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660"/>
  </p:normalViewPr>
  <p:slideViewPr>
    <p:cSldViewPr snapToGrid="0">
      <p:cViewPr>
        <p:scale>
          <a:sx n="100" d="100"/>
          <a:sy n="100" d="100"/>
        </p:scale>
        <p:origin x="-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11/10/2023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Course: 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Sir Muhammad moiz khan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1154953" y="2328119"/>
            <a:ext cx="98964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jQuery is a lightweight, "write less, do more", JavaScript library.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purpose of jQuery is to make it much easier to use JavaScript on your website.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jQuery takes a lot of common tasks that require many lines of JavaScript code to accomplish, and wraps them into methods that you can call with a single line of code.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jQuery also simplifies a lot of the complicated things from JavaScript,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like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DOM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manipulation and CSS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manipulation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jQuery library contains the following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HTML/DOM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CSS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event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Effects and animations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AJAX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Utilities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jQuery?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other JavaScript libraries out there, but jQuery is probably the most popular, and also the most extendable.</a:t>
            </a:r>
          </a:p>
          <a:p>
            <a:r>
              <a:rPr lang="en-US" dirty="0"/>
              <a:t>Many of the biggest companies on the Web use jQuery, such as: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IBM</a:t>
            </a:r>
          </a:p>
          <a:p>
            <a:r>
              <a:rPr lang="en-US" dirty="0" smtClean="0"/>
              <a:t>Netflix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43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jQuery to Your Web Pages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289175"/>
            <a:ext cx="8761412" cy="1273175"/>
          </a:xfrm>
        </p:spPr>
        <p:txBody>
          <a:bodyPr/>
          <a:lstStyle/>
          <a:p>
            <a:r>
              <a:rPr lang="en-US" dirty="0"/>
              <a:t>There are several ways to start using jQuery on your web site. You can:</a:t>
            </a:r>
          </a:p>
          <a:p>
            <a:r>
              <a:rPr lang="en-US" dirty="0"/>
              <a:t>Download the jQuery library from jQuery.com</a:t>
            </a:r>
          </a:p>
          <a:p>
            <a:r>
              <a:rPr lang="en-US" dirty="0"/>
              <a:t>Include jQuery from a CDN, like Google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1154953" y="3562350"/>
            <a:ext cx="2816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Downloading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jQuery: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54953" y="4003676"/>
            <a:ext cx="8761412" cy="105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two versions of jQuery available for downloading:</a:t>
            </a:r>
          </a:p>
          <a:p>
            <a:r>
              <a:rPr lang="en-US" dirty="0"/>
              <a:t>Production version - this is for your live website because it has been minified and compressed</a:t>
            </a:r>
          </a:p>
          <a:p>
            <a:r>
              <a:rPr lang="en-US" dirty="0"/>
              <a:t>Development version - this is for testing and development (uncompressed and readable 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54953" y="5746234"/>
            <a:ext cx="9648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jQuery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CDN: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54953" y="6173232"/>
            <a:ext cx="8761412" cy="684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don't want to download and host jQuery yourself, you can include it from a CDN (Content Delivery Network).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2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422525"/>
            <a:ext cx="8761412" cy="1682750"/>
          </a:xfrm>
        </p:spPr>
        <p:txBody>
          <a:bodyPr/>
          <a:lstStyle/>
          <a:p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/>
              <a:t>A $ sign to define/access jQuery</a:t>
            </a:r>
          </a:p>
          <a:p>
            <a:r>
              <a:rPr lang="en-US" dirty="0"/>
              <a:t>A (</a:t>
            </a:r>
            <a:r>
              <a:rPr lang="en-US" i="1" dirty="0"/>
              <a:t>selector</a:t>
            </a:r>
            <a:r>
              <a:rPr lang="en-US" dirty="0"/>
              <a:t>) to "query (or find)" HTML elements</a:t>
            </a:r>
          </a:p>
          <a:p>
            <a:r>
              <a:rPr lang="en-US" dirty="0"/>
              <a:t>A jQuery </a:t>
            </a:r>
            <a:r>
              <a:rPr lang="en-US" i="1" dirty="0"/>
              <a:t>action</a:t>
            </a:r>
            <a:r>
              <a:rPr lang="en-US" dirty="0"/>
              <a:t>() to be performed on the element(s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1083874" y="4196834"/>
            <a:ext cx="3918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The Document Ready Event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4953" y="4729549"/>
            <a:ext cx="9932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might have noticed that all jQuery methods in our examples, are inside a document ready event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$(document).ready(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jQuery methods go here</a:t>
            </a:r>
            <a:r>
              <a:rPr lang="en-US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6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selectors are one of the most important parts of the jQuery library</a:t>
            </a:r>
            <a:r>
              <a:rPr lang="en-US" dirty="0" smtClean="0"/>
              <a:t>.</a:t>
            </a:r>
          </a:p>
          <a:p>
            <a:r>
              <a:rPr lang="en-US" dirty="0"/>
              <a:t>jQuery selectors allow you to select and manipulate HTML element(s).</a:t>
            </a:r>
          </a:p>
          <a:p>
            <a:r>
              <a:rPr lang="en-US" dirty="0"/>
              <a:t>jQuery selectors are used to "find" (or select) HTML elements based on their name, id, classes, types, attributes, values of attributes and much more. It's based on the existing 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CSS Selectors</a:t>
            </a:r>
            <a:r>
              <a:rPr lang="en-US" dirty="0"/>
              <a:t>, and in addition, it has some own custom selectors.</a:t>
            </a:r>
          </a:p>
          <a:p>
            <a:r>
              <a:rPr lang="en-US" dirty="0"/>
              <a:t>All selectors in jQuery start with the dollar sign and parentheses: </a:t>
            </a:r>
            <a:r>
              <a:rPr lang="en-US" dirty="0" smtClean="0"/>
              <a:t>$().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67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</a:t>
            </a:r>
            <a:r>
              <a:rPr lang="en-US" dirty="0" smtClean="0"/>
              <a:t>Selectors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620130"/>
              </p:ext>
            </p:extLst>
          </p:nvPr>
        </p:nvGraphicFramePr>
        <p:xfrm>
          <a:off x="831849" y="3127375"/>
          <a:ext cx="103588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445">
                  <a:extLst>
                    <a:ext uri="{9D8B030D-6E8A-4147-A177-3AD203B41FA5}">
                      <a16:colId xmlns:a16="http://schemas.microsoft.com/office/drawing/2014/main" val="512466192"/>
                    </a:ext>
                  </a:extLst>
                </a:gridCol>
                <a:gridCol w="5179445">
                  <a:extLst>
                    <a:ext uri="{9D8B030D-6E8A-4147-A177-3AD203B41FA5}">
                      <a16:colId xmlns:a16="http://schemas.microsoft.com/office/drawing/2014/main" val="308473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$("*")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7557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$(this)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current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0857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$("p.intro")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8209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$("p:first")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first &lt;p&gt;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9261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$("ul li:first")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4281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$("ul li:first-child")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411623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69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different visitors' actions that a web page can respond to are called events.</a:t>
            </a:r>
          </a:p>
          <a:p>
            <a:r>
              <a:rPr lang="en-US" dirty="0"/>
              <a:t>An event represents the precise moment when something happens.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moving a mouse over an element</a:t>
            </a:r>
          </a:p>
          <a:p>
            <a:r>
              <a:rPr lang="en-US" dirty="0"/>
              <a:t>selecting a radio button</a:t>
            </a:r>
          </a:p>
          <a:p>
            <a:r>
              <a:rPr lang="en-US" dirty="0"/>
              <a:t>clicking on an element</a:t>
            </a:r>
          </a:p>
          <a:p>
            <a:r>
              <a:rPr lang="en-US" dirty="0"/>
              <a:t>The term </a:t>
            </a:r>
            <a:r>
              <a:rPr lang="en-US" b="1" dirty="0"/>
              <a:t>"fires/fired"</a:t>
            </a:r>
            <a:r>
              <a:rPr lang="en-US" dirty="0"/>
              <a:t> is often used with events. Example: "The keypress event is fired, the moment you press a key</a:t>
            </a:r>
            <a:r>
              <a:rPr lang="en-US" dirty="0" smtClean="0"/>
              <a:t>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7443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495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Segoe UI</vt:lpstr>
      <vt:lpstr>Verdana</vt:lpstr>
      <vt:lpstr>Wingdings 3</vt:lpstr>
      <vt:lpstr>Ion Boardroom</vt:lpstr>
      <vt:lpstr>Course: jQuery</vt:lpstr>
      <vt:lpstr>What is jQuery? </vt:lpstr>
      <vt:lpstr>Why jQuery? </vt:lpstr>
      <vt:lpstr>Adding jQuery to Your Web Pages </vt:lpstr>
      <vt:lpstr>jQuery Syntax </vt:lpstr>
      <vt:lpstr>jQuery Selectors </vt:lpstr>
      <vt:lpstr>jQuery Selectors</vt:lpstr>
      <vt:lpstr>What are Events?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2023-11-10T13:56:56Z</dcterms:created>
  <dcterms:modified xsi:type="dcterms:W3CDTF">2023-11-10T14:34:27Z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