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15" r:id="rId2"/>
  </p:sldMasterIdLst>
  <p:notesMasterIdLst>
    <p:notesMasterId r:id="rId11"/>
  </p:notesMasterIdLst>
  <p:sldIdLst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CE983-63E9-42E6-AF3A-6A55C82003CC}" v="309" dt="2024-01-16T17:29:01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YSIS MOYSIS" userId="fddc578c-35e9-4af0-92ae-0e9d75fc32b9" providerId="ADAL" clId="{0C6CE983-63E9-42E6-AF3A-6A55C82003CC}"/>
    <pc:docChg chg="undo custSel addSld delSld modSld modMainMaster">
      <pc:chgData name="MOYSIS MOYSIS" userId="fddc578c-35e9-4af0-92ae-0e9d75fc32b9" providerId="ADAL" clId="{0C6CE983-63E9-42E6-AF3A-6A55C82003CC}" dt="2024-01-29T20:59:59.103" v="2806" actId="14100"/>
      <pc:docMkLst>
        <pc:docMk/>
      </pc:docMkLst>
      <pc:sldChg chg="addSp delSp modSp mod modTransition delAnim modAnim">
        <pc:chgData name="MOYSIS MOYSIS" userId="fddc578c-35e9-4af0-92ae-0e9d75fc32b9" providerId="ADAL" clId="{0C6CE983-63E9-42E6-AF3A-6A55C82003CC}" dt="2024-01-16T16:00:56.232" v="1049" actId="113"/>
        <pc:sldMkLst>
          <pc:docMk/>
          <pc:sldMk cId="2319405479" sldId="256"/>
        </pc:sldMkLst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5" creationId="{903FBECC-237B-831A-9E86-EAB95CD1E95E}"/>
          </ac:spMkLst>
        </pc:spChg>
        <pc:spChg chg="del mod topLvl">
          <ac:chgData name="MOYSIS MOYSIS" userId="fddc578c-35e9-4af0-92ae-0e9d75fc32b9" providerId="ADAL" clId="{0C6CE983-63E9-42E6-AF3A-6A55C82003CC}" dt="2024-01-16T15:18:41.295" v="236" actId="21"/>
          <ac:spMkLst>
            <pc:docMk/>
            <pc:sldMk cId="2319405479" sldId="256"/>
            <ac:spMk id="6" creationId="{FDA6B2A4-55D0-5E1F-4ED0-651D4832B9B8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7" creationId="{79D07C69-22C9-0842-43D7-3DC0F3EC1DB4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8" creationId="{71520461-774C-111D-E8A1-9E4099AB558D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10" creationId="{1F7266DF-F38B-2059-9F6D-EFB6D018F1DE}"/>
          </ac:spMkLst>
        </pc:spChg>
        <pc:spChg chg="add mod">
          <ac:chgData name="MOYSIS MOYSIS" userId="fddc578c-35e9-4af0-92ae-0e9d75fc32b9" providerId="ADAL" clId="{0C6CE983-63E9-42E6-AF3A-6A55C82003CC}" dt="2024-01-16T16:00:56.232" v="1049" actId="113"/>
          <ac:spMkLst>
            <pc:docMk/>
            <pc:sldMk cId="2319405479" sldId="256"/>
            <ac:spMk id="12" creationId="{32604460-5C16-026F-817F-957992A506B2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13" creationId="{3168C261-A123-54AD-8501-3C1D7BCD60CE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14" creationId="{DB697F1A-8C96-0DD4-9ADD-C2459721D63F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15" creationId="{B07E3578-0F2F-6FF5-2803-7DBDD6BFCF6B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16" creationId="{0FA5EF6E-4BCC-6455-1C6C-D79522337B6E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17" creationId="{8F507328-D532-1C63-E1DE-B89BF76EB3C6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18" creationId="{6C66F303-2EC4-12D8-BFD4-B0E65E19E489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19" creationId="{A85E6958-DF57-3C78-02BC-2ED6C416BE27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20" creationId="{85C32700-D6D3-F68F-0D80-2399E5E948DD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21" creationId="{4C15880A-596C-16DC-5FC9-2FEC0D3ADBCB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22" creationId="{AF6F1075-887C-1BB8-C2BE-A755250862EA}"/>
          </ac:spMkLst>
        </pc:spChg>
        <pc:spChg chg="mod topLvl">
          <ac:chgData name="MOYSIS MOYSIS" userId="fddc578c-35e9-4af0-92ae-0e9d75fc32b9" providerId="ADAL" clId="{0C6CE983-63E9-42E6-AF3A-6A55C82003CC}" dt="2024-01-16T15:05:52.431" v="198" actId="164"/>
          <ac:spMkLst>
            <pc:docMk/>
            <pc:sldMk cId="2319405479" sldId="256"/>
            <ac:spMk id="23" creationId="{80782119-B2E3-85A7-4E79-9D4A7E081160}"/>
          </ac:spMkLst>
        </pc:spChg>
        <pc:spChg chg="del mod topLvl">
          <ac:chgData name="MOYSIS MOYSIS" userId="fddc578c-35e9-4af0-92ae-0e9d75fc32b9" providerId="ADAL" clId="{0C6CE983-63E9-42E6-AF3A-6A55C82003CC}" dt="2024-01-16T15:18:41.295" v="236" actId="21"/>
          <ac:spMkLst>
            <pc:docMk/>
            <pc:sldMk cId="2319405479" sldId="256"/>
            <ac:spMk id="24" creationId="{C46EBA57-B3A5-9CA9-3AB5-537318FD1CB2}"/>
          </ac:spMkLst>
        </pc:spChg>
        <pc:spChg chg="del mod topLvl">
          <ac:chgData name="MOYSIS MOYSIS" userId="fddc578c-35e9-4af0-92ae-0e9d75fc32b9" providerId="ADAL" clId="{0C6CE983-63E9-42E6-AF3A-6A55C82003CC}" dt="2024-01-16T15:18:41.295" v="236" actId="21"/>
          <ac:spMkLst>
            <pc:docMk/>
            <pc:sldMk cId="2319405479" sldId="256"/>
            <ac:spMk id="25" creationId="{692CB457-7B67-6BA5-4F35-4BD1B4277542}"/>
          </ac:spMkLst>
        </pc:spChg>
        <pc:spChg chg="del mod topLvl">
          <ac:chgData name="MOYSIS MOYSIS" userId="fddc578c-35e9-4af0-92ae-0e9d75fc32b9" providerId="ADAL" clId="{0C6CE983-63E9-42E6-AF3A-6A55C82003CC}" dt="2024-01-16T15:18:41.295" v="236" actId="21"/>
          <ac:spMkLst>
            <pc:docMk/>
            <pc:sldMk cId="2319405479" sldId="256"/>
            <ac:spMk id="26" creationId="{5BCA9DFD-2C61-7F54-C131-7B3B110110DE}"/>
          </ac:spMkLst>
        </pc:spChg>
        <pc:spChg chg="del mod topLvl">
          <ac:chgData name="MOYSIS MOYSIS" userId="fddc578c-35e9-4af0-92ae-0e9d75fc32b9" providerId="ADAL" clId="{0C6CE983-63E9-42E6-AF3A-6A55C82003CC}" dt="2024-01-16T15:18:41.295" v="236" actId="21"/>
          <ac:spMkLst>
            <pc:docMk/>
            <pc:sldMk cId="2319405479" sldId="256"/>
            <ac:spMk id="27" creationId="{39040E0B-EFB3-337C-8BE8-A4E1C5275D5D}"/>
          </ac:spMkLst>
        </pc:spChg>
        <pc:spChg chg="del mod topLvl">
          <ac:chgData name="MOYSIS MOYSIS" userId="fddc578c-35e9-4af0-92ae-0e9d75fc32b9" providerId="ADAL" clId="{0C6CE983-63E9-42E6-AF3A-6A55C82003CC}" dt="2024-01-16T15:18:41.295" v="236" actId="21"/>
          <ac:spMkLst>
            <pc:docMk/>
            <pc:sldMk cId="2319405479" sldId="256"/>
            <ac:spMk id="28" creationId="{D4F1B3B2-299A-3FFC-5743-755FA578536A}"/>
          </ac:spMkLst>
        </pc:spChg>
        <pc:spChg chg="del mod topLvl">
          <ac:chgData name="MOYSIS MOYSIS" userId="fddc578c-35e9-4af0-92ae-0e9d75fc32b9" providerId="ADAL" clId="{0C6CE983-63E9-42E6-AF3A-6A55C82003CC}" dt="2024-01-16T15:18:41.295" v="236" actId="21"/>
          <ac:spMkLst>
            <pc:docMk/>
            <pc:sldMk cId="2319405479" sldId="256"/>
            <ac:spMk id="29" creationId="{6753DF6E-1B1B-00CF-A396-7B6643D941FC}"/>
          </ac:spMkLst>
        </pc:spChg>
        <pc:spChg chg="del mod topLvl">
          <ac:chgData name="MOYSIS MOYSIS" userId="fddc578c-35e9-4af0-92ae-0e9d75fc32b9" providerId="ADAL" clId="{0C6CE983-63E9-42E6-AF3A-6A55C82003CC}" dt="2024-01-16T15:18:41.295" v="236" actId="21"/>
          <ac:spMkLst>
            <pc:docMk/>
            <pc:sldMk cId="2319405479" sldId="256"/>
            <ac:spMk id="30" creationId="{639629DD-C3D5-531B-7292-FEE9AF3D4ABC}"/>
          </ac:spMkLst>
        </pc:spChg>
        <pc:spChg chg="del mod topLvl">
          <ac:chgData name="MOYSIS MOYSIS" userId="fddc578c-35e9-4af0-92ae-0e9d75fc32b9" providerId="ADAL" clId="{0C6CE983-63E9-42E6-AF3A-6A55C82003CC}" dt="2024-01-16T15:18:41.295" v="236" actId="21"/>
          <ac:spMkLst>
            <pc:docMk/>
            <pc:sldMk cId="2319405479" sldId="256"/>
            <ac:spMk id="31" creationId="{6BDBA5CB-286D-5482-47F6-6A2FA8DF60DD}"/>
          </ac:spMkLst>
        </pc:spChg>
        <pc:spChg chg="add mod">
          <ac:chgData name="MOYSIS MOYSIS" userId="fddc578c-35e9-4af0-92ae-0e9d75fc32b9" providerId="ADAL" clId="{0C6CE983-63E9-42E6-AF3A-6A55C82003CC}" dt="2024-01-16T15:20:40.051" v="324" actId="403"/>
          <ac:spMkLst>
            <pc:docMk/>
            <pc:sldMk cId="2319405479" sldId="256"/>
            <ac:spMk id="36" creationId="{D626F176-0676-25A2-5EA9-B4C226A6CC4A}"/>
          </ac:spMkLst>
        </pc:spChg>
        <pc:grpChg chg="del mod">
          <ac:chgData name="MOYSIS MOYSIS" userId="fddc578c-35e9-4af0-92ae-0e9d75fc32b9" providerId="ADAL" clId="{0C6CE983-63E9-42E6-AF3A-6A55C82003CC}" dt="2024-01-16T15:04:30.874" v="194" actId="165"/>
          <ac:grpSpMkLst>
            <pc:docMk/>
            <pc:sldMk cId="2319405479" sldId="256"/>
            <ac:grpSpMk id="4" creationId="{7612D4AB-1D7F-191D-C9CE-3C8A7ECFDA2B}"/>
          </ac:grpSpMkLst>
        </pc:grpChg>
        <pc:grpChg chg="add del mod">
          <ac:chgData name="MOYSIS MOYSIS" userId="fddc578c-35e9-4af0-92ae-0e9d75fc32b9" providerId="ADAL" clId="{0C6CE983-63E9-42E6-AF3A-6A55C82003CC}" dt="2024-01-16T15:05:30.570" v="197" actId="165"/>
          <ac:grpSpMkLst>
            <pc:docMk/>
            <pc:sldMk cId="2319405479" sldId="256"/>
            <ac:grpSpMk id="32" creationId="{63E3CF7D-DB53-DF44-F8E3-B94469223771}"/>
          </ac:grpSpMkLst>
        </pc:grpChg>
        <pc:grpChg chg="add del mod">
          <ac:chgData name="MOYSIS MOYSIS" userId="fddc578c-35e9-4af0-92ae-0e9d75fc32b9" providerId="ADAL" clId="{0C6CE983-63E9-42E6-AF3A-6A55C82003CC}" dt="2024-01-16T15:18:41.295" v="236" actId="21"/>
          <ac:grpSpMkLst>
            <pc:docMk/>
            <pc:sldMk cId="2319405479" sldId="256"/>
            <ac:grpSpMk id="33" creationId="{23AAE1AE-271E-E560-E9BA-8AE6F0E97573}"/>
          </ac:grpSpMkLst>
        </pc:grpChg>
        <pc:picChg chg="add del mod">
          <ac:chgData name="MOYSIS MOYSIS" userId="fddc578c-35e9-4af0-92ae-0e9d75fc32b9" providerId="ADAL" clId="{0C6CE983-63E9-42E6-AF3A-6A55C82003CC}" dt="2024-01-16T15:00:42.410" v="185" actId="27803"/>
          <ac:picMkLst>
            <pc:docMk/>
            <pc:sldMk cId="2319405479" sldId="256"/>
            <ac:picMk id="3" creationId="{DA66A588-866C-AD0E-AD8B-EA08D949311B}"/>
          </ac:picMkLst>
        </pc:picChg>
        <pc:picChg chg="mod">
          <ac:chgData name="MOYSIS MOYSIS" userId="fddc578c-35e9-4af0-92ae-0e9d75fc32b9" providerId="ADAL" clId="{0C6CE983-63E9-42E6-AF3A-6A55C82003CC}" dt="2024-01-16T15:19:05.924" v="239" actId="1076"/>
          <ac:picMkLst>
            <pc:docMk/>
            <pc:sldMk cId="2319405479" sldId="256"/>
            <ac:picMk id="9" creationId="{00D156C7-7163-368F-21F6-574F3E11DED9}"/>
          </ac:picMkLst>
        </pc:picChg>
        <pc:picChg chg="add del mod">
          <ac:chgData name="MOYSIS MOYSIS" userId="fddc578c-35e9-4af0-92ae-0e9d75fc32b9" providerId="ADAL" clId="{0C6CE983-63E9-42E6-AF3A-6A55C82003CC}" dt="2024-01-16T15:00:24.238" v="183" actId="478"/>
          <ac:picMkLst>
            <pc:docMk/>
            <pc:sldMk cId="2319405479" sldId="256"/>
            <ac:picMk id="11" creationId="{F690EBBD-702E-B25D-4518-A4FF2FCB1DCC}"/>
          </ac:picMkLst>
        </pc:picChg>
        <pc:picChg chg="add mod">
          <ac:chgData name="MOYSIS MOYSIS" userId="fddc578c-35e9-4af0-92ae-0e9d75fc32b9" providerId="ADAL" clId="{0C6CE983-63E9-42E6-AF3A-6A55C82003CC}" dt="2024-01-16T15:19:41.646" v="249" actId="1076"/>
          <ac:picMkLst>
            <pc:docMk/>
            <pc:sldMk cId="2319405479" sldId="256"/>
            <ac:picMk id="35" creationId="{1888AB1F-1B0C-411B-BD2E-0CFD8C70EC33}"/>
          </ac:picMkLst>
        </pc:picChg>
      </pc:sldChg>
      <pc:sldChg chg="addSp delSp modSp new mod modTransition">
        <pc:chgData name="MOYSIS MOYSIS" userId="fddc578c-35e9-4af0-92ae-0e9d75fc32b9" providerId="ADAL" clId="{0C6CE983-63E9-42E6-AF3A-6A55C82003CC}" dt="2024-01-16T17:12:56.553" v="2651"/>
        <pc:sldMkLst>
          <pc:docMk/>
          <pc:sldMk cId="972765690" sldId="257"/>
        </pc:sldMkLst>
        <pc:spChg chg="del">
          <ac:chgData name="MOYSIS MOYSIS" userId="fddc578c-35e9-4af0-92ae-0e9d75fc32b9" providerId="ADAL" clId="{0C6CE983-63E9-42E6-AF3A-6A55C82003CC}" dt="2024-01-16T15:24:14.573" v="329" actId="478"/>
          <ac:spMkLst>
            <pc:docMk/>
            <pc:sldMk cId="972765690" sldId="257"/>
            <ac:spMk id="2" creationId="{B0E8056B-5461-BAB1-A61B-66BBA0F15D1F}"/>
          </ac:spMkLst>
        </pc:spChg>
        <pc:spChg chg="del">
          <ac:chgData name="MOYSIS MOYSIS" userId="fddc578c-35e9-4af0-92ae-0e9d75fc32b9" providerId="ADAL" clId="{0C6CE983-63E9-42E6-AF3A-6A55C82003CC}" dt="2024-01-16T15:24:15.817" v="330" actId="478"/>
          <ac:spMkLst>
            <pc:docMk/>
            <pc:sldMk cId="972765690" sldId="257"/>
            <ac:spMk id="3" creationId="{9B650C85-95D9-AD2C-557E-598D322EC493}"/>
          </ac:spMkLst>
        </pc:spChg>
        <pc:spChg chg="add del mod">
          <ac:chgData name="MOYSIS MOYSIS" userId="fddc578c-35e9-4af0-92ae-0e9d75fc32b9" providerId="ADAL" clId="{0C6CE983-63E9-42E6-AF3A-6A55C82003CC}" dt="2024-01-16T15:25:34.144" v="333"/>
          <ac:spMkLst>
            <pc:docMk/>
            <pc:sldMk cId="972765690" sldId="257"/>
            <ac:spMk id="4" creationId="{C77A7B06-D1B0-8810-4DFF-61EDEC7E6EB1}"/>
          </ac:spMkLst>
        </pc:spChg>
        <pc:spChg chg="add mod">
          <ac:chgData name="MOYSIS MOYSIS" userId="fddc578c-35e9-4af0-92ae-0e9d75fc32b9" providerId="ADAL" clId="{0C6CE983-63E9-42E6-AF3A-6A55C82003CC}" dt="2024-01-16T16:00:52.404" v="1048" actId="113"/>
          <ac:spMkLst>
            <pc:docMk/>
            <pc:sldMk cId="972765690" sldId="257"/>
            <ac:spMk id="5" creationId="{B99FDED8-8347-40AE-84F6-F9EDFBA2818F}"/>
          </ac:spMkLst>
        </pc:spChg>
        <pc:spChg chg="add del mod">
          <ac:chgData name="MOYSIS MOYSIS" userId="fddc578c-35e9-4af0-92ae-0e9d75fc32b9" providerId="ADAL" clId="{0C6CE983-63E9-42E6-AF3A-6A55C82003CC}" dt="2024-01-16T15:35:02.214" v="392"/>
          <ac:spMkLst>
            <pc:docMk/>
            <pc:sldMk cId="972765690" sldId="257"/>
            <ac:spMk id="6" creationId="{437DC130-9010-EABF-6272-A1AB09882782}"/>
          </ac:spMkLst>
        </pc:spChg>
        <pc:spChg chg="add mod">
          <ac:chgData name="MOYSIS MOYSIS" userId="fddc578c-35e9-4af0-92ae-0e9d75fc32b9" providerId="ADAL" clId="{0C6CE983-63E9-42E6-AF3A-6A55C82003CC}" dt="2024-01-16T16:55:19.238" v="2230" actId="1076"/>
          <ac:spMkLst>
            <pc:docMk/>
            <pc:sldMk cId="972765690" sldId="257"/>
            <ac:spMk id="7" creationId="{AE3FE08C-5513-F5EE-07E2-2F8298985C1D}"/>
          </ac:spMkLst>
        </pc:spChg>
        <pc:spChg chg="add mod">
          <ac:chgData name="MOYSIS MOYSIS" userId="fddc578c-35e9-4af0-92ae-0e9d75fc32b9" providerId="ADAL" clId="{0C6CE983-63E9-42E6-AF3A-6A55C82003CC}" dt="2024-01-16T16:55:19.238" v="2230" actId="1076"/>
          <ac:spMkLst>
            <pc:docMk/>
            <pc:sldMk cId="972765690" sldId="257"/>
            <ac:spMk id="8" creationId="{DA7DB8C1-B4F4-F083-7E32-14519793D436}"/>
          </ac:spMkLst>
        </pc:spChg>
        <pc:spChg chg="add mod">
          <ac:chgData name="MOYSIS MOYSIS" userId="fddc578c-35e9-4af0-92ae-0e9d75fc32b9" providerId="ADAL" clId="{0C6CE983-63E9-42E6-AF3A-6A55C82003CC}" dt="2024-01-16T16:55:19.238" v="2230" actId="1076"/>
          <ac:spMkLst>
            <pc:docMk/>
            <pc:sldMk cId="972765690" sldId="257"/>
            <ac:spMk id="9" creationId="{B03C6046-360C-99AE-EC3D-1A123F81ECC6}"/>
          </ac:spMkLst>
        </pc:spChg>
        <pc:spChg chg="add mod">
          <ac:chgData name="MOYSIS MOYSIS" userId="fddc578c-35e9-4af0-92ae-0e9d75fc32b9" providerId="ADAL" clId="{0C6CE983-63E9-42E6-AF3A-6A55C82003CC}" dt="2024-01-16T16:55:19.238" v="2230" actId="1076"/>
          <ac:spMkLst>
            <pc:docMk/>
            <pc:sldMk cId="972765690" sldId="257"/>
            <ac:spMk id="10" creationId="{10EA0488-816F-C1BC-8F0B-9EE41B17F08F}"/>
          </ac:spMkLst>
        </pc:spChg>
        <pc:spChg chg="add mod">
          <ac:chgData name="MOYSIS MOYSIS" userId="fddc578c-35e9-4af0-92ae-0e9d75fc32b9" providerId="ADAL" clId="{0C6CE983-63E9-42E6-AF3A-6A55C82003CC}" dt="2024-01-16T16:55:38.219" v="2232" actId="1076"/>
          <ac:spMkLst>
            <pc:docMk/>
            <pc:sldMk cId="972765690" sldId="257"/>
            <ac:spMk id="11" creationId="{D8E25C08-0A10-3C53-37CF-94DEFE33598D}"/>
          </ac:spMkLst>
        </pc:spChg>
        <pc:spChg chg="add mod">
          <ac:chgData name="MOYSIS MOYSIS" userId="fddc578c-35e9-4af0-92ae-0e9d75fc32b9" providerId="ADAL" clId="{0C6CE983-63E9-42E6-AF3A-6A55C82003CC}" dt="2024-01-16T16:55:51.789" v="2234" actId="1076"/>
          <ac:spMkLst>
            <pc:docMk/>
            <pc:sldMk cId="972765690" sldId="257"/>
            <ac:spMk id="12" creationId="{37908612-B126-3105-6BE6-8EF4377E3C40}"/>
          </ac:spMkLst>
        </pc:spChg>
        <pc:spChg chg="add mod">
          <ac:chgData name="MOYSIS MOYSIS" userId="fddc578c-35e9-4af0-92ae-0e9d75fc32b9" providerId="ADAL" clId="{0C6CE983-63E9-42E6-AF3A-6A55C82003CC}" dt="2024-01-16T15:44:19.491" v="680"/>
          <ac:spMkLst>
            <pc:docMk/>
            <pc:sldMk cId="972765690" sldId="257"/>
            <ac:spMk id="13" creationId="{4B6B94D6-3508-11C9-A876-89EE183A034E}"/>
          </ac:spMkLst>
        </pc:spChg>
        <pc:spChg chg="add mod">
          <ac:chgData name="MOYSIS MOYSIS" userId="fddc578c-35e9-4af0-92ae-0e9d75fc32b9" providerId="ADAL" clId="{0C6CE983-63E9-42E6-AF3A-6A55C82003CC}" dt="2024-01-16T16:50:19.787" v="2185" actId="1076"/>
          <ac:spMkLst>
            <pc:docMk/>
            <pc:sldMk cId="972765690" sldId="257"/>
            <ac:spMk id="14" creationId="{59A03F76-FCDC-9C3A-C73B-CDCAC3EE63E7}"/>
          </ac:spMkLst>
        </pc:spChg>
        <pc:spChg chg="add mod">
          <ac:chgData name="MOYSIS MOYSIS" userId="fddc578c-35e9-4af0-92ae-0e9d75fc32b9" providerId="ADAL" clId="{0C6CE983-63E9-42E6-AF3A-6A55C82003CC}" dt="2024-01-16T16:50:19.787" v="2185" actId="1076"/>
          <ac:spMkLst>
            <pc:docMk/>
            <pc:sldMk cId="972765690" sldId="257"/>
            <ac:spMk id="15" creationId="{657CA8E6-8EAC-C5B1-C888-02AAD1776CD5}"/>
          </ac:spMkLst>
        </pc:spChg>
        <pc:picChg chg="add mod">
          <ac:chgData name="MOYSIS MOYSIS" userId="fddc578c-35e9-4af0-92ae-0e9d75fc32b9" providerId="ADAL" clId="{0C6CE983-63E9-42E6-AF3A-6A55C82003CC}" dt="2024-01-16T16:55:19.238" v="2230" actId="1076"/>
          <ac:picMkLst>
            <pc:docMk/>
            <pc:sldMk cId="972765690" sldId="257"/>
            <ac:picMk id="1026" creationId="{A8CBE2E8-56DD-1847-84DB-7F02CF57F3A1}"/>
          </ac:picMkLst>
        </pc:picChg>
        <pc:picChg chg="add mod">
          <ac:chgData name="MOYSIS MOYSIS" userId="fddc578c-35e9-4af0-92ae-0e9d75fc32b9" providerId="ADAL" clId="{0C6CE983-63E9-42E6-AF3A-6A55C82003CC}" dt="2024-01-16T16:55:19.238" v="2230" actId="1076"/>
          <ac:picMkLst>
            <pc:docMk/>
            <pc:sldMk cId="972765690" sldId="257"/>
            <ac:picMk id="1028" creationId="{8F2DB126-A4FE-8A0B-53D6-5D29108BD410}"/>
          </ac:picMkLst>
        </pc:picChg>
        <pc:picChg chg="add mod">
          <ac:chgData name="MOYSIS MOYSIS" userId="fddc578c-35e9-4af0-92ae-0e9d75fc32b9" providerId="ADAL" clId="{0C6CE983-63E9-42E6-AF3A-6A55C82003CC}" dt="2024-01-16T16:55:19.238" v="2230" actId="1076"/>
          <ac:picMkLst>
            <pc:docMk/>
            <pc:sldMk cId="972765690" sldId="257"/>
            <ac:picMk id="1030" creationId="{598ED7F4-E45F-32CF-2A90-68EF9D288362}"/>
          </ac:picMkLst>
        </pc:picChg>
        <pc:picChg chg="add mod">
          <ac:chgData name="MOYSIS MOYSIS" userId="fddc578c-35e9-4af0-92ae-0e9d75fc32b9" providerId="ADAL" clId="{0C6CE983-63E9-42E6-AF3A-6A55C82003CC}" dt="2024-01-16T16:55:19.238" v="2230" actId="1076"/>
          <ac:picMkLst>
            <pc:docMk/>
            <pc:sldMk cId="972765690" sldId="257"/>
            <ac:picMk id="1032" creationId="{5759DDD3-D404-A950-4FFE-E06931CA8C9D}"/>
          </ac:picMkLst>
        </pc:picChg>
      </pc:sldChg>
      <pc:sldChg chg="delSp new del mod">
        <pc:chgData name="MOYSIS MOYSIS" userId="fddc578c-35e9-4af0-92ae-0e9d75fc32b9" providerId="ADAL" clId="{0C6CE983-63E9-42E6-AF3A-6A55C82003CC}" dt="2024-01-16T14:44:46.181" v="139" actId="47"/>
        <pc:sldMkLst>
          <pc:docMk/>
          <pc:sldMk cId="2180669912" sldId="258"/>
        </pc:sldMkLst>
        <pc:spChg chg="del">
          <ac:chgData name="MOYSIS MOYSIS" userId="fddc578c-35e9-4af0-92ae-0e9d75fc32b9" providerId="ADAL" clId="{0C6CE983-63E9-42E6-AF3A-6A55C82003CC}" dt="2024-01-16T14:44:39.720" v="138" actId="478"/>
          <ac:spMkLst>
            <pc:docMk/>
            <pc:sldMk cId="2180669912" sldId="258"/>
            <ac:spMk id="2" creationId="{711EC66C-C494-3923-C2C4-E84647428CCB}"/>
          </ac:spMkLst>
        </pc:spChg>
      </pc:sldChg>
      <pc:sldChg chg="addSp delSp modSp add mod addAnim delAnim modAnim">
        <pc:chgData name="MOYSIS MOYSIS" userId="fddc578c-35e9-4af0-92ae-0e9d75fc32b9" providerId="ADAL" clId="{0C6CE983-63E9-42E6-AF3A-6A55C82003CC}" dt="2024-01-16T15:18:43.054" v="237"/>
        <pc:sldMkLst>
          <pc:docMk/>
          <pc:sldMk cId="2551473953" sldId="258"/>
        </pc:sldMkLst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5" creationId="{4F53D586-FA52-707D-C841-86F64FA1E4F0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6" creationId="{5282CFCE-02F1-C63A-E0B5-CBE101C1C624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7" creationId="{92AA59D1-48B6-2781-9AE4-13D67F47F9D6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8" creationId="{94ADFE15-F188-F3BC-5E4D-F25CE8989728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10" creationId="{008F3064-42C8-6705-C437-FA8E89A3499C}"/>
          </ac:spMkLst>
        </pc:spChg>
        <pc:spChg chg="del">
          <ac:chgData name="MOYSIS MOYSIS" userId="fddc578c-35e9-4af0-92ae-0e9d75fc32b9" providerId="ADAL" clId="{0C6CE983-63E9-42E6-AF3A-6A55C82003CC}" dt="2024-01-16T14:44:54.933" v="142" actId="478"/>
          <ac:spMkLst>
            <pc:docMk/>
            <pc:sldMk cId="2551473953" sldId="258"/>
            <ac:spMk id="12" creationId="{32604460-5C16-026F-817F-957992A506B2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13" creationId="{A53D0E3D-D530-60CF-81B5-0FC45250CBD8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14" creationId="{B69611AA-AC61-3AE7-CC0D-739C180D5030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15" creationId="{3408ECE0-2239-13AA-7F3C-1D46EA3AA7BD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16" creationId="{FA9FEACA-CD4E-7607-51C5-9A591032DEEA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17" creationId="{71F58776-1A7D-ECC0-D817-975401E49D02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18" creationId="{209AD9C0-24C6-D757-D085-E9CE94ED3AF3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19" creationId="{75D5C3D1-246F-1E7F-843C-8DCAE60A204B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20" creationId="{9328E404-F837-B177-15DC-7B1E7E71546E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21" creationId="{A2024F68-C7C4-0673-C4F4-C1838CF41733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22" creationId="{AAB3777A-BDBB-17C5-F82D-E1655E31C562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23" creationId="{B895F71C-6CE9-E0B6-F0A0-D7B5F66019AD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24" creationId="{967B4D76-152B-E23E-88C5-9C6DD3507663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25" creationId="{176D42C5-3EC4-2F7A-F4E1-BFD8198F32C3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26" creationId="{A22D5A63-A10F-7D55-6AE2-4793C84CA43D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27" creationId="{1BC12338-221D-CBB3-C254-2CB501868EF4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28" creationId="{786ECD01-B7F0-B5DA-1C79-275496A08775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29" creationId="{24812043-B111-D290-0044-55624DFBC68C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30" creationId="{6BF53643-6913-284B-509D-68A10271CF4D}"/>
          </ac:spMkLst>
        </pc:spChg>
        <pc:spChg chg="mod">
          <ac:chgData name="MOYSIS MOYSIS" userId="fddc578c-35e9-4af0-92ae-0e9d75fc32b9" providerId="ADAL" clId="{0C6CE983-63E9-42E6-AF3A-6A55C82003CC}" dt="2024-01-16T14:54:21.769" v="174" actId="27803"/>
          <ac:spMkLst>
            <pc:docMk/>
            <pc:sldMk cId="2551473953" sldId="258"/>
            <ac:spMk id="31" creationId="{9AFBB1D5-EDA1-5095-95A4-0917A6A7F6E7}"/>
          </ac:spMkLst>
        </pc:spChg>
        <pc:spChg chg="add 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32" creationId="{FDA6B2A4-55D0-5E1F-4ED0-651D4832B9B8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34" creationId="{903FBECC-237B-831A-9E86-EAB95CD1E95E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35" creationId="{79D07C69-22C9-0842-43D7-3DC0F3EC1DB4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36" creationId="{71520461-774C-111D-E8A1-9E4099AB558D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37" creationId="{1F7266DF-F38B-2059-9F6D-EFB6D018F1DE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38" creationId="{3168C261-A123-54AD-8501-3C1D7BCD60CE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39" creationId="{DB697F1A-8C96-0DD4-9ADD-C2459721D63F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40" creationId="{B07E3578-0F2F-6FF5-2803-7DBDD6BFCF6B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41" creationId="{0FA5EF6E-4BCC-6455-1C6C-D79522337B6E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42" creationId="{8F507328-D532-1C63-E1DE-B89BF76EB3C6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43" creationId="{6C66F303-2EC4-12D8-BFD4-B0E65E19E489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44" creationId="{A85E6958-DF57-3C78-02BC-2ED6C416BE27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45" creationId="{85C32700-D6D3-F68F-0D80-2399E5E948DD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46" creationId="{4C15880A-596C-16DC-5FC9-2FEC0D3ADBCB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47" creationId="{AF6F1075-887C-1BB8-C2BE-A755250862EA}"/>
          </ac:spMkLst>
        </pc:spChg>
        <pc:spChg chg="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48" creationId="{80782119-B2E3-85A7-4E79-9D4A7E081160}"/>
          </ac:spMkLst>
        </pc:spChg>
        <pc:spChg chg="add 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49" creationId="{C46EBA57-B3A5-9CA9-3AB5-537318FD1CB2}"/>
          </ac:spMkLst>
        </pc:spChg>
        <pc:spChg chg="add 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50" creationId="{692CB457-7B67-6BA5-4F35-4BD1B4277542}"/>
          </ac:spMkLst>
        </pc:spChg>
        <pc:spChg chg="add 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51" creationId="{5BCA9DFD-2C61-7F54-C131-7B3B110110DE}"/>
          </ac:spMkLst>
        </pc:spChg>
        <pc:spChg chg="add 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52" creationId="{39040E0B-EFB3-337C-8BE8-A4E1C5275D5D}"/>
          </ac:spMkLst>
        </pc:spChg>
        <pc:spChg chg="add 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53" creationId="{D4F1B3B2-299A-3FFC-5743-755FA578536A}"/>
          </ac:spMkLst>
        </pc:spChg>
        <pc:spChg chg="add 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54" creationId="{6753DF6E-1B1B-00CF-A396-7B6643D941FC}"/>
          </ac:spMkLst>
        </pc:spChg>
        <pc:spChg chg="add 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55" creationId="{639629DD-C3D5-531B-7292-FEE9AF3D4ABC}"/>
          </ac:spMkLst>
        </pc:spChg>
        <pc:spChg chg="add mod">
          <ac:chgData name="MOYSIS MOYSIS" userId="fddc578c-35e9-4af0-92ae-0e9d75fc32b9" providerId="ADAL" clId="{0C6CE983-63E9-42E6-AF3A-6A55C82003CC}" dt="2024-01-16T15:18:43.054" v="237"/>
          <ac:spMkLst>
            <pc:docMk/>
            <pc:sldMk cId="2551473953" sldId="258"/>
            <ac:spMk id="56" creationId="{6BDBA5CB-286D-5482-47F6-6A2FA8DF60DD}"/>
          </ac:spMkLst>
        </pc:spChg>
        <pc:grpChg chg="add del mod">
          <ac:chgData name="MOYSIS MOYSIS" userId="fddc578c-35e9-4af0-92ae-0e9d75fc32b9" providerId="ADAL" clId="{0C6CE983-63E9-42E6-AF3A-6A55C82003CC}" dt="2024-01-16T14:58:42.427" v="182" actId="478"/>
          <ac:grpSpMkLst>
            <pc:docMk/>
            <pc:sldMk cId="2551473953" sldId="258"/>
            <ac:grpSpMk id="4" creationId="{1A9265B9-70AB-31F3-C953-EEAA3154F238}"/>
          </ac:grpSpMkLst>
        </pc:grpChg>
        <pc:grpChg chg="add mod">
          <ac:chgData name="MOYSIS MOYSIS" userId="fddc578c-35e9-4af0-92ae-0e9d75fc32b9" providerId="ADAL" clId="{0C6CE983-63E9-42E6-AF3A-6A55C82003CC}" dt="2024-01-16T15:18:43.054" v="237"/>
          <ac:grpSpMkLst>
            <pc:docMk/>
            <pc:sldMk cId="2551473953" sldId="258"/>
            <ac:grpSpMk id="33" creationId="{23AAE1AE-271E-E560-E9BA-8AE6F0E97573}"/>
          </ac:grpSpMkLst>
        </pc:grpChg>
        <pc:picChg chg="add del mod">
          <ac:chgData name="MOYSIS MOYSIS" userId="fddc578c-35e9-4af0-92ae-0e9d75fc32b9" providerId="ADAL" clId="{0C6CE983-63E9-42E6-AF3A-6A55C82003CC}" dt="2024-01-16T14:54:21.769" v="174" actId="27803"/>
          <ac:picMkLst>
            <pc:docMk/>
            <pc:sldMk cId="2551473953" sldId="258"/>
            <ac:picMk id="3" creationId="{AFA344C8-99D0-EE0B-CDFD-E5300261AC0D}"/>
          </ac:picMkLst>
        </pc:picChg>
        <pc:picChg chg="del">
          <ac:chgData name="MOYSIS MOYSIS" userId="fddc578c-35e9-4af0-92ae-0e9d75fc32b9" providerId="ADAL" clId="{0C6CE983-63E9-42E6-AF3A-6A55C82003CC}" dt="2024-01-16T14:44:56.575" v="143" actId="478"/>
          <ac:picMkLst>
            <pc:docMk/>
            <pc:sldMk cId="2551473953" sldId="258"/>
            <ac:picMk id="9" creationId="{00D156C7-7163-368F-21F6-574F3E11DED9}"/>
          </ac:picMkLst>
        </pc:picChg>
        <pc:picChg chg="del mod modCrop">
          <ac:chgData name="MOYSIS MOYSIS" userId="fddc578c-35e9-4af0-92ae-0e9d75fc32b9" providerId="ADAL" clId="{0C6CE983-63E9-42E6-AF3A-6A55C82003CC}" dt="2024-01-16T14:52:57.524" v="168" actId="478"/>
          <ac:picMkLst>
            <pc:docMk/>
            <pc:sldMk cId="2551473953" sldId="258"/>
            <ac:picMk id="11" creationId="{F690EBBD-702E-B25D-4518-A4FF2FCB1DCC}"/>
          </ac:picMkLst>
        </pc:picChg>
      </pc:sldChg>
      <pc:sldChg chg="addSp delSp modSp new mod modTransition">
        <pc:chgData name="MOYSIS MOYSIS" userId="fddc578c-35e9-4af0-92ae-0e9d75fc32b9" providerId="ADAL" clId="{0C6CE983-63E9-42E6-AF3A-6A55C82003CC}" dt="2024-01-16T17:12:34.044" v="2644"/>
        <pc:sldMkLst>
          <pc:docMk/>
          <pc:sldMk cId="2236009269" sldId="259"/>
        </pc:sldMkLst>
        <pc:spChg chg="del">
          <ac:chgData name="MOYSIS MOYSIS" userId="fddc578c-35e9-4af0-92ae-0e9d75fc32b9" providerId="ADAL" clId="{0C6CE983-63E9-42E6-AF3A-6A55C82003CC}" dt="2024-01-16T15:47:40.133" v="845" actId="478"/>
          <ac:spMkLst>
            <pc:docMk/>
            <pc:sldMk cId="2236009269" sldId="259"/>
            <ac:spMk id="2" creationId="{EA0172BD-0004-92E2-CD0E-32C8ACF93BA2}"/>
          </ac:spMkLst>
        </pc:spChg>
        <pc:spChg chg="del">
          <ac:chgData name="MOYSIS MOYSIS" userId="fddc578c-35e9-4af0-92ae-0e9d75fc32b9" providerId="ADAL" clId="{0C6CE983-63E9-42E6-AF3A-6A55C82003CC}" dt="2024-01-16T15:47:41.149" v="846" actId="478"/>
          <ac:spMkLst>
            <pc:docMk/>
            <pc:sldMk cId="2236009269" sldId="259"/>
            <ac:spMk id="3" creationId="{D5903838-BA04-CB4D-7E1E-0A7E040A812F}"/>
          </ac:spMkLst>
        </pc:spChg>
        <pc:spChg chg="add mod">
          <ac:chgData name="MOYSIS MOYSIS" userId="fddc578c-35e9-4af0-92ae-0e9d75fc32b9" providerId="ADAL" clId="{0C6CE983-63E9-42E6-AF3A-6A55C82003CC}" dt="2024-01-16T16:00:48.294" v="1047" actId="113"/>
          <ac:spMkLst>
            <pc:docMk/>
            <pc:sldMk cId="2236009269" sldId="259"/>
            <ac:spMk id="4" creationId="{3276DFD4-40E1-6EEB-105F-C48535D4C8E2}"/>
          </ac:spMkLst>
        </pc:spChg>
        <pc:picChg chg="add del mod">
          <ac:chgData name="MOYSIS MOYSIS" userId="fddc578c-35e9-4af0-92ae-0e9d75fc32b9" providerId="ADAL" clId="{0C6CE983-63E9-42E6-AF3A-6A55C82003CC}" dt="2024-01-16T16:34:08.770" v="2050" actId="478"/>
          <ac:picMkLst>
            <pc:docMk/>
            <pc:sldMk cId="2236009269" sldId="259"/>
            <ac:picMk id="6" creationId="{ECEBCE4F-E071-03B0-BCD6-5E8A79BA895B}"/>
          </ac:picMkLst>
        </pc:picChg>
        <pc:picChg chg="add del mod">
          <ac:chgData name="MOYSIS MOYSIS" userId="fddc578c-35e9-4af0-92ae-0e9d75fc32b9" providerId="ADAL" clId="{0C6CE983-63E9-42E6-AF3A-6A55C82003CC}" dt="2024-01-16T16:34:54.092" v="2058" actId="478"/>
          <ac:picMkLst>
            <pc:docMk/>
            <pc:sldMk cId="2236009269" sldId="259"/>
            <ac:picMk id="8" creationId="{CB564867-1841-60E7-F108-42C63FE7BB69}"/>
          </ac:picMkLst>
        </pc:picChg>
        <pc:picChg chg="add del mod">
          <ac:chgData name="MOYSIS MOYSIS" userId="fddc578c-35e9-4af0-92ae-0e9d75fc32b9" providerId="ADAL" clId="{0C6CE983-63E9-42E6-AF3A-6A55C82003CC}" dt="2024-01-16T16:35:27.207" v="2065" actId="478"/>
          <ac:picMkLst>
            <pc:docMk/>
            <pc:sldMk cId="2236009269" sldId="259"/>
            <ac:picMk id="10" creationId="{24BAE8CC-F886-6EAF-9A48-7C0B6F11D853}"/>
          </ac:picMkLst>
        </pc:picChg>
        <pc:picChg chg="add mod ord">
          <ac:chgData name="MOYSIS MOYSIS" userId="fddc578c-35e9-4af0-92ae-0e9d75fc32b9" providerId="ADAL" clId="{0C6CE983-63E9-42E6-AF3A-6A55C82003CC}" dt="2024-01-16T16:39:12.646" v="2079" actId="1076"/>
          <ac:picMkLst>
            <pc:docMk/>
            <pc:sldMk cId="2236009269" sldId="259"/>
            <ac:picMk id="12" creationId="{A20062A8-DC85-9304-ABFE-AC5585CE02F6}"/>
          </ac:picMkLst>
        </pc:picChg>
        <pc:picChg chg="add del">
          <ac:chgData name="MOYSIS MOYSIS" userId="fddc578c-35e9-4af0-92ae-0e9d75fc32b9" providerId="ADAL" clId="{0C6CE983-63E9-42E6-AF3A-6A55C82003CC}" dt="2024-01-16T16:31:37.145" v="2032" actId="478"/>
          <ac:picMkLst>
            <pc:docMk/>
            <pc:sldMk cId="2236009269" sldId="259"/>
            <ac:picMk id="2050" creationId="{A0397818-713C-00C6-DB56-7B02A562AAA7}"/>
          </ac:picMkLst>
        </pc:picChg>
        <pc:picChg chg="add del mod">
          <ac:chgData name="MOYSIS MOYSIS" userId="fddc578c-35e9-4af0-92ae-0e9d75fc32b9" providerId="ADAL" clId="{0C6CE983-63E9-42E6-AF3A-6A55C82003CC}" dt="2024-01-16T16:31:37.145" v="2032" actId="478"/>
          <ac:picMkLst>
            <pc:docMk/>
            <pc:sldMk cId="2236009269" sldId="259"/>
            <ac:picMk id="2052" creationId="{BE7642D3-EE9F-B584-E4AB-13A01E2262B0}"/>
          </ac:picMkLst>
        </pc:picChg>
        <pc:picChg chg="add del mod">
          <ac:chgData name="MOYSIS MOYSIS" userId="fddc578c-35e9-4af0-92ae-0e9d75fc32b9" providerId="ADAL" clId="{0C6CE983-63E9-42E6-AF3A-6A55C82003CC}" dt="2024-01-16T16:33:22" v="2042" actId="478"/>
          <ac:picMkLst>
            <pc:docMk/>
            <pc:sldMk cId="2236009269" sldId="259"/>
            <ac:picMk id="2054" creationId="{BAE4034F-E574-D7A3-150A-E42E9AD56D20}"/>
          </ac:picMkLst>
        </pc:picChg>
        <pc:cxnChg chg="add del">
          <ac:chgData name="MOYSIS MOYSIS" userId="fddc578c-35e9-4af0-92ae-0e9d75fc32b9" providerId="ADAL" clId="{0C6CE983-63E9-42E6-AF3A-6A55C82003CC}" dt="2024-01-16T16:38:41.761" v="2074" actId="478"/>
          <ac:cxnSpMkLst>
            <pc:docMk/>
            <pc:sldMk cId="2236009269" sldId="259"/>
            <ac:cxnSpMk id="14" creationId="{A175E391-CF3C-C2BB-C85D-269E38A64BFC}"/>
          </ac:cxnSpMkLst>
        </pc:cxnChg>
        <pc:cxnChg chg="add del">
          <ac:chgData name="MOYSIS MOYSIS" userId="fddc578c-35e9-4af0-92ae-0e9d75fc32b9" providerId="ADAL" clId="{0C6CE983-63E9-42E6-AF3A-6A55C82003CC}" dt="2024-01-16T16:39:02.825" v="2077" actId="478"/>
          <ac:cxnSpMkLst>
            <pc:docMk/>
            <pc:sldMk cId="2236009269" sldId="259"/>
            <ac:cxnSpMk id="16" creationId="{72F3F637-674A-CE8C-76DE-672187AC5FA9}"/>
          </ac:cxnSpMkLst>
        </pc:cxnChg>
      </pc:sldChg>
      <pc:sldChg chg="addSp delSp modSp new mod modTransition">
        <pc:chgData name="MOYSIS MOYSIS" userId="fddc578c-35e9-4af0-92ae-0e9d75fc32b9" providerId="ADAL" clId="{0C6CE983-63E9-42E6-AF3A-6A55C82003CC}" dt="2024-01-29T20:59:59.103" v="2806" actId="14100"/>
        <pc:sldMkLst>
          <pc:docMk/>
          <pc:sldMk cId="1969590122" sldId="260"/>
        </pc:sldMkLst>
        <pc:spChg chg="del">
          <ac:chgData name="MOYSIS MOYSIS" userId="fddc578c-35e9-4af0-92ae-0e9d75fc32b9" providerId="ADAL" clId="{0C6CE983-63E9-42E6-AF3A-6A55C82003CC}" dt="2024-01-16T15:56:21.107" v="957" actId="478"/>
          <ac:spMkLst>
            <pc:docMk/>
            <pc:sldMk cId="1969590122" sldId="260"/>
            <ac:spMk id="2" creationId="{2CF8611A-6B45-C55C-C07F-07D13B4843D2}"/>
          </ac:spMkLst>
        </pc:spChg>
        <pc:spChg chg="del">
          <ac:chgData name="MOYSIS MOYSIS" userId="fddc578c-35e9-4af0-92ae-0e9d75fc32b9" providerId="ADAL" clId="{0C6CE983-63E9-42E6-AF3A-6A55C82003CC}" dt="2024-01-16T15:56:22.143" v="958" actId="478"/>
          <ac:spMkLst>
            <pc:docMk/>
            <pc:sldMk cId="1969590122" sldId="260"/>
            <ac:spMk id="3" creationId="{98F538C9-8A21-AD11-4E36-3D33CC3CB4C0}"/>
          </ac:spMkLst>
        </pc:spChg>
        <pc:spChg chg="add del mod">
          <ac:chgData name="MOYSIS MOYSIS" userId="fddc578c-35e9-4af0-92ae-0e9d75fc32b9" providerId="ADAL" clId="{0C6CE983-63E9-42E6-AF3A-6A55C82003CC}" dt="2024-01-16T15:58:44.530" v="961"/>
          <ac:spMkLst>
            <pc:docMk/>
            <pc:sldMk cId="1969590122" sldId="260"/>
            <ac:spMk id="4" creationId="{14D95DB7-517E-ACAF-A24F-77A32D027808}"/>
          </ac:spMkLst>
        </pc:spChg>
        <pc:spChg chg="add mod">
          <ac:chgData name="MOYSIS MOYSIS" userId="fddc578c-35e9-4af0-92ae-0e9d75fc32b9" providerId="ADAL" clId="{0C6CE983-63E9-42E6-AF3A-6A55C82003CC}" dt="2024-01-16T16:49:18.807" v="2182" actId="1076"/>
          <ac:spMkLst>
            <pc:docMk/>
            <pc:sldMk cId="1969590122" sldId="260"/>
            <ac:spMk id="5" creationId="{FE21046A-ACF0-CB11-AACF-EED9C4254828}"/>
          </ac:spMkLst>
        </pc:spChg>
        <pc:spChg chg="add mod">
          <ac:chgData name="MOYSIS MOYSIS" userId="fddc578c-35e9-4af0-92ae-0e9d75fc32b9" providerId="ADAL" clId="{0C6CE983-63E9-42E6-AF3A-6A55C82003CC}" dt="2024-01-16T16:45:57.169" v="2124" actId="115"/>
          <ac:spMkLst>
            <pc:docMk/>
            <pc:sldMk cId="1969590122" sldId="260"/>
            <ac:spMk id="6" creationId="{F315722D-0ED0-E394-A68A-2443E6D1D92F}"/>
          </ac:spMkLst>
        </pc:spChg>
        <pc:spChg chg="add mod">
          <ac:chgData name="MOYSIS MOYSIS" userId="fddc578c-35e9-4af0-92ae-0e9d75fc32b9" providerId="ADAL" clId="{0C6CE983-63E9-42E6-AF3A-6A55C82003CC}" dt="2024-01-16T16:46:36.232" v="2134" actId="1076"/>
          <ac:spMkLst>
            <pc:docMk/>
            <pc:sldMk cId="1969590122" sldId="260"/>
            <ac:spMk id="7" creationId="{7921908E-B3FA-36C6-FDAD-A50FC387FD3B}"/>
          </ac:spMkLst>
        </pc:spChg>
        <pc:spChg chg="add del mod">
          <ac:chgData name="MOYSIS MOYSIS" userId="fddc578c-35e9-4af0-92ae-0e9d75fc32b9" providerId="ADAL" clId="{0C6CE983-63E9-42E6-AF3A-6A55C82003CC}" dt="2024-01-16T16:45:51.160" v="2122" actId="478"/>
          <ac:spMkLst>
            <pc:docMk/>
            <pc:sldMk cId="1969590122" sldId="260"/>
            <ac:spMk id="12" creationId="{A70A4DAE-DBC8-AB7A-31E7-DB8FE7998EAB}"/>
          </ac:spMkLst>
        </pc:spChg>
        <pc:spChg chg="add del mod">
          <ac:chgData name="MOYSIS MOYSIS" userId="fddc578c-35e9-4af0-92ae-0e9d75fc32b9" providerId="ADAL" clId="{0C6CE983-63E9-42E6-AF3A-6A55C82003CC}" dt="2024-01-16T16:46:38.235" v="2135" actId="478"/>
          <ac:spMkLst>
            <pc:docMk/>
            <pc:sldMk cId="1969590122" sldId="260"/>
            <ac:spMk id="13" creationId="{C547E7AC-EE27-0E7D-AE47-ED1DE2DC9594}"/>
          </ac:spMkLst>
        </pc:spChg>
        <pc:spChg chg="add mod">
          <ac:chgData name="MOYSIS MOYSIS" userId="fddc578c-35e9-4af0-92ae-0e9d75fc32b9" providerId="ADAL" clId="{0C6CE983-63E9-42E6-AF3A-6A55C82003CC}" dt="2024-01-16T16:45:59.788" v="2125" actId="1076"/>
          <ac:spMkLst>
            <pc:docMk/>
            <pc:sldMk cId="1969590122" sldId="260"/>
            <ac:spMk id="16" creationId="{63746CCE-CFC3-8CEA-DFB7-7C941022A6DB}"/>
          </ac:spMkLst>
        </pc:spChg>
        <pc:spChg chg="add mod">
          <ac:chgData name="MOYSIS MOYSIS" userId="fddc578c-35e9-4af0-92ae-0e9d75fc32b9" providerId="ADAL" clId="{0C6CE983-63E9-42E6-AF3A-6A55C82003CC}" dt="2024-01-16T16:46:41.910" v="2136" actId="1076"/>
          <ac:spMkLst>
            <pc:docMk/>
            <pc:sldMk cId="1969590122" sldId="260"/>
            <ac:spMk id="17" creationId="{E8EB3339-0CFB-E91D-8F68-B54A8BE5BDD4}"/>
          </ac:spMkLst>
        </pc:spChg>
        <pc:picChg chg="add mod">
          <ac:chgData name="MOYSIS MOYSIS" userId="fddc578c-35e9-4af0-92ae-0e9d75fc32b9" providerId="ADAL" clId="{0C6CE983-63E9-42E6-AF3A-6A55C82003CC}" dt="2024-01-29T20:56:27.244" v="2803" actId="1076"/>
          <ac:picMkLst>
            <pc:docMk/>
            <pc:sldMk cId="1969590122" sldId="260"/>
            <ac:picMk id="4" creationId="{1145B3D9-3CDF-140B-B125-A4311AF8E2E7}"/>
          </ac:picMkLst>
        </pc:picChg>
        <pc:picChg chg="add mod">
          <ac:chgData name="MOYSIS MOYSIS" userId="fddc578c-35e9-4af0-92ae-0e9d75fc32b9" providerId="ADAL" clId="{0C6CE983-63E9-42E6-AF3A-6A55C82003CC}" dt="2024-01-29T20:59:59.103" v="2806" actId="14100"/>
          <ac:picMkLst>
            <pc:docMk/>
            <pc:sldMk cId="1969590122" sldId="260"/>
            <ac:picMk id="9" creationId="{5D0E5E7C-88A7-1F01-34F8-5283C6738C8F}"/>
          </ac:picMkLst>
        </pc:picChg>
        <pc:picChg chg="add mod">
          <ac:chgData name="MOYSIS MOYSIS" userId="fddc578c-35e9-4af0-92ae-0e9d75fc32b9" providerId="ADAL" clId="{0C6CE983-63E9-42E6-AF3A-6A55C82003CC}" dt="2024-01-29T20:56:23.728" v="2802" actId="1076"/>
          <ac:picMkLst>
            <pc:docMk/>
            <pc:sldMk cId="1969590122" sldId="260"/>
            <ac:picMk id="15" creationId="{109E442A-B7CD-0AD1-616B-27BB2C3F35EB}"/>
          </ac:picMkLst>
        </pc:picChg>
        <pc:picChg chg="add mod">
          <ac:chgData name="MOYSIS MOYSIS" userId="fddc578c-35e9-4af0-92ae-0e9d75fc32b9" providerId="ADAL" clId="{0C6CE983-63E9-42E6-AF3A-6A55C82003CC}" dt="2024-01-16T16:46:51.496" v="2139" actId="1076"/>
          <ac:picMkLst>
            <pc:docMk/>
            <pc:sldMk cId="1969590122" sldId="260"/>
            <ac:picMk id="19" creationId="{83690FFE-3C58-13C2-BD35-0CCA46E604AD}"/>
          </ac:picMkLst>
        </pc:picChg>
        <pc:inkChg chg="add del">
          <ac:chgData name="MOYSIS MOYSIS" userId="fddc578c-35e9-4af0-92ae-0e9d75fc32b9" providerId="ADAL" clId="{0C6CE983-63E9-42E6-AF3A-6A55C82003CC}" dt="2024-01-16T16:05:52.078" v="1168" actId="478"/>
          <ac:inkMkLst>
            <pc:docMk/>
            <pc:sldMk cId="1969590122" sldId="260"/>
            <ac:inkMk id="8" creationId="{C716C303-95DC-5D77-0E9B-E61107A2F607}"/>
          </ac:inkMkLst>
        </pc:inkChg>
        <pc:inkChg chg="add del">
          <ac:chgData name="MOYSIS MOYSIS" userId="fddc578c-35e9-4af0-92ae-0e9d75fc32b9" providerId="ADAL" clId="{0C6CE983-63E9-42E6-AF3A-6A55C82003CC}" dt="2024-01-16T16:05:52.078" v="1168" actId="478"/>
          <ac:inkMkLst>
            <pc:docMk/>
            <pc:sldMk cId="1969590122" sldId="260"/>
            <ac:inkMk id="9" creationId="{E4E7893F-5F9F-9369-7C20-55F94197F6AF}"/>
          </ac:inkMkLst>
        </pc:inkChg>
        <pc:inkChg chg="add del">
          <ac:chgData name="MOYSIS MOYSIS" userId="fddc578c-35e9-4af0-92ae-0e9d75fc32b9" providerId="ADAL" clId="{0C6CE983-63E9-42E6-AF3A-6A55C82003CC}" dt="2024-01-16T16:05:52.078" v="1168" actId="478"/>
          <ac:inkMkLst>
            <pc:docMk/>
            <pc:sldMk cId="1969590122" sldId="260"/>
            <ac:inkMk id="10" creationId="{D952EC8D-4480-A949-1B56-AED52B212B55}"/>
          </ac:inkMkLst>
        </pc:inkChg>
        <pc:inkChg chg="add del">
          <ac:chgData name="MOYSIS MOYSIS" userId="fddc578c-35e9-4af0-92ae-0e9d75fc32b9" providerId="ADAL" clId="{0C6CE983-63E9-42E6-AF3A-6A55C82003CC}" dt="2024-01-16T16:10:25.198" v="1177" actId="478"/>
          <ac:inkMkLst>
            <pc:docMk/>
            <pc:sldMk cId="1969590122" sldId="260"/>
            <ac:inkMk id="11" creationId="{C01AF3A9-3C79-2401-6435-3617450FC962}"/>
          </ac:inkMkLst>
        </pc:inkChg>
        <pc:cxnChg chg="add mod">
          <ac:chgData name="MOYSIS MOYSIS" userId="fddc578c-35e9-4af0-92ae-0e9d75fc32b9" providerId="ADAL" clId="{0C6CE983-63E9-42E6-AF3A-6A55C82003CC}" dt="2024-01-16T16:48:04.046" v="2155" actId="14100"/>
          <ac:cxnSpMkLst>
            <pc:docMk/>
            <pc:sldMk cId="1969590122" sldId="260"/>
            <ac:cxnSpMk id="3" creationId="{AC21DFF6-180B-7D57-3809-DF4CC9EAB954}"/>
          </ac:cxnSpMkLst>
        </pc:cxnChg>
      </pc:sldChg>
      <pc:sldChg chg="addSp delSp modSp new mod modTransition">
        <pc:chgData name="MOYSIS MOYSIS" userId="fddc578c-35e9-4af0-92ae-0e9d75fc32b9" providerId="ADAL" clId="{0C6CE983-63E9-42E6-AF3A-6A55C82003CC}" dt="2024-01-16T17:13:06.963" v="2652" actId="113"/>
        <pc:sldMkLst>
          <pc:docMk/>
          <pc:sldMk cId="4048632797" sldId="261"/>
        </pc:sldMkLst>
        <pc:spChg chg="del">
          <ac:chgData name="MOYSIS MOYSIS" userId="fddc578c-35e9-4af0-92ae-0e9d75fc32b9" providerId="ADAL" clId="{0C6CE983-63E9-42E6-AF3A-6A55C82003CC}" dt="2024-01-16T16:54:00.958" v="2186" actId="478"/>
          <ac:spMkLst>
            <pc:docMk/>
            <pc:sldMk cId="4048632797" sldId="261"/>
            <ac:spMk id="2" creationId="{E1D783E0-7D34-CC67-352E-11A6BD5A7CCF}"/>
          </ac:spMkLst>
        </pc:spChg>
        <pc:spChg chg="del">
          <ac:chgData name="MOYSIS MOYSIS" userId="fddc578c-35e9-4af0-92ae-0e9d75fc32b9" providerId="ADAL" clId="{0C6CE983-63E9-42E6-AF3A-6A55C82003CC}" dt="2024-01-16T16:54:02.552" v="2187" actId="478"/>
          <ac:spMkLst>
            <pc:docMk/>
            <pc:sldMk cId="4048632797" sldId="261"/>
            <ac:spMk id="3" creationId="{A26496A0-D6B5-5975-A1F7-EE06009AAB99}"/>
          </ac:spMkLst>
        </pc:spChg>
        <pc:spChg chg="add mod">
          <ac:chgData name="MOYSIS MOYSIS" userId="fddc578c-35e9-4af0-92ae-0e9d75fc32b9" providerId="ADAL" clId="{0C6CE983-63E9-42E6-AF3A-6A55C82003CC}" dt="2024-01-16T17:13:06.963" v="2652" actId="113"/>
          <ac:spMkLst>
            <pc:docMk/>
            <pc:sldMk cId="4048632797" sldId="261"/>
            <ac:spMk id="4" creationId="{DEAB1E6B-8A1A-482A-24AB-1487A36EB4D8}"/>
          </ac:spMkLst>
        </pc:spChg>
        <pc:spChg chg="add mod">
          <ac:chgData name="MOYSIS MOYSIS" userId="fddc578c-35e9-4af0-92ae-0e9d75fc32b9" providerId="ADAL" clId="{0C6CE983-63E9-42E6-AF3A-6A55C82003CC}" dt="2024-01-16T17:04:49.960" v="2513" actId="20577"/>
          <ac:spMkLst>
            <pc:docMk/>
            <pc:sldMk cId="4048632797" sldId="261"/>
            <ac:spMk id="5" creationId="{752FD84A-ECEA-4A01-421B-C4E4DD577102}"/>
          </ac:spMkLst>
        </pc:spChg>
        <pc:spChg chg="add del mod">
          <ac:chgData name="MOYSIS MOYSIS" userId="fddc578c-35e9-4af0-92ae-0e9d75fc32b9" providerId="ADAL" clId="{0C6CE983-63E9-42E6-AF3A-6A55C82003CC}" dt="2024-01-16T16:59:10.023" v="2338"/>
          <ac:spMkLst>
            <pc:docMk/>
            <pc:sldMk cId="4048632797" sldId="261"/>
            <ac:spMk id="6" creationId="{B3159DC1-B7E9-BF49-8EF8-B21A59F946DC}"/>
          </ac:spMkLst>
        </pc:spChg>
        <pc:spChg chg="add">
          <ac:chgData name="MOYSIS MOYSIS" userId="fddc578c-35e9-4af0-92ae-0e9d75fc32b9" providerId="ADAL" clId="{0C6CE983-63E9-42E6-AF3A-6A55C82003CC}" dt="2024-01-16T16:58:54.471" v="2334"/>
          <ac:spMkLst>
            <pc:docMk/>
            <pc:sldMk cId="4048632797" sldId="261"/>
            <ac:spMk id="7" creationId="{CF7DBEC0-95D3-8C77-F09C-30D3EDDD4551}"/>
          </ac:spMkLst>
        </pc:spChg>
        <pc:spChg chg="add mod">
          <ac:chgData name="MOYSIS MOYSIS" userId="fddc578c-35e9-4af0-92ae-0e9d75fc32b9" providerId="ADAL" clId="{0C6CE983-63E9-42E6-AF3A-6A55C82003CC}" dt="2024-01-16T17:09:37.043" v="2624" actId="1036"/>
          <ac:spMkLst>
            <pc:docMk/>
            <pc:sldMk cId="4048632797" sldId="261"/>
            <ac:spMk id="8" creationId="{6882C28E-238A-D18D-AA3B-3798EC2F7460}"/>
          </ac:spMkLst>
        </pc:spChg>
        <pc:spChg chg="add del mod">
          <ac:chgData name="MOYSIS MOYSIS" userId="fddc578c-35e9-4af0-92ae-0e9d75fc32b9" providerId="ADAL" clId="{0C6CE983-63E9-42E6-AF3A-6A55C82003CC}" dt="2024-01-16T17:06:11.815" v="2521"/>
          <ac:spMkLst>
            <pc:docMk/>
            <pc:sldMk cId="4048632797" sldId="261"/>
            <ac:spMk id="9" creationId="{3AA2F669-C1C0-EC2B-A0E8-8EB26BDB0914}"/>
          </ac:spMkLst>
        </pc:spChg>
        <pc:spChg chg="add mod">
          <ac:chgData name="MOYSIS MOYSIS" userId="fddc578c-35e9-4af0-92ae-0e9d75fc32b9" providerId="ADAL" clId="{0C6CE983-63E9-42E6-AF3A-6A55C82003CC}" dt="2024-01-16T17:09:18.264" v="2611" actId="1076"/>
          <ac:spMkLst>
            <pc:docMk/>
            <pc:sldMk cId="4048632797" sldId="261"/>
            <ac:spMk id="10" creationId="{F06C5D68-8FF8-5832-A3B1-5748C6D581D3}"/>
          </ac:spMkLst>
        </pc:spChg>
        <pc:spChg chg="add mod">
          <ac:chgData name="MOYSIS MOYSIS" userId="fddc578c-35e9-4af0-92ae-0e9d75fc32b9" providerId="ADAL" clId="{0C6CE983-63E9-42E6-AF3A-6A55C82003CC}" dt="2024-01-16T17:09:18.264" v="2611" actId="1076"/>
          <ac:spMkLst>
            <pc:docMk/>
            <pc:sldMk cId="4048632797" sldId="261"/>
            <ac:spMk id="11" creationId="{FAE04356-D4AB-8EAA-9B7F-BDF2A4E7CC5B}"/>
          </ac:spMkLst>
        </pc:spChg>
        <pc:spChg chg="add mod">
          <ac:chgData name="MOYSIS MOYSIS" userId="fddc578c-35e9-4af0-92ae-0e9d75fc32b9" providerId="ADAL" clId="{0C6CE983-63E9-42E6-AF3A-6A55C82003CC}" dt="2024-01-16T17:08:58.196" v="2609" actId="1076"/>
          <ac:spMkLst>
            <pc:docMk/>
            <pc:sldMk cId="4048632797" sldId="261"/>
            <ac:spMk id="12" creationId="{9703A019-A159-FEF7-4442-4542C55FE8C8}"/>
          </ac:spMkLst>
        </pc:spChg>
      </pc:sldChg>
      <pc:sldChg chg="addSp delSp modSp new mod modTransition">
        <pc:chgData name="MOYSIS MOYSIS" userId="fddc578c-35e9-4af0-92ae-0e9d75fc32b9" providerId="ADAL" clId="{0C6CE983-63E9-42E6-AF3A-6A55C82003CC}" dt="2024-01-16T17:26:29.350" v="2760"/>
        <pc:sldMkLst>
          <pc:docMk/>
          <pc:sldMk cId="4020659868" sldId="262"/>
        </pc:sldMkLst>
        <pc:spChg chg="del">
          <ac:chgData name="MOYSIS MOYSIS" userId="fddc578c-35e9-4af0-92ae-0e9d75fc32b9" providerId="ADAL" clId="{0C6CE983-63E9-42E6-AF3A-6A55C82003CC}" dt="2024-01-16T17:13:21.996" v="2654" actId="478"/>
          <ac:spMkLst>
            <pc:docMk/>
            <pc:sldMk cId="4020659868" sldId="262"/>
            <ac:spMk id="2" creationId="{C27BA158-B53A-D083-16ED-86C41F9D6315}"/>
          </ac:spMkLst>
        </pc:spChg>
        <pc:spChg chg="del">
          <ac:chgData name="MOYSIS MOYSIS" userId="fddc578c-35e9-4af0-92ae-0e9d75fc32b9" providerId="ADAL" clId="{0C6CE983-63E9-42E6-AF3A-6A55C82003CC}" dt="2024-01-16T17:13:29.091" v="2655" actId="478"/>
          <ac:spMkLst>
            <pc:docMk/>
            <pc:sldMk cId="4020659868" sldId="262"/>
            <ac:spMk id="3" creationId="{ACC652C7-6CE3-7002-4463-12A0AADA9C96}"/>
          </ac:spMkLst>
        </pc:spChg>
        <pc:spChg chg="add mod">
          <ac:chgData name="MOYSIS MOYSIS" userId="fddc578c-35e9-4af0-92ae-0e9d75fc32b9" providerId="ADAL" clId="{0C6CE983-63E9-42E6-AF3A-6A55C82003CC}" dt="2024-01-16T17:15:09.625" v="2693" actId="20577"/>
          <ac:spMkLst>
            <pc:docMk/>
            <pc:sldMk cId="4020659868" sldId="262"/>
            <ac:spMk id="4" creationId="{D15D3175-7C7D-8C53-FBA3-A4284F2F425A}"/>
          </ac:spMkLst>
        </pc:spChg>
        <pc:spChg chg="add mod">
          <ac:chgData name="MOYSIS MOYSIS" userId="fddc578c-35e9-4af0-92ae-0e9d75fc32b9" providerId="ADAL" clId="{0C6CE983-63E9-42E6-AF3A-6A55C82003CC}" dt="2024-01-16T17:19:34.062" v="2722" actId="1076"/>
          <ac:spMkLst>
            <pc:docMk/>
            <pc:sldMk cId="4020659868" sldId="262"/>
            <ac:spMk id="5" creationId="{B47B65CB-83E8-F886-F00E-FF2B6B076B2E}"/>
          </ac:spMkLst>
        </pc:spChg>
        <pc:picChg chg="add del mod">
          <ac:chgData name="MOYSIS MOYSIS" userId="fddc578c-35e9-4af0-92ae-0e9d75fc32b9" providerId="ADAL" clId="{0C6CE983-63E9-42E6-AF3A-6A55C82003CC}" dt="2024-01-16T17:21:38.036" v="2738" actId="478"/>
          <ac:picMkLst>
            <pc:docMk/>
            <pc:sldMk cId="4020659868" sldId="262"/>
            <ac:picMk id="7" creationId="{8986B6DC-75FD-6E1C-BBA8-670F58AAC7D8}"/>
          </ac:picMkLst>
        </pc:picChg>
        <pc:picChg chg="add mod">
          <ac:chgData name="MOYSIS MOYSIS" userId="fddc578c-35e9-4af0-92ae-0e9d75fc32b9" providerId="ADAL" clId="{0C6CE983-63E9-42E6-AF3A-6A55C82003CC}" dt="2024-01-16T17:26:04.314" v="2759" actId="1076"/>
          <ac:picMkLst>
            <pc:docMk/>
            <pc:sldMk cId="4020659868" sldId="262"/>
            <ac:picMk id="13" creationId="{DB958263-7166-65E9-2ACC-ED35CC5D3BCA}"/>
          </ac:picMkLst>
        </pc:picChg>
        <pc:picChg chg="add mod">
          <ac:chgData name="MOYSIS MOYSIS" userId="fddc578c-35e9-4af0-92ae-0e9d75fc32b9" providerId="ADAL" clId="{0C6CE983-63E9-42E6-AF3A-6A55C82003CC}" dt="2024-01-16T17:26:02.209" v="2758" actId="1076"/>
          <ac:picMkLst>
            <pc:docMk/>
            <pc:sldMk cId="4020659868" sldId="262"/>
            <ac:picMk id="1026" creationId="{36C8C112-C884-2D7A-0B9B-2849391B4052}"/>
          </ac:picMkLst>
        </pc:picChg>
        <pc:picChg chg="add mod">
          <ac:chgData name="MOYSIS MOYSIS" userId="fddc578c-35e9-4af0-92ae-0e9d75fc32b9" providerId="ADAL" clId="{0C6CE983-63E9-42E6-AF3A-6A55C82003CC}" dt="2024-01-16T17:19:14.415" v="2718" actId="1076"/>
          <ac:picMkLst>
            <pc:docMk/>
            <pc:sldMk cId="4020659868" sldId="262"/>
            <ac:picMk id="2050" creationId="{F9F01B8D-D0E0-1139-D3DA-DD5E719A71A7}"/>
          </ac:picMkLst>
        </pc:picChg>
        <pc:inkChg chg="add del">
          <ac:chgData name="MOYSIS MOYSIS" userId="fddc578c-35e9-4af0-92ae-0e9d75fc32b9" providerId="ADAL" clId="{0C6CE983-63E9-42E6-AF3A-6A55C82003CC}" dt="2024-01-16T17:20:39.196" v="2729" actId="9405"/>
          <ac:inkMkLst>
            <pc:docMk/>
            <pc:sldMk cId="4020659868" sldId="262"/>
            <ac:inkMk id="8" creationId="{85CFFE54-3B5A-E7BA-AC40-E5D6E64F0549}"/>
          </ac:inkMkLst>
        </pc:inkChg>
        <pc:inkChg chg="add del">
          <ac:chgData name="MOYSIS MOYSIS" userId="fddc578c-35e9-4af0-92ae-0e9d75fc32b9" providerId="ADAL" clId="{0C6CE983-63E9-42E6-AF3A-6A55C82003CC}" dt="2024-01-16T17:21:33.617" v="2737" actId="9405"/>
          <ac:inkMkLst>
            <pc:docMk/>
            <pc:sldMk cId="4020659868" sldId="262"/>
            <ac:inkMk id="9" creationId="{CDC0DC97-B5F1-8FA3-1766-0CDE0EE38A41}"/>
          </ac:inkMkLst>
        </pc:inkChg>
        <pc:inkChg chg="add del">
          <ac:chgData name="MOYSIS MOYSIS" userId="fddc578c-35e9-4af0-92ae-0e9d75fc32b9" providerId="ADAL" clId="{0C6CE983-63E9-42E6-AF3A-6A55C82003CC}" dt="2024-01-16T17:21:33.111" v="2736" actId="9405"/>
          <ac:inkMkLst>
            <pc:docMk/>
            <pc:sldMk cId="4020659868" sldId="262"/>
            <ac:inkMk id="10" creationId="{81EC22E2-59CF-92DF-D265-00EAA8DB01E0}"/>
          </ac:inkMkLst>
        </pc:inkChg>
        <pc:inkChg chg="add del">
          <ac:chgData name="MOYSIS MOYSIS" userId="fddc578c-35e9-4af0-92ae-0e9d75fc32b9" providerId="ADAL" clId="{0C6CE983-63E9-42E6-AF3A-6A55C82003CC}" dt="2024-01-16T17:21:32.474" v="2735" actId="9405"/>
          <ac:inkMkLst>
            <pc:docMk/>
            <pc:sldMk cId="4020659868" sldId="262"/>
            <ac:inkMk id="11" creationId="{FDA8B3DD-7280-659C-C031-90BE3C1C961B}"/>
          </ac:inkMkLst>
        </pc:inkChg>
      </pc:sldChg>
      <pc:sldChg chg="addSp delSp modSp new mod modTransition">
        <pc:chgData name="MOYSIS MOYSIS" userId="fddc578c-35e9-4af0-92ae-0e9d75fc32b9" providerId="ADAL" clId="{0C6CE983-63E9-42E6-AF3A-6A55C82003CC}" dt="2024-01-16T17:29:01.449" v="2798"/>
        <pc:sldMkLst>
          <pc:docMk/>
          <pc:sldMk cId="2974399545" sldId="263"/>
        </pc:sldMkLst>
        <pc:spChg chg="del">
          <ac:chgData name="MOYSIS MOYSIS" userId="fddc578c-35e9-4af0-92ae-0e9d75fc32b9" providerId="ADAL" clId="{0C6CE983-63E9-42E6-AF3A-6A55C82003CC}" dt="2024-01-16T17:26:43.728" v="2762" actId="478"/>
          <ac:spMkLst>
            <pc:docMk/>
            <pc:sldMk cId="2974399545" sldId="263"/>
            <ac:spMk id="2" creationId="{5BED0902-B560-4E88-36DE-947D4B6F0530}"/>
          </ac:spMkLst>
        </pc:spChg>
        <pc:spChg chg="del">
          <ac:chgData name="MOYSIS MOYSIS" userId="fddc578c-35e9-4af0-92ae-0e9d75fc32b9" providerId="ADAL" clId="{0C6CE983-63E9-42E6-AF3A-6A55C82003CC}" dt="2024-01-16T17:26:44.764" v="2763" actId="478"/>
          <ac:spMkLst>
            <pc:docMk/>
            <pc:sldMk cId="2974399545" sldId="263"/>
            <ac:spMk id="3" creationId="{E61922F4-12C2-7D27-8D39-BFAF4056F121}"/>
          </ac:spMkLst>
        </pc:spChg>
        <pc:spChg chg="add mod">
          <ac:chgData name="MOYSIS MOYSIS" userId="fddc578c-35e9-4af0-92ae-0e9d75fc32b9" providerId="ADAL" clId="{0C6CE983-63E9-42E6-AF3A-6A55C82003CC}" dt="2024-01-16T17:27:08.129" v="2784" actId="1076"/>
          <ac:spMkLst>
            <pc:docMk/>
            <pc:sldMk cId="2974399545" sldId="263"/>
            <ac:spMk id="4" creationId="{1255506E-47C3-207E-8602-07F12868AB35}"/>
          </ac:spMkLst>
        </pc:spChg>
        <pc:picChg chg="add mod">
          <ac:chgData name="MOYSIS MOYSIS" userId="fddc578c-35e9-4af0-92ae-0e9d75fc32b9" providerId="ADAL" clId="{0C6CE983-63E9-42E6-AF3A-6A55C82003CC}" dt="2024-01-16T17:27:54.533" v="2787" actId="1076"/>
          <ac:picMkLst>
            <pc:docMk/>
            <pc:sldMk cId="2974399545" sldId="263"/>
            <ac:picMk id="2050" creationId="{B873702F-386A-B180-8EE7-2414476E93D2}"/>
          </ac:picMkLst>
        </pc:picChg>
        <pc:picChg chg="add mod">
          <ac:chgData name="MOYSIS MOYSIS" userId="fddc578c-35e9-4af0-92ae-0e9d75fc32b9" providerId="ADAL" clId="{0C6CE983-63E9-42E6-AF3A-6A55C82003CC}" dt="2024-01-16T17:28:17.696" v="2790" actId="1076"/>
          <ac:picMkLst>
            <pc:docMk/>
            <pc:sldMk cId="2974399545" sldId="263"/>
            <ac:picMk id="2052" creationId="{3F9240EA-03E3-143C-6727-6FA66FC3CFE7}"/>
          </ac:picMkLst>
        </pc:picChg>
        <pc:picChg chg="add mod">
          <ac:chgData name="MOYSIS MOYSIS" userId="fddc578c-35e9-4af0-92ae-0e9d75fc32b9" providerId="ADAL" clId="{0C6CE983-63E9-42E6-AF3A-6A55C82003CC}" dt="2024-01-16T17:28:37.498" v="2797" actId="1076"/>
          <ac:picMkLst>
            <pc:docMk/>
            <pc:sldMk cId="2974399545" sldId="263"/>
            <ac:picMk id="2054" creationId="{6948A1CB-A3A6-4CBD-0AE4-B41FC76DC414}"/>
          </ac:picMkLst>
        </pc:picChg>
      </pc:sldChg>
      <pc:sldMasterChg chg="delSldLayout modSldLayout">
        <pc:chgData name="MOYSIS MOYSIS" userId="fddc578c-35e9-4af0-92ae-0e9d75fc32b9" providerId="ADAL" clId="{0C6CE983-63E9-42E6-AF3A-6A55C82003CC}" dt="2024-01-16T14:44:46.181" v="139" actId="47"/>
        <pc:sldMasterMkLst>
          <pc:docMk/>
          <pc:sldMasterMk cId="1594414961" sldId="2147483678"/>
        </pc:sldMasterMkLst>
        <pc:sldLayoutChg chg="del">
          <pc:chgData name="MOYSIS MOYSIS" userId="fddc578c-35e9-4af0-92ae-0e9d75fc32b9" providerId="ADAL" clId="{0C6CE983-63E9-42E6-AF3A-6A55C82003CC}" dt="2024-01-16T14:44:46.181" v="139" actId="47"/>
          <pc:sldLayoutMkLst>
            <pc:docMk/>
            <pc:sldMasterMk cId="1594414961" sldId="2147483678"/>
            <pc:sldLayoutMk cId="2592850300" sldId="2147483679"/>
          </pc:sldLayoutMkLst>
        </pc:sldLayoutChg>
        <pc:sldLayoutChg chg="delSp">
          <pc:chgData name="MOYSIS MOYSIS" userId="fddc578c-35e9-4af0-92ae-0e9d75fc32b9" providerId="ADAL" clId="{0C6CE983-63E9-42E6-AF3A-6A55C82003CC}" dt="2024-01-16T14:04:03.470" v="10"/>
          <pc:sldLayoutMkLst>
            <pc:docMk/>
            <pc:sldMasterMk cId="1594414961" sldId="2147483678"/>
            <pc:sldLayoutMk cId="3735312394" sldId="2147483714"/>
          </pc:sldLayoutMkLst>
          <pc:picChg chg="del">
            <ac:chgData name="MOYSIS MOYSIS" userId="fddc578c-35e9-4af0-92ae-0e9d75fc32b9" providerId="ADAL" clId="{0C6CE983-63E9-42E6-AF3A-6A55C82003CC}" dt="2024-01-16T14:04:03.470" v="10"/>
            <ac:picMkLst>
              <pc:docMk/>
              <pc:sldMasterMk cId="1594414961" sldId="2147483678"/>
              <pc:sldLayoutMk cId="3735312394" sldId="2147483714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A75BD-5A8E-4C54-88EA-209C609D2A1C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5B73-FB85-4594-ABE8-61199C492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950967" y="3015100"/>
            <a:ext cx="6018800" cy="12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1143000" y="1792500"/>
            <a:ext cx="2180400" cy="1272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1002900" y="4490700"/>
            <a:ext cx="67568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7647577" y="430270"/>
            <a:ext cx="3951273" cy="6171069"/>
            <a:chOff x="5735682" y="322702"/>
            <a:chExt cx="2963455" cy="4628302"/>
          </a:xfrm>
        </p:grpSpPr>
        <p:grpSp>
          <p:nvGrpSpPr>
            <p:cNvPr id="43" name="Google Shape;43;p3"/>
            <p:cNvGrpSpPr/>
            <p:nvPr/>
          </p:nvGrpSpPr>
          <p:grpSpPr>
            <a:xfrm rot="-442639">
              <a:off x="8048637" y="362978"/>
              <a:ext cx="640275" cy="200552"/>
              <a:chOff x="-1846831" y="2912352"/>
              <a:chExt cx="640289" cy="200557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-1846831" y="29205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-1712482" y="29414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900723">
                <a:off x="-1593588" y="2924966"/>
                <a:ext cx="116897" cy="147995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92371" extrusionOk="0">
                    <a:moveTo>
                      <a:pt x="0" y="8552"/>
                    </a:moveTo>
                    <a:cubicBezTo>
                      <a:pt x="1715" y="9600"/>
                      <a:pt x="3524" y="10266"/>
                      <a:pt x="5239" y="10647"/>
                    </a:cubicBezTo>
                    <a:cubicBezTo>
                      <a:pt x="6953" y="11028"/>
                      <a:pt x="8477" y="11219"/>
                      <a:pt x="9906" y="11219"/>
                    </a:cubicBezTo>
                    <a:cubicBezTo>
                      <a:pt x="11430" y="11219"/>
                      <a:pt x="13049" y="11219"/>
                      <a:pt x="14478" y="10838"/>
                    </a:cubicBezTo>
                    <a:cubicBezTo>
                      <a:pt x="15907" y="10552"/>
                      <a:pt x="17335" y="9790"/>
                      <a:pt x="18764" y="8838"/>
                    </a:cubicBezTo>
                    <a:cubicBezTo>
                      <a:pt x="20193" y="7790"/>
                      <a:pt x="21907" y="6742"/>
                      <a:pt x="23813" y="5599"/>
                    </a:cubicBezTo>
                    <a:cubicBezTo>
                      <a:pt x="25717" y="4456"/>
                      <a:pt x="28099" y="3313"/>
                      <a:pt x="30766" y="2265"/>
                    </a:cubicBezTo>
                    <a:cubicBezTo>
                      <a:pt x="33433" y="1218"/>
                      <a:pt x="36767" y="456"/>
                      <a:pt x="40672" y="75"/>
                    </a:cubicBezTo>
                    <a:cubicBezTo>
                      <a:pt x="42386" y="-116"/>
                      <a:pt x="44196" y="75"/>
                      <a:pt x="46196" y="456"/>
                    </a:cubicBezTo>
                    <a:cubicBezTo>
                      <a:pt x="48196" y="932"/>
                      <a:pt x="50101" y="1599"/>
                      <a:pt x="52006" y="2456"/>
                    </a:cubicBezTo>
                    <a:cubicBezTo>
                      <a:pt x="53912" y="3313"/>
                      <a:pt x="55626" y="4266"/>
                      <a:pt x="57341" y="5409"/>
                    </a:cubicBezTo>
                    <a:cubicBezTo>
                      <a:pt x="58960" y="6552"/>
                      <a:pt x="60293" y="7695"/>
                      <a:pt x="61150" y="8838"/>
                    </a:cubicBezTo>
                    <a:cubicBezTo>
                      <a:pt x="62103" y="9981"/>
                      <a:pt x="62960" y="11981"/>
                      <a:pt x="63627" y="14838"/>
                    </a:cubicBezTo>
                    <a:cubicBezTo>
                      <a:pt x="64294" y="17696"/>
                      <a:pt x="64770" y="20744"/>
                      <a:pt x="65056" y="24078"/>
                    </a:cubicBezTo>
                    <a:cubicBezTo>
                      <a:pt x="65342" y="27411"/>
                      <a:pt x="65437" y="30745"/>
                      <a:pt x="65342" y="33984"/>
                    </a:cubicBezTo>
                    <a:cubicBezTo>
                      <a:pt x="65246" y="37222"/>
                      <a:pt x="64865" y="39984"/>
                      <a:pt x="64294" y="42080"/>
                    </a:cubicBezTo>
                    <a:cubicBezTo>
                      <a:pt x="63437" y="43985"/>
                      <a:pt x="61817" y="46461"/>
                      <a:pt x="59245" y="49605"/>
                    </a:cubicBezTo>
                    <a:cubicBezTo>
                      <a:pt x="57055" y="52272"/>
                      <a:pt x="53721" y="55701"/>
                      <a:pt x="49149" y="60082"/>
                    </a:cubicBezTo>
                    <a:cubicBezTo>
                      <a:pt x="44672" y="64368"/>
                      <a:pt x="38481" y="69607"/>
                      <a:pt x="30766" y="75703"/>
                    </a:cubicBezTo>
                    <a:cubicBezTo>
                      <a:pt x="35719" y="75036"/>
                      <a:pt x="39815" y="74465"/>
                      <a:pt x="43148" y="73893"/>
                    </a:cubicBezTo>
                    <a:cubicBezTo>
                      <a:pt x="46482" y="73322"/>
                      <a:pt x="49149" y="72750"/>
                      <a:pt x="51340" y="72274"/>
                    </a:cubicBezTo>
                    <a:cubicBezTo>
                      <a:pt x="53721" y="71703"/>
                      <a:pt x="55721" y="71131"/>
                      <a:pt x="57055" y="70560"/>
                    </a:cubicBezTo>
                    <a:cubicBezTo>
                      <a:pt x="58293" y="69893"/>
                      <a:pt x="59531" y="69036"/>
                      <a:pt x="60865" y="67893"/>
                    </a:cubicBezTo>
                    <a:cubicBezTo>
                      <a:pt x="62008" y="66940"/>
                      <a:pt x="63151" y="65702"/>
                      <a:pt x="64389" y="64178"/>
                    </a:cubicBezTo>
                    <a:cubicBezTo>
                      <a:pt x="65627" y="62654"/>
                      <a:pt x="66770" y="60749"/>
                      <a:pt x="67913" y="58368"/>
                    </a:cubicBezTo>
                    <a:cubicBezTo>
                      <a:pt x="68675" y="62940"/>
                      <a:pt x="69342" y="66559"/>
                      <a:pt x="69913" y="69131"/>
                    </a:cubicBezTo>
                    <a:cubicBezTo>
                      <a:pt x="70294" y="70655"/>
                      <a:pt x="70580" y="71988"/>
                      <a:pt x="70771" y="73036"/>
                    </a:cubicBezTo>
                    <a:cubicBezTo>
                      <a:pt x="70961" y="74084"/>
                      <a:pt x="71152" y="75227"/>
                      <a:pt x="71438" y="76560"/>
                    </a:cubicBezTo>
                    <a:cubicBezTo>
                      <a:pt x="71628" y="77703"/>
                      <a:pt x="71914" y="79132"/>
                      <a:pt x="72104" y="80656"/>
                    </a:cubicBezTo>
                    <a:cubicBezTo>
                      <a:pt x="72295" y="82180"/>
                      <a:pt x="72580" y="83799"/>
                      <a:pt x="72961" y="85514"/>
                    </a:cubicBezTo>
                    <a:cubicBezTo>
                      <a:pt x="68580" y="84847"/>
                      <a:pt x="64579" y="84466"/>
                      <a:pt x="61055" y="84180"/>
                    </a:cubicBezTo>
                    <a:cubicBezTo>
                      <a:pt x="57531" y="83895"/>
                      <a:pt x="54483" y="83799"/>
                      <a:pt x="52006" y="83895"/>
                    </a:cubicBezTo>
                    <a:cubicBezTo>
                      <a:pt x="49054" y="83895"/>
                      <a:pt x="46482" y="83990"/>
                      <a:pt x="44196" y="84276"/>
                    </a:cubicBezTo>
                    <a:cubicBezTo>
                      <a:pt x="41815" y="84657"/>
                      <a:pt x="39243" y="85133"/>
                      <a:pt x="36385" y="85800"/>
                    </a:cubicBezTo>
                    <a:cubicBezTo>
                      <a:pt x="33909" y="86466"/>
                      <a:pt x="30861" y="87228"/>
                      <a:pt x="27432" y="88276"/>
                    </a:cubicBezTo>
                    <a:cubicBezTo>
                      <a:pt x="24003" y="89324"/>
                      <a:pt x="20098" y="90657"/>
                      <a:pt x="15811" y="92372"/>
                    </a:cubicBezTo>
                    <a:cubicBezTo>
                      <a:pt x="15335" y="91515"/>
                      <a:pt x="14954" y="90562"/>
                      <a:pt x="14573" y="89610"/>
                    </a:cubicBezTo>
                    <a:cubicBezTo>
                      <a:pt x="14192" y="88657"/>
                      <a:pt x="13906" y="87705"/>
                      <a:pt x="13621" y="86847"/>
                    </a:cubicBezTo>
                    <a:cubicBezTo>
                      <a:pt x="13240" y="85895"/>
                      <a:pt x="12954" y="84847"/>
                      <a:pt x="12668" y="83895"/>
                    </a:cubicBezTo>
                    <a:cubicBezTo>
                      <a:pt x="12382" y="82942"/>
                      <a:pt x="12097" y="81894"/>
                      <a:pt x="11811" y="81037"/>
                    </a:cubicBezTo>
                    <a:cubicBezTo>
                      <a:pt x="11525" y="80180"/>
                      <a:pt x="11335" y="79323"/>
                      <a:pt x="11144" y="78370"/>
                    </a:cubicBezTo>
                    <a:cubicBezTo>
                      <a:pt x="10954" y="77418"/>
                      <a:pt x="10763" y="76560"/>
                      <a:pt x="10573" y="75703"/>
                    </a:cubicBezTo>
                    <a:cubicBezTo>
                      <a:pt x="16859" y="70560"/>
                      <a:pt x="22003" y="66083"/>
                      <a:pt x="25813" y="62082"/>
                    </a:cubicBezTo>
                    <a:cubicBezTo>
                      <a:pt x="29623" y="58082"/>
                      <a:pt x="32671" y="54653"/>
                      <a:pt x="34862" y="51986"/>
                    </a:cubicBezTo>
                    <a:cubicBezTo>
                      <a:pt x="37338" y="48747"/>
                      <a:pt x="39148" y="45890"/>
                      <a:pt x="40386" y="43318"/>
                    </a:cubicBezTo>
                    <a:cubicBezTo>
                      <a:pt x="41529" y="40270"/>
                      <a:pt x="42291" y="36936"/>
                      <a:pt x="42863" y="33317"/>
                    </a:cubicBezTo>
                    <a:cubicBezTo>
                      <a:pt x="43434" y="29697"/>
                      <a:pt x="43339" y="26459"/>
                      <a:pt x="42767" y="23506"/>
                    </a:cubicBezTo>
                    <a:cubicBezTo>
                      <a:pt x="42100" y="20553"/>
                      <a:pt x="40862" y="18267"/>
                      <a:pt x="38767" y="16553"/>
                    </a:cubicBezTo>
                    <a:cubicBezTo>
                      <a:pt x="36767" y="14838"/>
                      <a:pt x="33814" y="14362"/>
                      <a:pt x="29908" y="15029"/>
                    </a:cubicBezTo>
                    <a:cubicBezTo>
                      <a:pt x="27337" y="15505"/>
                      <a:pt x="25051" y="16648"/>
                      <a:pt x="22955" y="18553"/>
                    </a:cubicBezTo>
                    <a:cubicBezTo>
                      <a:pt x="20860" y="20458"/>
                      <a:pt x="19050" y="22649"/>
                      <a:pt x="17431" y="25125"/>
                    </a:cubicBezTo>
                    <a:cubicBezTo>
                      <a:pt x="15811" y="27602"/>
                      <a:pt x="14478" y="30269"/>
                      <a:pt x="13240" y="33031"/>
                    </a:cubicBezTo>
                    <a:cubicBezTo>
                      <a:pt x="12097" y="35793"/>
                      <a:pt x="11144" y="38365"/>
                      <a:pt x="10477" y="40746"/>
                    </a:cubicBezTo>
                    <a:cubicBezTo>
                      <a:pt x="9716" y="43128"/>
                      <a:pt x="9239" y="45128"/>
                      <a:pt x="8858" y="46747"/>
                    </a:cubicBezTo>
                    <a:cubicBezTo>
                      <a:pt x="8477" y="48366"/>
                      <a:pt x="8287" y="49224"/>
                      <a:pt x="8287" y="49224"/>
                    </a:cubicBezTo>
                    <a:cubicBezTo>
                      <a:pt x="8287" y="49414"/>
                      <a:pt x="8001" y="48747"/>
                      <a:pt x="7715" y="47319"/>
                    </a:cubicBezTo>
                    <a:cubicBezTo>
                      <a:pt x="7429" y="45890"/>
                      <a:pt x="7048" y="44080"/>
                      <a:pt x="6763" y="41985"/>
                    </a:cubicBezTo>
                    <a:cubicBezTo>
                      <a:pt x="6382" y="39794"/>
                      <a:pt x="6001" y="37603"/>
                      <a:pt x="5524" y="35222"/>
                    </a:cubicBezTo>
                    <a:cubicBezTo>
                      <a:pt x="5048" y="32841"/>
                      <a:pt x="4667" y="30840"/>
                      <a:pt x="4381" y="29316"/>
                    </a:cubicBezTo>
                    <a:cubicBezTo>
                      <a:pt x="4191" y="28078"/>
                      <a:pt x="3810" y="26364"/>
                      <a:pt x="3429" y="24363"/>
                    </a:cubicBezTo>
                    <a:cubicBezTo>
                      <a:pt x="2762" y="21030"/>
                      <a:pt x="1715" y="15886"/>
                      <a:pt x="95" y="88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-1465830" y="29907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557599">
                <a:off x="-1333283" y="2938138"/>
                <a:ext cx="114032" cy="166657"/>
              </a:xfrm>
              <a:custGeom>
                <a:avLst/>
                <a:gdLst/>
                <a:ahLst/>
                <a:cxnLst/>
                <a:rect l="l" t="t" r="r" b="b"/>
                <a:pathLst>
                  <a:path w="62957" h="92011" extrusionOk="0">
                    <a:moveTo>
                      <a:pt x="31940" y="0"/>
                    </a:moveTo>
                    <a:cubicBezTo>
                      <a:pt x="34892" y="0"/>
                      <a:pt x="37940" y="667"/>
                      <a:pt x="41084" y="1715"/>
                    </a:cubicBezTo>
                    <a:cubicBezTo>
                      <a:pt x="44227" y="2762"/>
                      <a:pt x="47180" y="4477"/>
                      <a:pt x="50037" y="6763"/>
                    </a:cubicBezTo>
                    <a:cubicBezTo>
                      <a:pt x="52799" y="9049"/>
                      <a:pt x="55276" y="11906"/>
                      <a:pt x="57467" y="15526"/>
                    </a:cubicBezTo>
                    <a:cubicBezTo>
                      <a:pt x="59657" y="19050"/>
                      <a:pt x="61086" y="23336"/>
                      <a:pt x="61943" y="28194"/>
                    </a:cubicBezTo>
                    <a:cubicBezTo>
                      <a:pt x="63372" y="36671"/>
                      <a:pt x="63277" y="44101"/>
                      <a:pt x="61753" y="50483"/>
                    </a:cubicBezTo>
                    <a:cubicBezTo>
                      <a:pt x="60229" y="56864"/>
                      <a:pt x="57848" y="62484"/>
                      <a:pt x="54514" y="67437"/>
                    </a:cubicBezTo>
                    <a:cubicBezTo>
                      <a:pt x="51180" y="72390"/>
                      <a:pt x="47180" y="76772"/>
                      <a:pt x="42608" y="80772"/>
                    </a:cubicBezTo>
                    <a:cubicBezTo>
                      <a:pt x="38036" y="84677"/>
                      <a:pt x="33273" y="88487"/>
                      <a:pt x="28320" y="92012"/>
                    </a:cubicBezTo>
                    <a:cubicBezTo>
                      <a:pt x="25558" y="89726"/>
                      <a:pt x="23462" y="87821"/>
                      <a:pt x="21938" y="86392"/>
                    </a:cubicBezTo>
                    <a:lnTo>
                      <a:pt x="19462" y="84201"/>
                    </a:lnTo>
                    <a:cubicBezTo>
                      <a:pt x="18795" y="83439"/>
                      <a:pt x="17938" y="82677"/>
                      <a:pt x="16985" y="81820"/>
                    </a:cubicBezTo>
                    <a:cubicBezTo>
                      <a:pt x="16128" y="81058"/>
                      <a:pt x="15176" y="80010"/>
                      <a:pt x="13937" y="78962"/>
                    </a:cubicBezTo>
                    <a:cubicBezTo>
                      <a:pt x="12794" y="77819"/>
                      <a:pt x="11461" y="76581"/>
                      <a:pt x="9937" y="75057"/>
                    </a:cubicBezTo>
                    <a:cubicBezTo>
                      <a:pt x="12699" y="76295"/>
                      <a:pt x="15176" y="77153"/>
                      <a:pt x="17366" y="77438"/>
                    </a:cubicBezTo>
                    <a:cubicBezTo>
                      <a:pt x="19557" y="77724"/>
                      <a:pt x="21462" y="77819"/>
                      <a:pt x="22986" y="77629"/>
                    </a:cubicBezTo>
                    <a:cubicBezTo>
                      <a:pt x="24796" y="77438"/>
                      <a:pt x="26415" y="77057"/>
                      <a:pt x="27844" y="76390"/>
                    </a:cubicBezTo>
                    <a:cubicBezTo>
                      <a:pt x="31559" y="74295"/>
                      <a:pt x="34892" y="71723"/>
                      <a:pt x="37750" y="68675"/>
                    </a:cubicBezTo>
                    <a:cubicBezTo>
                      <a:pt x="40226" y="66008"/>
                      <a:pt x="42417" y="62770"/>
                      <a:pt x="44417" y="58960"/>
                    </a:cubicBezTo>
                    <a:cubicBezTo>
                      <a:pt x="46418" y="55150"/>
                      <a:pt x="47275" y="50578"/>
                      <a:pt x="47084" y="45434"/>
                    </a:cubicBezTo>
                    <a:cubicBezTo>
                      <a:pt x="44608" y="49530"/>
                      <a:pt x="41846" y="52578"/>
                      <a:pt x="38702" y="54483"/>
                    </a:cubicBezTo>
                    <a:cubicBezTo>
                      <a:pt x="35559" y="56388"/>
                      <a:pt x="32702" y="57722"/>
                      <a:pt x="30035" y="58484"/>
                    </a:cubicBezTo>
                    <a:cubicBezTo>
                      <a:pt x="26796" y="59341"/>
                      <a:pt x="23558" y="59722"/>
                      <a:pt x="20319" y="59531"/>
                    </a:cubicBezTo>
                    <a:cubicBezTo>
                      <a:pt x="18700" y="59341"/>
                      <a:pt x="16890" y="58674"/>
                      <a:pt x="14890" y="57341"/>
                    </a:cubicBezTo>
                    <a:cubicBezTo>
                      <a:pt x="12890" y="56007"/>
                      <a:pt x="10985" y="54293"/>
                      <a:pt x="9175" y="52102"/>
                    </a:cubicBezTo>
                    <a:cubicBezTo>
                      <a:pt x="7365" y="49911"/>
                      <a:pt x="5651" y="47530"/>
                      <a:pt x="4127" y="44768"/>
                    </a:cubicBezTo>
                    <a:cubicBezTo>
                      <a:pt x="2603" y="42005"/>
                      <a:pt x="1555" y="39148"/>
                      <a:pt x="793" y="36005"/>
                    </a:cubicBezTo>
                    <a:cubicBezTo>
                      <a:pt x="31" y="32861"/>
                      <a:pt x="-160" y="29718"/>
                      <a:pt x="126" y="26480"/>
                    </a:cubicBezTo>
                    <a:cubicBezTo>
                      <a:pt x="412" y="23241"/>
                      <a:pt x="1364" y="20098"/>
                      <a:pt x="3174" y="16955"/>
                    </a:cubicBezTo>
                    <a:cubicBezTo>
                      <a:pt x="5841" y="12383"/>
                      <a:pt x="8318" y="8954"/>
                      <a:pt x="10699" y="6572"/>
                    </a:cubicBezTo>
                    <a:cubicBezTo>
                      <a:pt x="13080" y="4191"/>
                      <a:pt x="15461" y="2477"/>
                      <a:pt x="17843" y="1524"/>
                    </a:cubicBezTo>
                    <a:cubicBezTo>
                      <a:pt x="20224" y="572"/>
                      <a:pt x="22510" y="0"/>
                      <a:pt x="24796" y="0"/>
                    </a:cubicBezTo>
                    <a:cubicBezTo>
                      <a:pt x="27082" y="0"/>
                      <a:pt x="29463" y="0"/>
                      <a:pt x="31940" y="0"/>
                    </a:cubicBezTo>
                    <a:close/>
                    <a:moveTo>
                      <a:pt x="20033" y="26765"/>
                    </a:moveTo>
                    <a:cubicBezTo>
                      <a:pt x="19462" y="29242"/>
                      <a:pt x="19271" y="31623"/>
                      <a:pt x="19462" y="34004"/>
                    </a:cubicBezTo>
                    <a:cubicBezTo>
                      <a:pt x="19652" y="36386"/>
                      <a:pt x="20033" y="38576"/>
                      <a:pt x="20891" y="40481"/>
                    </a:cubicBezTo>
                    <a:cubicBezTo>
                      <a:pt x="21748" y="42386"/>
                      <a:pt x="22700" y="44006"/>
                      <a:pt x="23939" y="45339"/>
                    </a:cubicBezTo>
                    <a:cubicBezTo>
                      <a:pt x="25272" y="46673"/>
                      <a:pt x="26796" y="47435"/>
                      <a:pt x="28606" y="47720"/>
                    </a:cubicBezTo>
                    <a:cubicBezTo>
                      <a:pt x="30416" y="48006"/>
                      <a:pt x="32130" y="47720"/>
                      <a:pt x="33845" y="46577"/>
                    </a:cubicBezTo>
                    <a:cubicBezTo>
                      <a:pt x="35559" y="45530"/>
                      <a:pt x="37083" y="44006"/>
                      <a:pt x="38417" y="42101"/>
                    </a:cubicBezTo>
                    <a:cubicBezTo>
                      <a:pt x="39845" y="40196"/>
                      <a:pt x="40988" y="38005"/>
                      <a:pt x="41846" y="35528"/>
                    </a:cubicBezTo>
                    <a:cubicBezTo>
                      <a:pt x="42703" y="33052"/>
                      <a:pt x="43274" y="30480"/>
                      <a:pt x="43465" y="27908"/>
                    </a:cubicBezTo>
                    <a:cubicBezTo>
                      <a:pt x="43560" y="26099"/>
                      <a:pt x="43465" y="24194"/>
                      <a:pt x="43179" y="22098"/>
                    </a:cubicBezTo>
                    <a:cubicBezTo>
                      <a:pt x="42893" y="20003"/>
                      <a:pt x="42322" y="18098"/>
                      <a:pt x="41560" y="16288"/>
                    </a:cubicBezTo>
                    <a:cubicBezTo>
                      <a:pt x="40798" y="14478"/>
                      <a:pt x="39845" y="12954"/>
                      <a:pt x="38798" y="11811"/>
                    </a:cubicBezTo>
                    <a:cubicBezTo>
                      <a:pt x="37750" y="10573"/>
                      <a:pt x="36512" y="9906"/>
                      <a:pt x="35273" y="9716"/>
                    </a:cubicBezTo>
                    <a:cubicBezTo>
                      <a:pt x="33559" y="9525"/>
                      <a:pt x="31844" y="9906"/>
                      <a:pt x="30225" y="10763"/>
                    </a:cubicBezTo>
                    <a:cubicBezTo>
                      <a:pt x="28606" y="11621"/>
                      <a:pt x="27082" y="12859"/>
                      <a:pt x="25748" y="14383"/>
                    </a:cubicBezTo>
                    <a:cubicBezTo>
                      <a:pt x="24415" y="16002"/>
                      <a:pt x="23177" y="17812"/>
                      <a:pt x="22129" y="20003"/>
                    </a:cubicBezTo>
                    <a:cubicBezTo>
                      <a:pt x="21081" y="22193"/>
                      <a:pt x="20414" y="24479"/>
                      <a:pt x="19938" y="26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3"/>
            <p:cNvGrpSpPr/>
            <p:nvPr/>
          </p:nvGrpSpPr>
          <p:grpSpPr>
            <a:xfrm rot="160946">
              <a:off x="5739691" y="4736187"/>
              <a:ext cx="932067" cy="193113"/>
              <a:chOff x="7927588" y="4699870"/>
              <a:chExt cx="932071" cy="193114"/>
            </a:xfrm>
          </p:grpSpPr>
          <p:sp>
            <p:nvSpPr>
              <p:cNvPr id="50" name="Google Shape;50;p3"/>
              <p:cNvSpPr/>
              <p:nvPr/>
            </p:nvSpPr>
            <p:spPr>
              <a:xfrm rot="314828">
                <a:off x="7928626" y="4798468"/>
                <a:ext cx="85383" cy="26612"/>
              </a:xfrm>
              <a:custGeom>
                <a:avLst/>
                <a:gdLst/>
                <a:ahLst/>
                <a:cxnLst/>
                <a:rect l="l" t="t" r="r" b="b"/>
                <a:pathLst>
                  <a:path w="115680" h="36055" extrusionOk="0">
                    <a:moveTo>
                      <a:pt x="0" y="10114"/>
                    </a:moveTo>
                    <a:cubicBezTo>
                      <a:pt x="6851" y="9848"/>
                      <a:pt x="13123" y="9528"/>
                      <a:pt x="18821" y="9160"/>
                    </a:cubicBezTo>
                    <a:cubicBezTo>
                      <a:pt x="24515" y="8789"/>
                      <a:pt x="29474" y="8469"/>
                      <a:pt x="33675" y="8195"/>
                    </a:cubicBezTo>
                    <a:cubicBezTo>
                      <a:pt x="38588" y="7875"/>
                      <a:pt x="43043" y="7503"/>
                      <a:pt x="47068" y="7066"/>
                    </a:cubicBezTo>
                    <a:cubicBezTo>
                      <a:pt x="51281" y="6792"/>
                      <a:pt x="56619" y="6268"/>
                      <a:pt x="63075" y="5495"/>
                    </a:cubicBezTo>
                    <a:cubicBezTo>
                      <a:pt x="68671" y="4959"/>
                      <a:pt x="75710" y="4244"/>
                      <a:pt x="84190" y="3341"/>
                    </a:cubicBezTo>
                    <a:cubicBezTo>
                      <a:pt x="92670" y="2435"/>
                      <a:pt x="103023" y="1321"/>
                      <a:pt x="115258" y="0"/>
                    </a:cubicBezTo>
                    <a:lnTo>
                      <a:pt x="115680" y="26907"/>
                    </a:lnTo>
                    <a:cubicBezTo>
                      <a:pt x="105825" y="26840"/>
                      <a:pt x="97590" y="26887"/>
                      <a:pt x="91005" y="27051"/>
                    </a:cubicBezTo>
                    <a:cubicBezTo>
                      <a:pt x="84420" y="27215"/>
                      <a:pt x="79094" y="27344"/>
                      <a:pt x="75057" y="27430"/>
                    </a:cubicBezTo>
                    <a:cubicBezTo>
                      <a:pt x="70317" y="27559"/>
                      <a:pt x="66451" y="27813"/>
                      <a:pt x="63493" y="28181"/>
                    </a:cubicBezTo>
                    <a:cubicBezTo>
                      <a:pt x="60511" y="28544"/>
                      <a:pt x="56326" y="29079"/>
                      <a:pt x="50917" y="29787"/>
                    </a:cubicBezTo>
                    <a:cubicBezTo>
                      <a:pt x="46384" y="30439"/>
                      <a:pt x="40233" y="31229"/>
                      <a:pt x="32456" y="32167"/>
                    </a:cubicBezTo>
                    <a:cubicBezTo>
                      <a:pt x="24695" y="33112"/>
                      <a:pt x="14870" y="34410"/>
                      <a:pt x="3009" y="36055"/>
                    </a:cubicBezTo>
                    <a:lnTo>
                      <a:pt x="4" y="101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315344">
                <a:off x="8037835" y="4704559"/>
                <a:ext cx="110378" cy="174190"/>
              </a:xfrm>
              <a:custGeom>
                <a:avLst/>
                <a:gdLst/>
                <a:ahLst/>
                <a:cxnLst/>
                <a:rect l="l" t="t" r="r" b="b"/>
                <a:pathLst>
                  <a:path w="65231" h="102942" extrusionOk="0">
                    <a:moveTo>
                      <a:pt x="40934" y="286"/>
                    </a:moveTo>
                    <a:lnTo>
                      <a:pt x="48554" y="31814"/>
                    </a:lnTo>
                    <a:cubicBezTo>
                      <a:pt x="47411" y="28956"/>
                      <a:pt x="45982" y="26956"/>
                      <a:pt x="44363" y="25717"/>
                    </a:cubicBezTo>
                    <a:cubicBezTo>
                      <a:pt x="42743" y="24479"/>
                      <a:pt x="41124" y="23813"/>
                      <a:pt x="39600" y="23527"/>
                    </a:cubicBezTo>
                    <a:cubicBezTo>
                      <a:pt x="37790" y="23241"/>
                      <a:pt x="35885" y="23336"/>
                      <a:pt x="33980" y="23908"/>
                    </a:cubicBezTo>
                    <a:cubicBezTo>
                      <a:pt x="29408" y="25908"/>
                      <a:pt x="25598" y="28861"/>
                      <a:pt x="22550" y="32766"/>
                    </a:cubicBezTo>
                    <a:cubicBezTo>
                      <a:pt x="21312" y="34481"/>
                      <a:pt x="20074" y="36385"/>
                      <a:pt x="18836" y="38672"/>
                    </a:cubicBezTo>
                    <a:cubicBezTo>
                      <a:pt x="17693" y="40958"/>
                      <a:pt x="16740" y="43625"/>
                      <a:pt x="15978" y="46577"/>
                    </a:cubicBezTo>
                    <a:cubicBezTo>
                      <a:pt x="15311" y="49625"/>
                      <a:pt x="14930" y="52959"/>
                      <a:pt x="14835" y="56674"/>
                    </a:cubicBezTo>
                    <a:cubicBezTo>
                      <a:pt x="14740" y="60389"/>
                      <a:pt x="15121" y="64579"/>
                      <a:pt x="15883" y="69247"/>
                    </a:cubicBezTo>
                    <a:cubicBezTo>
                      <a:pt x="16645" y="65437"/>
                      <a:pt x="17693" y="62103"/>
                      <a:pt x="18931" y="59341"/>
                    </a:cubicBezTo>
                    <a:cubicBezTo>
                      <a:pt x="20264" y="56578"/>
                      <a:pt x="21693" y="54293"/>
                      <a:pt x="23312" y="52388"/>
                    </a:cubicBezTo>
                    <a:cubicBezTo>
                      <a:pt x="24932" y="50483"/>
                      <a:pt x="26646" y="48959"/>
                      <a:pt x="28456" y="47815"/>
                    </a:cubicBezTo>
                    <a:cubicBezTo>
                      <a:pt x="30266" y="46672"/>
                      <a:pt x="32075" y="45815"/>
                      <a:pt x="33885" y="45244"/>
                    </a:cubicBezTo>
                    <a:cubicBezTo>
                      <a:pt x="38076" y="43815"/>
                      <a:pt x="42648" y="43625"/>
                      <a:pt x="47411" y="44577"/>
                    </a:cubicBezTo>
                    <a:cubicBezTo>
                      <a:pt x="51316" y="45625"/>
                      <a:pt x="54554" y="47530"/>
                      <a:pt x="57317" y="50292"/>
                    </a:cubicBezTo>
                    <a:cubicBezTo>
                      <a:pt x="59984" y="53054"/>
                      <a:pt x="62079" y="56388"/>
                      <a:pt x="63317" y="60198"/>
                    </a:cubicBezTo>
                    <a:cubicBezTo>
                      <a:pt x="64651" y="64008"/>
                      <a:pt x="65318" y="68104"/>
                      <a:pt x="65222" y="72390"/>
                    </a:cubicBezTo>
                    <a:cubicBezTo>
                      <a:pt x="65222" y="76676"/>
                      <a:pt x="64460" y="80772"/>
                      <a:pt x="62936" y="84677"/>
                    </a:cubicBezTo>
                    <a:cubicBezTo>
                      <a:pt x="61412" y="88583"/>
                      <a:pt x="59222" y="92012"/>
                      <a:pt x="56078" y="95060"/>
                    </a:cubicBezTo>
                    <a:cubicBezTo>
                      <a:pt x="52935" y="98108"/>
                      <a:pt x="49125" y="100298"/>
                      <a:pt x="44553" y="101537"/>
                    </a:cubicBezTo>
                    <a:cubicBezTo>
                      <a:pt x="37600" y="103442"/>
                      <a:pt x="31123" y="103442"/>
                      <a:pt x="25027" y="101346"/>
                    </a:cubicBezTo>
                    <a:cubicBezTo>
                      <a:pt x="19026" y="99346"/>
                      <a:pt x="13978" y="95822"/>
                      <a:pt x="9882" y="90869"/>
                    </a:cubicBezTo>
                    <a:cubicBezTo>
                      <a:pt x="5786" y="85915"/>
                      <a:pt x="2929" y="79629"/>
                      <a:pt x="1214" y="72200"/>
                    </a:cubicBezTo>
                    <a:cubicBezTo>
                      <a:pt x="-405" y="64675"/>
                      <a:pt x="-405" y="56483"/>
                      <a:pt x="1214" y="47434"/>
                    </a:cubicBezTo>
                    <a:cubicBezTo>
                      <a:pt x="1976" y="43434"/>
                      <a:pt x="2834" y="39434"/>
                      <a:pt x="3977" y="35623"/>
                    </a:cubicBezTo>
                    <a:cubicBezTo>
                      <a:pt x="5120" y="31814"/>
                      <a:pt x="6929" y="27908"/>
                      <a:pt x="9692" y="24098"/>
                    </a:cubicBezTo>
                    <a:cubicBezTo>
                      <a:pt x="12359" y="20288"/>
                      <a:pt x="16169" y="16383"/>
                      <a:pt x="21026" y="12383"/>
                    </a:cubicBezTo>
                    <a:cubicBezTo>
                      <a:pt x="25884" y="8382"/>
                      <a:pt x="32456" y="4286"/>
                      <a:pt x="40838" y="0"/>
                    </a:cubicBezTo>
                    <a:close/>
                    <a:moveTo>
                      <a:pt x="25789" y="78105"/>
                    </a:moveTo>
                    <a:cubicBezTo>
                      <a:pt x="26456" y="80677"/>
                      <a:pt x="27408" y="82963"/>
                      <a:pt x="28646" y="85058"/>
                    </a:cubicBezTo>
                    <a:cubicBezTo>
                      <a:pt x="29885" y="87154"/>
                      <a:pt x="31123" y="88868"/>
                      <a:pt x="32552" y="90297"/>
                    </a:cubicBezTo>
                    <a:cubicBezTo>
                      <a:pt x="33980" y="91726"/>
                      <a:pt x="35409" y="92774"/>
                      <a:pt x="36838" y="93440"/>
                    </a:cubicBezTo>
                    <a:cubicBezTo>
                      <a:pt x="38267" y="94107"/>
                      <a:pt x="39600" y="94298"/>
                      <a:pt x="40743" y="94012"/>
                    </a:cubicBezTo>
                    <a:cubicBezTo>
                      <a:pt x="43124" y="93440"/>
                      <a:pt x="45029" y="91440"/>
                      <a:pt x="46172" y="88106"/>
                    </a:cubicBezTo>
                    <a:cubicBezTo>
                      <a:pt x="47411" y="84773"/>
                      <a:pt x="47792" y="80486"/>
                      <a:pt x="47220" y="75248"/>
                    </a:cubicBezTo>
                    <a:cubicBezTo>
                      <a:pt x="47030" y="72676"/>
                      <a:pt x="46268" y="70199"/>
                      <a:pt x="45029" y="67723"/>
                    </a:cubicBezTo>
                    <a:cubicBezTo>
                      <a:pt x="43791" y="65246"/>
                      <a:pt x="42458" y="63151"/>
                      <a:pt x="40934" y="61341"/>
                    </a:cubicBezTo>
                    <a:cubicBezTo>
                      <a:pt x="39410" y="59531"/>
                      <a:pt x="37886" y="58103"/>
                      <a:pt x="36266" y="57055"/>
                    </a:cubicBezTo>
                    <a:cubicBezTo>
                      <a:pt x="34647" y="56102"/>
                      <a:pt x="33314" y="55721"/>
                      <a:pt x="32266" y="55912"/>
                    </a:cubicBezTo>
                    <a:cubicBezTo>
                      <a:pt x="30647" y="56483"/>
                      <a:pt x="29218" y="57436"/>
                      <a:pt x="28075" y="58769"/>
                    </a:cubicBezTo>
                    <a:cubicBezTo>
                      <a:pt x="26932" y="60198"/>
                      <a:pt x="26075" y="61913"/>
                      <a:pt x="25503" y="63913"/>
                    </a:cubicBezTo>
                    <a:cubicBezTo>
                      <a:pt x="24932" y="65913"/>
                      <a:pt x="24646" y="68104"/>
                      <a:pt x="24646" y="70580"/>
                    </a:cubicBezTo>
                    <a:cubicBezTo>
                      <a:pt x="24646" y="73057"/>
                      <a:pt x="25027" y="75533"/>
                      <a:pt x="25694" y="78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-585272">
                <a:off x="8129553" y="4746313"/>
                <a:ext cx="159960" cy="124541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-585272">
                <a:off x="8278956" y="4758076"/>
                <a:ext cx="110456" cy="107415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-584097">
                <a:off x="8397361" y="4733250"/>
                <a:ext cx="117082" cy="150690"/>
              </a:xfrm>
              <a:custGeom>
                <a:avLst/>
                <a:gdLst/>
                <a:ahLst/>
                <a:cxnLst/>
                <a:rect l="l" t="t" r="r" b="b"/>
                <a:pathLst>
                  <a:path w="71342" h="91821" extrusionOk="0">
                    <a:moveTo>
                      <a:pt x="25908" y="0"/>
                    </a:moveTo>
                    <a:cubicBezTo>
                      <a:pt x="28670" y="381"/>
                      <a:pt x="31052" y="667"/>
                      <a:pt x="32861" y="857"/>
                    </a:cubicBezTo>
                    <a:cubicBezTo>
                      <a:pt x="34671" y="1048"/>
                      <a:pt x="36195" y="1238"/>
                      <a:pt x="37243" y="1238"/>
                    </a:cubicBezTo>
                    <a:cubicBezTo>
                      <a:pt x="38481" y="1429"/>
                      <a:pt x="39529" y="1429"/>
                      <a:pt x="40196" y="1429"/>
                    </a:cubicBezTo>
                    <a:lnTo>
                      <a:pt x="43529" y="1619"/>
                    </a:lnTo>
                    <a:cubicBezTo>
                      <a:pt x="44863" y="1619"/>
                      <a:pt x="46577" y="1810"/>
                      <a:pt x="48958" y="2000"/>
                    </a:cubicBezTo>
                    <a:cubicBezTo>
                      <a:pt x="51340" y="2191"/>
                      <a:pt x="54388" y="2476"/>
                      <a:pt x="58198" y="2762"/>
                    </a:cubicBezTo>
                    <a:cubicBezTo>
                      <a:pt x="57722" y="3334"/>
                      <a:pt x="57341" y="4001"/>
                      <a:pt x="57055" y="4858"/>
                    </a:cubicBezTo>
                    <a:cubicBezTo>
                      <a:pt x="56769" y="5715"/>
                      <a:pt x="56483" y="6572"/>
                      <a:pt x="56293" y="7334"/>
                    </a:cubicBezTo>
                    <a:cubicBezTo>
                      <a:pt x="56007" y="8287"/>
                      <a:pt x="55721" y="9239"/>
                      <a:pt x="55626" y="10382"/>
                    </a:cubicBezTo>
                    <a:cubicBezTo>
                      <a:pt x="55435" y="11716"/>
                      <a:pt x="55150" y="13907"/>
                      <a:pt x="54674" y="16764"/>
                    </a:cubicBezTo>
                    <a:cubicBezTo>
                      <a:pt x="54293" y="19240"/>
                      <a:pt x="53912" y="22670"/>
                      <a:pt x="53340" y="27051"/>
                    </a:cubicBezTo>
                    <a:cubicBezTo>
                      <a:pt x="52769" y="31432"/>
                      <a:pt x="52006" y="37147"/>
                      <a:pt x="51149" y="44101"/>
                    </a:cubicBezTo>
                    <a:cubicBezTo>
                      <a:pt x="53626" y="44291"/>
                      <a:pt x="55817" y="44101"/>
                      <a:pt x="57626" y="43815"/>
                    </a:cubicBezTo>
                    <a:cubicBezTo>
                      <a:pt x="59436" y="43434"/>
                      <a:pt x="60960" y="42958"/>
                      <a:pt x="62198" y="42386"/>
                    </a:cubicBezTo>
                    <a:cubicBezTo>
                      <a:pt x="63627" y="41815"/>
                      <a:pt x="64770" y="41053"/>
                      <a:pt x="65723" y="40195"/>
                    </a:cubicBezTo>
                    <a:cubicBezTo>
                      <a:pt x="66199" y="39719"/>
                      <a:pt x="66675" y="39148"/>
                      <a:pt x="67247" y="38576"/>
                    </a:cubicBezTo>
                    <a:cubicBezTo>
                      <a:pt x="67723" y="38100"/>
                      <a:pt x="68294" y="37528"/>
                      <a:pt x="69056" y="37052"/>
                    </a:cubicBezTo>
                    <a:cubicBezTo>
                      <a:pt x="69818" y="36576"/>
                      <a:pt x="70580" y="35909"/>
                      <a:pt x="71342" y="35243"/>
                    </a:cubicBezTo>
                    <a:cubicBezTo>
                      <a:pt x="71056" y="37528"/>
                      <a:pt x="70771" y="39529"/>
                      <a:pt x="70580" y="41148"/>
                    </a:cubicBezTo>
                    <a:cubicBezTo>
                      <a:pt x="70390" y="42767"/>
                      <a:pt x="70199" y="44196"/>
                      <a:pt x="70104" y="45339"/>
                    </a:cubicBezTo>
                    <a:cubicBezTo>
                      <a:pt x="69914" y="46577"/>
                      <a:pt x="69818" y="47625"/>
                      <a:pt x="69628" y="48387"/>
                    </a:cubicBezTo>
                    <a:cubicBezTo>
                      <a:pt x="69628" y="49339"/>
                      <a:pt x="69437" y="50578"/>
                      <a:pt x="69152" y="52102"/>
                    </a:cubicBezTo>
                    <a:cubicBezTo>
                      <a:pt x="68866" y="53435"/>
                      <a:pt x="68580" y="55245"/>
                      <a:pt x="68294" y="57531"/>
                    </a:cubicBezTo>
                    <a:cubicBezTo>
                      <a:pt x="68008" y="59817"/>
                      <a:pt x="67628" y="62579"/>
                      <a:pt x="67247" y="66008"/>
                    </a:cubicBezTo>
                    <a:cubicBezTo>
                      <a:pt x="66484" y="64198"/>
                      <a:pt x="65818" y="62865"/>
                      <a:pt x="65151" y="61817"/>
                    </a:cubicBezTo>
                    <a:cubicBezTo>
                      <a:pt x="64484" y="60770"/>
                      <a:pt x="63913" y="60007"/>
                      <a:pt x="63437" y="59436"/>
                    </a:cubicBezTo>
                    <a:cubicBezTo>
                      <a:pt x="62770" y="58769"/>
                      <a:pt x="62198" y="58293"/>
                      <a:pt x="61722" y="58007"/>
                    </a:cubicBezTo>
                    <a:cubicBezTo>
                      <a:pt x="61151" y="57817"/>
                      <a:pt x="60293" y="57626"/>
                      <a:pt x="59341" y="57340"/>
                    </a:cubicBezTo>
                    <a:cubicBezTo>
                      <a:pt x="58388" y="57150"/>
                      <a:pt x="57245" y="56959"/>
                      <a:pt x="55817" y="56769"/>
                    </a:cubicBezTo>
                    <a:cubicBezTo>
                      <a:pt x="54388" y="56674"/>
                      <a:pt x="52578" y="56483"/>
                      <a:pt x="50387" y="56197"/>
                    </a:cubicBezTo>
                    <a:cubicBezTo>
                      <a:pt x="50102" y="61246"/>
                      <a:pt x="49911" y="65341"/>
                      <a:pt x="49911" y="68389"/>
                    </a:cubicBezTo>
                    <a:cubicBezTo>
                      <a:pt x="49911" y="71437"/>
                      <a:pt x="50006" y="73914"/>
                      <a:pt x="50197" y="75628"/>
                    </a:cubicBezTo>
                    <a:cubicBezTo>
                      <a:pt x="50387" y="77724"/>
                      <a:pt x="50673" y="79153"/>
                      <a:pt x="51054" y="80105"/>
                    </a:cubicBezTo>
                    <a:cubicBezTo>
                      <a:pt x="51530" y="80867"/>
                      <a:pt x="52197" y="81820"/>
                      <a:pt x="53054" y="82963"/>
                    </a:cubicBezTo>
                    <a:cubicBezTo>
                      <a:pt x="53816" y="83915"/>
                      <a:pt x="54959" y="85153"/>
                      <a:pt x="56293" y="86487"/>
                    </a:cubicBezTo>
                    <a:cubicBezTo>
                      <a:pt x="57626" y="87821"/>
                      <a:pt x="59436" y="89440"/>
                      <a:pt x="61627" y="91154"/>
                    </a:cubicBezTo>
                    <a:cubicBezTo>
                      <a:pt x="59627" y="91440"/>
                      <a:pt x="57722" y="91631"/>
                      <a:pt x="56007" y="91631"/>
                    </a:cubicBezTo>
                    <a:cubicBezTo>
                      <a:pt x="54293" y="91631"/>
                      <a:pt x="52673" y="91631"/>
                      <a:pt x="51149" y="91821"/>
                    </a:cubicBezTo>
                    <a:cubicBezTo>
                      <a:pt x="49530" y="91821"/>
                      <a:pt x="48006" y="91821"/>
                      <a:pt x="46482" y="91821"/>
                    </a:cubicBezTo>
                    <a:cubicBezTo>
                      <a:pt x="44958" y="91726"/>
                      <a:pt x="43053" y="91726"/>
                      <a:pt x="40767" y="91821"/>
                    </a:cubicBezTo>
                    <a:cubicBezTo>
                      <a:pt x="38767" y="91821"/>
                      <a:pt x="36385" y="91821"/>
                      <a:pt x="33433" y="91821"/>
                    </a:cubicBezTo>
                    <a:cubicBezTo>
                      <a:pt x="30480" y="91821"/>
                      <a:pt x="26956" y="91821"/>
                      <a:pt x="22860" y="91821"/>
                    </a:cubicBezTo>
                    <a:cubicBezTo>
                      <a:pt x="24384" y="90487"/>
                      <a:pt x="25622" y="89154"/>
                      <a:pt x="26670" y="88011"/>
                    </a:cubicBezTo>
                    <a:cubicBezTo>
                      <a:pt x="27623" y="86868"/>
                      <a:pt x="28384" y="85820"/>
                      <a:pt x="28956" y="84868"/>
                    </a:cubicBezTo>
                    <a:cubicBezTo>
                      <a:pt x="29623" y="83915"/>
                      <a:pt x="30099" y="83058"/>
                      <a:pt x="30385" y="82296"/>
                    </a:cubicBezTo>
                    <a:cubicBezTo>
                      <a:pt x="30575" y="81344"/>
                      <a:pt x="30956" y="79820"/>
                      <a:pt x="31432" y="77629"/>
                    </a:cubicBezTo>
                    <a:cubicBezTo>
                      <a:pt x="31814" y="75724"/>
                      <a:pt x="32290" y="73152"/>
                      <a:pt x="32861" y="69913"/>
                    </a:cubicBezTo>
                    <a:cubicBezTo>
                      <a:pt x="33433" y="66580"/>
                      <a:pt x="34100" y="62198"/>
                      <a:pt x="34862" y="56769"/>
                    </a:cubicBezTo>
                    <a:lnTo>
                      <a:pt x="0" y="54959"/>
                    </a:lnTo>
                    <a:lnTo>
                      <a:pt x="1143" y="46387"/>
                    </a:lnTo>
                    <a:cubicBezTo>
                      <a:pt x="5715" y="40672"/>
                      <a:pt x="9334" y="35909"/>
                      <a:pt x="12097" y="32099"/>
                    </a:cubicBezTo>
                    <a:cubicBezTo>
                      <a:pt x="14859" y="28289"/>
                      <a:pt x="17050" y="25146"/>
                      <a:pt x="18574" y="22765"/>
                    </a:cubicBezTo>
                    <a:cubicBezTo>
                      <a:pt x="20288" y="20002"/>
                      <a:pt x="21527" y="17907"/>
                      <a:pt x="22289" y="16288"/>
                    </a:cubicBezTo>
                    <a:cubicBezTo>
                      <a:pt x="22860" y="14764"/>
                      <a:pt x="23336" y="13145"/>
                      <a:pt x="23717" y="11525"/>
                    </a:cubicBezTo>
                    <a:cubicBezTo>
                      <a:pt x="24194" y="10096"/>
                      <a:pt x="24575" y="8382"/>
                      <a:pt x="24955" y="6382"/>
                    </a:cubicBezTo>
                    <a:cubicBezTo>
                      <a:pt x="25336" y="4382"/>
                      <a:pt x="25622" y="2286"/>
                      <a:pt x="25718" y="95"/>
                    </a:cubicBezTo>
                    <a:close/>
                    <a:moveTo>
                      <a:pt x="37243" y="44577"/>
                    </a:moveTo>
                    <a:cubicBezTo>
                      <a:pt x="37528" y="42291"/>
                      <a:pt x="37814" y="40195"/>
                      <a:pt x="38100" y="38290"/>
                    </a:cubicBezTo>
                    <a:cubicBezTo>
                      <a:pt x="38386" y="36385"/>
                      <a:pt x="38576" y="34671"/>
                      <a:pt x="38767" y="33242"/>
                    </a:cubicBezTo>
                    <a:cubicBezTo>
                      <a:pt x="38957" y="31623"/>
                      <a:pt x="39053" y="30099"/>
                      <a:pt x="39148" y="28670"/>
                    </a:cubicBezTo>
                    <a:lnTo>
                      <a:pt x="39433" y="23908"/>
                    </a:lnTo>
                    <a:cubicBezTo>
                      <a:pt x="39433" y="22384"/>
                      <a:pt x="39624" y="20574"/>
                      <a:pt x="39815" y="18478"/>
                    </a:cubicBezTo>
                    <a:cubicBezTo>
                      <a:pt x="40005" y="16383"/>
                      <a:pt x="40196" y="14002"/>
                      <a:pt x="40481" y="11335"/>
                    </a:cubicBezTo>
                    <a:lnTo>
                      <a:pt x="19526" y="43720"/>
                    </a:lnTo>
                    <a:lnTo>
                      <a:pt x="37243" y="445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 rot="-585272">
                <a:off x="8529981" y="4771959"/>
                <a:ext cx="116942" cy="7324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-584367">
                <a:off x="8661049" y="4736435"/>
                <a:ext cx="73005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42957" h="84910" extrusionOk="0">
                    <a:moveTo>
                      <a:pt x="11620" y="10001"/>
                    </a:moveTo>
                    <a:cubicBezTo>
                      <a:pt x="14668" y="9334"/>
                      <a:pt x="17240" y="8858"/>
                      <a:pt x="19145" y="8382"/>
                    </a:cubicBezTo>
                    <a:cubicBezTo>
                      <a:pt x="21050" y="7906"/>
                      <a:pt x="22669" y="7525"/>
                      <a:pt x="23908" y="7239"/>
                    </a:cubicBezTo>
                    <a:cubicBezTo>
                      <a:pt x="25336" y="6858"/>
                      <a:pt x="26384" y="6477"/>
                      <a:pt x="27146" y="6191"/>
                    </a:cubicBezTo>
                    <a:lnTo>
                      <a:pt x="30385" y="4953"/>
                    </a:lnTo>
                    <a:cubicBezTo>
                      <a:pt x="31623" y="4477"/>
                      <a:pt x="33242" y="3810"/>
                      <a:pt x="35242" y="3048"/>
                    </a:cubicBezTo>
                    <a:cubicBezTo>
                      <a:pt x="37243" y="2286"/>
                      <a:pt x="39815" y="1238"/>
                      <a:pt x="42958" y="0"/>
                    </a:cubicBezTo>
                    <a:cubicBezTo>
                      <a:pt x="41910" y="3143"/>
                      <a:pt x="41148" y="6191"/>
                      <a:pt x="40577" y="8953"/>
                    </a:cubicBezTo>
                    <a:cubicBezTo>
                      <a:pt x="40005" y="11811"/>
                      <a:pt x="39433" y="14288"/>
                      <a:pt x="39053" y="16478"/>
                    </a:cubicBezTo>
                    <a:cubicBezTo>
                      <a:pt x="38576" y="19050"/>
                      <a:pt x="38195" y="21336"/>
                      <a:pt x="37909" y="23432"/>
                    </a:cubicBezTo>
                    <a:cubicBezTo>
                      <a:pt x="37624" y="25241"/>
                      <a:pt x="37243" y="27622"/>
                      <a:pt x="36862" y="30575"/>
                    </a:cubicBezTo>
                    <a:cubicBezTo>
                      <a:pt x="36385" y="33528"/>
                      <a:pt x="35909" y="36766"/>
                      <a:pt x="35433" y="40195"/>
                    </a:cubicBezTo>
                    <a:cubicBezTo>
                      <a:pt x="34862" y="43625"/>
                      <a:pt x="34385" y="47244"/>
                      <a:pt x="33814" y="50863"/>
                    </a:cubicBezTo>
                    <a:cubicBezTo>
                      <a:pt x="33242" y="54483"/>
                      <a:pt x="32766" y="57912"/>
                      <a:pt x="32385" y="61151"/>
                    </a:cubicBezTo>
                    <a:cubicBezTo>
                      <a:pt x="32004" y="64389"/>
                      <a:pt x="31814" y="67056"/>
                      <a:pt x="31623" y="69437"/>
                    </a:cubicBezTo>
                    <a:cubicBezTo>
                      <a:pt x="31528" y="71723"/>
                      <a:pt x="31623" y="73343"/>
                      <a:pt x="32004" y="74200"/>
                    </a:cubicBezTo>
                    <a:cubicBezTo>
                      <a:pt x="32290" y="75248"/>
                      <a:pt x="32766" y="76295"/>
                      <a:pt x="33338" y="77343"/>
                    </a:cubicBezTo>
                    <a:cubicBezTo>
                      <a:pt x="33814" y="78296"/>
                      <a:pt x="34480" y="79248"/>
                      <a:pt x="35147" y="80391"/>
                    </a:cubicBezTo>
                    <a:cubicBezTo>
                      <a:pt x="35814" y="81534"/>
                      <a:pt x="36766" y="82677"/>
                      <a:pt x="37814" y="83820"/>
                    </a:cubicBezTo>
                    <a:cubicBezTo>
                      <a:pt x="35814" y="84010"/>
                      <a:pt x="33909" y="84201"/>
                      <a:pt x="32194" y="84296"/>
                    </a:cubicBezTo>
                    <a:cubicBezTo>
                      <a:pt x="30480" y="84392"/>
                      <a:pt x="28956" y="84487"/>
                      <a:pt x="27622" y="84487"/>
                    </a:cubicBezTo>
                    <a:cubicBezTo>
                      <a:pt x="26098" y="84582"/>
                      <a:pt x="24670" y="84677"/>
                      <a:pt x="23431" y="84677"/>
                    </a:cubicBezTo>
                    <a:cubicBezTo>
                      <a:pt x="22193" y="84677"/>
                      <a:pt x="20383" y="84677"/>
                      <a:pt x="18097" y="84677"/>
                    </a:cubicBezTo>
                    <a:cubicBezTo>
                      <a:pt x="16192" y="84677"/>
                      <a:pt x="13811" y="84773"/>
                      <a:pt x="10858" y="84868"/>
                    </a:cubicBezTo>
                    <a:cubicBezTo>
                      <a:pt x="7906" y="84868"/>
                      <a:pt x="4286" y="84963"/>
                      <a:pt x="0" y="84868"/>
                    </a:cubicBezTo>
                    <a:cubicBezTo>
                      <a:pt x="2381" y="83725"/>
                      <a:pt x="4286" y="82582"/>
                      <a:pt x="5715" y="81439"/>
                    </a:cubicBezTo>
                    <a:cubicBezTo>
                      <a:pt x="7144" y="80296"/>
                      <a:pt x="8287" y="79343"/>
                      <a:pt x="9049" y="78391"/>
                    </a:cubicBezTo>
                    <a:cubicBezTo>
                      <a:pt x="9906" y="77343"/>
                      <a:pt x="10478" y="76390"/>
                      <a:pt x="10763" y="75343"/>
                    </a:cubicBezTo>
                    <a:cubicBezTo>
                      <a:pt x="10954" y="74676"/>
                      <a:pt x="11240" y="72866"/>
                      <a:pt x="11811" y="69818"/>
                    </a:cubicBezTo>
                    <a:cubicBezTo>
                      <a:pt x="12287" y="66770"/>
                      <a:pt x="12954" y="63246"/>
                      <a:pt x="13621" y="59150"/>
                    </a:cubicBezTo>
                    <a:cubicBezTo>
                      <a:pt x="14288" y="55054"/>
                      <a:pt x="14954" y="50673"/>
                      <a:pt x="15621" y="45910"/>
                    </a:cubicBezTo>
                    <a:cubicBezTo>
                      <a:pt x="16288" y="41243"/>
                      <a:pt x="16954" y="36862"/>
                      <a:pt x="17431" y="32766"/>
                    </a:cubicBezTo>
                    <a:cubicBezTo>
                      <a:pt x="17907" y="28670"/>
                      <a:pt x="18383" y="25241"/>
                      <a:pt x="18669" y="22288"/>
                    </a:cubicBezTo>
                    <a:cubicBezTo>
                      <a:pt x="18955" y="19431"/>
                      <a:pt x="19050" y="17621"/>
                      <a:pt x="18859" y="17050"/>
                    </a:cubicBezTo>
                    <a:cubicBezTo>
                      <a:pt x="18574" y="16383"/>
                      <a:pt x="18097" y="15716"/>
                      <a:pt x="17526" y="14859"/>
                    </a:cubicBezTo>
                    <a:cubicBezTo>
                      <a:pt x="17050" y="14097"/>
                      <a:pt x="16288" y="13335"/>
                      <a:pt x="15430" y="12478"/>
                    </a:cubicBezTo>
                    <a:cubicBezTo>
                      <a:pt x="14573" y="11620"/>
                      <a:pt x="13240" y="10573"/>
                      <a:pt x="11716" y="9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-282471">
                <a:off x="8750229" y="4734613"/>
                <a:ext cx="103364" cy="154381"/>
              </a:xfrm>
              <a:custGeom>
                <a:avLst/>
                <a:gdLst/>
                <a:ahLst/>
                <a:cxnLst/>
                <a:rect l="l" t="t" r="r" b="b"/>
                <a:pathLst>
                  <a:path w="60597" h="90782" extrusionOk="0">
                    <a:moveTo>
                      <a:pt x="3905" y="476"/>
                    </a:moveTo>
                    <a:cubicBezTo>
                      <a:pt x="8001" y="1143"/>
                      <a:pt x="11621" y="1619"/>
                      <a:pt x="14669" y="2000"/>
                    </a:cubicBezTo>
                    <a:cubicBezTo>
                      <a:pt x="17717" y="2286"/>
                      <a:pt x="20383" y="2476"/>
                      <a:pt x="22479" y="2667"/>
                    </a:cubicBezTo>
                    <a:cubicBezTo>
                      <a:pt x="24955" y="2762"/>
                      <a:pt x="27051" y="2762"/>
                      <a:pt x="28861" y="2667"/>
                    </a:cubicBezTo>
                    <a:cubicBezTo>
                      <a:pt x="30671" y="2667"/>
                      <a:pt x="32956" y="2476"/>
                      <a:pt x="35624" y="2191"/>
                    </a:cubicBezTo>
                    <a:cubicBezTo>
                      <a:pt x="37909" y="2000"/>
                      <a:pt x="40862" y="1714"/>
                      <a:pt x="44387" y="1333"/>
                    </a:cubicBezTo>
                    <a:cubicBezTo>
                      <a:pt x="47911" y="952"/>
                      <a:pt x="52102" y="571"/>
                      <a:pt x="57055" y="0"/>
                    </a:cubicBezTo>
                    <a:cubicBezTo>
                      <a:pt x="56864" y="2286"/>
                      <a:pt x="56674" y="4382"/>
                      <a:pt x="56483" y="6286"/>
                    </a:cubicBezTo>
                    <a:cubicBezTo>
                      <a:pt x="56293" y="8096"/>
                      <a:pt x="56102" y="9715"/>
                      <a:pt x="56007" y="10954"/>
                    </a:cubicBezTo>
                    <a:cubicBezTo>
                      <a:pt x="55817" y="12478"/>
                      <a:pt x="55721" y="13907"/>
                      <a:pt x="55721" y="15049"/>
                    </a:cubicBezTo>
                    <a:cubicBezTo>
                      <a:pt x="55721" y="16383"/>
                      <a:pt x="55531" y="17812"/>
                      <a:pt x="55435" y="19431"/>
                    </a:cubicBezTo>
                    <a:cubicBezTo>
                      <a:pt x="55340" y="20860"/>
                      <a:pt x="55150" y="22669"/>
                      <a:pt x="55054" y="24860"/>
                    </a:cubicBezTo>
                    <a:cubicBezTo>
                      <a:pt x="55054" y="27051"/>
                      <a:pt x="54864" y="29527"/>
                      <a:pt x="54864" y="32290"/>
                    </a:cubicBezTo>
                    <a:cubicBezTo>
                      <a:pt x="51530" y="26956"/>
                      <a:pt x="48482" y="22860"/>
                      <a:pt x="45815" y="19907"/>
                    </a:cubicBezTo>
                    <a:cubicBezTo>
                      <a:pt x="43148" y="17050"/>
                      <a:pt x="40767" y="14859"/>
                      <a:pt x="38767" y="13430"/>
                    </a:cubicBezTo>
                    <a:cubicBezTo>
                      <a:pt x="36481" y="11811"/>
                      <a:pt x="34480" y="10858"/>
                      <a:pt x="32671" y="10573"/>
                    </a:cubicBezTo>
                    <a:lnTo>
                      <a:pt x="27432" y="10573"/>
                    </a:lnTo>
                    <a:cubicBezTo>
                      <a:pt x="25908" y="10668"/>
                      <a:pt x="24194" y="10763"/>
                      <a:pt x="22384" y="10858"/>
                    </a:cubicBezTo>
                    <a:cubicBezTo>
                      <a:pt x="20574" y="10954"/>
                      <a:pt x="18955" y="11144"/>
                      <a:pt x="17526" y="11430"/>
                    </a:cubicBezTo>
                    <a:lnTo>
                      <a:pt x="18574" y="41719"/>
                    </a:lnTo>
                    <a:cubicBezTo>
                      <a:pt x="20193" y="39529"/>
                      <a:pt x="22098" y="37909"/>
                      <a:pt x="24098" y="36862"/>
                    </a:cubicBezTo>
                    <a:cubicBezTo>
                      <a:pt x="26099" y="35814"/>
                      <a:pt x="28099" y="35052"/>
                      <a:pt x="30099" y="34576"/>
                    </a:cubicBezTo>
                    <a:cubicBezTo>
                      <a:pt x="32290" y="34100"/>
                      <a:pt x="34576" y="33909"/>
                      <a:pt x="36862" y="33909"/>
                    </a:cubicBezTo>
                    <a:cubicBezTo>
                      <a:pt x="42863" y="34290"/>
                      <a:pt x="47530" y="35243"/>
                      <a:pt x="50864" y="36766"/>
                    </a:cubicBezTo>
                    <a:cubicBezTo>
                      <a:pt x="54197" y="38290"/>
                      <a:pt x="56579" y="40481"/>
                      <a:pt x="58103" y="43434"/>
                    </a:cubicBezTo>
                    <a:cubicBezTo>
                      <a:pt x="58769" y="44958"/>
                      <a:pt x="59436" y="47244"/>
                      <a:pt x="59912" y="50387"/>
                    </a:cubicBezTo>
                    <a:cubicBezTo>
                      <a:pt x="60389" y="53531"/>
                      <a:pt x="60674" y="56864"/>
                      <a:pt x="60579" y="60484"/>
                    </a:cubicBezTo>
                    <a:cubicBezTo>
                      <a:pt x="60484" y="64103"/>
                      <a:pt x="60007" y="67627"/>
                      <a:pt x="59055" y="71057"/>
                    </a:cubicBezTo>
                    <a:cubicBezTo>
                      <a:pt x="58198" y="74581"/>
                      <a:pt x="56769" y="77343"/>
                      <a:pt x="54674" y="79534"/>
                    </a:cubicBezTo>
                    <a:cubicBezTo>
                      <a:pt x="52673" y="81629"/>
                      <a:pt x="50673" y="83344"/>
                      <a:pt x="48768" y="84677"/>
                    </a:cubicBezTo>
                    <a:cubicBezTo>
                      <a:pt x="46863" y="86011"/>
                      <a:pt x="44863" y="87154"/>
                      <a:pt x="42958" y="88011"/>
                    </a:cubicBezTo>
                    <a:cubicBezTo>
                      <a:pt x="40957" y="88868"/>
                      <a:pt x="38957" y="89440"/>
                      <a:pt x="36862" y="89821"/>
                    </a:cubicBezTo>
                    <a:cubicBezTo>
                      <a:pt x="34766" y="90202"/>
                      <a:pt x="32480" y="90487"/>
                      <a:pt x="30099" y="90678"/>
                    </a:cubicBezTo>
                    <a:cubicBezTo>
                      <a:pt x="26289" y="90964"/>
                      <a:pt x="22574" y="90678"/>
                      <a:pt x="19050" y="89630"/>
                    </a:cubicBezTo>
                    <a:cubicBezTo>
                      <a:pt x="15526" y="88583"/>
                      <a:pt x="12382" y="87154"/>
                      <a:pt x="9716" y="85344"/>
                    </a:cubicBezTo>
                    <a:cubicBezTo>
                      <a:pt x="7049" y="83534"/>
                      <a:pt x="4858" y="81534"/>
                      <a:pt x="3143" y="79343"/>
                    </a:cubicBezTo>
                    <a:cubicBezTo>
                      <a:pt x="1429" y="77152"/>
                      <a:pt x="572" y="75247"/>
                      <a:pt x="381" y="73438"/>
                    </a:cubicBezTo>
                    <a:cubicBezTo>
                      <a:pt x="191" y="72104"/>
                      <a:pt x="95" y="70675"/>
                      <a:pt x="0" y="69342"/>
                    </a:cubicBezTo>
                    <a:cubicBezTo>
                      <a:pt x="0" y="68104"/>
                      <a:pt x="0" y="66865"/>
                      <a:pt x="95" y="65627"/>
                    </a:cubicBezTo>
                    <a:cubicBezTo>
                      <a:pt x="191" y="64389"/>
                      <a:pt x="476" y="63246"/>
                      <a:pt x="857" y="62294"/>
                    </a:cubicBezTo>
                    <a:lnTo>
                      <a:pt x="34195" y="64008"/>
                    </a:lnTo>
                    <a:cubicBezTo>
                      <a:pt x="30956" y="65056"/>
                      <a:pt x="28575" y="66199"/>
                      <a:pt x="26956" y="67437"/>
                    </a:cubicBezTo>
                    <a:cubicBezTo>
                      <a:pt x="25336" y="68580"/>
                      <a:pt x="24194" y="69723"/>
                      <a:pt x="23527" y="70771"/>
                    </a:cubicBezTo>
                    <a:cubicBezTo>
                      <a:pt x="22670" y="72009"/>
                      <a:pt x="22384" y="73152"/>
                      <a:pt x="22574" y="74390"/>
                    </a:cubicBezTo>
                    <a:cubicBezTo>
                      <a:pt x="23241" y="77438"/>
                      <a:pt x="24384" y="79915"/>
                      <a:pt x="25908" y="81820"/>
                    </a:cubicBezTo>
                    <a:cubicBezTo>
                      <a:pt x="27527" y="83725"/>
                      <a:pt x="29242" y="84487"/>
                      <a:pt x="31242" y="84106"/>
                    </a:cubicBezTo>
                    <a:cubicBezTo>
                      <a:pt x="32290" y="83915"/>
                      <a:pt x="33433" y="83153"/>
                      <a:pt x="34766" y="81915"/>
                    </a:cubicBezTo>
                    <a:cubicBezTo>
                      <a:pt x="36100" y="80677"/>
                      <a:pt x="37338" y="79058"/>
                      <a:pt x="38576" y="77152"/>
                    </a:cubicBezTo>
                    <a:cubicBezTo>
                      <a:pt x="39815" y="75247"/>
                      <a:pt x="40862" y="73152"/>
                      <a:pt x="41815" y="70771"/>
                    </a:cubicBezTo>
                    <a:cubicBezTo>
                      <a:pt x="42767" y="68389"/>
                      <a:pt x="43339" y="66008"/>
                      <a:pt x="43529" y="63627"/>
                    </a:cubicBezTo>
                    <a:cubicBezTo>
                      <a:pt x="43720" y="61246"/>
                      <a:pt x="43910" y="58674"/>
                      <a:pt x="44005" y="56007"/>
                    </a:cubicBezTo>
                    <a:cubicBezTo>
                      <a:pt x="44005" y="53340"/>
                      <a:pt x="44005" y="50959"/>
                      <a:pt x="43529" y="48673"/>
                    </a:cubicBezTo>
                    <a:cubicBezTo>
                      <a:pt x="43148" y="46482"/>
                      <a:pt x="42481" y="44577"/>
                      <a:pt x="41624" y="43148"/>
                    </a:cubicBezTo>
                    <a:cubicBezTo>
                      <a:pt x="40767" y="41624"/>
                      <a:pt x="39529" y="40957"/>
                      <a:pt x="37909" y="40957"/>
                    </a:cubicBezTo>
                    <a:cubicBezTo>
                      <a:pt x="36576" y="41148"/>
                      <a:pt x="35052" y="41719"/>
                      <a:pt x="33338" y="42672"/>
                    </a:cubicBezTo>
                    <a:cubicBezTo>
                      <a:pt x="31909" y="43529"/>
                      <a:pt x="30194" y="44863"/>
                      <a:pt x="28194" y="46577"/>
                    </a:cubicBezTo>
                    <a:cubicBezTo>
                      <a:pt x="26194" y="48292"/>
                      <a:pt x="24003" y="50863"/>
                      <a:pt x="21622" y="54102"/>
                    </a:cubicBezTo>
                    <a:cubicBezTo>
                      <a:pt x="19907" y="53721"/>
                      <a:pt x="18479" y="53245"/>
                      <a:pt x="17335" y="52864"/>
                    </a:cubicBezTo>
                    <a:cubicBezTo>
                      <a:pt x="16193" y="52388"/>
                      <a:pt x="15240" y="52007"/>
                      <a:pt x="14383" y="51721"/>
                    </a:cubicBezTo>
                    <a:cubicBezTo>
                      <a:pt x="13430" y="51435"/>
                      <a:pt x="12668" y="51054"/>
                      <a:pt x="12192" y="50578"/>
                    </a:cubicBezTo>
                    <a:cubicBezTo>
                      <a:pt x="11621" y="50292"/>
                      <a:pt x="10954" y="49816"/>
                      <a:pt x="10097" y="49339"/>
                    </a:cubicBezTo>
                    <a:cubicBezTo>
                      <a:pt x="9430" y="48958"/>
                      <a:pt x="8573" y="48387"/>
                      <a:pt x="7525" y="47815"/>
                    </a:cubicBezTo>
                    <a:cubicBezTo>
                      <a:pt x="6477" y="47149"/>
                      <a:pt x="5239" y="46387"/>
                      <a:pt x="3715" y="45529"/>
                    </a:cubicBezTo>
                    <a:cubicBezTo>
                      <a:pt x="4001" y="42196"/>
                      <a:pt x="4191" y="39338"/>
                      <a:pt x="4191" y="37052"/>
                    </a:cubicBezTo>
                    <a:cubicBezTo>
                      <a:pt x="4191" y="34766"/>
                      <a:pt x="4286" y="32861"/>
                      <a:pt x="4381" y="31432"/>
                    </a:cubicBezTo>
                    <a:lnTo>
                      <a:pt x="4381" y="27146"/>
                    </a:lnTo>
                    <a:cubicBezTo>
                      <a:pt x="4191" y="25908"/>
                      <a:pt x="4096" y="24194"/>
                      <a:pt x="4096" y="21907"/>
                    </a:cubicBezTo>
                    <a:cubicBezTo>
                      <a:pt x="4096" y="19907"/>
                      <a:pt x="4096" y="17240"/>
                      <a:pt x="4001" y="13716"/>
                    </a:cubicBezTo>
                    <a:cubicBezTo>
                      <a:pt x="4001" y="10287"/>
                      <a:pt x="4001" y="5810"/>
                      <a:pt x="4001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8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959968" y="2755457"/>
            <a:ext cx="30740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2"/>
          </p:nvPr>
        </p:nvSpPr>
        <p:spPr>
          <a:xfrm>
            <a:off x="4558996" y="2755457"/>
            <a:ext cx="30740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3"/>
          </p:nvPr>
        </p:nvSpPr>
        <p:spPr>
          <a:xfrm>
            <a:off x="959968" y="5158100"/>
            <a:ext cx="30740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4"/>
          </p:nvPr>
        </p:nvSpPr>
        <p:spPr>
          <a:xfrm>
            <a:off x="4559000" y="5158100"/>
            <a:ext cx="30740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5"/>
          </p:nvPr>
        </p:nvSpPr>
        <p:spPr>
          <a:xfrm>
            <a:off x="8158032" y="2755457"/>
            <a:ext cx="30740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6"/>
          </p:nvPr>
        </p:nvSpPr>
        <p:spPr>
          <a:xfrm>
            <a:off x="8158032" y="5158100"/>
            <a:ext cx="30740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7" hasCustomPrompt="1"/>
          </p:nvPr>
        </p:nvSpPr>
        <p:spPr>
          <a:xfrm>
            <a:off x="1107833" y="1479633"/>
            <a:ext cx="975200" cy="598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8" hasCustomPrompt="1"/>
          </p:nvPr>
        </p:nvSpPr>
        <p:spPr>
          <a:xfrm>
            <a:off x="1107835" y="3882748"/>
            <a:ext cx="975200" cy="59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9" hasCustomPrompt="1"/>
          </p:nvPr>
        </p:nvSpPr>
        <p:spPr>
          <a:xfrm>
            <a:off x="4702600" y="1479631"/>
            <a:ext cx="979600" cy="598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3" hasCustomPrompt="1"/>
          </p:nvPr>
        </p:nvSpPr>
        <p:spPr>
          <a:xfrm>
            <a:off x="4702600" y="3882748"/>
            <a:ext cx="979600" cy="59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4" hasCustomPrompt="1"/>
          </p:nvPr>
        </p:nvSpPr>
        <p:spPr>
          <a:xfrm>
            <a:off x="8297367" y="1489031"/>
            <a:ext cx="979600" cy="580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5" hasCustomPrompt="1"/>
          </p:nvPr>
        </p:nvSpPr>
        <p:spPr>
          <a:xfrm>
            <a:off x="8297367" y="3886115"/>
            <a:ext cx="979600" cy="59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6"/>
          </p:nvPr>
        </p:nvSpPr>
        <p:spPr>
          <a:xfrm>
            <a:off x="959968" y="2118283"/>
            <a:ext cx="3074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7"/>
          </p:nvPr>
        </p:nvSpPr>
        <p:spPr>
          <a:xfrm>
            <a:off x="4558996" y="2118283"/>
            <a:ext cx="3074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8"/>
          </p:nvPr>
        </p:nvSpPr>
        <p:spPr>
          <a:xfrm>
            <a:off x="8158032" y="2118283"/>
            <a:ext cx="3074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9"/>
          </p:nvPr>
        </p:nvSpPr>
        <p:spPr>
          <a:xfrm>
            <a:off x="959968" y="4520900"/>
            <a:ext cx="3074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0"/>
          </p:nvPr>
        </p:nvSpPr>
        <p:spPr>
          <a:xfrm>
            <a:off x="4559000" y="4520900"/>
            <a:ext cx="3074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1"/>
          </p:nvPr>
        </p:nvSpPr>
        <p:spPr>
          <a:xfrm>
            <a:off x="8158032" y="4520900"/>
            <a:ext cx="3074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217" name="Google Shape;217;p13"/>
          <p:cNvGrpSpPr/>
          <p:nvPr/>
        </p:nvGrpSpPr>
        <p:grpSpPr>
          <a:xfrm rot="-345661">
            <a:off x="11142290" y="319549"/>
            <a:ext cx="807324" cy="278051"/>
            <a:chOff x="4338446" y="5219033"/>
            <a:chExt cx="776233" cy="267343"/>
          </a:xfrm>
        </p:grpSpPr>
        <p:sp>
          <p:nvSpPr>
            <p:cNvPr id="218" name="Google Shape;218;p13"/>
            <p:cNvSpPr/>
            <p:nvPr/>
          </p:nvSpPr>
          <p:spPr>
            <a:xfrm>
              <a:off x="4338446" y="5219033"/>
              <a:ext cx="200310" cy="156114"/>
            </a:xfrm>
            <a:custGeom>
              <a:avLst/>
              <a:gdLst/>
              <a:ahLst/>
              <a:cxnLst/>
              <a:rect l="l" t="t" r="r" b="b"/>
              <a:pathLst>
                <a:path w="200310" h="156114" extrusionOk="0">
                  <a:moveTo>
                    <a:pt x="38386" y="286"/>
                  </a:moveTo>
                  <a:cubicBezTo>
                    <a:pt x="43720" y="1048"/>
                    <a:pt x="48197" y="1619"/>
                    <a:pt x="51626" y="2191"/>
                  </a:cubicBezTo>
                  <a:cubicBezTo>
                    <a:pt x="55150" y="2762"/>
                    <a:pt x="57912" y="3143"/>
                    <a:pt x="59912" y="3429"/>
                  </a:cubicBezTo>
                  <a:lnTo>
                    <a:pt x="65437" y="4191"/>
                  </a:lnTo>
                  <a:lnTo>
                    <a:pt x="71819" y="5048"/>
                  </a:lnTo>
                  <a:cubicBezTo>
                    <a:pt x="74390" y="5429"/>
                    <a:pt x="77819" y="5810"/>
                    <a:pt x="82201" y="6287"/>
                  </a:cubicBezTo>
                  <a:cubicBezTo>
                    <a:pt x="86582" y="6763"/>
                    <a:pt x="92202" y="7334"/>
                    <a:pt x="99251" y="7906"/>
                  </a:cubicBezTo>
                  <a:cubicBezTo>
                    <a:pt x="95822" y="8192"/>
                    <a:pt x="93155" y="8668"/>
                    <a:pt x="91154" y="9239"/>
                  </a:cubicBezTo>
                  <a:cubicBezTo>
                    <a:pt x="89154" y="9811"/>
                    <a:pt x="87725" y="10478"/>
                    <a:pt x="86678" y="11335"/>
                  </a:cubicBezTo>
                  <a:cubicBezTo>
                    <a:pt x="85439" y="12097"/>
                    <a:pt x="84677" y="13049"/>
                    <a:pt x="84296" y="14097"/>
                  </a:cubicBezTo>
                  <a:cubicBezTo>
                    <a:pt x="84296" y="15621"/>
                    <a:pt x="84582" y="18002"/>
                    <a:pt x="85249" y="21241"/>
                  </a:cubicBezTo>
                  <a:cubicBezTo>
                    <a:pt x="85820" y="24098"/>
                    <a:pt x="86868" y="28099"/>
                    <a:pt x="88583" y="33242"/>
                  </a:cubicBezTo>
                  <a:cubicBezTo>
                    <a:pt x="90297" y="38386"/>
                    <a:pt x="92774" y="45244"/>
                    <a:pt x="96298" y="54007"/>
                  </a:cubicBezTo>
                  <a:cubicBezTo>
                    <a:pt x="105251" y="46196"/>
                    <a:pt x="112109" y="40005"/>
                    <a:pt x="116872" y="35433"/>
                  </a:cubicBezTo>
                  <a:cubicBezTo>
                    <a:pt x="121634" y="30861"/>
                    <a:pt x="125254" y="27242"/>
                    <a:pt x="127635" y="24765"/>
                  </a:cubicBezTo>
                  <a:cubicBezTo>
                    <a:pt x="130112" y="21908"/>
                    <a:pt x="131540" y="20003"/>
                    <a:pt x="132112" y="18860"/>
                  </a:cubicBezTo>
                  <a:cubicBezTo>
                    <a:pt x="132112" y="17907"/>
                    <a:pt x="131921" y="16954"/>
                    <a:pt x="131636" y="16002"/>
                  </a:cubicBezTo>
                  <a:cubicBezTo>
                    <a:pt x="131255" y="14478"/>
                    <a:pt x="130207" y="12002"/>
                    <a:pt x="128397" y="8477"/>
                  </a:cubicBezTo>
                  <a:cubicBezTo>
                    <a:pt x="133350" y="9525"/>
                    <a:pt x="137636" y="10382"/>
                    <a:pt x="141256" y="10954"/>
                  </a:cubicBezTo>
                  <a:cubicBezTo>
                    <a:pt x="144971" y="11525"/>
                    <a:pt x="148019" y="12097"/>
                    <a:pt x="150590" y="12668"/>
                  </a:cubicBezTo>
                  <a:cubicBezTo>
                    <a:pt x="153543" y="13240"/>
                    <a:pt x="155924" y="13716"/>
                    <a:pt x="157734" y="13907"/>
                  </a:cubicBezTo>
                  <a:cubicBezTo>
                    <a:pt x="159734" y="14192"/>
                    <a:pt x="162687" y="14478"/>
                    <a:pt x="166592" y="14859"/>
                  </a:cubicBezTo>
                  <a:cubicBezTo>
                    <a:pt x="169736" y="15145"/>
                    <a:pt x="174022" y="15430"/>
                    <a:pt x="179546" y="15907"/>
                  </a:cubicBezTo>
                  <a:cubicBezTo>
                    <a:pt x="184976" y="16383"/>
                    <a:pt x="191929" y="16764"/>
                    <a:pt x="200311" y="17240"/>
                  </a:cubicBezTo>
                  <a:cubicBezTo>
                    <a:pt x="193072" y="19621"/>
                    <a:pt x="186785" y="22003"/>
                    <a:pt x="181547" y="24384"/>
                  </a:cubicBezTo>
                  <a:cubicBezTo>
                    <a:pt x="176308" y="26765"/>
                    <a:pt x="172022" y="28956"/>
                    <a:pt x="168593" y="30861"/>
                  </a:cubicBezTo>
                  <a:cubicBezTo>
                    <a:pt x="164497" y="33147"/>
                    <a:pt x="161163" y="35243"/>
                    <a:pt x="158401" y="37338"/>
                  </a:cubicBezTo>
                  <a:cubicBezTo>
                    <a:pt x="155639" y="39814"/>
                    <a:pt x="152210" y="42767"/>
                    <a:pt x="148114" y="46387"/>
                  </a:cubicBezTo>
                  <a:cubicBezTo>
                    <a:pt x="144494" y="49625"/>
                    <a:pt x="140018" y="53721"/>
                    <a:pt x="134779" y="58484"/>
                  </a:cubicBezTo>
                  <a:cubicBezTo>
                    <a:pt x="129540" y="63341"/>
                    <a:pt x="123063" y="69342"/>
                    <a:pt x="115538" y="76581"/>
                  </a:cubicBezTo>
                  <a:cubicBezTo>
                    <a:pt x="119158" y="85535"/>
                    <a:pt x="122777" y="93250"/>
                    <a:pt x="126302" y="99727"/>
                  </a:cubicBezTo>
                  <a:cubicBezTo>
                    <a:pt x="129826" y="106204"/>
                    <a:pt x="132874" y="111633"/>
                    <a:pt x="135446" y="115919"/>
                  </a:cubicBezTo>
                  <a:cubicBezTo>
                    <a:pt x="138494" y="121063"/>
                    <a:pt x="141446" y="125159"/>
                    <a:pt x="144113" y="128397"/>
                  </a:cubicBezTo>
                  <a:cubicBezTo>
                    <a:pt x="146876" y="131636"/>
                    <a:pt x="149924" y="134779"/>
                    <a:pt x="153257" y="138113"/>
                  </a:cubicBezTo>
                  <a:cubicBezTo>
                    <a:pt x="156020" y="140970"/>
                    <a:pt x="159353" y="144018"/>
                    <a:pt x="163163" y="147257"/>
                  </a:cubicBezTo>
                  <a:cubicBezTo>
                    <a:pt x="166973" y="150495"/>
                    <a:pt x="171069" y="153448"/>
                    <a:pt x="175641" y="156115"/>
                  </a:cubicBezTo>
                  <a:cubicBezTo>
                    <a:pt x="170783" y="155829"/>
                    <a:pt x="166116" y="155448"/>
                    <a:pt x="161544" y="154877"/>
                  </a:cubicBezTo>
                  <a:cubicBezTo>
                    <a:pt x="156972" y="154400"/>
                    <a:pt x="152972" y="154019"/>
                    <a:pt x="149447" y="153924"/>
                  </a:cubicBezTo>
                  <a:cubicBezTo>
                    <a:pt x="145352" y="153734"/>
                    <a:pt x="141446" y="153448"/>
                    <a:pt x="137732" y="153162"/>
                  </a:cubicBezTo>
                  <a:cubicBezTo>
                    <a:pt x="134017" y="153067"/>
                    <a:pt x="130207" y="152781"/>
                    <a:pt x="126302" y="152400"/>
                  </a:cubicBezTo>
                  <a:cubicBezTo>
                    <a:pt x="122968" y="152114"/>
                    <a:pt x="119253" y="151829"/>
                    <a:pt x="115157" y="151447"/>
                  </a:cubicBezTo>
                  <a:cubicBezTo>
                    <a:pt x="111062" y="151067"/>
                    <a:pt x="106966" y="150590"/>
                    <a:pt x="102680" y="150019"/>
                  </a:cubicBezTo>
                  <a:cubicBezTo>
                    <a:pt x="104585" y="148590"/>
                    <a:pt x="106013" y="147161"/>
                    <a:pt x="107156" y="145828"/>
                  </a:cubicBezTo>
                  <a:cubicBezTo>
                    <a:pt x="108299" y="144494"/>
                    <a:pt x="109252" y="143256"/>
                    <a:pt x="109919" y="142304"/>
                  </a:cubicBezTo>
                  <a:cubicBezTo>
                    <a:pt x="110871" y="141161"/>
                    <a:pt x="111443" y="140018"/>
                    <a:pt x="111824" y="138875"/>
                  </a:cubicBezTo>
                  <a:cubicBezTo>
                    <a:pt x="111824" y="137351"/>
                    <a:pt x="111252" y="134874"/>
                    <a:pt x="110014" y="131350"/>
                  </a:cubicBezTo>
                  <a:cubicBezTo>
                    <a:pt x="108966" y="128207"/>
                    <a:pt x="107156" y="123825"/>
                    <a:pt x="104775" y="118110"/>
                  </a:cubicBezTo>
                  <a:cubicBezTo>
                    <a:pt x="102394" y="112395"/>
                    <a:pt x="98774" y="104680"/>
                    <a:pt x="93917" y="94774"/>
                  </a:cubicBezTo>
                  <a:cubicBezTo>
                    <a:pt x="89059" y="98584"/>
                    <a:pt x="85154" y="102013"/>
                    <a:pt x="82201" y="104966"/>
                  </a:cubicBezTo>
                  <a:cubicBezTo>
                    <a:pt x="79248" y="107918"/>
                    <a:pt x="76962" y="110490"/>
                    <a:pt x="75438" y="112490"/>
                  </a:cubicBezTo>
                  <a:cubicBezTo>
                    <a:pt x="73628" y="114871"/>
                    <a:pt x="72295" y="116872"/>
                    <a:pt x="71533" y="118396"/>
                  </a:cubicBezTo>
                  <a:cubicBezTo>
                    <a:pt x="70961" y="120015"/>
                    <a:pt x="70676" y="121825"/>
                    <a:pt x="70771" y="123920"/>
                  </a:cubicBezTo>
                  <a:cubicBezTo>
                    <a:pt x="70866" y="125635"/>
                    <a:pt x="71152" y="127730"/>
                    <a:pt x="71628" y="130112"/>
                  </a:cubicBezTo>
                  <a:cubicBezTo>
                    <a:pt x="72104" y="132493"/>
                    <a:pt x="73057" y="135064"/>
                    <a:pt x="74581" y="137732"/>
                  </a:cubicBezTo>
                  <a:cubicBezTo>
                    <a:pt x="65246" y="137065"/>
                    <a:pt x="57531" y="136208"/>
                    <a:pt x="51245" y="135350"/>
                  </a:cubicBezTo>
                  <a:lnTo>
                    <a:pt x="41815" y="134017"/>
                  </a:lnTo>
                  <a:cubicBezTo>
                    <a:pt x="38862" y="133636"/>
                    <a:pt x="35338" y="133064"/>
                    <a:pt x="31337" y="132302"/>
                  </a:cubicBezTo>
                  <a:cubicBezTo>
                    <a:pt x="27908" y="131636"/>
                    <a:pt x="23527" y="130874"/>
                    <a:pt x="18288" y="130112"/>
                  </a:cubicBezTo>
                  <a:cubicBezTo>
                    <a:pt x="13049" y="129254"/>
                    <a:pt x="6953" y="128207"/>
                    <a:pt x="0" y="126873"/>
                  </a:cubicBezTo>
                  <a:cubicBezTo>
                    <a:pt x="2096" y="126397"/>
                    <a:pt x="4382" y="125825"/>
                    <a:pt x="6763" y="124968"/>
                  </a:cubicBezTo>
                  <a:cubicBezTo>
                    <a:pt x="9144" y="124206"/>
                    <a:pt x="11240" y="123444"/>
                    <a:pt x="12954" y="122682"/>
                  </a:cubicBezTo>
                  <a:cubicBezTo>
                    <a:pt x="15145" y="121825"/>
                    <a:pt x="17240" y="120968"/>
                    <a:pt x="19241" y="119920"/>
                  </a:cubicBezTo>
                  <a:cubicBezTo>
                    <a:pt x="21527" y="118586"/>
                    <a:pt x="25146" y="115824"/>
                    <a:pt x="30194" y="111824"/>
                  </a:cubicBezTo>
                  <a:cubicBezTo>
                    <a:pt x="34385" y="108490"/>
                    <a:pt x="40196" y="103632"/>
                    <a:pt x="47625" y="97441"/>
                  </a:cubicBezTo>
                  <a:cubicBezTo>
                    <a:pt x="55055" y="91250"/>
                    <a:pt x="64770" y="82868"/>
                    <a:pt x="76676" y="72295"/>
                  </a:cubicBezTo>
                  <a:cubicBezTo>
                    <a:pt x="72104" y="60388"/>
                    <a:pt x="68390" y="50959"/>
                    <a:pt x="65532" y="43910"/>
                  </a:cubicBezTo>
                  <a:cubicBezTo>
                    <a:pt x="62675" y="36862"/>
                    <a:pt x="60484" y="31337"/>
                    <a:pt x="58960" y="27337"/>
                  </a:cubicBezTo>
                  <a:cubicBezTo>
                    <a:pt x="57150" y="22765"/>
                    <a:pt x="55817" y="19717"/>
                    <a:pt x="54864" y="18097"/>
                  </a:cubicBezTo>
                  <a:cubicBezTo>
                    <a:pt x="53912" y="16478"/>
                    <a:pt x="52673" y="14573"/>
                    <a:pt x="51149" y="12478"/>
                  </a:cubicBezTo>
                  <a:cubicBezTo>
                    <a:pt x="48578" y="9144"/>
                    <a:pt x="44291" y="4953"/>
                    <a:pt x="38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4507324" y="5245512"/>
              <a:ext cx="138112" cy="134778"/>
            </a:xfrm>
            <a:custGeom>
              <a:avLst/>
              <a:gdLst/>
              <a:ahLst/>
              <a:cxnLst/>
              <a:rect l="l" t="t" r="r" b="b"/>
              <a:pathLst>
                <a:path w="138112" h="134778" extrusionOk="0">
                  <a:moveTo>
                    <a:pt x="62484" y="0"/>
                  </a:moveTo>
                  <a:lnTo>
                    <a:pt x="94774" y="3048"/>
                  </a:lnTo>
                  <a:cubicBezTo>
                    <a:pt x="92678" y="7239"/>
                    <a:pt x="90964" y="11144"/>
                    <a:pt x="89630" y="14573"/>
                  </a:cubicBezTo>
                  <a:cubicBezTo>
                    <a:pt x="88297" y="18002"/>
                    <a:pt x="87249" y="21050"/>
                    <a:pt x="86582" y="23622"/>
                  </a:cubicBezTo>
                  <a:cubicBezTo>
                    <a:pt x="85630" y="26670"/>
                    <a:pt x="84963" y="29432"/>
                    <a:pt x="84582" y="31813"/>
                  </a:cubicBezTo>
                  <a:lnTo>
                    <a:pt x="83534" y="39815"/>
                  </a:lnTo>
                  <a:cubicBezTo>
                    <a:pt x="83153" y="42386"/>
                    <a:pt x="82677" y="45244"/>
                    <a:pt x="82106" y="48387"/>
                  </a:cubicBezTo>
                  <a:cubicBezTo>
                    <a:pt x="81534" y="51530"/>
                    <a:pt x="80867" y="54864"/>
                    <a:pt x="80201" y="58579"/>
                  </a:cubicBezTo>
                  <a:cubicBezTo>
                    <a:pt x="86868" y="59341"/>
                    <a:pt x="92583" y="59912"/>
                    <a:pt x="97250" y="60388"/>
                  </a:cubicBezTo>
                  <a:cubicBezTo>
                    <a:pt x="102013" y="60865"/>
                    <a:pt x="105918" y="61341"/>
                    <a:pt x="109061" y="61722"/>
                  </a:cubicBezTo>
                  <a:lnTo>
                    <a:pt x="117920" y="62960"/>
                  </a:lnTo>
                  <a:cubicBezTo>
                    <a:pt x="120110" y="63246"/>
                    <a:pt x="122396" y="63437"/>
                    <a:pt x="124587" y="63627"/>
                  </a:cubicBezTo>
                  <a:cubicBezTo>
                    <a:pt x="126683" y="63627"/>
                    <a:pt x="128873" y="63818"/>
                    <a:pt x="131159" y="63818"/>
                  </a:cubicBezTo>
                  <a:cubicBezTo>
                    <a:pt x="133541" y="63818"/>
                    <a:pt x="135827" y="63627"/>
                    <a:pt x="138113" y="63246"/>
                  </a:cubicBezTo>
                  <a:lnTo>
                    <a:pt x="136017" y="86868"/>
                  </a:lnTo>
                  <a:cubicBezTo>
                    <a:pt x="132017" y="85916"/>
                    <a:pt x="128397" y="85249"/>
                    <a:pt x="125159" y="84868"/>
                  </a:cubicBezTo>
                  <a:cubicBezTo>
                    <a:pt x="121920" y="84392"/>
                    <a:pt x="119158" y="83915"/>
                    <a:pt x="116777" y="83439"/>
                  </a:cubicBezTo>
                  <a:cubicBezTo>
                    <a:pt x="114014" y="83058"/>
                    <a:pt x="111538" y="82582"/>
                    <a:pt x="109347" y="82105"/>
                  </a:cubicBezTo>
                  <a:lnTo>
                    <a:pt x="101060" y="80963"/>
                  </a:lnTo>
                  <a:cubicBezTo>
                    <a:pt x="98298" y="80582"/>
                    <a:pt x="94869" y="80201"/>
                    <a:pt x="90964" y="79820"/>
                  </a:cubicBezTo>
                  <a:cubicBezTo>
                    <a:pt x="86963" y="79438"/>
                    <a:pt x="82296" y="78962"/>
                    <a:pt x="76962" y="78486"/>
                  </a:cubicBezTo>
                  <a:cubicBezTo>
                    <a:pt x="76200" y="81534"/>
                    <a:pt x="75533" y="84487"/>
                    <a:pt x="75057" y="87249"/>
                  </a:cubicBezTo>
                  <a:cubicBezTo>
                    <a:pt x="74581" y="90011"/>
                    <a:pt x="74295" y="92488"/>
                    <a:pt x="74200" y="94774"/>
                  </a:cubicBezTo>
                  <a:cubicBezTo>
                    <a:pt x="73819" y="97346"/>
                    <a:pt x="73724" y="99727"/>
                    <a:pt x="73819" y="102013"/>
                  </a:cubicBezTo>
                  <a:cubicBezTo>
                    <a:pt x="73628" y="104394"/>
                    <a:pt x="73628" y="107252"/>
                    <a:pt x="73819" y="110490"/>
                  </a:cubicBezTo>
                  <a:cubicBezTo>
                    <a:pt x="73819" y="113252"/>
                    <a:pt x="73819" y="116681"/>
                    <a:pt x="74009" y="120682"/>
                  </a:cubicBezTo>
                  <a:cubicBezTo>
                    <a:pt x="74105" y="124682"/>
                    <a:pt x="74295" y="129350"/>
                    <a:pt x="74486" y="134779"/>
                  </a:cubicBezTo>
                  <a:lnTo>
                    <a:pt x="44387" y="130683"/>
                  </a:lnTo>
                  <a:cubicBezTo>
                    <a:pt x="45815" y="125825"/>
                    <a:pt x="46958" y="121444"/>
                    <a:pt x="48006" y="117538"/>
                  </a:cubicBezTo>
                  <a:cubicBezTo>
                    <a:pt x="48959" y="113633"/>
                    <a:pt x="49816" y="110395"/>
                    <a:pt x="50578" y="107918"/>
                  </a:cubicBezTo>
                  <a:cubicBezTo>
                    <a:pt x="51340" y="104870"/>
                    <a:pt x="52007" y="102108"/>
                    <a:pt x="52483" y="99727"/>
                  </a:cubicBezTo>
                  <a:cubicBezTo>
                    <a:pt x="53054" y="96774"/>
                    <a:pt x="53626" y="93917"/>
                    <a:pt x="54293" y="90964"/>
                  </a:cubicBezTo>
                  <a:cubicBezTo>
                    <a:pt x="54864" y="88392"/>
                    <a:pt x="55340" y="85725"/>
                    <a:pt x="55721" y="82868"/>
                  </a:cubicBezTo>
                  <a:cubicBezTo>
                    <a:pt x="56102" y="80010"/>
                    <a:pt x="56388" y="77248"/>
                    <a:pt x="56579" y="74676"/>
                  </a:cubicBezTo>
                  <a:cubicBezTo>
                    <a:pt x="52007" y="73914"/>
                    <a:pt x="47911" y="73247"/>
                    <a:pt x="44291" y="72866"/>
                  </a:cubicBezTo>
                  <a:cubicBezTo>
                    <a:pt x="40672" y="72485"/>
                    <a:pt x="37624" y="72200"/>
                    <a:pt x="34957" y="72009"/>
                  </a:cubicBezTo>
                  <a:cubicBezTo>
                    <a:pt x="32004" y="71819"/>
                    <a:pt x="29337" y="71628"/>
                    <a:pt x="27146" y="71533"/>
                  </a:cubicBezTo>
                  <a:cubicBezTo>
                    <a:pt x="24860" y="71533"/>
                    <a:pt x="22384" y="71533"/>
                    <a:pt x="19526" y="71342"/>
                  </a:cubicBezTo>
                  <a:cubicBezTo>
                    <a:pt x="17050" y="71342"/>
                    <a:pt x="14192" y="71247"/>
                    <a:pt x="10859" y="70866"/>
                  </a:cubicBezTo>
                  <a:cubicBezTo>
                    <a:pt x="7525" y="70485"/>
                    <a:pt x="3905" y="70199"/>
                    <a:pt x="0" y="70104"/>
                  </a:cubicBezTo>
                  <a:lnTo>
                    <a:pt x="1143" y="47149"/>
                  </a:lnTo>
                  <a:cubicBezTo>
                    <a:pt x="6096" y="48196"/>
                    <a:pt x="10382" y="49054"/>
                    <a:pt x="14192" y="49816"/>
                  </a:cubicBezTo>
                  <a:cubicBezTo>
                    <a:pt x="17907" y="50483"/>
                    <a:pt x="21146" y="51054"/>
                    <a:pt x="23717" y="51435"/>
                  </a:cubicBezTo>
                  <a:lnTo>
                    <a:pt x="31147" y="52483"/>
                  </a:lnTo>
                  <a:lnTo>
                    <a:pt x="39434" y="53626"/>
                  </a:lnTo>
                  <a:lnTo>
                    <a:pt x="61246" y="56579"/>
                  </a:lnTo>
                  <a:cubicBezTo>
                    <a:pt x="61913" y="51816"/>
                    <a:pt x="62484" y="47625"/>
                    <a:pt x="62865" y="44005"/>
                  </a:cubicBezTo>
                  <a:cubicBezTo>
                    <a:pt x="63246" y="40386"/>
                    <a:pt x="63532" y="37433"/>
                    <a:pt x="63722" y="34957"/>
                  </a:cubicBezTo>
                  <a:cubicBezTo>
                    <a:pt x="63913" y="32195"/>
                    <a:pt x="64008" y="29909"/>
                    <a:pt x="64103" y="28289"/>
                  </a:cubicBezTo>
                  <a:cubicBezTo>
                    <a:pt x="64103" y="26384"/>
                    <a:pt x="64103" y="24194"/>
                    <a:pt x="63913" y="21527"/>
                  </a:cubicBezTo>
                  <a:cubicBezTo>
                    <a:pt x="63913" y="19241"/>
                    <a:pt x="63722" y="16383"/>
                    <a:pt x="63532" y="12859"/>
                  </a:cubicBezTo>
                  <a:cubicBezTo>
                    <a:pt x="63341" y="9335"/>
                    <a:pt x="63151" y="5239"/>
                    <a:pt x="62865" y="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4646199" y="5268658"/>
              <a:ext cx="153257" cy="217718"/>
            </a:xfrm>
            <a:custGeom>
              <a:avLst/>
              <a:gdLst/>
              <a:ahLst/>
              <a:cxnLst/>
              <a:rect l="l" t="t" r="r" b="b"/>
              <a:pathLst>
                <a:path w="153257" h="217718" extrusionOk="0">
                  <a:moveTo>
                    <a:pt x="95" y="0"/>
                  </a:moveTo>
                  <a:cubicBezTo>
                    <a:pt x="3715" y="1048"/>
                    <a:pt x="6953" y="1905"/>
                    <a:pt x="9716" y="2572"/>
                  </a:cubicBezTo>
                  <a:cubicBezTo>
                    <a:pt x="12478" y="3238"/>
                    <a:pt x="15049" y="3810"/>
                    <a:pt x="17240" y="4286"/>
                  </a:cubicBezTo>
                  <a:cubicBezTo>
                    <a:pt x="19621" y="4763"/>
                    <a:pt x="21907" y="5239"/>
                    <a:pt x="24098" y="5524"/>
                  </a:cubicBezTo>
                  <a:cubicBezTo>
                    <a:pt x="26098" y="5810"/>
                    <a:pt x="28766" y="6096"/>
                    <a:pt x="31909" y="6286"/>
                  </a:cubicBezTo>
                  <a:cubicBezTo>
                    <a:pt x="34480" y="6477"/>
                    <a:pt x="37909" y="6667"/>
                    <a:pt x="42100" y="6953"/>
                  </a:cubicBezTo>
                  <a:cubicBezTo>
                    <a:pt x="46292" y="7239"/>
                    <a:pt x="51244" y="7525"/>
                    <a:pt x="57055" y="7715"/>
                  </a:cubicBezTo>
                  <a:cubicBezTo>
                    <a:pt x="56578" y="8382"/>
                    <a:pt x="55531" y="10573"/>
                    <a:pt x="53912" y="14192"/>
                  </a:cubicBezTo>
                  <a:cubicBezTo>
                    <a:pt x="52292" y="17812"/>
                    <a:pt x="50578" y="22288"/>
                    <a:pt x="48673" y="27527"/>
                  </a:cubicBezTo>
                  <a:cubicBezTo>
                    <a:pt x="46863" y="32766"/>
                    <a:pt x="45053" y="38671"/>
                    <a:pt x="43339" y="45053"/>
                  </a:cubicBezTo>
                  <a:cubicBezTo>
                    <a:pt x="41624" y="51530"/>
                    <a:pt x="40386" y="57912"/>
                    <a:pt x="39624" y="64294"/>
                  </a:cubicBezTo>
                  <a:cubicBezTo>
                    <a:pt x="38862" y="70675"/>
                    <a:pt x="38767" y="76771"/>
                    <a:pt x="39529" y="82582"/>
                  </a:cubicBezTo>
                  <a:cubicBezTo>
                    <a:pt x="40195" y="88392"/>
                    <a:pt x="42005" y="93250"/>
                    <a:pt x="44863" y="97250"/>
                  </a:cubicBezTo>
                  <a:cubicBezTo>
                    <a:pt x="50864" y="105442"/>
                    <a:pt x="56483" y="110585"/>
                    <a:pt x="61722" y="112776"/>
                  </a:cubicBezTo>
                  <a:cubicBezTo>
                    <a:pt x="66961" y="114967"/>
                    <a:pt x="71723" y="115443"/>
                    <a:pt x="76009" y="114205"/>
                  </a:cubicBezTo>
                  <a:cubicBezTo>
                    <a:pt x="80296" y="112966"/>
                    <a:pt x="84011" y="110585"/>
                    <a:pt x="87058" y="107251"/>
                  </a:cubicBezTo>
                  <a:cubicBezTo>
                    <a:pt x="90106" y="103917"/>
                    <a:pt x="92488" y="100774"/>
                    <a:pt x="94012" y="97822"/>
                  </a:cubicBezTo>
                  <a:cubicBezTo>
                    <a:pt x="97917" y="89725"/>
                    <a:pt x="100870" y="81058"/>
                    <a:pt x="102679" y="71723"/>
                  </a:cubicBezTo>
                  <a:cubicBezTo>
                    <a:pt x="104203" y="63627"/>
                    <a:pt x="104775" y="54578"/>
                    <a:pt x="104489" y="44386"/>
                  </a:cubicBezTo>
                  <a:cubicBezTo>
                    <a:pt x="104203" y="34195"/>
                    <a:pt x="101632" y="23526"/>
                    <a:pt x="96774" y="12382"/>
                  </a:cubicBezTo>
                  <a:cubicBezTo>
                    <a:pt x="101537" y="13430"/>
                    <a:pt x="105632" y="14288"/>
                    <a:pt x="109061" y="14954"/>
                  </a:cubicBezTo>
                  <a:cubicBezTo>
                    <a:pt x="112490" y="15621"/>
                    <a:pt x="115538" y="16192"/>
                    <a:pt x="118110" y="16764"/>
                  </a:cubicBezTo>
                  <a:cubicBezTo>
                    <a:pt x="121063" y="17335"/>
                    <a:pt x="123634" y="17907"/>
                    <a:pt x="125730" y="18383"/>
                  </a:cubicBezTo>
                  <a:cubicBezTo>
                    <a:pt x="127730" y="18859"/>
                    <a:pt x="130112" y="19145"/>
                    <a:pt x="132874" y="19336"/>
                  </a:cubicBezTo>
                  <a:cubicBezTo>
                    <a:pt x="135255" y="19717"/>
                    <a:pt x="138208" y="19907"/>
                    <a:pt x="141637" y="20098"/>
                  </a:cubicBezTo>
                  <a:cubicBezTo>
                    <a:pt x="145066" y="20288"/>
                    <a:pt x="148971" y="20479"/>
                    <a:pt x="153257" y="20669"/>
                  </a:cubicBezTo>
                  <a:cubicBezTo>
                    <a:pt x="151543" y="38862"/>
                    <a:pt x="150019" y="54959"/>
                    <a:pt x="148590" y="69151"/>
                  </a:cubicBezTo>
                  <a:cubicBezTo>
                    <a:pt x="147256" y="83344"/>
                    <a:pt x="145923" y="95821"/>
                    <a:pt x="144685" y="106680"/>
                  </a:cubicBezTo>
                  <a:cubicBezTo>
                    <a:pt x="143446" y="117443"/>
                    <a:pt x="142399" y="126778"/>
                    <a:pt x="141256" y="134683"/>
                  </a:cubicBezTo>
                  <a:cubicBezTo>
                    <a:pt x="140208" y="142494"/>
                    <a:pt x="139255" y="149066"/>
                    <a:pt x="138589" y="154495"/>
                  </a:cubicBezTo>
                  <a:cubicBezTo>
                    <a:pt x="136684" y="167164"/>
                    <a:pt x="134969" y="175450"/>
                    <a:pt x="133445" y="179451"/>
                  </a:cubicBezTo>
                  <a:cubicBezTo>
                    <a:pt x="131159" y="184975"/>
                    <a:pt x="127825" y="190309"/>
                    <a:pt x="123253" y="195548"/>
                  </a:cubicBezTo>
                  <a:cubicBezTo>
                    <a:pt x="118681" y="200787"/>
                    <a:pt x="113252" y="205168"/>
                    <a:pt x="106870" y="208978"/>
                  </a:cubicBezTo>
                  <a:cubicBezTo>
                    <a:pt x="100584" y="212693"/>
                    <a:pt x="93440" y="215265"/>
                    <a:pt x="85725" y="216789"/>
                  </a:cubicBezTo>
                  <a:cubicBezTo>
                    <a:pt x="77915" y="218218"/>
                    <a:pt x="69628" y="218027"/>
                    <a:pt x="60865" y="216027"/>
                  </a:cubicBezTo>
                  <a:cubicBezTo>
                    <a:pt x="52292" y="214122"/>
                    <a:pt x="45625" y="212026"/>
                    <a:pt x="40767" y="209740"/>
                  </a:cubicBezTo>
                  <a:cubicBezTo>
                    <a:pt x="35909" y="207454"/>
                    <a:pt x="32194" y="205168"/>
                    <a:pt x="29623" y="202692"/>
                  </a:cubicBezTo>
                  <a:cubicBezTo>
                    <a:pt x="27051" y="200311"/>
                    <a:pt x="25336" y="197834"/>
                    <a:pt x="24384" y="195548"/>
                  </a:cubicBezTo>
                  <a:cubicBezTo>
                    <a:pt x="23527" y="193167"/>
                    <a:pt x="22955" y="190786"/>
                    <a:pt x="22669" y="188404"/>
                  </a:cubicBezTo>
                  <a:cubicBezTo>
                    <a:pt x="22384" y="186023"/>
                    <a:pt x="22193" y="183832"/>
                    <a:pt x="21907" y="181642"/>
                  </a:cubicBezTo>
                  <a:cubicBezTo>
                    <a:pt x="21622" y="179546"/>
                    <a:pt x="20765" y="177641"/>
                    <a:pt x="19336" y="175926"/>
                  </a:cubicBezTo>
                  <a:cubicBezTo>
                    <a:pt x="17526" y="174022"/>
                    <a:pt x="15621" y="172021"/>
                    <a:pt x="13621" y="170116"/>
                  </a:cubicBezTo>
                  <a:cubicBezTo>
                    <a:pt x="11811" y="168402"/>
                    <a:pt x="9811" y="166592"/>
                    <a:pt x="7715" y="164782"/>
                  </a:cubicBezTo>
                  <a:cubicBezTo>
                    <a:pt x="5620" y="162973"/>
                    <a:pt x="3524" y="161449"/>
                    <a:pt x="1429" y="160306"/>
                  </a:cubicBezTo>
                  <a:lnTo>
                    <a:pt x="60769" y="165068"/>
                  </a:lnTo>
                  <a:cubicBezTo>
                    <a:pt x="58769" y="167068"/>
                    <a:pt x="57341" y="168878"/>
                    <a:pt x="56388" y="170688"/>
                  </a:cubicBezTo>
                  <a:cubicBezTo>
                    <a:pt x="55435" y="172402"/>
                    <a:pt x="54673" y="173926"/>
                    <a:pt x="54388" y="175165"/>
                  </a:cubicBezTo>
                  <a:cubicBezTo>
                    <a:pt x="54007" y="176784"/>
                    <a:pt x="53912" y="178213"/>
                    <a:pt x="54102" y="179356"/>
                  </a:cubicBezTo>
                  <a:cubicBezTo>
                    <a:pt x="54578" y="181642"/>
                    <a:pt x="55531" y="184309"/>
                    <a:pt x="57150" y="187261"/>
                  </a:cubicBezTo>
                  <a:cubicBezTo>
                    <a:pt x="58674" y="190214"/>
                    <a:pt x="60960" y="192691"/>
                    <a:pt x="63913" y="194691"/>
                  </a:cubicBezTo>
                  <a:cubicBezTo>
                    <a:pt x="66866" y="196691"/>
                    <a:pt x="70485" y="197739"/>
                    <a:pt x="74867" y="197739"/>
                  </a:cubicBezTo>
                  <a:cubicBezTo>
                    <a:pt x="79248" y="197739"/>
                    <a:pt x="84487" y="196120"/>
                    <a:pt x="90583" y="192881"/>
                  </a:cubicBezTo>
                  <a:cubicBezTo>
                    <a:pt x="95631" y="190024"/>
                    <a:pt x="100298" y="184880"/>
                    <a:pt x="104489" y="177641"/>
                  </a:cubicBezTo>
                  <a:cubicBezTo>
                    <a:pt x="108014" y="171355"/>
                    <a:pt x="111252" y="162306"/>
                    <a:pt x="114395" y="150590"/>
                  </a:cubicBezTo>
                  <a:cubicBezTo>
                    <a:pt x="117539" y="138874"/>
                    <a:pt x="119348" y="123063"/>
                    <a:pt x="120015" y="103251"/>
                  </a:cubicBezTo>
                  <a:cubicBezTo>
                    <a:pt x="115157" y="114205"/>
                    <a:pt x="109442" y="122396"/>
                    <a:pt x="102870" y="127635"/>
                  </a:cubicBezTo>
                  <a:cubicBezTo>
                    <a:pt x="96298" y="132874"/>
                    <a:pt x="90011" y="136588"/>
                    <a:pt x="83915" y="138589"/>
                  </a:cubicBezTo>
                  <a:cubicBezTo>
                    <a:pt x="76867" y="140970"/>
                    <a:pt x="69723" y="141827"/>
                    <a:pt x="62484" y="140970"/>
                  </a:cubicBezTo>
                  <a:cubicBezTo>
                    <a:pt x="52959" y="139255"/>
                    <a:pt x="44958" y="136969"/>
                    <a:pt x="38386" y="133826"/>
                  </a:cubicBezTo>
                  <a:cubicBezTo>
                    <a:pt x="31814" y="130778"/>
                    <a:pt x="26670" y="127063"/>
                    <a:pt x="22669" y="122777"/>
                  </a:cubicBezTo>
                  <a:cubicBezTo>
                    <a:pt x="18764" y="118491"/>
                    <a:pt x="15907" y="113633"/>
                    <a:pt x="14097" y="108204"/>
                  </a:cubicBezTo>
                  <a:cubicBezTo>
                    <a:pt x="12287" y="102775"/>
                    <a:pt x="11240" y="96869"/>
                    <a:pt x="11049" y="90488"/>
                  </a:cubicBezTo>
                  <a:cubicBezTo>
                    <a:pt x="10763" y="84106"/>
                    <a:pt x="11049" y="77724"/>
                    <a:pt x="12001" y="71342"/>
                  </a:cubicBezTo>
                  <a:cubicBezTo>
                    <a:pt x="12859" y="64960"/>
                    <a:pt x="13716" y="59055"/>
                    <a:pt x="14573" y="53530"/>
                  </a:cubicBezTo>
                  <a:cubicBezTo>
                    <a:pt x="15430" y="48006"/>
                    <a:pt x="16193" y="42958"/>
                    <a:pt x="16764" y="38481"/>
                  </a:cubicBezTo>
                  <a:cubicBezTo>
                    <a:pt x="17431" y="34004"/>
                    <a:pt x="17431" y="30289"/>
                    <a:pt x="16859" y="27337"/>
                  </a:cubicBezTo>
                  <a:cubicBezTo>
                    <a:pt x="16097" y="24384"/>
                    <a:pt x="15049" y="21431"/>
                    <a:pt x="13525" y="18478"/>
                  </a:cubicBezTo>
                  <a:cubicBezTo>
                    <a:pt x="12382" y="15907"/>
                    <a:pt x="10668" y="12954"/>
                    <a:pt x="8382" y="9715"/>
                  </a:cubicBezTo>
                  <a:cubicBezTo>
                    <a:pt x="6096" y="6477"/>
                    <a:pt x="3334" y="3334"/>
                    <a:pt x="0" y="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4809362" y="5269896"/>
              <a:ext cx="146494" cy="181070"/>
            </a:xfrm>
            <a:custGeom>
              <a:avLst/>
              <a:gdLst/>
              <a:ahLst/>
              <a:cxnLst/>
              <a:rect l="l" t="t" r="r" b="b"/>
              <a:pathLst>
                <a:path w="146494" h="181070" extrusionOk="0">
                  <a:moveTo>
                    <a:pt x="114491" y="52864"/>
                  </a:moveTo>
                  <a:cubicBezTo>
                    <a:pt x="111633" y="52673"/>
                    <a:pt x="109061" y="52483"/>
                    <a:pt x="106680" y="52292"/>
                  </a:cubicBezTo>
                  <a:lnTo>
                    <a:pt x="127159" y="16097"/>
                  </a:lnTo>
                  <a:lnTo>
                    <a:pt x="99441" y="0"/>
                  </a:lnTo>
                  <a:lnTo>
                    <a:pt x="76391" y="48959"/>
                  </a:lnTo>
                  <a:cubicBezTo>
                    <a:pt x="73628" y="48482"/>
                    <a:pt x="70295" y="47911"/>
                    <a:pt x="66294" y="47054"/>
                  </a:cubicBezTo>
                  <a:cubicBezTo>
                    <a:pt x="60960" y="46101"/>
                    <a:pt x="53816" y="44863"/>
                    <a:pt x="44672" y="43244"/>
                  </a:cubicBezTo>
                  <a:cubicBezTo>
                    <a:pt x="35528" y="41624"/>
                    <a:pt x="24098" y="39624"/>
                    <a:pt x="10097" y="37338"/>
                  </a:cubicBezTo>
                  <a:lnTo>
                    <a:pt x="7239" y="62579"/>
                  </a:lnTo>
                  <a:cubicBezTo>
                    <a:pt x="19431" y="63913"/>
                    <a:pt x="29432" y="64865"/>
                    <a:pt x="37243" y="65532"/>
                  </a:cubicBezTo>
                  <a:cubicBezTo>
                    <a:pt x="45053" y="66199"/>
                    <a:pt x="51149" y="66770"/>
                    <a:pt x="55626" y="67151"/>
                  </a:cubicBezTo>
                  <a:cubicBezTo>
                    <a:pt x="60770" y="67723"/>
                    <a:pt x="64580" y="68009"/>
                    <a:pt x="67056" y="68199"/>
                  </a:cubicBezTo>
                  <a:lnTo>
                    <a:pt x="67247" y="68199"/>
                  </a:lnTo>
                  <a:cubicBezTo>
                    <a:pt x="67247" y="68199"/>
                    <a:pt x="54197" y="96012"/>
                    <a:pt x="54197" y="96012"/>
                  </a:cubicBezTo>
                  <a:cubicBezTo>
                    <a:pt x="50864" y="95631"/>
                    <a:pt x="47244" y="95250"/>
                    <a:pt x="43148" y="94774"/>
                  </a:cubicBezTo>
                  <a:cubicBezTo>
                    <a:pt x="33147" y="93631"/>
                    <a:pt x="20098" y="92012"/>
                    <a:pt x="3810" y="89916"/>
                  </a:cubicBezTo>
                  <a:lnTo>
                    <a:pt x="2858" y="96584"/>
                  </a:lnTo>
                  <a:cubicBezTo>
                    <a:pt x="2667" y="97727"/>
                    <a:pt x="2667" y="98679"/>
                    <a:pt x="2667" y="99632"/>
                  </a:cubicBezTo>
                  <a:lnTo>
                    <a:pt x="2096" y="103537"/>
                  </a:lnTo>
                  <a:cubicBezTo>
                    <a:pt x="1905" y="104775"/>
                    <a:pt x="1715" y="106299"/>
                    <a:pt x="1429" y="108109"/>
                  </a:cubicBezTo>
                  <a:cubicBezTo>
                    <a:pt x="1143" y="109823"/>
                    <a:pt x="762" y="111919"/>
                    <a:pt x="0" y="114205"/>
                  </a:cubicBezTo>
                  <a:cubicBezTo>
                    <a:pt x="12954" y="114491"/>
                    <a:pt x="23622" y="114871"/>
                    <a:pt x="32099" y="115348"/>
                  </a:cubicBezTo>
                  <a:cubicBezTo>
                    <a:pt x="36767" y="115634"/>
                    <a:pt x="40862" y="115919"/>
                    <a:pt x="44482" y="116110"/>
                  </a:cubicBezTo>
                  <a:lnTo>
                    <a:pt x="17336" y="173736"/>
                  </a:lnTo>
                  <a:lnTo>
                    <a:pt x="33433" y="181070"/>
                  </a:lnTo>
                  <a:lnTo>
                    <a:pt x="68771" y="118682"/>
                  </a:lnTo>
                  <a:cubicBezTo>
                    <a:pt x="71819" y="119158"/>
                    <a:pt x="75724" y="119729"/>
                    <a:pt x="80486" y="120587"/>
                  </a:cubicBezTo>
                  <a:cubicBezTo>
                    <a:pt x="85820" y="121539"/>
                    <a:pt x="93059" y="122682"/>
                    <a:pt x="102108" y="124016"/>
                  </a:cubicBezTo>
                  <a:cubicBezTo>
                    <a:pt x="111252" y="125349"/>
                    <a:pt x="122777" y="127063"/>
                    <a:pt x="136779" y="129159"/>
                  </a:cubicBezTo>
                  <a:lnTo>
                    <a:pt x="139351" y="104204"/>
                  </a:lnTo>
                  <a:cubicBezTo>
                    <a:pt x="126873" y="103251"/>
                    <a:pt x="116872" y="102394"/>
                    <a:pt x="109157" y="101727"/>
                  </a:cubicBezTo>
                  <a:cubicBezTo>
                    <a:pt x="101441" y="101060"/>
                    <a:pt x="95345" y="100489"/>
                    <a:pt x="90964" y="100108"/>
                  </a:cubicBezTo>
                  <a:cubicBezTo>
                    <a:pt x="86011" y="99822"/>
                    <a:pt x="82391" y="99441"/>
                    <a:pt x="80010" y="99155"/>
                  </a:cubicBezTo>
                  <a:lnTo>
                    <a:pt x="95250" y="72200"/>
                  </a:lnTo>
                  <a:cubicBezTo>
                    <a:pt x="97727" y="72485"/>
                    <a:pt x="100394" y="72866"/>
                    <a:pt x="103251" y="73247"/>
                  </a:cubicBezTo>
                  <a:cubicBezTo>
                    <a:pt x="113157" y="74486"/>
                    <a:pt x="126302" y="76295"/>
                    <a:pt x="142685" y="78486"/>
                  </a:cubicBezTo>
                  <a:cubicBezTo>
                    <a:pt x="142875" y="77343"/>
                    <a:pt x="142970" y="76295"/>
                    <a:pt x="142970" y="75152"/>
                  </a:cubicBezTo>
                  <a:cubicBezTo>
                    <a:pt x="142970" y="74009"/>
                    <a:pt x="143161" y="73057"/>
                    <a:pt x="143256" y="72104"/>
                  </a:cubicBezTo>
                  <a:lnTo>
                    <a:pt x="143732" y="68771"/>
                  </a:lnTo>
                  <a:lnTo>
                    <a:pt x="144209" y="64865"/>
                  </a:lnTo>
                  <a:cubicBezTo>
                    <a:pt x="144494" y="62675"/>
                    <a:pt x="145256" y="59150"/>
                    <a:pt x="146495" y="54483"/>
                  </a:cubicBezTo>
                  <a:cubicBezTo>
                    <a:pt x="133636" y="54007"/>
                    <a:pt x="122873" y="53531"/>
                    <a:pt x="114300" y="528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4960444" y="5261888"/>
              <a:ext cx="154235" cy="203252"/>
            </a:xfrm>
            <a:custGeom>
              <a:avLst/>
              <a:gdLst/>
              <a:ahLst/>
              <a:cxnLst/>
              <a:rect l="l" t="t" r="r" b="b"/>
              <a:pathLst>
                <a:path w="154235" h="203252" extrusionOk="0">
                  <a:moveTo>
                    <a:pt x="93044" y="388"/>
                  </a:moveTo>
                  <a:cubicBezTo>
                    <a:pt x="101521" y="1341"/>
                    <a:pt x="109808" y="4484"/>
                    <a:pt x="117999" y="9723"/>
                  </a:cubicBezTo>
                  <a:cubicBezTo>
                    <a:pt x="126095" y="14962"/>
                    <a:pt x="133049" y="22201"/>
                    <a:pt x="138954" y="31345"/>
                  </a:cubicBezTo>
                  <a:cubicBezTo>
                    <a:pt x="144860" y="40488"/>
                    <a:pt x="149146" y="51537"/>
                    <a:pt x="151908" y="64492"/>
                  </a:cubicBezTo>
                  <a:cubicBezTo>
                    <a:pt x="154670" y="77445"/>
                    <a:pt x="154956" y="92209"/>
                    <a:pt x="152861" y="108878"/>
                  </a:cubicBezTo>
                  <a:cubicBezTo>
                    <a:pt x="151527" y="119927"/>
                    <a:pt x="149337" y="129928"/>
                    <a:pt x="146289" y="138691"/>
                  </a:cubicBezTo>
                  <a:cubicBezTo>
                    <a:pt x="143241" y="147454"/>
                    <a:pt x="139621" y="155170"/>
                    <a:pt x="135525" y="161837"/>
                  </a:cubicBezTo>
                  <a:cubicBezTo>
                    <a:pt x="131430" y="168504"/>
                    <a:pt x="127048" y="174315"/>
                    <a:pt x="122286" y="179172"/>
                  </a:cubicBezTo>
                  <a:cubicBezTo>
                    <a:pt x="117523" y="184030"/>
                    <a:pt x="112951" y="188126"/>
                    <a:pt x="108379" y="191364"/>
                  </a:cubicBezTo>
                  <a:cubicBezTo>
                    <a:pt x="103807" y="194603"/>
                    <a:pt x="99521" y="197079"/>
                    <a:pt x="95520" y="198794"/>
                  </a:cubicBezTo>
                  <a:cubicBezTo>
                    <a:pt x="91520" y="200509"/>
                    <a:pt x="88186" y="201556"/>
                    <a:pt x="85519" y="201937"/>
                  </a:cubicBezTo>
                  <a:cubicBezTo>
                    <a:pt x="82090" y="202604"/>
                    <a:pt x="77994" y="202985"/>
                    <a:pt x="73232" y="203176"/>
                  </a:cubicBezTo>
                  <a:cubicBezTo>
                    <a:pt x="68469" y="203366"/>
                    <a:pt x="63612" y="203176"/>
                    <a:pt x="58659" y="202890"/>
                  </a:cubicBezTo>
                  <a:cubicBezTo>
                    <a:pt x="53610" y="202509"/>
                    <a:pt x="48753" y="201556"/>
                    <a:pt x="43990" y="200032"/>
                  </a:cubicBezTo>
                  <a:cubicBezTo>
                    <a:pt x="39228" y="198508"/>
                    <a:pt x="35132" y="196413"/>
                    <a:pt x="31798" y="193746"/>
                  </a:cubicBezTo>
                  <a:cubicBezTo>
                    <a:pt x="28369" y="190984"/>
                    <a:pt x="24559" y="187269"/>
                    <a:pt x="20273" y="182411"/>
                  </a:cubicBezTo>
                  <a:cubicBezTo>
                    <a:pt x="15987" y="177553"/>
                    <a:pt x="12081" y="171267"/>
                    <a:pt x="8652" y="163361"/>
                  </a:cubicBezTo>
                  <a:cubicBezTo>
                    <a:pt x="5223" y="155455"/>
                    <a:pt x="2651" y="145835"/>
                    <a:pt x="1032" y="134310"/>
                  </a:cubicBezTo>
                  <a:cubicBezTo>
                    <a:pt x="-587" y="122785"/>
                    <a:pt x="-301" y="109069"/>
                    <a:pt x="1890" y="93067"/>
                  </a:cubicBezTo>
                  <a:cubicBezTo>
                    <a:pt x="4080" y="77064"/>
                    <a:pt x="7986" y="62968"/>
                    <a:pt x="13415" y="50776"/>
                  </a:cubicBezTo>
                  <a:cubicBezTo>
                    <a:pt x="18939" y="38584"/>
                    <a:pt x="25702" y="28487"/>
                    <a:pt x="33608" y="20581"/>
                  </a:cubicBezTo>
                  <a:cubicBezTo>
                    <a:pt x="41514" y="12676"/>
                    <a:pt x="50562" y="6961"/>
                    <a:pt x="60754" y="3627"/>
                  </a:cubicBezTo>
                  <a:cubicBezTo>
                    <a:pt x="70851" y="198"/>
                    <a:pt x="81709" y="-755"/>
                    <a:pt x="93139" y="579"/>
                  </a:cubicBezTo>
                  <a:close/>
                  <a:moveTo>
                    <a:pt x="39990" y="97829"/>
                  </a:moveTo>
                  <a:cubicBezTo>
                    <a:pt x="38275" y="108687"/>
                    <a:pt x="37608" y="118212"/>
                    <a:pt x="37989" y="126595"/>
                  </a:cubicBezTo>
                  <a:cubicBezTo>
                    <a:pt x="38370" y="134881"/>
                    <a:pt x="39132" y="141930"/>
                    <a:pt x="40466" y="147740"/>
                  </a:cubicBezTo>
                  <a:cubicBezTo>
                    <a:pt x="41799" y="153550"/>
                    <a:pt x="43228" y="158218"/>
                    <a:pt x="44847" y="161742"/>
                  </a:cubicBezTo>
                  <a:cubicBezTo>
                    <a:pt x="46562" y="165266"/>
                    <a:pt x="47800" y="167743"/>
                    <a:pt x="48753" y="169171"/>
                  </a:cubicBezTo>
                  <a:cubicBezTo>
                    <a:pt x="49610" y="170981"/>
                    <a:pt x="51515" y="172410"/>
                    <a:pt x="54372" y="173362"/>
                  </a:cubicBezTo>
                  <a:cubicBezTo>
                    <a:pt x="57230" y="174315"/>
                    <a:pt x="60373" y="174981"/>
                    <a:pt x="63707" y="175362"/>
                  </a:cubicBezTo>
                  <a:cubicBezTo>
                    <a:pt x="67041" y="175744"/>
                    <a:pt x="70279" y="175744"/>
                    <a:pt x="73518" y="175362"/>
                  </a:cubicBezTo>
                  <a:cubicBezTo>
                    <a:pt x="76756" y="174981"/>
                    <a:pt x="79328" y="174124"/>
                    <a:pt x="81138" y="172886"/>
                  </a:cubicBezTo>
                  <a:cubicBezTo>
                    <a:pt x="82185" y="172124"/>
                    <a:pt x="83805" y="169933"/>
                    <a:pt x="86091" y="166504"/>
                  </a:cubicBezTo>
                  <a:cubicBezTo>
                    <a:pt x="88376" y="163075"/>
                    <a:pt x="90758" y="158503"/>
                    <a:pt x="93330" y="152884"/>
                  </a:cubicBezTo>
                  <a:cubicBezTo>
                    <a:pt x="95901" y="147264"/>
                    <a:pt x="98473" y="140596"/>
                    <a:pt x="101045" y="132976"/>
                  </a:cubicBezTo>
                  <a:cubicBezTo>
                    <a:pt x="103617" y="125356"/>
                    <a:pt x="105712" y="117070"/>
                    <a:pt x="107522" y="108116"/>
                  </a:cubicBezTo>
                  <a:cubicBezTo>
                    <a:pt x="109427" y="98020"/>
                    <a:pt x="110760" y="88685"/>
                    <a:pt x="111332" y="80017"/>
                  </a:cubicBezTo>
                  <a:cubicBezTo>
                    <a:pt x="111999" y="71350"/>
                    <a:pt x="112189" y="63729"/>
                    <a:pt x="111903" y="57157"/>
                  </a:cubicBezTo>
                  <a:cubicBezTo>
                    <a:pt x="111713" y="50585"/>
                    <a:pt x="111141" y="45061"/>
                    <a:pt x="110189" y="40584"/>
                  </a:cubicBezTo>
                  <a:cubicBezTo>
                    <a:pt x="109332" y="36107"/>
                    <a:pt x="108093" y="33059"/>
                    <a:pt x="106665" y="31345"/>
                  </a:cubicBezTo>
                  <a:cubicBezTo>
                    <a:pt x="104569" y="28773"/>
                    <a:pt x="101902" y="26868"/>
                    <a:pt x="98568" y="25439"/>
                  </a:cubicBezTo>
                  <a:cubicBezTo>
                    <a:pt x="95330" y="24010"/>
                    <a:pt x="91901" y="23248"/>
                    <a:pt x="88472" y="22962"/>
                  </a:cubicBezTo>
                  <a:cubicBezTo>
                    <a:pt x="85043" y="22677"/>
                    <a:pt x="81709" y="22962"/>
                    <a:pt x="78566" y="23534"/>
                  </a:cubicBezTo>
                  <a:cubicBezTo>
                    <a:pt x="75327" y="24201"/>
                    <a:pt x="72851" y="25344"/>
                    <a:pt x="70946" y="26963"/>
                  </a:cubicBezTo>
                  <a:cubicBezTo>
                    <a:pt x="67136" y="30202"/>
                    <a:pt x="63612" y="33630"/>
                    <a:pt x="60468" y="37345"/>
                  </a:cubicBezTo>
                  <a:cubicBezTo>
                    <a:pt x="57325" y="41060"/>
                    <a:pt x="54563" y="45632"/>
                    <a:pt x="52086" y="51156"/>
                  </a:cubicBezTo>
                  <a:cubicBezTo>
                    <a:pt x="49610" y="56681"/>
                    <a:pt x="47419" y="63158"/>
                    <a:pt x="45324" y="70683"/>
                  </a:cubicBezTo>
                  <a:cubicBezTo>
                    <a:pt x="43228" y="78208"/>
                    <a:pt x="41418" y="87256"/>
                    <a:pt x="39799" y="979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61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4484233" y="3014988"/>
            <a:ext cx="6756800" cy="12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title" idx="2" hasCustomPrompt="1"/>
          </p:nvPr>
        </p:nvSpPr>
        <p:spPr>
          <a:xfrm>
            <a:off x="8922567" y="1792980"/>
            <a:ext cx="2182400" cy="126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1"/>
          </p:nvPr>
        </p:nvSpPr>
        <p:spPr>
          <a:xfrm>
            <a:off x="4484233" y="4490220"/>
            <a:ext cx="67568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227" name="Google Shape;227;p14"/>
          <p:cNvGrpSpPr/>
          <p:nvPr/>
        </p:nvGrpSpPr>
        <p:grpSpPr>
          <a:xfrm>
            <a:off x="4454223" y="347770"/>
            <a:ext cx="7164311" cy="6283025"/>
            <a:chOff x="3340667" y="260827"/>
            <a:chExt cx="5373233" cy="4712269"/>
          </a:xfrm>
        </p:grpSpPr>
        <p:grpSp>
          <p:nvGrpSpPr>
            <p:cNvPr id="228" name="Google Shape;228;p14"/>
            <p:cNvGrpSpPr/>
            <p:nvPr/>
          </p:nvGrpSpPr>
          <p:grpSpPr>
            <a:xfrm rot="-385499">
              <a:off x="3350642" y="4726084"/>
              <a:ext cx="619154" cy="213039"/>
              <a:chOff x="-1465831" y="2387183"/>
              <a:chExt cx="619166" cy="213043"/>
            </a:xfrm>
          </p:grpSpPr>
          <p:sp>
            <p:nvSpPr>
              <p:cNvPr id="229" name="Google Shape;229;p14"/>
              <p:cNvSpPr/>
              <p:nvPr/>
            </p:nvSpPr>
            <p:spPr>
              <a:xfrm>
                <a:off x="-1465831" y="23871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-1331482" y="24080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-1220364" y="2426535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-1090130" y="24573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-969833" y="2420933"/>
                <a:ext cx="123168" cy="162386"/>
              </a:xfrm>
              <a:custGeom>
                <a:avLst/>
                <a:gdLst/>
                <a:ahLst/>
                <a:cxnLst/>
                <a:rect l="l" t="t" r="r" b="b"/>
                <a:pathLst>
                  <a:path w="117583" h="155022" extrusionOk="0">
                    <a:moveTo>
                      <a:pt x="71002" y="451"/>
                    </a:moveTo>
                    <a:cubicBezTo>
                      <a:pt x="77478" y="1202"/>
                      <a:pt x="83809" y="3570"/>
                      <a:pt x="89991" y="7560"/>
                    </a:cubicBezTo>
                    <a:cubicBezTo>
                      <a:pt x="96170" y="11558"/>
                      <a:pt x="101492" y="17045"/>
                      <a:pt x="105971" y="24024"/>
                    </a:cubicBezTo>
                    <a:cubicBezTo>
                      <a:pt x="110454" y="31004"/>
                      <a:pt x="113732" y="39433"/>
                      <a:pt x="115819" y="49301"/>
                    </a:cubicBezTo>
                    <a:cubicBezTo>
                      <a:pt x="117894" y="59177"/>
                      <a:pt x="118141" y="70443"/>
                      <a:pt x="116550" y="83105"/>
                    </a:cubicBezTo>
                    <a:cubicBezTo>
                      <a:pt x="115534" y="91554"/>
                      <a:pt x="113849" y="99120"/>
                      <a:pt x="111508" y="105807"/>
                    </a:cubicBezTo>
                    <a:cubicBezTo>
                      <a:pt x="109160" y="112501"/>
                      <a:pt x="106420" y="118383"/>
                      <a:pt x="103298" y="123463"/>
                    </a:cubicBezTo>
                    <a:cubicBezTo>
                      <a:pt x="100160" y="128544"/>
                      <a:pt x="96807" y="132948"/>
                      <a:pt x="93227" y="136680"/>
                    </a:cubicBezTo>
                    <a:cubicBezTo>
                      <a:pt x="89628" y="140404"/>
                      <a:pt x="86099" y="143503"/>
                      <a:pt x="82613" y="145958"/>
                    </a:cubicBezTo>
                    <a:cubicBezTo>
                      <a:pt x="79131" y="148416"/>
                      <a:pt x="75860" y="150288"/>
                      <a:pt x="72823" y="151585"/>
                    </a:cubicBezTo>
                    <a:cubicBezTo>
                      <a:pt x="69783" y="152890"/>
                      <a:pt x="67239" y="153684"/>
                      <a:pt x="65203" y="153981"/>
                    </a:cubicBezTo>
                    <a:cubicBezTo>
                      <a:pt x="62553" y="154477"/>
                      <a:pt x="59434" y="154797"/>
                      <a:pt x="55843" y="154946"/>
                    </a:cubicBezTo>
                    <a:cubicBezTo>
                      <a:pt x="52244" y="155102"/>
                      <a:pt x="48531" y="155016"/>
                      <a:pt x="44713" y="154712"/>
                    </a:cubicBezTo>
                    <a:cubicBezTo>
                      <a:pt x="40891" y="154407"/>
                      <a:pt x="37159" y="153680"/>
                      <a:pt x="33524" y="152535"/>
                    </a:cubicBezTo>
                    <a:cubicBezTo>
                      <a:pt x="29886" y="151394"/>
                      <a:pt x="26772" y="149788"/>
                      <a:pt x="24208" y="147720"/>
                    </a:cubicBezTo>
                    <a:cubicBezTo>
                      <a:pt x="21624" y="145645"/>
                      <a:pt x="18682" y="142776"/>
                      <a:pt x="15407" y="139111"/>
                    </a:cubicBezTo>
                    <a:cubicBezTo>
                      <a:pt x="12112" y="135437"/>
                      <a:pt x="9158" y="130603"/>
                      <a:pt x="6555" y="124589"/>
                    </a:cubicBezTo>
                    <a:cubicBezTo>
                      <a:pt x="3941" y="118574"/>
                      <a:pt x="2014" y="111196"/>
                      <a:pt x="783" y="102442"/>
                    </a:cubicBezTo>
                    <a:cubicBezTo>
                      <a:pt x="-448" y="93688"/>
                      <a:pt x="-229" y="83199"/>
                      <a:pt x="1448" y="70983"/>
                    </a:cubicBezTo>
                    <a:cubicBezTo>
                      <a:pt x="3124" y="58766"/>
                      <a:pt x="6067" y="48008"/>
                      <a:pt x="10268" y="38714"/>
                    </a:cubicBezTo>
                    <a:cubicBezTo>
                      <a:pt x="14477" y="29413"/>
                      <a:pt x="19608" y="21750"/>
                      <a:pt x="25658" y="15708"/>
                    </a:cubicBezTo>
                    <a:cubicBezTo>
                      <a:pt x="31711" y="9666"/>
                      <a:pt x="38593" y="5356"/>
                      <a:pt x="46315" y="2765"/>
                    </a:cubicBezTo>
                    <a:cubicBezTo>
                      <a:pt x="54046" y="174"/>
                      <a:pt x="62272" y="-596"/>
                      <a:pt x="70998" y="455"/>
                    </a:cubicBezTo>
                    <a:close/>
                    <a:moveTo>
                      <a:pt x="30558" y="74750"/>
                    </a:moveTo>
                    <a:cubicBezTo>
                      <a:pt x="29281" y="83019"/>
                      <a:pt x="28776" y="90320"/>
                      <a:pt x="29065" y="96654"/>
                    </a:cubicBezTo>
                    <a:cubicBezTo>
                      <a:pt x="29331" y="102993"/>
                      <a:pt x="29960" y="108371"/>
                      <a:pt x="30926" y="112790"/>
                    </a:cubicBezTo>
                    <a:cubicBezTo>
                      <a:pt x="31891" y="117210"/>
                      <a:pt x="33005" y="120775"/>
                      <a:pt x="34298" y="123448"/>
                    </a:cubicBezTo>
                    <a:cubicBezTo>
                      <a:pt x="35568" y="126121"/>
                      <a:pt x="36569" y="128020"/>
                      <a:pt x="37272" y="129110"/>
                    </a:cubicBezTo>
                    <a:cubicBezTo>
                      <a:pt x="37945" y="130494"/>
                      <a:pt x="39367" y="131549"/>
                      <a:pt x="41559" y="132276"/>
                    </a:cubicBezTo>
                    <a:cubicBezTo>
                      <a:pt x="43752" y="133007"/>
                      <a:pt x="46112" y="133515"/>
                      <a:pt x="48656" y="133788"/>
                    </a:cubicBezTo>
                    <a:cubicBezTo>
                      <a:pt x="51192" y="134062"/>
                      <a:pt x="53698" y="134050"/>
                      <a:pt x="56171" y="133741"/>
                    </a:cubicBezTo>
                    <a:cubicBezTo>
                      <a:pt x="58649" y="133440"/>
                      <a:pt x="60587" y="132807"/>
                      <a:pt x="62010" y="131861"/>
                    </a:cubicBezTo>
                    <a:cubicBezTo>
                      <a:pt x="62807" y="131256"/>
                      <a:pt x="64066" y="129642"/>
                      <a:pt x="65785" y="127016"/>
                    </a:cubicBezTo>
                    <a:cubicBezTo>
                      <a:pt x="67501" y="124386"/>
                      <a:pt x="69333" y="120915"/>
                      <a:pt x="71284" y="116605"/>
                    </a:cubicBezTo>
                    <a:cubicBezTo>
                      <a:pt x="73234" y="112294"/>
                      <a:pt x="75184" y="107229"/>
                      <a:pt x="77130" y="101414"/>
                    </a:cubicBezTo>
                    <a:cubicBezTo>
                      <a:pt x="79068" y="95603"/>
                      <a:pt x="80718" y="89280"/>
                      <a:pt x="82089" y="82457"/>
                    </a:cubicBezTo>
                    <a:cubicBezTo>
                      <a:pt x="83562" y="74793"/>
                      <a:pt x="84543" y="67661"/>
                      <a:pt x="85016" y="61068"/>
                    </a:cubicBezTo>
                    <a:cubicBezTo>
                      <a:pt x="85493" y="54479"/>
                      <a:pt x="85642" y="48680"/>
                      <a:pt x="85474" y="43646"/>
                    </a:cubicBezTo>
                    <a:cubicBezTo>
                      <a:pt x="85305" y="38617"/>
                      <a:pt x="84879" y="34408"/>
                      <a:pt x="84204" y="31020"/>
                    </a:cubicBezTo>
                    <a:cubicBezTo>
                      <a:pt x="83520" y="27639"/>
                      <a:pt x="82625" y="25298"/>
                      <a:pt x="81515" y="24001"/>
                    </a:cubicBezTo>
                    <a:cubicBezTo>
                      <a:pt x="79916" y="22062"/>
                      <a:pt x="77869" y="20570"/>
                      <a:pt x="75364" y="19514"/>
                    </a:cubicBezTo>
                    <a:cubicBezTo>
                      <a:pt x="72866" y="18459"/>
                      <a:pt x="70307" y="17818"/>
                      <a:pt x="67684" y="17596"/>
                    </a:cubicBezTo>
                    <a:cubicBezTo>
                      <a:pt x="65070" y="17388"/>
                      <a:pt x="62549" y="17537"/>
                      <a:pt x="60111" y="18065"/>
                    </a:cubicBezTo>
                    <a:cubicBezTo>
                      <a:pt x="57676" y="18588"/>
                      <a:pt x="55742" y="19468"/>
                      <a:pt x="54280" y="20699"/>
                    </a:cubicBezTo>
                    <a:cubicBezTo>
                      <a:pt x="51365" y="23165"/>
                      <a:pt x="48715" y="25799"/>
                      <a:pt x="46323" y="28624"/>
                    </a:cubicBezTo>
                    <a:cubicBezTo>
                      <a:pt x="43928" y="31442"/>
                      <a:pt x="41809" y="34943"/>
                      <a:pt x="39949" y="39121"/>
                    </a:cubicBezTo>
                    <a:cubicBezTo>
                      <a:pt x="38089" y="43302"/>
                      <a:pt x="36373" y="48258"/>
                      <a:pt x="34803" y="53979"/>
                    </a:cubicBezTo>
                    <a:cubicBezTo>
                      <a:pt x="33231" y="59700"/>
                      <a:pt x="31809" y="66625"/>
                      <a:pt x="30562" y="74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14"/>
            <p:cNvGrpSpPr/>
            <p:nvPr/>
          </p:nvGrpSpPr>
          <p:grpSpPr>
            <a:xfrm rot="-442639">
              <a:off x="8063399" y="301103"/>
              <a:ext cx="640275" cy="200552"/>
              <a:chOff x="-1846831" y="2912352"/>
              <a:chExt cx="640289" cy="200557"/>
            </a:xfrm>
          </p:grpSpPr>
          <p:sp>
            <p:nvSpPr>
              <p:cNvPr id="235" name="Google Shape;235;p14"/>
              <p:cNvSpPr/>
              <p:nvPr/>
            </p:nvSpPr>
            <p:spPr>
              <a:xfrm>
                <a:off x="-1846831" y="29205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-1712482" y="29414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900723">
                <a:off x="-1593588" y="2924966"/>
                <a:ext cx="116897" cy="147995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92371" extrusionOk="0">
                    <a:moveTo>
                      <a:pt x="0" y="8552"/>
                    </a:moveTo>
                    <a:cubicBezTo>
                      <a:pt x="1715" y="9600"/>
                      <a:pt x="3524" y="10266"/>
                      <a:pt x="5239" y="10647"/>
                    </a:cubicBezTo>
                    <a:cubicBezTo>
                      <a:pt x="6953" y="11028"/>
                      <a:pt x="8477" y="11219"/>
                      <a:pt x="9906" y="11219"/>
                    </a:cubicBezTo>
                    <a:cubicBezTo>
                      <a:pt x="11430" y="11219"/>
                      <a:pt x="13049" y="11219"/>
                      <a:pt x="14478" y="10838"/>
                    </a:cubicBezTo>
                    <a:cubicBezTo>
                      <a:pt x="15907" y="10552"/>
                      <a:pt x="17335" y="9790"/>
                      <a:pt x="18764" y="8838"/>
                    </a:cubicBezTo>
                    <a:cubicBezTo>
                      <a:pt x="20193" y="7790"/>
                      <a:pt x="21907" y="6742"/>
                      <a:pt x="23813" y="5599"/>
                    </a:cubicBezTo>
                    <a:cubicBezTo>
                      <a:pt x="25717" y="4456"/>
                      <a:pt x="28099" y="3313"/>
                      <a:pt x="30766" y="2265"/>
                    </a:cubicBezTo>
                    <a:cubicBezTo>
                      <a:pt x="33433" y="1218"/>
                      <a:pt x="36767" y="456"/>
                      <a:pt x="40672" y="75"/>
                    </a:cubicBezTo>
                    <a:cubicBezTo>
                      <a:pt x="42386" y="-116"/>
                      <a:pt x="44196" y="75"/>
                      <a:pt x="46196" y="456"/>
                    </a:cubicBezTo>
                    <a:cubicBezTo>
                      <a:pt x="48196" y="932"/>
                      <a:pt x="50101" y="1599"/>
                      <a:pt x="52006" y="2456"/>
                    </a:cubicBezTo>
                    <a:cubicBezTo>
                      <a:pt x="53912" y="3313"/>
                      <a:pt x="55626" y="4266"/>
                      <a:pt x="57341" y="5409"/>
                    </a:cubicBezTo>
                    <a:cubicBezTo>
                      <a:pt x="58960" y="6552"/>
                      <a:pt x="60293" y="7695"/>
                      <a:pt x="61150" y="8838"/>
                    </a:cubicBezTo>
                    <a:cubicBezTo>
                      <a:pt x="62103" y="9981"/>
                      <a:pt x="62960" y="11981"/>
                      <a:pt x="63627" y="14838"/>
                    </a:cubicBezTo>
                    <a:cubicBezTo>
                      <a:pt x="64294" y="17696"/>
                      <a:pt x="64770" y="20744"/>
                      <a:pt x="65056" y="24078"/>
                    </a:cubicBezTo>
                    <a:cubicBezTo>
                      <a:pt x="65342" y="27411"/>
                      <a:pt x="65437" y="30745"/>
                      <a:pt x="65342" y="33984"/>
                    </a:cubicBezTo>
                    <a:cubicBezTo>
                      <a:pt x="65246" y="37222"/>
                      <a:pt x="64865" y="39984"/>
                      <a:pt x="64294" y="42080"/>
                    </a:cubicBezTo>
                    <a:cubicBezTo>
                      <a:pt x="63437" y="43985"/>
                      <a:pt x="61817" y="46461"/>
                      <a:pt x="59245" y="49605"/>
                    </a:cubicBezTo>
                    <a:cubicBezTo>
                      <a:pt x="57055" y="52272"/>
                      <a:pt x="53721" y="55701"/>
                      <a:pt x="49149" y="60082"/>
                    </a:cubicBezTo>
                    <a:cubicBezTo>
                      <a:pt x="44672" y="64368"/>
                      <a:pt x="38481" y="69607"/>
                      <a:pt x="30766" y="75703"/>
                    </a:cubicBezTo>
                    <a:cubicBezTo>
                      <a:pt x="35719" y="75036"/>
                      <a:pt x="39815" y="74465"/>
                      <a:pt x="43148" y="73893"/>
                    </a:cubicBezTo>
                    <a:cubicBezTo>
                      <a:pt x="46482" y="73322"/>
                      <a:pt x="49149" y="72750"/>
                      <a:pt x="51340" y="72274"/>
                    </a:cubicBezTo>
                    <a:cubicBezTo>
                      <a:pt x="53721" y="71703"/>
                      <a:pt x="55721" y="71131"/>
                      <a:pt x="57055" y="70560"/>
                    </a:cubicBezTo>
                    <a:cubicBezTo>
                      <a:pt x="58293" y="69893"/>
                      <a:pt x="59531" y="69036"/>
                      <a:pt x="60865" y="67893"/>
                    </a:cubicBezTo>
                    <a:cubicBezTo>
                      <a:pt x="62008" y="66940"/>
                      <a:pt x="63151" y="65702"/>
                      <a:pt x="64389" y="64178"/>
                    </a:cubicBezTo>
                    <a:cubicBezTo>
                      <a:pt x="65627" y="62654"/>
                      <a:pt x="66770" y="60749"/>
                      <a:pt x="67913" y="58368"/>
                    </a:cubicBezTo>
                    <a:cubicBezTo>
                      <a:pt x="68675" y="62940"/>
                      <a:pt x="69342" y="66559"/>
                      <a:pt x="69913" y="69131"/>
                    </a:cubicBezTo>
                    <a:cubicBezTo>
                      <a:pt x="70294" y="70655"/>
                      <a:pt x="70580" y="71988"/>
                      <a:pt x="70771" y="73036"/>
                    </a:cubicBezTo>
                    <a:cubicBezTo>
                      <a:pt x="70961" y="74084"/>
                      <a:pt x="71152" y="75227"/>
                      <a:pt x="71438" y="76560"/>
                    </a:cubicBezTo>
                    <a:cubicBezTo>
                      <a:pt x="71628" y="77703"/>
                      <a:pt x="71914" y="79132"/>
                      <a:pt x="72104" y="80656"/>
                    </a:cubicBezTo>
                    <a:cubicBezTo>
                      <a:pt x="72295" y="82180"/>
                      <a:pt x="72580" y="83799"/>
                      <a:pt x="72961" y="85514"/>
                    </a:cubicBezTo>
                    <a:cubicBezTo>
                      <a:pt x="68580" y="84847"/>
                      <a:pt x="64579" y="84466"/>
                      <a:pt x="61055" y="84180"/>
                    </a:cubicBezTo>
                    <a:cubicBezTo>
                      <a:pt x="57531" y="83895"/>
                      <a:pt x="54483" y="83799"/>
                      <a:pt x="52006" y="83895"/>
                    </a:cubicBezTo>
                    <a:cubicBezTo>
                      <a:pt x="49054" y="83895"/>
                      <a:pt x="46482" y="83990"/>
                      <a:pt x="44196" y="84276"/>
                    </a:cubicBezTo>
                    <a:cubicBezTo>
                      <a:pt x="41815" y="84657"/>
                      <a:pt x="39243" y="85133"/>
                      <a:pt x="36385" y="85800"/>
                    </a:cubicBezTo>
                    <a:cubicBezTo>
                      <a:pt x="33909" y="86466"/>
                      <a:pt x="30861" y="87228"/>
                      <a:pt x="27432" y="88276"/>
                    </a:cubicBezTo>
                    <a:cubicBezTo>
                      <a:pt x="24003" y="89324"/>
                      <a:pt x="20098" y="90657"/>
                      <a:pt x="15811" y="92372"/>
                    </a:cubicBezTo>
                    <a:cubicBezTo>
                      <a:pt x="15335" y="91515"/>
                      <a:pt x="14954" y="90562"/>
                      <a:pt x="14573" y="89610"/>
                    </a:cubicBezTo>
                    <a:cubicBezTo>
                      <a:pt x="14192" y="88657"/>
                      <a:pt x="13906" y="87705"/>
                      <a:pt x="13621" y="86847"/>
                    </a:cubicBezTo>
                    <a:cubicBezTo>
                      <a:pt x="13240" y="85895"/>
                      <a:pt x="12954" y="84847"/>
                      <a:pt x="12668" y="83895"/>
                    </a:cubicBezTo>
                    <a:cubicBezTo>
                      <a:pt x="12382" y="82942"/>
                      <a:pt x="12097" y="81894"/>
                      <a:pt x="11811" y="81037"/>
                    </a:cubicBezTo>
                    <a:cubicBezTo>
                      <a:pt x="11525" y="80180"/>
                      <a:pt x="11335" y="79323"/>
                      <a:pt x="11144" y="78370"/>
                    </a:cubicBezTo>
                    <a:cubicBezTo>
                      <a:pt x="10954" y="77418"/>
                      <a:pt x="10763" y="76560"/>
                      <a:pt x="10573" y="75703"/>
                    </a:cubicBezTo>
                    <a:cubicBezTo>
                      <a:pt x="16859" y="70560"/>
                      <a:pt x="22003" y="66083"/>
                      <a:pt x="25813" y="62082"/>
                    </a:cubicBezTo>
                    <a:cubicBezTo>
                      <a:pt x="29623" y="58082"/>
                      <a:pt x="32671" y="54653"/>
                      <a:pt x="34862" y="51986"/>
                    </a:cubicBezTo>
                    <a:cubicBezTo>
                      <a:pt x="37338" y="48747"/>
                      <a:pt x="39148" y="45890"/>
                      <a:pt x="40386" y="43318"/>
                    </a:cubicBezTo>
                    <a:cubicBezTo>
                      <a:pt x="41529" y="40270"/>
                      <a:pt x="42291" y="36936"/>
                      <a:pt x="42863" y="33317"/>
                    </a:cubicBezTo>
                    <a:cubicBezTo>
                      <a:pt x="43434" y="29697"/>
                      <a:pt x="43339" y="26459"/>
                      <a:pt x="42767" y="23506"/>
                    </a:cubicBezTo>
                    <a:cubicBezTo>
                      <a:pt x="42100" y="20553"/>
                      <a:pt x="40862" y="18267"/>
                      <a:pt x="38767" y="16553"/>
                    </a:cubicBezTo>
                    <a:cubicBezTo>
                      <a:pt x="36767" y="14838"/>
                      <a:pt x="33814" y="14362"/>
                      <a:pt x="29908" y="15029"/>
                    </a:cubicBezTo>
                    <a:cubicBezTo>
                      <a:pt x="27337" y="15505"/>
                      <a:pt x="25051" y="16648"/>
                      <a:pt x="22955" y="18553"/>
                    </a:cubicBezTo>
                    <a:cubicBezTo>
                      <a:pt x="20860" y="20458"/>
                      <a:pt x="19050" y="22649"/>
                      <a:pt x="17431" y="25125"/>
                    </a:cubicBezTo>
                    <a:cubicBezTo>
                      <a:pt x="15811" y="27602"/>
                      <a:pt x="14478" y="30269"/>
                      <a:pt x="13240" y="33031"/>
                    </a:cubicBezTo>
                    <a:cubicBezTo>
                      <a:pt x="12097" y="35793"/>
                      <a:pt x="11144" y="38365"/>
                      <a:pt x="10477" y="40746"/>
                    </a:cubicBezTo>
                    <a:cubicBezTo>
                      <a:pt x="9716" y="43128"/>
                      <a:pt x="9239" y="45128"/>
                      <a:pt x="8858" y="46747"/>
                    </a:cubicBezTo>
                    <a:cubicBezTo>
                      <a:pt x="8477" y="48366"/>
                      <a:pt x="8287" y="49224"/>
                      <a:pt x="8287" y="49224"/>
                    </a:cubicBezTo>
                    <a:cubicBezTo>
                      <a:pt x="8287" y="49414"/>
                      <a:pt x="8001" y="48747"/>
                      <a:pt x="7715" y="47319"/>
                    </a:cubicBezTo>
                    <a:cubicBezTo>
                      <a:pt x="7429" y="45890"/>
                      <a:pt x="7048" y="44080"/>
                      <a:pt x="6763" y="41985"/>
                    </a:cubicBezTo>
                    <a:cubicBezTo>
                      <a:pt x="6382" y="39794"/>
                      <a:pt x="6001" y="37603"/>
                      <a:pt x="5524" y="35222"/>
                    </a:cubicBezTo>
                    <a:cubicBezTo>
                      <a:pt x="5048" y="32841"/>
                      <a:pt x="4667" y="30840"/>
                      <a:pt x="4381" y="29316"/>
                    </a:cubicBezTo>
                    <a:cubicBezTo>
                      <a:pt x="4191" y="28078"/>
                      <a:pt x="3810" y="26364"/>
                      <a:pt x="3429" y="24363"/>
                    </a:cubicBezTo>
                    <a:cubicBezTo>
                      <a:pt x="2762" y="21030"/>
                      <a:pt x="1715" y="15886"/>
                      <a:pt x="95" y="88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-1465830" y="29907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557599">
                <a:off x="-1333283" y="2938138"/>
                <a:ext cx="114032" cy="166657"/>
              </a:xfrm>
              <a:custGeom>
                <a:avLst/>
                <a:gdLst/>
                <a:ahLst/>
                <a:cxnLst/>
                <a:rect l="l" t="t" r="r" b="b"/>
                <a:pathLst>
                  <a:path w="62957" h="92011" extrusionOk="0">
                    <a:moveTo>
                      <a:pt x="31940" y="0"/>
                    </a:moveTo>
                    <a:cubicBezTo>
                      <a:pt x="34892" y="0"/>
                      <a:pt x="37940" y="667"/>
                      <a:pt x="41084" y="1715"/>
                    </a:cubicBezTo>
                    <a:cubicBezTo>
                      <a:pt x="44227" y="2762"/>
                      <a:pt x="47180" y="4477"/>
                      <a:pt x="50037" y="6763"/>
                    </a:cubicBezTo>
                    <a:cubicBezTo>
                      <a:pt x="52799" y="9049"/>
                      <a:pt x="55276" y="11906"/>
                      <a:pt x="57467" y="15526"/>
                    </a:cubicBezTo>
                    <a:cubicBezTo>
                      <a:pt x="59657" y="19050"/>
                      <a:pt x="61086" y="23336"/>
                      <a:pt x="61943" y="28194"/>
                    </a:cubicBezTo>
                    <a:cubicBezTo>
                      <a:pt x="63372" y="36671"/>
                      <a:pt x="63277" y="44101"/>
                      <a:pt x="61753" y="50483"/>
                    </a:cubicBezTo>
                    <a:cubicBezTo>
                      <a:pt x="60229" y="56864"/>
                      <a:pt x="57848" y="62484"/>
                      <a:pt x="54514" y="67437"/>
                    </a:cubicBezTo>
                    <a:cubicBezTo>
                      <a:pt x="51180" y="72390"/>
                      <a:pt x="47180" y="76772"/>
                      <a:pt x="42608" y="80772"/>
                    </a:cubicBezTo>
                    <a:cubicBezTo>
                      <a:pt x="38036" y="84677"/>
                      <a:pt x="33273" y="88487"/>
                      <a:pt x="28320" y="92012"/>
                    </a:cubicBezTo>
                    <a:cubicBezTo>
                      <a:pt x="25558" y="89726"/>
                      <a:pt x="23462" y="87821"/>
                      <a:pt x="21938" y="86392"/>
                    </a:cubicBezTo>
                    <a:lnTo>
                      <a:pt x="19462" y="84201"/>
                    </a:lnTo>
                    <a:cubicBezTo>
                      <a:pt x="18795" y="83439"/>
                      <a:pt x="17938" y="82677"/>
                      <a:pt x="16985" y="81820"/>
                    </a:cubicBezTo>
                    <a:cubicBezTo>
                      <a:pt x="16128" y="81058"/>
                      <a:pt x="15176" y="80010"/>
                      <a:pt x="13937" y="78962"/>
                    </a:cubicBezTo>
                    <a:cubicBezTo>
                      <a:pt x="12794" y="77819"/>
                      <a:pt x="11461" y="76581"/>
                      <a:pt x="9937" y="75057"/>
                    </a:cubicBezTo>
                    <a:cubicBezTo>
                      <a:pt x="12699" y="76295"/>
                      <a:pt x="15176" y="77153"/>
                      <a:pt x="17366" y="77438"/>
                    </a:cubicBezTo>
                    <a:cubicBezTo>
                      <a:pt x="19557" y="77724"/>
                      <a:pt x="21462" y="77819"/>
                      <a:pt x="22986" y="77629"/>
                    </a:cubicBezTo>
                    <a:cubicBezTo>
                      <a:pt x="24796" y="77438"/>
                      <a:pt x="26415" y="77057"/>
                      <a:pt x="27844" y="76390"/>
                    </a:cubicBezTo>
                    <a:cubicBezTo>
                      <a:pt x="31559" y="74295"/>
                      <a:pt x="34892" y="71723"/>
                      <a:pt x="37750" y="68675"/>
                    </a:cubicBezTo>
                    <a:cubicBezTo>
                      <a:pt x="40226" y="66008"/>
                      <a:pt x="42417" y="62770"/>
                      <a:pt x="44417" y="58960"/>
                    </a:cubicBezTo>
                    <a:cubicBezTo>
                      <a:pt x="46418" y="55150"/>
                      <a:pt x="47275" y="50578"/>
                      <a:pt x="47084" y="45434"/>
                    </a:cubicBezTo>
                    <a:cubicBezTo>
                      <a:pt x="44608" y="49530"/>
                      <a:pt x="41846" y="52578"/>
                      <a:pt x="38702" y="54483"/>
                    </a:cubicBezTo>
                    <a:cubicBezTo>
                      <a:pt x="35559" y="56388"/>
                      <a:pt x="32702" y="57722"/>
                      <a:pt x="30035" y="58484"/>
                    </a:cubicBezTo>
                    <a:cubicBezTo>
                      <a:pt x="26796" y="59341"/>
                      <a:pt x="23558" y="59722"/>
                      <a:pt x="20319" y="59531"/>
                    </a:cubicBezTo>
                    <a:cubicBezTo>
                      <a:pt x="18700" y="59341"/>
                      <a:pt x="16890" y="58674"/>
                      <a:pt x="14890" y="57341"/>
                    </a:cubicBezTo>
                    <a:cubicBezTo>
                      <a:pt x="12890" y="56007"/>
                      <a:pt x="10985" y="54293"/>
                      <a:pt x="9175" y="52102"/>
                    </a:cubicBezTo>
                    <a:cubicBezTo>
                      <a:pt x="7365" y="49911"/>
                      <a:pt x="5651" y="47530"/>
                      <a:pt x="4127" y="44768"/>
                    </a:cubicBezTo>
                    <a:cubicBezTo>
                      <a:pt x="2603" y="42005"/>
                      <a:pt x="1555" y="39148"/>
                      <a:pt x="793" y="36005"/>
                    </a:cubicBezTo>
                    <a:cubicBezTo>
                      <a:pt x="31" y="32861"/>
                      <a:pt x="-160" y="29718"/>
                      <a:pt x="126" y="26480"/>
                    </a:cubicBezTo>
                    <a:cubicBezTo>
                      <a:pt x="412" y="23241"/>
                      <a:pt x="1364" y="20098"/>
                      <a:pt x="3174" y="16955"/>
                    </a:cubicBezTo>
                    <a:cubicBezTo>
                      <a:pt x="5841" y="12383"/>
                      <a:pt x="8318" y="8954"/>
                      <a:pt x="10699" y="6572"/>
                    </a:cubicBezTo>
                    <a:cubicBezTo>
                      <a:pt x="13080" y="4191"/>
                      <a:pt x="15461" y="2477"/>
                      <a:pt x="17843" y="1524"/>
                    </a:cubicBezTo>
                    <a:cubicBezTo>
                      <a:pt x="20224" y="572"/>
                      <a:pt x="22510" y="0"/>
                      <a:pt x="24796" y="0"/>
                    </a:cubicBezTo>
                    <a:cubicBezTo>
                      <a:pt x="27082" y="0"/>
                      <a:pt x="29463" y="0"/>
                      <a:pt x="31940" y="0"/>
                    </a:cubicBezTo>
                    <a:close/>
                    <a:moveTo>
                      <a:pt x="20033" y="26765"/>
                    </a:moveTo>
                    <a:cubicBezTo>
                      <a:pt x="19462" y="29242"/>
                      <a:pt x="19271" y="31623"/>
                      <a:pt x="19462" y="34004"/>
                    </a:cubicBezTo>
                    <a:cubicBezTo>
                      <a:pt x="19652" y="36386"/>
                      <a:pt x="20033" y="38576"/>
                      <a:pt x="20891" y="40481"/>
                    </a:cubicBezTo>
                    <a:cubicBezTo>
                      <a:pt x="21748" y="42386"/>
                      <a:pt x="22700" y="44006"/>
                      <a:pt x="23939" y="45339"/>
                    </a:cubicBezTo>
                    <a:cubicBezTo>
                      <a:pt x="25272" y="46673"/>
                      <a:pt x="26796" y="47435"/>
                      <a:pt x="28606" y="47720"/>
                    </a:cubicBezTo>
                    <a:cubicBezTo>
                      <a:pt x="30416" y="48006"/>
                      <a:pt x="32130" y="47720"/>
                      <a:pt x="33845" y="46577"/>
                    </a:cubicBezTo>
                    <a:cubicBezTo>
                      <a:pt x="35559" y="45530"/>
                      <a:pt x="37083" y="44006"/>
                      <a:pt x="38417" y="42101"/>
                    </a:cubicBezTo>
                    <a:cubicBezTo>
                      <a:pt x="39845" y="40196"/>
                      <a:pt x="40988" y="38005"/>
                      <a:pt x="41846" y="35528"/>
                    </a:cubicBezTo>
                    <a:cubicBezTo>
                      <a:pt x="42703" y="33052"/>
                      <a:pt x="43274" y="30480"/>
                      <a:pt x="43465" y="27908"/>
                    </a:cubicBezTo>
                    <a:cubicBezTo>
                      <a:pt x="43560" y="26099"/>
                      <a:pt x="43465" y="24194"/>
                      <a:pt x="43179" y="22098"/>
                    </a:cubicBezTo>
                    <a:cubicBezTo>
                      <a:pt x="42893" y="20003"/>
                      <a:pt x="42322" y="18098"/>
                      <a:pt x="41560" y="16288"/>
                    </a:cubicBezTo>
                    <a:cubicBezTo>
                      <a:pt x="40798" y="14478"/>
                      <a:pt x="39845" y="12954"/>
                      <a:pt x="38798" y="11811"/>
                    </a:cubicBezTo>
                    <a:cubicBezTo>
                      <a:pt x="37750" y="10573"/>
                      <a:pt x="36512" y="9906"/>
                      <a:pt x="35273" y="9716"/>
                    </a:cubicBezTo>
                    <a:cubicBezTo>
                      <a:pt x="33559" y="9525"/>
                      <a:pt x="31844" y="9906"/>
                      <a:pt x="30225" y="10763"/>
                    </a:cubicBezTo>
                    <a:cubicBezTo>
                      <a:pt x="28606" y="11621"/>
                      <a:pt x="27082" y="12859"/>
                      <a:pt x="25748" y="14383"/>
                    </a:cubicBezTo>
                    <a:cubicBezTo>
                      <a:pt x="24415" y="16002"/>
                      <a:pt x="23177" y="17812"/>
                      <a:pt x="22129" y="20003"/>
                    </a:cubicBezTo>
                    <a:cubicBezTo>
                      <a:pt x="21081" y="22193"/>
                      <a:pt x="20414" y="24479"/>
                      <a:pt x="19938" y="26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773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/>
          </p:nvPr>
        </p:nvSpPr>
        <p:spPr>
          <a:xfrm>
            <a:off x="950967" y="3207800"/>
            <a:ext cx="6756800" cy="12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2" hasCustomPrompt="1"/>
          </p:nvPr>
        </p:nvSpPr>
        <p:spPr>
          <a:xfrm>
            <a:off x="1087033" y="1299400"/>
            <a:ext cx="2182400" cy="126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1"/>
          </p:nvPr>
        </p:nvSpPr>
        <p:spPr>
          <a:xfrm>
            <a:off x="950967" y="4683400"/>
            <a:ext cx="3900400" cy="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244" name="Google Shape;244;p15"/>
          <p:cNvGrpSpPr/>
          <p:nvPr/>
        </p:nvGrpSpPr>
        <p:grpSpPr>
          <a:xfrm>
            <a:off x="10686347" y="515535"/>
            <a:ext cx="1109397" cy="5971564"/>
            <a:chOff x="8014760" y="386651"/>
            <a:chExt cx="832048" cy="4478673"/>
          </a:xfrm>
        </p:grpSpPr>
        <p:grpSp>
          <p:nvGrpSpPr>
            <p:cNvPr id="245" name="Google Shape;245;p15"/>
            <p:cNvGrpSpPr/>
            <p:nvPr/>
          </p:nvGrpSpPr>
          <p:grpSpPr>
            <a:xfrm>
              <a:off x="8051023" y="4702896"/>
              <a:ext cx="759514" cy="162428"/>
              <a:chOff x="1878644" y="1647584"/>
              <a:chExt cx="559042" cy="119538"/>
            </a:xfrm>
          </p:grpSpPr>
          <p:sp>
            <p:nvSpPr>
              <p:cNvPr id="246" name="Google Shape;246;p15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5"/>
            <p:cNvGrpSpPr/>
            <p:nvPr/>
          </p:nvGrpSpPr>
          <p:grpSpPr>
            <a:xfrm>
              <a:off x="8014760" y="386651"/>
              <a:ext cx="832048" cy="344975"/>
              <a:chOff x="3225328" y="1341032"/>
              <a:chExt cx="1127742" cy="467572"/>
            </a:xfrm>
          </p:grpSpPr>
          <p:sp>
            <p:nvSpPr>
              <p:cNvPr id="252" name="Google Shape;252;p15"/>
              <p:cNvSpPr/>
              <p:nvPr/>
            </p:nvSpPr>
            <p:spPr>
              <a:xfrm>
                <a:off x="3225328" y="1341032"/>
                <a:ext cx="1127742" cy="467572"/>
              </a:xfrm>
              <a:custGeom>
                <a:avLst/>
                <a:gdLst/>
                <a:ahLst/>
                <a:cxnLst/>
                <a:rect l="l" t="t" r="r" b="b"/>
                <a:pathLst>
                  <a:path w="1127742" h="467572" extrusionOk="0">
                    <a:moveTo>
                      <a:pt x="1127742" y="0"/>
                    </a:moveTo>
                    <a:lnTo>
                      <a:pt x="1123228" y="383"/>
                    </a:lnTo>
                    <a:lnTo>
                      <a:pt x="92405" y="86836"/>
                    </a:lnTo>
                    <a:lnTo>
                      <a:pt x="152521" y="379623"/>
                    </a:lnTo>
                    <a:lnTo>
                      <a:pt x="53438" y="152513"/>
                    </a:lnTo>
                    <a:lnTo>
                      <a:pt x="0" y="189811"/>
                    </a:lnTo>
                    <a:lnTo>
                      <a:pt x="168106" y="467572"/>
                    </a:lnTo>
                    <a:lnTo>
                      <a:pt x="189260" y="467572"/>
                    </a:lnTo>
                    <a:lnTo>
                      <a:pt x="140274" y="110213"/>
                    </a:lnTo>
                    <a:lnTo>
                      <a:pt x="1121063" y="3516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3" name="Google Shape;253;p15"/>
              <p:cNvGrpSpPr/>
              <p:nvPr/>
            </p:nvGrpSpPr>
            <p:grpSpPr>
              <a:xfrm>
                <a:off x="3568635" y="1422772"/>
                <a:ext cx="598364" cy="325656"/>
                <a:chOff x="3568635" y="1422772"/>
                <a:chExt cx="598364" cy="325656"/>
              </a:xfrm>
            </p:grpSpPr>
            <p:grpSp>
              <p:nvGrpSpPr>
                <p:cNvPr id="254" name="Google Shape;254;p15"/>
                <p:cNvGrpSpPr/>
                <p:nvPr/>
              </p:nvGrpSpPr>
              <p:grpSpPr>
                <a:xfrm>
                  <a:off x="3568635" y="1451218"/>
                  <a:ext cx="532414" cy="297210"/>
                  <a:chOff x="3568635" y="1451218"/>
                  <a:chExt cx="532414" cy="297210"/>
                </a:xfrm>
              </p:grpSpPr>
              <p:sp>
                <p:nvSpPr>
                  <p:cNvPr id="255" name="Google Shape;255;p15"/>
                  <p:cNvSpPr/>
                  <p:nvPr/>
                </p:nvSpPr>
                <p:spPr>
                  <a:xfrm>
                    <a:off x="3568635" y="1479504"/>
                    <a:ext cx="68431" cy="26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1" h="266541" extrusionOk="0">
                        <a:moveTo>
                          <a:pt x="31763" y="218344"/>
                        </a:moveTo>
                        <a:cubicBezTo>
                          <a:pt x="22833" y="202817"/>
                          <a:pt x="16030" y="188956"/>
                          <a:pt x="11379" y="176767"/>
                        </a:cubicBezTo>
                        <a:cubicBezTo>
                          <a:pt x="5873" y="162506"/>
                          <a:pt x="2273" y="149012"/>
                          <a:pt x="566" y="136272"/>
                        </a:cubicBezTo>
                        <a:cubicBezTo>
                          <a:pt x="-478" y="125607"/>
                          <a:pt x="-79" y="114844"/>
                          <a:pt x="1773" y="103984"/>
                        </a:cubicBezTo>
                        <a:cubicBezTo>
                          <a:pt x="3618" y="93132"/>
                          <a:pt x="6201" y="82705"/>
                          <a:pt x="9523" y="72720"/>
                        </a:cubicBezTo>
                        <a:cubicBezTo>
                          <a:pt x="12829" y="62739"/>
                          <a:pt x="16581" y="53387"/>
                          <a:pt x="20770" y="44665"/>
                        </a:cubicBezTo>
                        <a:cubicBezTo>
                          <a:pt x="24959" y="35942"/>
                          <a:pt x="28910" y="28345"/>
                          <a:pt x="32631" y="21854"/>
                        </a:cubicBezTo>
                        <a:cubicBezTo>
                          <a:pt x="36336" y="15362"/>
                          <a:pt x="39435" y="10184"/>
                          <a:pt x="41920" y="6327"/>
                        </a:cubicBezTo>
                        <a:cubicBezTo>
                          <a:pt x="44394" y="2474"/>
                          <a:pt x="45715" y="364"/>
                          <a:pt x="45875" y="0"/>
                        </a:cubicBezTo>
                        <a:cubicBezTo>
                          <a:pt x="46043" y="-12"/>
                          <a:pt x="46196" y="946"/>
                          <a:pt x="46320" y="2869"/>
                        </a:cubicBezTo>
                        <a:cubicBezTo>
                          <a:pt x="46438" y="4623"/>
                          <a:pt x="46567" y="7390"/>
                          <a:pt x="46731" y="11165"/>
                        </a:cubicBezTo>
                        <a:cubicBezTo>
                          <a:pt x="46879" y="14940"/>
                          <a:pt x="47114" y="20599"/>
                          <a:pt x="47430" y="28146"/>
                        </a:cubicBezTo>
                        <a:cubicBezTo>
                          <a:pt x="41854" y="45235"/>
                          <a:pt x="37653" y="60469"/>
                          <a:pt x="34815" y="73853"/>
                        </a:cubicBezTo>
                        <a:cubicBezTo>
                          <a:pt x="31990" y="87238"/>
                          <a:pt x="30001" y="98720"/>
                          <a:pt x="28867" y="108302"/>
                        </a:cubicBezTo>
                        <a:cubicBezTo>
                          <a:pt x="27636" y="119300"/>
                          <a:pt x="27046" y="129105"/>
                          <a:pt x="27074" y="137730"/>
                        </a:cubicBezTo>
                        <a:cubicBezTo>
                          <a:pt x="27972" y="146120"/>
                          <a:pt x="29884" y="155327"/>
                          <a:pt x="32822" y="165344"/>
                        </a:cubicBezTo>
                        <a:cubicBezTo>
                          <a:pt x="35320" y="173988"/>
                          <a:pt x="39102" y="184082"/>
                          <a:pt x="44159" y="195631"/>
                        </a:cubicBezTo>
                        <a:cubicBezTo>
                          <a:pt x="49228" y="207190"/>
                          <a:pt x="56415" y="219708"/>
                          <a:pt x="65743" y="233182"/>
                        </a:cubicBezTo>
                        <a:lnTo>
                          <a:pt x="68432" y="266541"/>
                        </a:lnTo>
                        <a:cubicBezTo>
                          <a:pt x="52921" y="249940"/>
                          <a:pt x="40697" y="233882"/>
                          <a:pt x="31779" y="2183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6" name="Google Shape;256;p15"/>
                  <p:cNvSpPr/>
                  <p:nvPr/>
                </p:nvSpPr>
                <p:spPr>
                  <a:xfrm>
                    <a:off x="3615917" y="1549524"/>
                    <a:ext cx="168055" cy="141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55" h="141270" extrusionOk="0">
                        <a:moveTo>
                          <a:pt x="11458" y="14690"/>
                        </a:moveTo>
                        <a:cubicBezTo>
                          <a:pt x="16546" y="14358"/>
                          <a:pt x="20755" y="14135"/>
                          <a:pt x="24085" y="13998"/>
                        </a:cubicBezTo>
                        <a:cubicBezTo>
                          <a:pt x="27418" y="13873"/>
                          <a:pt x="30060" y="13744"/>
                          <a:pt x="31991" y="13619"/>
                        </a:cubicBezTo>
                        <a:lnTo>
                          <a:pt x="37243" y="13279"/>
                        </a:lnTo>
                        <a:lnTo>
                          <a:pt x="43297" y="12889"/>
                        </a:lnTo>
                        <a:cubicBezTo>
                          <a:pt x="45743" y="12724"/>
                          <a:pt x="49026" y="12470"/>
                          <a:pt x="53141" y="12111"/>
                        </a:cubicBezTo>
                        <a:cubicBezTo>
                          <a:pt x="57256" y="11767"/>
                          <a:pt x="62633" y="11196"/>
                          <a:pt x="69273" y="10407"/>
                        </a:cubicBezTo>
                        <a:cubicBezTo>
                          <a:pt x="66166" y="11314"/>
                          <a:pt x="63755" y="12220"/>
                          <a:pt x="62051" y="13119"/>
                        </a:cubicBezTo>
                        <a:cubicBezTo>
                          <a:pt x="60355" y="14018"/>
                          <a:pt x="59089" y="14940"/>
                          <a:pt x="58280" y="15870"/>
                        </a:cubicBezTo>
                        <a:cubicBezTo>
                          <a:pt x="57283" y="16816"/>
                          <a:pt x="56721" y="17821"/>
                          <a:pt x="56623" y="18883"/>
                        </a:cubicBezTo>
                        <a:cubicBezTo>
                          <a:pt x="56885" y="20279"/>
                          <a:pt x="57639" y="22424"/>
                          <a:pt x="58893" y="25336"/>
                        </a:cubicBezTo>
                        <a:cubicBezTo>
                          <a:pt x="59929" y="27911"/>
                          <a:pt x="61699" y="31409"/>
                          <a:pt x="64185" y="35817"/>
                        </a:cubicBezTo>
                        <a:cubicBezTo>
                          <a:pt x="66670" y="40233"/>
                          <a:pt x="70356" y="46157"/>
                          <a:pt x="75241" y="53586"/>
                        </a:cubicBezTo>
                        <a:cubicBezTo>
                          <a:pt x="82056" y="44696"/>
                          <a:pt x="87238" y="37669"/>
                          <a:pt x="90767" y="32511"/>
                        </a:cubicBezTo>
                        <a:cubicBezTo>
                          <a:pt x="94308" y="27356"/>
                          <a:pt x="96957" y="23397"/>
                          <a:pt x="98720" y="20638"/>
                        </a:cubicBezTo>
                        <a:cubicBezTo>
                          <a:pt x="100447" y="17539"/>
                          <a:pt x="101459" y="15444"/>
                          <a:pt x="101745" y="14370"/>
                        </a:cubicBezTo>
                        <a:cubicBezTo>
                          <a:pt x="101510" y="13514"/>
                          <a:pt x="101198" y="12654"/>
                          <a:pt x="100787" y="11798"/>
                        </a:cubicBezTo>
                        <a:cubicBezTo>
                          <a:pt x="100166" y="10427"/>
                          <a:pt x="98708" y="8320"/>
                          <a:pt x="96410" y="5479"/>
                        </a:cubicBezTo>
                        <a:cubicBezTo>
                          <a:pt x="101170" y="5526"/>
                          <a:pt x="105301" y="5471"/>
                          <a:pt x="108818" y="5334"/>
                        </a:cubicBezTo>
                        <a:cubicBezTo>
                          <a:pt x="112327" y="5198"/>
                          <a:pt x="115313" y="5131"/>
                          <a:pt x="117779" y="5147"/>
                        </a:cubicBezTo>
                        <a:cubicBezTo>
                          <a:pt x="120597" y="5139"/>
                          <a:pt x="122887" y="5080"/>
                          <a:pt x="124634" y="4971"/>
                        </a:cubicBezTo>
                        <a:cubicBezTo>
                          <a:pt x="126556" y="4846"/>
                          <a:pt x="129362" y="4572"/>
                          <a:pt x="133028" y="4162"/>
                        </a:cubicBezTo>
                        <a:cubicBezTo>
                          <a:pt x="135990" y="3799"/>
                          <a:pt x="140059" y="3306"/>
                          <a:pt x="145205" y="2712"/>
                        </a:cubicBezTo>
                        <a:cubicBezTo>
                          <a:pt x="150364" y="2110"/>
                          <a:pt x="156867" y="1212"/>
                          <a:pt x="164702" y="0"/>
                        </a:cubicBezTo>
                        <a:cubicBezTo>
                          <a:pt x="158422" y="3576"/>
                          <a:pt x="153100" y="6952"/>
                          <a:pt x="148727" y="10145"/>
                        </a:cubicBezTo>
                        <a:cubicBezTo>
                          <a:pt x="144357" y="13334"/>
                          <a:pt x="140754" y="16167"/>
                          <a:pt x="137925" y="18633"/>
                        </a:cubicBezTo>
                        <a:cubicBezTo>
                          <a:pt x="134584" y="21490"/>
                          <a:pt x="131852" y="24140"/>
                          <a:pt x="129726" y="26559"/>
                        </a:cubicBezTo>
                        <a:cubicBezTo>
                          <a:pt x="127627" y="29330"/>
                          <a:pt x="125025" y="32761"/>
                          <a:pt x="121945" y="36833"/>
                        </a:cubicBezTo>
                        <a:cubicBezTo>
                          <a:pt x="119194" y="40538"/>
                          <a:pt x="115833" y="45110"/>
                          <a:pt x="111874" y="50550"/>
                        </a:cubicBezTo>
                        <a:cubicBezTo>
                          <a:pt x="107915" y="56002"/>
                          <a:pt x="103120" y="62782"/>
                          <a:pt x="97485" y="70895"/>
                        </a:cubicBezTo>
                        <a:cubicBezTo>
                          <a:pt x="102554" y="78488"/>
                          <a:pt x="107329" y="84952"/>
                          <a:pt x="111816" y="90294"/>
                        </a:cubicBezTo>
                        <a:cubicBezTo>
                          <a:pt x="116290" y="95644"/>
                          <a:pt x="120140" y="100053"/>
                          <a:pt x="123368" y="103542"/>
                        </a:cubicBezTo>
                        <a:cubicBezTo>
                          <a:pt x="127151" y="107697"/>
                          <a:pt x="130613" y="110991"/>
                          <a:pt x="133771" y="113426"/>
                        </a:cubicBezTo>
                        <a:cubicBezTo>
                          <a:pt x="136920" y="115864"/>
                          <a:pt x="140332" y="118287"/>
                          <a:pt x="144014" y="120687"/>
                        </a:cubicBezTo>
                        <a:cubicBezTo>
                          <a:pt x="147144" y="122774"/>
                          <a:pt x="150759" y="124958"/>
                          <a:pt x="154866" y="127248"/>
                        </a:cubicBezTo>
                        <a:cubicBezTo>
                          <a:pt x="158977" y="129531"/>
                          <a:pt x="163366" y="131496"/>
                          <a:pt x="168055" y="133118"/>
                        </a:cubicBezTo>
                        <a:cubicBezTo>
                          <a:pt x="163514" y="133771"/>
                          <a:pt x="159106" y="134271"/>
                          <a:pt x="154819" y="134638"/>
                        </a:cubicBezTo>
                        <a:cubicBezTo>
                          <a:pt x="150532" y="135010"/>
                          <a:pt x="146730" y="135475"/>
                          <a:pt x="143423" y="136033"/>
                        </a:cubicBezTo>
                        <a:cubicBezTo>
                          <a:pt x="139590" y="136639"/>
                          <a:pt x="135920" y="137143"/>
                          <a:pt x="132426" y="137542"/>
                        </a:cubicBezTo>
                        <a:cubicBezTo>
                          <a:pt x="128944" y="138124"/>
                          <a:pt x="125376" y="138617"/>
                          <a:pt x="121703" y="139031"/>
                        </a:cubicBezTo>
                        <a:cubicBezTo>
                          <a:pt x="118557" y="139410"/>
                          <a:pt x="115063" y="139820"/>
                          <a:pt x="111214" y="140238"/>
                        </a:cubicBezTo>
                        <a:cubicBezTo>
                          <a:pt x="107372" y="140668"/>
                          <a:pt x="103437" y="141008"/>
                          <a:pt x="99408" y="141270"/>
                        </a:cubicBezTo>
                        <a:cubicBezTo>
                          <a:pt x="100877" y="139594"/>
                          <a:pt x="102003" y="138027"/>
                          <a:pt x="102800" y="136561"/>
                        </a:cubicBezTo>
                        <a:cubicBezTo>
                          <a:pt x="103589" y="135107"/>
                          <a:pt x="104195" y="133833"/>
                          <a:pt x="104660" y="132747"/>
                        </a:cubicBezTo>
                        <a:cubicBezTo>
                          <a:pt x="105285" y="131477"/>
                          <a:pt x="105645" y="130308"/>
                          <a:pt x="105754" y="129245"/>
                        </a:cubicBezTo>
                        <a:cubicBezTo>
                          <a:pt x="105489" y="127854"/>
                          <a:pt x="104465" y="125630"/>
                          <a:pt x="102683" y="122586"/>
                        </a:cubicBezTo>
                        <a:cubicBezTo>
                          <a:pt x="101092" y="119874"/>
                          <a:pt x="98650" y="116111"/>
                          <a:pt x="95351" y="111308"/>
                        </a:cubicBezTo>
                        <a:cubicBezTo>
                          <a:pt x="92045" y="106509"/>
                          <a:pt x="87223" y="99998"/>
                          <a:pt x="80884" y="91779"/>
                        </a:cubicBezTo>
                        <a:cubicBezTo>
                          <a:pt x="77120" y="96254"/>
                          <a:pt x="74166" y="100135"/>
                          <a:pt x="72001" y="103449"/>
                        </a:cubicBezTo>
                        <a:cubicBezTo>
                          <a:pt x="69844" y="106755"/>
                          <a:pt x="68218" y="109502"/>
                          <a:pt x="67120" y="111679"/>
                        </a:cubicBezTo>
                        <a:cubicBezTo>
                          <a:pt x="65881" y="114231"/>
                          <a:pt x="65045" y="116302"/>
                          <a:pt x="64626" y="117916"/>
                        </a:cubicBezTo>
                        <a:cubicBezTo>
                          <a:pt x="64372" y="119522"/>
                          <a:pt x="64490" y="121277"/>
                          <a:pt x="64967" y="123180"/>
                        </a:cubicBezTo>
                        <a:cubicBezTo>
                          <a:pt x="65424" y="124732"/>
                          <a:pt x="66061" y="126584"/>
                          <a:pt x="66905" y="128726"/>
                        </a:cubicBezTo>
                        <a:cubicBezTo>
                          <a:pt x="67753" y="130879"/>
                          <a:pt x="69117" y="133032"/>
                          <a:pt x="71028" y="135197"/>
                        </a:cubicBezTo>
                        <a:cubicBezTo>
                          <a:pt x="62293" y="136291"/>
                          <a:pt x="54942" y="137030"/>
                          <a:pt x="48987" y="137417"/>
                        </a:cubicBezTo>
                        <a:lnTo>
                          <a:pt x="40049" y="137999"/>
                        </a:lnTo>
                        <a:cubicBezTo>
                          <a:pt x="37243" y="138183"/>
                          <a:pt x="33910" y="138312"/>
                          <a:pt x="30045" y="138382"/>
                        </a:cubicBezTo>
                        <a:cubicBezTo>
                          <a:pt x="26699" y="138429"/>
                          <a:pt x="22530" y="138566"/>
                          <a:pt x="17527" y="138800"/>
                        </a:cubicBezTo>
                        <a:cubicBezTo>
                          <a:pt x="12529" y="139035"/>
                          <a:pt x="6694" y="139199"/>
                          <a:pt x="0" y="139269"/>
                        </a:cubicBezTo>
                        <a:cubicBezTo>
                          <a:pt x="1884" y="138452"/>
                          <a:pt x="3841" y="137444"/>
                          <a:pt x="5878" y="136256"/>
                        </a:cubicBezTo>
                        <a:cubicBezTo>
                          <a:pt x="7914" y="135064"/>
                          <a:pt x="9692" y="133978"/>
                          <a:pt x="11208" y="133001"/>
                        </a:cubicBezTo>
                        <a:cubicBezTo>
                          <a:pt x="13072" y="131828"/>
                          <a:pt x="14846" y="130566"/>
                          <a:pt x="16511" y="129226"/>
                        </a:cubicBezTo>
                        <a:cubicBezTo>
                          <a:pt x="18344" y="127522"/>
                          <a:pt x="21213" y="124345"/>
                          <a:pt x="25136" y="119694"/>
                        </a:cubicBezTo>
                        <a:cubicBezTo>
                          <a:pt x="28403" y="115782"/>
                          <a:pt x="32886" y="110256"/>
                          <a:pt x="38588" y="103105"/>
                        </a:cubicBezTo>
                        <a:cubicBezTo>
                          <a:pt x="44281" y="95961"/>
                          <a:pt x="51668" y="86375"/>
                          <a:pt x="60754" y="74346"/>
                        </a:cubicBezTo>
                        <a:cubicBezTo>
                          <a:pt x="54282" y="64201"/>
                          <a:pt x="49045" y="56135"/>
                          <a:pt x="45051" y="50144"/>
                        </a:cubicBezTo>
                        <a:cubicBezTo>
                          <a:pt x="41057" y="44157"/>
                          <a:pt x="37982" y="39471"/>
                          <a:pt x="35821" y="36086"/>
                        </a:cubicBezTo>
                        <a:cubicBezTo>
                          <a:pt x="33284" y="32206"/>
                          <a:pt x="31436" y="29595"/>
                          <a:pt x="30303" y="28259"/>
                        </a:cubicBezTo>
                        <a:cubicBezTo>
                          <a:pt x="29154" y="26926"/>
                          <a:pt x="27653" y="25441"/>
                          <a:pt x="25781" y="23804"/>
                        </a:cubicBezTo>
                        <a:cubicBezTo>
                          <a:pt x="22795" y="21181"/>
                          <a:pt x="18020" y="18141"/>
                          <a:pt x="11462" y="1469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p15"/>
                  <p:cNvSpPr/>
                  <p:nvPr/>
                </p:nvSpPr>
                <p:spPr>
                  <a:xfrm>
                    <a:off x="3762572" y="1594974"/>
                    <a:ext cx="115680" cy="36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80" h="36055" extrusionOk="0">
                        <a:moveTo>
                          <a:pt x="0" y="10114"/>
                        </a:moveTo>
                        <a:cubicBezTo>
                          <a:pt x="6851" y="9848"/>
                          <a:pt x="13123" y="9528"/>
                          <a:pt x="18821" y="9160"/>
                        </a:cubicBezTo>
                        <a:cubicBezTo>
                          <a:pt x="24515" y="8789"/>
                          <a:pt x="29474" y="8469"/>
                          <a:pt x="33675" y="8195"/>
                        </a:cubicBezTo>
                        <a:cubicBezTo>
                          <a:pt x="38588" y="7875"/>
                          <a:pt x="43043" y="7503"/>
                          <a:pt x="47068" y="7066"/>
                        </a:cubicBezTo>
                        <a:cubicBezTo>
                          <a:pt x="51281" y="6792"/>
                          <a:pt x="56619" y="6268"/>
                          <a:pt x="63075" y="5495"/>
                        </a:cubicBezTo>
                        <a:cubicBezTo>
                          <a:pt x="68671" y="4959"/>
                          <a:pt x="75710" y="4244"/>
                          <a:pt x="84190" y="3341"/>
                        </a:cubicBezTo>
                        <a:cubicBezTo>
                          <a:pt x="92670" y="2435"/>
                          <a:pt x="103023" y="1321"/>
                          <a:pt x="115258" y="0"/>
                        </a:cubicBezTo>
                        <a:lnTo>
                          <a:pt x="115680" y="26907"/>
                        </a:lnTo>
                        <a:cubicBezTo>
                          <a:pt x="105825" y="26840"/>
                          <a:pt x="97590" y="26887"/>
                          <a:pt x="91005" y="27051"/>
                        </a:cubicBezTo>
                        <a:cubicBezTo>
                          <a:pt x="84420" y="27215"/>
                          <a:pt x="79094" y="27344"/>
                          <a:pt x="75057" y="27430"/>
                        </a:cubicBezTo>
                        <a:cubicBezTo>
                          <a:pt x="70317" y="27559"/>
                          <a:pt x="66451" y="27813"/>
                          <a:pt x="63493" y="28181"/>
                        </a:cubicBezTo>
                        <a:cubicBezTo>
                          <a:pt x="60511" y="28544"/>
                          <a:pt x="56326" y="29079"/>
                          <a:pt x="50917" y="29787"/>
                        </a:cubicBezTo>
                        <a:cubicBezTo>
                          <a:pt x="46384" y="30439"/>
                          <a:pt x="40233" y="31229"/>
                          <a:pt x="32456" y="32167"/>
                        </a:cubicBezTo>
                        <a:cubicBezTo>
                          <a:pt x="24695" y="33112"/>
                          <a:pt x="14870" y="34410"/>
                          <a:pt x="3009" y="36055"/>
                        </a:cubicBezTo>
                        <a:lnTo>
                          <a:pt x="4" y="1011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15"/>
                  <p:cNvSpPr/>
                  <p:nvPr/>
                </p:nvSpPr>
                <p:spPr>
                  <a:xfrm>
                    <a:off x="3870014" y="1550391"/>
                    <a:ext cx="157732" cy="198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732" h="198037" extrusionOk="0">
                        <a:moveTo>
                          <a:pt x="12" y="9707"/>
                        </a:moveTo>
                        <a:cubicBezTo>
                          <a:pt x="3552" y="10008"/>
                          <a:pt x="6690" y="10204"/>
                          <a:pt x="9426" y="10290"/>
                        </a:cubicBezTo>
                        <a:cubicBezTo>
                          <a:pt x="12154" y="10380"/>
                          <a:pt x="14581" y="10446"/>
                          <a:pt x="16691" y="10477"/>
                        </a:cubicBezTo>
                        <a:cubicBezTo>
                          <a:pt x="18981" y="10509"/>
                          <a:pt x="21177" y="10450"/>
                          <a:pt x="23280" y="10313"/>
                        </a:cubicBezTo>
                        <a:cubicBezTo>
                          <a:pt x="25210" y="10188"/>
                          <a:pt x="27657" y="9942"/>
                          <a:pt x="30623" y="9575"/>
                        </a:cubicBezTo>
                        <a:cubicBezTo>
                          <a:pt x="33069" y="9242"/>
                          <a:pt x="36251" y="8812"/>
                          <a:pt x="40186" y="8289"/>
                        </a:cubicBezTo>
                        <a:cubicBezTo>
                          <a:pt x="44113" y="7773"/>
                          <a:pt x="48772" y="7077"/>
                          <a:pt x="54173" y="6194"/>
                        </a:cubicBezTo>
                        <a:cubicBezTo>
                          <a:pt x="53872" y="6925"/>
                          <a:pt x="53305" y="9117"/>
                          <a:pt x="52488" y="12775"/>
                        </a:cubicBezTo>
                        <a:cubicBezTo>
                          <a:pt x="51668" y="16441"/>
                          <a:pt x="50902" y="20888"/>
                          <a:pt x="50186" y="26129"/>
                        </a:cubicBezTo>
                        <a:cubicBezTo>
                          <a:pt x="49464" y="31366"/>
                          <a:pt x="48920" y="37126"/>
                          <a:pt x="48529" y="43394"/>
                        </a:cubicBezTo>
                        <a:cubicBezTo>
                          <a:pt x="48146" y="49671"/>
                          <a:pt x="48186" y="55826"/>
                          <a:pt x="48666" y="61867"/>
                        </a:cubicBezTo>
                        <a:cubicBezTo>
                          <a:pt x="49143" y="67909"/>
                          <a:pt x="50265" y="73564"/>
                          <a:pt x="52019" y="78813"/>
                        </a:cubicBezTo>
                        <a:cubicBezTo>
                          <a:pt x="53762" y="84069"/>
                          <a:pt x="56318" y="88266"/>
                          <a:pt x="59699" y="91381"/>
                        </a:cubicBezTo>
                        <a:cubicBezTo>
                          <a:pt x="66795" y="97786"/>
                          <a:pt x="72978" y="101526"/>
                          <a:pt x="78242" y="102589"/>
                        </a:cubicBezTo>
                        <a:cubicBezTo>
                          <a:pt x="83498" y="103664"/>
                          <a:pt x="88008" y="103194"/>
                          <a:pt x="91752" y="101186"/>
                        </a:cubicBezTo>
                        <a:cubicBezTo>
                          <a:pt x="95496" y="99189"/>
                          <a:pt x="98478" y="96359"/>
                          <a:pt x="100709" y="92686"/>
                        </a:cubicBezTo>
                        <a:cubicBezTo>
                          <a:pt x="102933" y="89020"/>
                          <a:pt x="104480" y="85667"/>
                          <a:pt x="105340" y="82615"/>
                        </a:cubicBezTo>
                        <a:cubicBezTo>
                          <a:pt x="107439" y="74385"/>
                          <a:pt x="108466" y="65779"/>
                          <a:pt x="108420" y="56810"/>
                        </a:cubicBezTo>
                        <a:cubicBezTo>
                          <a:pt x="108263" y="49069"/>
                          <a:pt x="107095" y="40522"/>
                          <a:pt x="104910" y="31162"/>
                        </a:cubicBezTo>
                        <a:cubicBezTo>
                          <a:pt x="102710" y="21795"/>
                          <a:pt x="98313" y="12404"/>
                          <a:pt x="91721" y="2970"/>
                        </a:cubicBezTo>
                        <a:cubicBezTo>
                          <a:pt x="96305" y="3029"/>
                          <a:pt x="100267" y="3037"/>
                          <a:pt x="103613" y="2990"/>
                        </a:cubicBezTo>
                        <a:cubicBezTo>
                          <a:pt x="106946" y="2950"/>
                          <a:pt x="109850" y="2943"/>
                          <a:pt x="112320" y="2958"/>
                        </a:cubicBezTo>
                        <a:cubicBezTo>
                          <a:pt x="115130" y="2950"/>
                          <a:pt x="117595" y="2970"/>
                          <a:pt x="119710" y="3005"/>
                        </a:cubicBezTo>
                        <a:cubicBezTo>
                          <a:pt x="121652" y="3056"/>
                          <a:pt x="123930" y="2908"/>
                          <a:pt x="126545" y="2560"/>
                        </a:cubicBezTo>
                        <a:cubicBezTo>
                          <a:pt x="128815" y="2415"/>
                          <a:pt x="131582" y="2102"/>
                          <a:pt x="134802" y="1626"/>
                        </a:cubicBezTo>
                        <a:cubicBezTo>
                          <a:pt x="138030" y="1157"/>
                          <a:pt x="141645" y="613"/>
                          <a:pt x="145655" y="0"/>
                        </a:cubicBezTo>
                        <a:cubicBezTo>
                          <a:pt x="147468" y="17137"/>
                          <a:pt x="149074" y="32386"/>
                          <a:pt x="150462" y="45766"/>
                        </a:cubicBezTo>
                        <a:cubicBezTo>
                          <a:pt x="151865" y="59140"/>
                          <a:pt x="153025" y="70946"/>
                          <a:pt x="153952" y="81181"/>
                        </a:cubicBezTo>
                        <a:cubicBezTo>
                          <a:pt x="154878" y="91424"/>
                          <a:pt x="155589" y="100267"/>
                          <a:pt x="156070" y="107708"/>
                        </a:cubicBezTo>
                        <a:cubicBezTo>
                          <a:pt x="156554" y="115165"/>
                          <a:pt x="156957" y="121425"/>
                          <a:pt x="157289" y="126510"/>
                        </a:cubicBezTo>
                        <a:cubicBezTo>
                          <a:pt x="157891" y="138624"/>
                          <a:pt x="157883" y="146628"/>
                          <a:pt x="157250" y="150548"/>
                        </a:cubicBezTo>
                        <a:cubicBezTo>
                          <a:pt x="156199" y="156066"/>
                          <a:pt x="154061" y="161662"/>
                          <a:pt x="150817" y="167333"/>
                        </a:cubicBezTo>
                        <a:cubicBezTo>
                          <a:pt x="147574" y="172995"/>
                          <a:pt x="143373" y="178154"/>
                          <a:pt x="138222" y="182804"/>
                        </a:cubicBezTo>
                        <a:cubicBezTo>
                          <a:pt x="133067" y="187447"/>
                          <a:pt x="127014" y="191187"/>
                          <a:pt x="120073" y="194012"/>
                        </a:cubicBezTo>
                        <a:cubicBezTo>
                          <a:pt x="113125" y="196842"/>
                          <a:pt x="105422" y="198174"/>
                          <a:pt x="96961" y="198026"/>
                        </a:cubicBezTo>
                        <a:cubicBezTo>
                          <a:pt x="88676" y="197858"/>
                          <a:pt x="82076" y="197178"/>
                          <a:pt x="77163" y="196005"/>
                        </a:cubicBezTo>
                        <a:cubicBezTo>
                          <a:pt x="72243" y="194833"/>
                          <a:pt x="68363" y="193364"/>
                          <a:pt x="65525" y="191609"/>
                        </a:cubicBezTo>
                        <a:cubicBezTo>
                          <a:pt x="62680" y="189854"/>
                          <a:pt x="60621" y="187971"/>
                          <a:pt x="59343" y="185942"/>
                        </a:cubicBezTo>
                        <a:cubicBezTo>
                          <a:pt x="58073" y="183906"/>
                          <a:pt x="57100" y="181820"/>
                          <a:pt x="56428" y="179662"/>
                        </a:cubicBezTo>
                        <a:cubicBezTo>
                          <a:pt x="55763" y="177505"/>
                          <a:pt x="55111" y="175481"/>
                          <a:pt x="54450" y="173589"/>
                        </a:cubicBezTo>
                        <a:cubicBezTo>
                          <a:pt x="53797" y="171686"/>
                          <a:pt x="52645" y="170092"/>
                          <a:pt x="50972" y="168794"/>
                        </a:cubicBezTo>
                        <a:cubicBezTo>
                          <a:pt x="48936" y="167340"/>
                          <a:pt x="46818" y="165891"/>
                          <a:pt x="44618" y="164456"/>
                        </a:cubicBezTo>
                        <a:cubicBezTo>
                          <a:pt x="42597" y="163170"/>
                          <a:pt x="40444" y="161904"/>
                          <a:pt x="38165" y="160646"/>
                        </a:cubicBezTo>
                        <a:cubicBezTo>
                          <a:pt x="35875" y="159380"/>
                          <a:pt x="33663" y="158387"/>
                          <a:pt x="31498" y="157645"/>
                        </a:cubicBezTo>
                        <a:lnTo>
                          <a:pt x="87305" y="150860"/>
                        </a:lnTo>
                        <a:cubicBezTo>
                          <a:pt x="85855" y="153064"/>
                          <a:pt x="84846" y="155069"/>
                          <a:pt x="84260" y="156867"/>
                        </a:cubicBezTo>
                        <a:cubicBezTo>
                          <a:pt x="83666" y="158653"/>
                          <a:pt x="83326" y="160181"/>
                          <a:pt x="83236" y="161420"/>
                        </a:cubicBezTo>
                        <a:cubicBezTo>
                          <a:pt x="83158" y="163010"/>
                          <a:pt x="83326" y="164316"/>
                          <a:pt x="83752" y="165347"/>
                        </a:cubicBezTo>
                        <a:cubicBezTo>
                          <a:pt x="84592" y="167403"/>
                          <a:pt x="86015" y="169638"/>
                          <a:pt x="88020" y="172073"/>
                        </a:cubicBezTo>
                        <a:cubicBezTo>
                          <a:pt x="90021" y="174488"/>
                          <a:pt x="92565" y="176344"/>
                          <a:pt x="95644" y="177650"/>
                        </a:cubicBezTo>
                        <a:cubicBezTo>
                          <a:pt x="98724" y="178939"/>
                          <a:pt x="102304" y="179197"/>
                          <a:pt x="106380" y="178400"/>
                        </a:cubicBezTo>
                        <a:cubicBezTo>
                          <a:pt x="110463" y="177611"/>
                          <a:pt x="115008" y="175113"/>
                          <a:pt x="120026" y="170916"/>
                        </a:cubicBezTo>
                        <a:cubicBezTo>
                          <a:pt x="124188" y="167301"/>
                          <a:pt x="127522" y="161717"/>
                          <a:pt x="130027" y="154159"/>
                        </a:cubicBezTo>
                        <a:cubicBezTo>
                          <a:pt x="132067" y="147695"/>
                          <a:pt x="133427" y="138710"/>
                          <a:pt x="134091" y="127225"/>
                        </a:cubicBezTo>
                        <a:cubicBezTo>
                          <a:pt x="134756" y="115751"/>
                          <a:pt x="133524" y="100775"/>
                          <a:pt x="130394" y="82322"/>
                        </a:cubicBezTo>
                        <a:cubicBezTo>
                          <a:pt x="127940" y="93397"/>
                          <a:pt x="124184" y="101995"/>
                          <a:pt x="119127" y="108134"/>
                        </a:cubicBezTo>
                        <a:cubicBezTo>
                          <a:pt x="114070" y="114274"/>
                          <a:pt x="108904" y="118830"/>
                          <a:pt x="103640" y="121812"/>
                        </a:cubicBezTo>
                        <a:cubicBezTo>
                          <a:pt x="97536" y="125372"/>
                          <a:pt x="91072" y="127467"/>
                          <a:pt x="84241" y="128088"/>
                        </a:cubicBezTo>
                        <a:cubicBezTo>
                          <a:pt x="75104" y="128331"/>
                          <a:pt x="67229" y="127651"/>
                          <a:pt x="60613" y="126052"/>
                        </a:cubicBezTo>
                        <a:cubicBezTo>
                          <a:pt x="53993" y="124462"/>
                          <a:pt x="48475" y="122047"/>
                          <a:pt x="44039" y="118811"/>
                        </a:cubicBezTo>
                        <a:cubicBezTo>
                          <a:pt x="39604" y="115575"/>
                          <a:pt x="36047" y="111628"/>
                          <a:pt x="33366" y="106958"/>
                        </a:cubicBezTo>
                        <a:cubicBezTo>
                          <a:pt x="30693" y="102296"/>
                          <a:pt x="28626" y="97016"/>
                          <a:pt x="27188" y="91119"/>
                        </a:cubicBezTo>
                        <a:cubicBezTo>
                          <a:pt x="25754" y="85229"/>
                          <a:pt x="24831" y="79258"/>
                          <a:pt x="24441" y="73212"/>
                        </a:cubicBezTo>
                        <a:cubicBezTo>
                          <a:pt x="24050" y="67159"/>
                          <a:pt x="23722" y="61504"/>
                          <a:pt x="23468" y="56240"/>
                        </a:cubicBezTo>
                        <a:cubicBezTo>
                          <a:pt x="23221" y="50976"/>
                          <a:pt x="22959" y="46200"/>
                          <a:pt x="22678" y="41909"/>
                        </a:cubicBezTo>
                        <a:cubicBezTo>
                          <a:pt x="22397" y="37611"/>
                          <a:pt x="21732" y="34171"/>
                          <a:pt x="20697" y="31604"/>
                        </a:cubicBezTo>
                        <a:cubicBezTo>
                          <a:pt x="19470" y="29048"/>
                          <a:pt x="17891" y="26508"/>
                          <a:pt x="15968" y="23983"/>
                        </a:cubicBezTo>
                        <a:cubicBezTo>
                          <a:pt x="14417" y="21807"/>
                          <a:pt x="12283" y="19431"/>
                          <a:pt x="9571" y="16879"/>
                        </a:cubicBezTo>
                        <a:cubicBezTo>
                          <a:pt x="6859" y="14323"/>
                          <a:pt x="3666" y="11935"/>
                          <a:pt x="0" y="97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15"/>
                  <p:cNvSpPr/>
                  <p:nvPr/>
                </p:nvSpPr>
                <p:spPr>
                  <a:xfrm>
                    <a:off x="4034580" y="1451218"/>
                    <a:ext cx="66469" cy="266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69" h="266755" extrusionOk="0">
                        <a:moveTo>
                          <a:pt x="35899" y="48627"/>
                        </a:moveTo>
                        <a:cubicBezTo>
                          <a:pt x="44665" y="64263"/>
                          <a:pt x="51289" y="78262"/>
                          <a:pt x="55787" y="90642"/>
                        </a:cubicBezTo>
                        <a:cubicBezTo>
                          <a:pt x="61121" y="105086"/>
                          <a:pt x="64552" y="118592"/>
                          <a:pt x="66073" y="131164"/>
                        </a:cubicBezTo>
                        <a:cubicBezTo>
                          <a:pt x="66932" y="141849"/>
                          <a:pt x="66397" y="152580"/>
                          <a:pt x="64462" y="163354"/>
                        </a:cubicBezTo>
                        <a:cubicBezTo>
                          <a:pt x="62520" y="174129"/>
                          <a:pt x="59804" y="184508"/>
                          <a:pt x="56314" y="194509"/>
                        </a:cubicBezTo>
                        <a:cubicBezTo>
                          <a:pt x="52824" y="204502"/>
                          <a:pt x="48936" y="213822"/>
                          <a:pt x="44657" y="222459"/>
                        </a:cubicBezTo>
                        <a:cubicBezTo>
                          <a:pt x="40377" y="231088"/>
                          <a:pt x="36380" y="238661"/>
                          <a:pt x="32667" y="245152"/>
                        </a:cubicBezTo>
                        <a:cubicBezTo>
                          <a:pt x="28950" y="251636"/>
                          <a:pt x="25758" y="256775"/>
                          <a:pt x="23096" y="260554"/>
                        </a:cubicBezTo>
                        <a:cubicBezTo>
                          <a:pt x="20443" y="264337"/>
                          <a:pt x="19118" y="266400"/>
                          <a:pt x="19141" y="266756"/>
                        </a:cubicBezTo>
                        <a:cubicBezTo>
                          <a:pt x="18966" y="266768"/>
                          <a:pt x="18817" y="265802"/>
                          <a:pt x="18692" y="263872"/>
                        </a:cubicBezTo>
                        <a:cubicBezTo>
                          <a:pt x="18594" y="262293"/>
                          <a:pt x="18450" y="259581"/>
                          <a:pt x="18293" y="255720"/>
                        </a:cubicBezTo>
                        <a:cubicBezTo>
                          <a:pt x="18129" y="251851"/>
                          <a:pt x="17973" y="246145"/>
                          <a:pt x="17844" y="238591"/>
                        </a:cubicBezTo>
                        <a:cubicBezTo>
                          <a:pt x="23616" y="221669"/>
                          <a:pt x="27950" y="206510"/>
                          <a:pt x="30869" y="193117"/>
                        </a:cubicBezTo>
                        <a:cubicBezTo>
                          <a:pt x="33785" y="179733"/>
                          <a:pt x="35907" y="168239"/>
                          <a:pt x="37216" y="158645"/>
                        </a:cubicBezTo>
                        <a:cubicBezTo>
                          <a:pt x="38619" y="147648"/>
                          <a:pt x="39389" y="137823"/>
                          <a:pt x="39537" y="129187"/>
                        </a:cubicBezTo>
                        <a:cubicBezTo>
                          <a:pt x="38806" y="120784"/>
                          <a:pt x="37071" y="111569"/>
                          <a:pt x="34304" y="101541"/>
                        </a:cubicBezTo>
                        <a:cubicBezTo>
                          <a:pt x="31811" y="92905"/>
                          <a:pt x="28075" y="82803"/>
                          <a:pt x="23104" y="71243"/>
                        </a:cubicBezTo>
                        <a:cubicBezTo>
                          <a:pt x="18121" y="59683"/>
                          <a:pt x="11142" y="47060"/>
                          <a:pt x="2165" y="33390"/>
                        </a:cubicBezTo>
                        <a:lnTo>
                          <a:pt x="0" y="0"/>
                        </a:lnTo>
                        <a:cubicBezTo>
                          <a:pt x="15167" y="16797"/>
                          <a:pt x="27137" y="33007"/>
                          <a:pt x="35891" y="486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0" name="Google Shape;260;p15"/>
                <p:cNvSpPr/>
                <p:nvPr/>
              </p:nvSpPr>
              <p:spPr>
                <a:xfrm>
                  <a:off x="4105921" y="1422772"/>
                  <a:ext cx="61078" cy="8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78" h="85022" extrusionOk="0">
                      <a:moveTo>
                        <a:pt x="0" y="3806"/>
                      </a:moveTo>
                      <a:cubicBezTo>
                        <a:pt x="1559" y="4955"/>
                        <a:pt x="3138" y="5792"/>
                        <a:pt x="4729" y="6323"/>
                      </a:cubicBezTo>
                      <a:cubicBezTo>
                        <a:pt x="6327" y="6855"/>
                        <a:pt x="7781" y="7202"/>
                        <a:pt x="9094" y="7367"/>
                      </a:cubicBezTo>
                      <a:cubicBezTo>
                        <a:pt x="10567" y="7613"/>
                        <a:pt x="12041" y="7652"/>
                        <a:pt x="13518" y="7492"/>
                      </a:cubicBezTo>
                      <a:cubicBezTo>
                        <a:pt x="14913" y="7327"/>
                        <a:pt x="16343" y="6835"/>
                        <a:pt x="17817" y="6018"/>
                      </a:cubicBezTo>
                      <a:cubicBezTo>
                        <a:pt x="19290" y="5202"/>
                        <a:pt x="21013" y="4338"/>
                        <a:pt x="22983" y="3439"/>
                      </a:cubicBezTo>
                      <a:cubicBezTo>
                        <a:pt x="24945" y="2536"/>
                        <a:pt x="27262" y="1739"/>
                        <a:pt x="29924" y="1043"/>
                      </a:cubicBezTo>
                      <a:cubicBezTo>
                        <a:pt x="32585" y="348"/>
                        <a:pt x="35801" y="0"/>
                        <a:pt x="39565" y="0"/>
                      </a:cubicBezTo>
                      <a:cubicBezTo>
                        <a:pt x="41202" y="0"/>
                        <a:pt x="42945" y="324"/>
                        <a:pt x="44790" y="981"/>
                      </a:cubicBezTo>
                      <a:cubicBezTo>
                        <a:pt x="46630" y="1637"/>
                        <a:pt x="48416" y="2478"/>
                        <a:pt x="50132" y="3498"/>
                      </a:cubicBezTo>
                      <a:cubicBezTo>
                        <a:pt x="51855" y="4525"/>
                        <a:pt x="53434" y="5651"/>
                        <a:pt x="54860" y="6878"/>
                      </a:cubicBezTo>
                      <a:cubicBezTo>
                        <a:pt x="56295" y="8109"/>
                        <a:pt x="57385" y="9336"/>
                        <a:pt x="58124" y="10563"/>
                      </a:cubicBezTo>
                      <a:cubicBezTo>
                        <a:pt x="58940" y="11794"/>
                        <a:pt x="59515" y="13780"/>
                        <a:pt x="59839" y="16527"/>
                      </a:cubicBezTo>
                      <a:cubicBezTo>
                        <a:pt x="60164" y="19270"/>
                        <a:pt x="60289" y="22236"/>
                        <a:pt x="60211" y="25433"/>
                      </a:cubicBezTo>
                      <a:cubicBezTo>
                        <a:pt x="60125" y="28626"/>
                        <a:pt x="59859" y="31780"/>
                        <a:pt x="59409" y="34891"/>
                      </a:cubicBezTo>
                      <a:cubicBezTo>
                        <a:pt x="58960" y="38005"/>
                        <a:pt x="58327" y="40542"/>
                        <a:pt x="57506" y="42511"/>
                      </a:cubicBezTo>
                      <a:cubicBezTo>
                        <a:pt x="56529" y="44231"/>
                        <a:pt x="54642" y="46443"/>
                        <a:pt x="51859" y="49147"/>
                      </a:cubicBezTo>
                      <a:cubicBezTo>
                        <a:pt x="49483" y="51445"/>
                        <a:pt x="45915" y="54391"/>
                        <a:pt x="41167" y="57995"/>
                      </a:cubicBezTo>
                      <a:cubicBezTo>
                        <a:pt x="36419" y="61598"/>
                        <a:pt x="30025" y="65900"/>
                        <a:pt x="22002" y="70895"/>
                      </a:cubicBezTo>
                      <a:cubicBezTo>
                        <a:pt x="26750" y="70817"/>
                        <a:pt x="30744" y="70668"/>
                        <a:pt x="33980" y="70465"/>
                      </a:cubicBezTo>
                      <a:cubicBezTo>
                        <a:pt x="37216" y="70262"/>
                        <a:pt x="39858" y="70039"/>
                        <a:pt x="41905" y="69789"/>
                      </a:cubicBezTo>
                      <a:cubicBezTo>
                        <a:pt x="44282" y="69465"/>
                        <a:pt x="46165" y="69132"/>
                        <a:pt x="47560" y="68808"/>
                      </a:cubicBezTo>
                      <a:cubicBezTo>
                        <a:pt x="48787" y="68316"/>
                        <a:pt x="50097" y="67620"/>
                        <a:pt x="51488" y="66717"/>
                      </a:cubicBezTo>
                      <a:cubicBezTo>
                        <a:pt x="52637" y="65900"/>
                        <a:pt x="53887" y="64834"/>
                        <a:pt x="55240" y="63524"/>
                      </a:cubicBezTo>
                      <a:cubicBezTo>
                        <a:pt x="56592" y="62215"/>
                        <a:pt x="57920" y="60496"/>
                        <a:pt x="59234" y="58366"/>
                      </a:cubicBezTo>
                      <a:cubicBezTo>
                        <a:pt x="59480" y="62790"/>
                        <a:pt x="59722" y="66272"/>
                        <a:pt x="59972" y="68808"/>
                      </a:cubicBezTo>
                      <a:cubicBezTo>
                        <a:pt x="60136" y="70281"/>
                        <a:pt x="60257" y="71555"/>
                        <a:pt x="60343" y="72618"/>
                      </a:cubicBezTo>
                      <a:cubicBezTo>
                        <a:pt x="60422" y="73599"/>
                        <a:pt x="60508" y="74748"/>
                        <a:pt x="60586" y="76057"/>
                      </a:cubicBezTo>
                      <a:cubicBezTo>
                        <a:pt x="60672" y="77206"/>
                        <a:pt x="60730" y="78516"/>
                        <a:pt x="60773" y="79989"/>
                      </a:cubicBezTo>
                      <a:cubicBezTo>
                        <a:pt x="60812" y="81462"/>
                        <a:pt x="60910" y="83018"/>
                        <a:pt x="61078" y="84655"/>
                      </a:cubicBezTo>
                      <a:cubicBezTo>
                        <a:pt x="56983" y="83592"/>
                        <a:pt x="53250" y="82752"/>
                        <a:pt x="49897" y="82138"/>
                      </a:cubicBezTo>
                      <a:cubicBezTo>
                        <a:pt x="46536" y="81525"/>
                        <a:pt x="43668" y="81095"/>
                        <a:pt x="41292" y="80849"/>
                      </a:cubicBezTo>
                      <a:cubicBezTo>
                        <a:pt x="38505" y="80524"/>
                        <a:pt x="36008" y="80356"/>
                        <a:pt x="33796" y="80356"/>
                      </a:cubicBezTo>
                      <a:cubicBezTo>
                        <a:pt x="31498" y="80438"/>
                        <a:pt x="28962" y="80641"/>
                        <a:pt x="26176" y="80970"/>
                      </a:cubicBezTo>
                      <a:cubicBezTo>
                        <a:pt x="23722" y="81298"/>
                        <a:pt x="20787" y="81767"/>
                        <a:pt x="17394" y="82384"/>
                      </a:cubicBezTo>
                      <a:cubicBezTo>
                        <a:pt x="13991" y="82998"/>
                        <a:pt x="10161" y="83877"/>
                        <a:pt x="5901" y="85022"/>
                      </a:cubicBezTo>
                      <a:cubicBezTo>
                        <a:pt x="5577" y="84124"/>
                        <a:pt x="5288" y="83201"/>
                        <a:pt x="5045" y="82259"/>
                      </a:cubicBezTo>
                      <a:cubicBezTo>
                        <a:pt x="4799" y="81318"/>
                        <a:pt x="4588" y="80395"/>
                        <a:pt x="4424" y="79493"/>
                      </a:cubicBezTo>
                      <a:cubicBezTo>
                        <a:pt x="4182" y="78512"/>
                        <a:pt x="3974" y="77527"/>
                        <a:pt x="3810" y="76546"/>
                      </a:cubicBezTo>
                      <a:cubicBezTo>
                        <a:pt x="3646" y="75565"/>
                        <a:pt x="3486" y="74623"/>
                        <a:pt x="3322" y="73720"/>
                      </a:cubicBezTo>
                      <a:cubicBezTo>
                        <a:pt x="3158" y="72904"/>
                        <a:pt x="3037" y="72040"/>
                        <a:pt x="2951" y="71141"/>
                      </a:cubicBezTo>
                      <a:cubicBezTo>
                        <a:pt x="2872" y="70242"/>
                        <a:pt x="2786" y="69379"/>
                        <a:pt x="2708" y="68558"/>
                      </a:cubicBezTo>
                      <a:cubicBezTo>
                        <a:pt x="9258" y="64384"/>
                        <a:pt x="14581" y="60593"/>
                        <a:pt x="18676" y="57193"/>
                      </a:cubicBezTo>
                      <a:cubicBezTo>
                        <a:pt x="22772" y="53794"/>
                        <a:pt x="26008" y="50909"/>
                        <a:pt x="28384" y="48529"/>
                      </a:cubicBezTo>
                      <a:cubicBezTo>
                        <a:pt x="31092" y="45747"/>
                        <a:pt x="33132" y="43207"/>
                        <a:pt x="34527" y="40909"/>
                      </a:cubicBezTo>
                      <a:cubicBezTo>
                        <a:pt x="35918" y="38126"/>
                        <a:pt x="37063" y="35055"/>
                        <a:pt x="37970" y="31694"/>
                      </a:cubicBezTo>
                      <a:cubicBezTo>
                        <a:pt x="38869" y="28337"/>
                        <a:pt x="39178" y="25222"/>
                        <a:pt x="38888" y="22358"/>
                      </a:cubicBezTo>
                      <a:cubicBezTo>
                        <a:pt x="38603" y="19489"/>
                        <a:pt x="37599" y="17137"/>
                        <a:pt x="35875" y="15292"/>
                      </a:cubicBezTo>
                      <a:cubicBezTo>
                        <a:pt x="34160" y="13447"/>
                        <a:pt x="31413" y="12650"/>
                        <a:pt x="27645" y="12896"/>
                      </a:cubicBezTo>
                      <a:cubicBezTo>
                        <a:pt x="25191" y="13064"/>
                        <a:pt x="22877" y="13924"/>
                        <a:pt x="20705" y="15476"/>
                      </a:cubicBezTo>
                      <a:cubicBezTo>
                        <a:pt x="18532" y="17035"/>
                        <a:pt x="16550" y="18915"/>
                        <a:pt x="14749" y="21127"/>
                      </a:cubicBezTo>
                      <a:cubicBezTo>
                        <a:pt x="12943" y="23339"/>
                        <a:pt x="11345" y="25695"/>
                        <a:pt x="9954" y="28192"/>
                      </a:cubicBezTo>
                      <a:cubicBezTo>
                        <a:pt x="8559" y="30693"/>
                        <a:pt x="7390" y="33046"/>
                        <a:pt x="6452" y="35258"/>
                      </a:cubicBezTo>
                      <a:cubicBezTo>
                        <a:pt x="5514" y="37474"/>
                        <a:pt x="4776" y="39314"/>
                        <a:pt x="4240" y="40788"/>
                      </a:cubicBezTo>
                      <a:cubicBezTo>
                        <a:pt x="3705" y="42261"/>
                        <a:pt x="3443" y="43043"/>
                        <a:pt x="3443" y="43121"/>
                      </a:cubicBezTo>
                      <a:cubicBezTo>
                        <a:pt x="3357" y="43289"/>
                        <a:pt x="3255" y="42675"/>
                        <a:pt x="3138" y="41276"/>
                      </a:cubicBezTo>
                      <a:cubicBezTo>
                        <a:pt x="3013" y="39885"/>
                        <a:pt x="2892" y="38146"/>
                        <a:pt x="2767" y="36055"/>
                      </a:cubicBezTo>
                      <a:cubicBezTo>
                        <a:pt x="2642" y="33968"/>
                        <a:pt x="2501" y="31776"/>
                        <a:pt x="2337" y="29482"/>
                      </a:cubicBezTo>
                      <a:cubicBezTo>
                        <a:pt x="2173" y="27188"/>
                        <a:pt x="2013" y="25265"/>
                        <a:pt x="1848" y="23706"/>
                      </a:cubicBezTo>
                      <a:cubicBezTo>
                        <a:pt x="1763" y="22479"/>
                        <a:pt x="1641" y="20880"/>
                        <a:pt x="1477" y="18915"/>
                      </a:cubicBezTo>
                      <a:cubicBezTo>
                        <a:pt x="1235" y="15722"/>
                        <a:pt x="739" y="10684"/>
                        <a:pt x="4" y="38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567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950967" y="3881500"/>
            <a:ext cx="71712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1"/>
          </p:nvPr>
        </p:nvSpPr>
        <p:spPr>
          <a:xfrm>
            <a:off x="950967" y="1400300"/>
            <a:ext cx="8921600" cy="2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264" name="Google Shape;264;p16"/>
          <p:cNvGrpSpPr/>
          <p:nvPr/>
        </p:nvGrpSpPr>
        <p:grpSpPr>
          <a:xfrm>
            <a:off x="794668" y="611044"/>
            <a:ext cx="10719801" cy="5912797"/>
            <a:chOff x="596000" y="458283"/>
            <a:chExt cx="8039851" cy="4434598"/>
          </a:xfrm>
        </p:grpSpPr>
        <p:grpSp>
          <p:nvGrpSpPr>
            <p:cNvPr id="265" name="Google Shape;265;p16"/>
            <p:cNvGrpSpPr/>
            <p:nvPr/>
          </p:nvGrpSpPr>
          <p:grpSpPr>
            <a:xfrm>
              <a:off x="7876336" y="458283"/>
              <a:ext cx="759514" cy="162428"/>
              <a:chOff x="1878644" y="1647584"/>
              <a:chExt cx="559042" cy="119538"/>
            </a:xfrm>
          </p:grpSpPr>
          <p:sp>
            <p:nvSpPr>
              <p:cNvPr id="266" name="Google Shape;266;p16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16"/>
            <p:cNvGrpSpPr/>
            <p:nvPr/>
          </p:nvGrpSpPr>
          <p:grpSpPr>
            <a:xfrm>
              <a:off x="596000" y="4547906"/>
              <a:ext cx="832048" cy="344975"/>
              <a:chOff x="3225328" y="1341032"/>
              <a:chExt cx="1127742" cy="467572"/>
            </a:xfrm>
          </p:grpSpPr>
          <p:sp>
            <p:nvSpPr>
              <p:cNvPr id="272" name="Google Shape;272;p16"/>
              <p:cNvSpPr/>
              <p:nvPr/>
            </p:nvSpPr>
            <p:spPr>
              <a:xfrm>
                <a:off x="3225328" y="1341032"/>
                <a:ext cx="1127742" cy="467572"/>
              </a:xfrm>
              <a:custGeom>
                <a:avLst/>
                <a:gdLst/>
                <a:ahLst/>
                <a:cxnLst/>
                <a:rect l="l" t="t" r="r" b="b"/>
                <a:pathLst>
                  <a:path w="1127742" h="467572" extrusionOk="0">
                    <a:moveTo>
                      <a:pt x="1127742" y="0"/>
                    </a:moveTo>
                    <a:lnTo>
                      <a:pt x="1123228" y="383"/>
                    </a:lnTo>
                    <a:lnTo>
                      <a:pt x="92405" y="86836"/>
                    </a:lnTo>
                    <a:lnTo>
                      <a:pt x="152521" y="379623"/>
                    </a:lnTo>
                    <a:lnTo>
                      <a:pt x="53438" y="152513"/>
                    </a:lnTo>
                    <a:lnTo>
                      <a:pt x="0" y="189811"/>
                    </a:lnTo>
                    <a:lnTo>
                      <a:pt x="168106" y="467572"/>
                    </a:lnTo>
                    <a:lnTo>
                      <a:pt x="189260" y="467572"/>
                    </a:lnTo>
                    <a:lnTo>
                      <a:pt x="140274" y="110213"/>
                    </a:lnTo>
                    <a:lnTo>
                      <a:pt x="1121063" y="3516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3" name="Google Shape;273;p16"/>
              <p:cNvGrpSpPr/>
              <p:nvPr/>
            </p:nvGrpSpPr>
            <p:grpSpPr>
              <a:xfrm>
                <a:off x="3568635" y="1422772"/>
                <a:ext cx="598364" cy="325656"/>
                <a:chOff x="3568635" y="1422772"/>
                <a:chExt cx="598364" cy="325656"/>
              </a:xfrm>
            </p:grpSpPr>
            <p:grpSp>
              <p:nvGrpSpPr>
                <p:cNvPr id="274" name="Google Shape;274;p16"/>
                <p:cNvGrpSpPr/>
                <p:nvPr/>
              </p:nvGrpSpPr>
              <p:grpSpPr>
                <a:xfrm>
                  <a:off x="3568635" y="1451218"/>
                  <a:ext cx="532414" cy="297210"/>
                  <a:chOff x="3568635" y="1451218"/>
                  <a:chExt cx="532414" cy="297210"/>
                </a:xfrm>
              </p:grpSpPr>
              <p:sp>
                <p:nvSpPr>
                  <p:cNvPr id="275" name="Google Shape;275;p16"/>
                  <p:cNvSpPr/>
                  <p:nvPr/>
                </p:nvSpPr>
                <p:spPr>
                  <a:xfrm>
                    <a:off x="3568635" y="1479504"/>
                    <a:ext cx="68431" cy="26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1" h="266541" extrusionOk="0">
                        <a:moveTo>
                          <a:pt x="31763" y="218344"/>
                        </a:moveTo>
                        <a:cubicBezTo>
                          <a:pt x="22833" y="202817"/>
                          <a:pt x="16030" y="188956"/>
                          <a:pt x="11379" y="176767"/>
                        </a:cubicBezTo>
                        <a:cubicBezTo>
                          <a:pt x="5873" y="162506"/>
                          <a:pt x="2273" y="149012"/>
                          <a:pt x="566" y="136272"/>
                        </a:cubicBezTo>
                        <a:cubicBezTo>
                          <a:pt x="-478" y="125607"/>
                          <a:pt x="-79" y="114844"/>
                          <a:pt x="1773" y="103984"/>
                        </a:cubicBezTo>
                        <a:cubicBezTo>
                          <a:pt x="3618" y="93132"/>
                          <a:pt x="6201" y="82705"/>
                          <a:pt x="9523" y="72720"/>
                        </a:cubicBezTo>
                        <a:cubicBezTo>
                          <a:pt x="12829" y="62739"/>
                          <a:pt x="16581" y="53387"/>
                          <a:pt x="20770" y="44665"/>
                        </a:cubicBezTo>
                        <a:cubicBezTo>
                          <a:pt x="24959" y="35942"/>
                          <a:pt x="28910" y="28345"/>
                          <a:pt x="32631" y="21854"/>
                        </a:cubicBezTo>
                        <a:cubicBezTo>
                          <a:pt x="36336" y="15362"/>
                          <a:pt x="39435" y="10184"/>
                          <a:pt x="41920" y="6327"/>
                        </a:cubicBezTo>
                        <a:cubicBezTo>
                          <a:pt x="44394" y="2474"/>
                          <a:pt x="45715" y="364"/>
                          <a:pt x="45875" y="0"/>
                        </a:cubicBezTo>
                        <a:cubicBezTo>
                          <a:pt x="46043" y="-12"/>
                          <a:pt x="46196" y="946"/>
                          <a:pt x="46320" y="2869"/>
                        </a:cubicBezTo>
                        <a:cubicBezTo>
                          <a:pt x="46438" y="4623"/>
                          <a:pt x="46567" y="7390"/>
                          <a:pt x="46731" y="11165"/>
                        </a:cubicBezTo>
                        <a:cubicBezTo>
                          <a:pt x="46879" y="14940"/>
                          <a:pt x="47114" y="20599"/>
                          <a:pt x="47430" y="28146"/>
                        </a:cubicBezTo>
                        <a:cubicBezTo>
                          <a:pt x="41854" y="45235"/>
                          <a:pt x="37653" y="60469"/>
                          <a:pt x="34815" y="73853"/>
                        </a:cubicBezTo>
                        <a:cubicBezTo>
                          <a:pt x="31990" y="87238"/>
                          <a:pt x="30001" y="98720"/>
                          <a:pt x="28867" y="108302"/>
                        </a:cubicBezTo>
                        <a:cubicBezTo>
                          <a:pt x="27636" y="119300"/>
                          <a:pt x="27046" y="129105"/>
                          <a:pt x="27074" y="137730"/>
                        </a:cubicBezTo>
                        <a:cubicBezTo>
                          <a:pt x="27972" y="146120"/>
                          <a:pt x="29884" y="155327"/>
                          <a:pt x="32822" y="165344"/>
                        </a:cubicBezTo>
                        <a:cubicBezTo>
                          <a:pt x="35320" y="173988"/>
                          <a:pt x="39102" y="184082"/>
                          <a:pt x="44159" y="195631"/>
                        </a:cubicBezTo>
                        <a:cubicBezTo>
                          <a:pt x="49228" y="207190"/>
                          <a:pt x="56415" y="219708"/>
                          <a:pt x="65743" y="233182"/>
                        </a:cubicBezTo>
                        <a:lnTo>
                          <a:pt x="68432" y="266541"/>
                        </a:lnTo>
                        <a:cubicBezTo>
                          <a:pt x="52921" y="249940"/>
                          <a:pt x="40697" y="233882"/>
                          <a:pt x="31779" y="2183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16"/>
                  <p:cNvSpPr/>
                  <p:nvPr/>
                </p:nvSpPr>
                <p:spPr>
                  <a:xfrm>
                    <a:off x="3615917" y="1549524"/>
                    <a:ext cx="168055" cy="141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55" h="141270" extrusionOk="0">
                        <a:moveTo>
                          <a:pt x="11458" y="14690"/>
                        </a:moveTo>
                        <a:cubicBezTo>
                          <a:pt x="16546" y="14358"/>
                          <a:pt x="20755" y="14135"/>
                          <a:pt x="24085" y="13998"/>
                        </a:cubicBezTo>
                        <a:cubicBezTo>
                          <a:pt x="27418" y="13873"/>
                          <a:pt x="30060" y="13744"/>
                          <a:pt x="31991" y="13619"/>
                        </a:cubicBezTo>
                        <a:lnTo>
                          <a:pt x="37243" y="13279"/>
                        </a:lnTo>
                        <a:lnTo>
                          <a:pt x="43297" y="12889"/>
                        </a:lnTo>
                        <a:cubicBezTo>
                          <a:pt x="45743" y="12724"/>
                          <a:pt x="49026" y="12470"/>
                          <a:pt x="53141" y="12111"/>
                        </a:cubicBezTo>
                        <a:cubicBezTo>
                          <a:pt x="57256" y="11767"/>
                          <a:pt x="62633" y="11196"/>
                          <a:pt x="69273" y="10407"/>
                        </a:cubicBezTo>
                        <a:cubicBezTo>
                          <a:pt x="66166" y="11314"/>
                          <a:pt x="63755" y="12220"/>
                          <a:pt x="62051" y="13119"/>
                        </a:cubicBezTo>
                        <a:cubicBezTo>
                          <a:pt x="60355" y="14018"/>
                          <a:pt x="59089" y="14940"/>
                          <a:pt x="58280" y="15870"/>
                        </a:cubicBezTo>
                        <a:cubicBezTo>
                          <a:pt x="57283" y="16816"/>
                          <a:pt x="56721" y="17821"/>
                          <a:pt x="56623" y="18883"/>
                        </a:cubicBezTo>
                        <a:cubicBezTo>
                          <a:pt x="56885" y="20279"/>
                          <a:pt x="57639" y="22424"/>
                          <a:pt x="58893" y="25336"/>
                        </a:cubicBezTo>
                        <a:cubicBezTo>
                          <a:pt x="59929" y="27911"/>
                          <a:pt x="61699" y="31409"/>
                          <a:pt x="64185" y="35817"/>
                        </a:cubicBezTo>
                        <a:cubicBezTo>
                          <a:pt x="66670" y="40233"/>
                          <a:pt x="70356" y="46157"/>
                          <a:pt x="75241" y="53586"/>
                        </a:cubicBezTo>
                        <a:cubicBezTo>
                          <a:pt x="82056" y="44696"/>
                          <a:pt x="87238" y="37669"/>
                          <a:pt x="90767" y="32511"/>
                        </a:cubicBezTo>
                        <a:cubicBezTo>
                          <a:pt x="94308" y="27356"/>
                          <a:pt x="96957" y="23397"/>
                          <a:pt x="98720" y="20638"/>
                        </a:cubicBezTo>
                        <a:cubicBezTo>
                          <a:pt x="100447" y="17539"/>
                          <a:pt x="101459" y="15444"/>
                          <a:pt x="101745" y="14370"/>
                        </a:cubicBezTo>
                        <a:cubicBezTo>
                          <a:pt x="101510" y="13514"/>
                          <a:pt x="101198" y="12654"/>
                          <a:pt x="100787" y="11798"/>
                        </a:cubicBezTo>
                        <a:cubicBezTo>
                          <a:pt x="100166" y="10427"/>
                          <a:pt x="98708" y="8320"/>
                          <a:pt x="96410" y="5479"/>
                        </a:cubicBezTo>
                        <a:cubicBezTo>
                          <a:pt x="101170" y="5526"/>
                          <a:pt x="105301" y="5471"/>
                          <a:pt x="108818" y="5334"/>
                        </a:cubicBezTo>
                        <a:cubicBezTo>
                          <a:pt x="112327" y="5198"/>
                          <a:pt x="115313" y="5131"/>
                          <a:pt x="117779" y="5147"/>
                        </a:cubicBezTo>
                        <a:cubicBezTo>
                          <a:pt x="120597" y="5139"/>
                          <a:pt x="122887" y="5080"/>
                          <a:pt x="124634" y="4971"/>
                        </a:cubicBezTo>
                        <a:cubicBezTo>
                          <a:pt x="126556" y="4846"/>
                          <a:pt x="129362" y="4572"/>
                          <a:pt x="133028" y="4162"/>
                        </a:cubicBezTo>
                        <a:cubicBezTo>
                          <a:pt x="135990" y="3799"/>
                          <a:pt x="140059" y="3306"/>
                          <a:pt x="145205" y="2712"/>
                        </a:cubicBezTo>
                        <a:cubicBezTo>
                          <a:pt x="150364" y="2110"/>
                          <a:pt x="156867" y="1212"/>
                          <a:pt x="164702" y="0"/>
                        </a:cubicBezTo>
                        <a:cubicBezTo>
                          <a:pt x="158422" y="3576"/>
                          <a:pt x="153100" y="6952"/>
                          <a:pt x="148727" y="10145"/>
                        </a:cubicBezTo>
                        <a:cubicBezTo>
                          <a:pt x="144357" y="13334"/>
                          <a:pt x="140754" y="16167"/>
                          <a:pt x="137925" y="18633"/>
                        </a:cubicBezTo>
                        <a:cubicBezTo>
                          <a:pt x="134584" y="21490"/>
                          <a:pt x="131852" y="24140"/>
                          <a:pt x="129726" y="26559"/>
                        </a:cubicBezTo>
                        <a:cubicBezTo>
                          <a:pt x="127627" y="29330"/>
                          <a:pt x="125025" y="32761"/>
                          <a:pt x="121945" y="36833"/>
                        </a:cubicBezTo>
                        <a:cubicBezTo>
                          <a:pt x="119194" y="40538"/>
                          <a:pt x="115833" y="45110"/>
                          <a:pt x="111874" y="50550"/>
                        </a:cubicBezTo>
                        <a:cubicBezTo>
                          <a:pt x="107915" y="56002"/>
                          <a:pt x="103120" y="62782"/>
                          <a:pt x="97485" y="70895"/>
                        </a:cubicBezTo>
                        <a:cubicBezTo>
                          <a:pt x="102554" y="78488"/>
                          <a:pt x="107329" y="84952"/>
                          <a:pt x="111816" y="90294"/>
                        </a:cubicBezTo>
                        <a:cubicBezTo>
                          <a:pt x="116290" y="95644"/>
                          <a:pt x="120140" y="100053"/>
                          <a:pt x="123368" y="103542"/>
                        </a:cubicBezTo>
                        <a:cubicBezTo>
                          <a:pt x="127151" y="107697"/>
                          <a:pt x="130613" y="110991"/>
                          <a:pt x="133771" y="113426"/>
                        </a:cubicBezTo>
                        <a:cubicBezTo>
                          <a:pt x="136920" y="115864"/>
                          <a:pt x="140332" y="118287"/>
                          <a:pt x="144014" y="120687"/>
                        </a:cubicBezTo>
                        <a:cubicBezTo>
                          <a:pt x="147144" y="122774"/>
                          <a:pt x="150759" y="124958"/>
                          <a:pt x="154866" y="127248"/>
                        </a:cubicBezTo>
                        <a:cubicBezTo>
                          <a:pt x="158977" y="129531"/>
                          <a:pt x="163366" y="131496"/>
                          <a:pt x="168055" y="133118"/>
                        </a:cubicBezTo>
                        <a:cubicBezTo>
                          <a:pt x="163514" y="133771"/>
                          <a:pt x="159106" y="134271"/>
                          <a:pt x="154819" y="134638"/>
                        </a:cubicBezTo>
                        <a:cubicBezTo>
                          <a:pt x="150532" y="135010"/>
                          <a:pt x="146730" y="135475"/>
                          <a:pt x="143423" y="136033"/>
                        </a:cubicBezTo>
                        <a:cubicBezTo>
                          <a:pt x="139590" y="136639"/>
                          <a:pt x="135920" y="137143"/>
                          <a:pt x="132426" y="137542"/>
                        </a:cubicBezTo>
                        <a:cubicBezTo>
                          <a:pt x="128944" y="138124"/>
                          <a:pt x="125376" y="138617"/>
                          <a:pt x="121703" y="139031"/>
                        </a:cubicBezTo>
                        <a:cubicBezTo>
                          <a:pt x="118557" y="139410"/>
                          <a:pt x="115063" y="139820"/>
                          <a:pt x="111214" y="140238"/>
                        </a:cubicBezTo>
                        <a:cubicBezTo>
                          <a:pt x="107372" y="140668"/>
                          <a:pt x="103437" y="141008"/>
                          <a:pt x="99408" y="141270"/>
                        </a:cubicBezTo>
                        <a:cubicBezTo>
                          <a:pt x="100877" y="139594"/>
                          <a:pt x="102003" y="138027"/>
                          <a:pt x="102800" y="136561"/>
                        </a:cubicBezTo>
                        <a:cubicBezTo>
                          <a:pt x="103589" y="135107"/>
                          <a:pt x="104195" y="133833"/>
                          <a:pt x="104660" y="132747"/>
                        </a:cubicBezTo>
                        <a:cubicBezTo>
                          <a:pt x="105285" y="131477"/>
                          <a:pt x="105645" y="130308"/>
                          <a:pt x="105754" y="129245"/>
                        </a:cubicBezTo>
                        <a:cubicBezTo>
                          <a:pt x="105489" y="127854"/>
                          <a:pt x="104465" y="125630"/>
                          <a:pt x="102683" y="122586"/>
                        </a:cubicBezTo>
                        <a:cubicBezTo>
                          <a:pt x="101092" y="119874"/>
                          <a:pt x="98650" y="116111"/>
                          <a:pt x="95351" y="111308"/>
                        </a:cubicBezTo>
                        <a:cubicBezTo>
                          <a:pt x="92045" y="106509"/>
                          <a:pt x="87223" y="99998"/>
                          <a:pt x="80884" y="91779"/>
                        </a:cubicBezTo>
                        <a:cubicBezTo>
                          <a:pt x="77120" y="96254"/>
                          <a:pt x="74166" y="100135"/>
                          <a:pt x="72001" y="103449"/>
                        </a:cubicBezTo>
                        <a:cubicBezTo>
                          <a:pt x="69844" y="106755"/>
                          <a:pt x="68218" y="109502"/>
                          <a:pt x="67120" y="111679"/>
                        </a:cubicBezTo>
                        <a:cubicBezTo>
                          <a:pt x="65881" y="114231"/>
                          <a:pt x="65045" y="116302"/>
                          <a:pt x="64626" y="117916"/>
                        </a:cubicBezTo>
                        <a:cubicBezTo>
                          <a:pt x="64372" y="119522"/>
                          <a:pt x="64490" y="121277"/>
                          <a:pt x="64967" y="123180"/>
                        </a:cubicBezTo>
                        <a:cubicBezTo>
                          <a:pt x="65424" y="124732"/>
                          <a:pt x="66061" y="126584"/>
                          <a:pt x="66905" y="128726"/>
                        </a:cubicBezTo>
                        <a:cubicBezTo>
                          <a:pt x="67753" y="130879"/>
                          <a:pt x="69117" y="133032"/>
                          <a:pt x="71028" y="135197"/>
                        </a:cubicBezTo>
                        <a:cubicBezTo>
                          <a:pt x="62293" y="136291"/>
                          <a:pt x="54942" y="137030"/>
                          <a:pt x="48987" y="137417"/>
                        </a:cubicBezTo>
                        <a:lnTo>
                          <a:pt x="40049" y="137999"/>
                        </a:lnTo>
                        <a:cubicBezTo>
                          <a:pt x="37243" y="138183"/>
                          <a:pt x="33910" y="138312"/>
                          <a:pt x="30045" y="138382"/>
                        </a:cubicBezTo>
                        <a:cubicBezTo>
                          <a:pt x="26699" y="138429"/>
                          <a:pt x="22530" y="138566"/>
                          <a:pt x="17527" y="138800"/>
                        </a:cubicBezTo>
                        <a:cubicBezTo>
                          <a:pt x="12529" y="139035"/>
                          <a:pt x="6694" y="139199"/>
                          <a:pt x="0" y="139269"/>
                        </a:cubicBezTo>
                        <a:cubicBezTo>
                          <a:pt x="1884" y="138452"/>
                          <a:pt x="3841" y="137444"/>
                          <a:pt x="5878" y="136256"/>
                        </a:cubicBezTo>
                        <a:cubicBezTo>
                          <a:pt x="7914" y="135064"/>
                          <a:pt x="9692" y="133978"/>
                          <a:pt x="11208" y="133001"/>
                        </a:cubicBezTo>
                        <a:cubicBezTo>
                          <a:pt x="13072" y="131828"/>
                          <a:pt x="14846" y="130566"/>
                          <a:pt x="16511" y="129226"/>
                        </a:cubicBezTo>
                        <a:cubicBezTo>
                          <a:pt x="18344" y="127522"/>
                          <a:pt x="21213" y="124345"/>
                          <a:pt x="25136" y="119694"/>
                        </a:cubicBezTo>
                        <a:cubicBezTo>
                          <a:pt x="28403" y="115782"/>
                          <a:pt x="32886" y="110256"/>
                          <a:pt x="38588" y="103105"/>
                        </a:cubicBezTo>
                        <a:cubicBezTo>
                          <a:pt x="44281" y="95961"/>
                          <a:pt x="51668" y="86375"/>
                          <a:pt x="60754" y="74346"/>
                        </a:cubicBezTo>
                        <a:cubicBezTo>
                          <a:pt x="54282" y="64201"/>
                          <a:pt x="49045" y="56135"/>
                          <a:pt x="45051" y="50144"/>
                        </a:cubicBezTo>
                        <a:cubicBezTo>
                          <a:pt x="41057" y="44157"/>
                          <a:pt x="37982" y="39471"/>
                          <a:pt x="35821" y="36086"/>
                        </a:cubicBezTo>
                        <a:cubicBezTo>
                          <a:pt x="33284" y="32206"/>
                          <a:pt x="31436" y="29595"/>
                          <a:pt x="30303" y="28259"/>
                        </a:cubicBezTo>
                        <a:cubicBezTo>
                          <a:pt x="29154" y="26926"/>
                          <a:pt x="27653" y="25441"/>
                          <a:pt x="25781" y="23804"/>
                        </a:cubicBezTo>
                        <a:cubicBezTo>
                          <a:pt x="22795" y="21181"/>
                          <a:pt x="18020" y="18141"/>
                          <a:pt x="11462" y="1469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16"/>
                  <p:cNvSpPr/>
                  <p:nvPr/>
                </p:nvSpPr>
                <p:spPr>
                  <a:xfrm>
                    <a:off x="3762572" y="1594974"/>
                    <a:ext cx="115680" cy="36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80" h="36055" extrusionOk="0">
                        <a:moveTo>
                          <a:pt x="0" y="10114"/>
                        </a:moveTo>
                        <a:cubicBezTo>
                          <a:pt x="6851" y="9848"/>
                          <a:pt x="13123" y="9528"/>
                          <a:pt x="18821" y="9160"/>
                        </a:cubicBezTo>
                        <a:cubicBezTo>
                          <a:pt x="24515" y="8789"/>
                          <a:pt x="29474" y="8469"/>
                          <a:pt x="33675" y="8195"/>
                        </a:cubicBezTo>
                        <a:cubicBezTo>
                          <a:pt x="38588" y="7875"/>
                          <a:pt x="43043" y="7503"/>
                          <a:pt x="47068" y="7066"/>
                        </a:cubicBezTo>
                        <a:cubicBezTo>
                          <a:pt x="51281" y="6792"/>
                          <a:pt x="56619" y="6268"/>
                          <a:pt x="63075" y="5495"/>
                        </a:cubicBezTo>
                        <a:cubicBezTo>
                          <a:pt x="68671" y="4959"/>
                          <a:pt x="75710" y="4244"/>
                          <a:pt x="84190" y="3341"/>
                        </a:cubicBezTo>
                        <a:cubicBezTo>
                          <a:pt x="92670" y="2435"/>
                          <a:pt x="103023" y="1321"/>
                          <a:pt x="115258" y="0"/>
                        </a:cubicBezTo>
                        <a:lnTo>
                          <a:pt x="115680" y="26907"/>
                        </a:lnTo>
                        <a:cubicBezTo>
                          <a:pt x="105825" y="26840"/>
                          <a:pt x="97590" y="26887"/>
                          <a:pt x="91005" y="27051"/>
                        </a:cubicBezTo>
                        <a:cubicBezTo>
                          <a:pt x="84420" y="27215"/>
                          <a:pt x="79094" y="27344"/>
                          <a:pt x="75057" y="27430"/>
                        </a:cubicBezTo>
                        <a:cubicBezTo>
                          <a:pt x="70317" y="27559"/>
                          <a:pt x="66451" y="27813"/>
                          <a:pt x="63493" y="28181"/>
                        </a:cubicBezTo>
                        <a:cubicBezTo>
                          <a:pt x="60511" y="28544"/>
                          <a:pt x="56326" y="29079"/>
                          <a:pt x="50917" y="29787"/>
                        </a:cubicBezTo>
                        <a:cubicBezTo>
                          <a:pt x="46384" y="30439"/>
                          <a:pt x="40233" y="31229"/>
                          <a:pt x="32456" y="32167"/>
                        </a:cubicBezTo>
                        <a:cubicBezTo>
                          <a:pt x="24695" y="33112"/>
                          <a:pt x="14870" y="34410"/>
                          <a:pt x="3009" y="36055"/>
                        </a:cubicBezTo>
                        <a:lnTo>
                          <a:pt x="4" y="1011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" name="Google Shape;278;p16"/>
                  <p:cNvSpPr/>
                  <p:nvPr/>
                </p:nvSpPr>
                <p:spPr>
                  <a:xfrm>
                    <a:off x="3870014" y="1550391"/>
                    <a:ext cx="157732" cy="198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732" h="198037" extrusionOk="0">
                        <a:moveTo>
                          <a:pt x="12" y="9707"/>
                        </a:moveTo>
                        <a:cubicBezTo>
                          <a:pt x="3552" y="10008"/>
                          <a:pt x="6690" y="10204"/>
                          <a:pt x="9426" y="10290"/>
                        </a:cubicBezTo>
                        <a:cubicBezTo>
                          <a:pt x="12154" y="10380"/>
                          <a:pt x="14581" y="10446"/>
                          <a:pt x="16691" y="10477"/>
                        </a:cubicBezTo>
                        <a:cubicBezTo>
                          <a:pt x="18981" y="10509"/>
                          <a:pt x="21177" y="10450"/>
                          <a:pt x="23280" y="10313"/>
                        </a:cubicBezTo>
                        <a:cubicBezTo>
                          <a:pt x="25210" y="10188"/>
                          <a:pt x="27657" y="9942"/>
                          <a:pt x="30623" y="9575"/>
                        </a:cubicBezTo>
                        <a:cubicBezTo>
                          <a:pt x="33069" y="9242"/>
                          <a:pt x="36251" y="8812"/>
                          <a:pt x="40186" y="8289"/>
                        </a:cubicBezTo>
                        <a:cubicBezTo>
                          <a:pt x="44113" y="7773"/>
                          <a:pt x="48772" y="7077"/>
                          <a:pt x="54173" y="6194"/>
                        </a:cubicBezTo>
                        <a:cubicBezTo>
                          <a:pt x="53872" y="6925"/>
                          <a:pt x="53305" y="9117"/>
                          <a:pt x="52488" y="12775"/>
                        </a:cubicBezTo>
                        <a:cubicBezTo>
                          <a:pt x="51668" y="16441"/>
                          <a:pt x="50902" y="20888"/>
                          <a:pt x="50186" y="26129"/>
                        </a:cubicBezTo>
                        <a:cubicBezTo>
                          <a:pt x="49464" y="31366"/>
                          <a:pt x="48920" y="37126"/>
                          <a:pt x="48529" y="43394"/>
                        </a:cubicBezTo>
                        <a:cubicBezTo>
                          <a:pt x="48146" y="49671"/>
                          <a:pt x="48186" y="55826"/>
                          <a:pt x="48666" y="61867"/>
                        </a:cubicBezTo>
                        <a:cubicBezTo>
                          <a:pt x="49143" y="67909"/>
                          <a:pt x="50265" y="73564"/>
                          <a:pt x="52019" y="78813"/>
                        </a:cubicBezTo>
                        <a:cubicBezTo>
                          <a:pt x="53762" y="84069"/>
                          <a:pt x="56318" y="88266"/>
                          <a:pt x="59699" y="91381"/>
                        </a:cubicBezTo>
                        <a:cubicBezTo>
                          <a:pt x="66795" y="97786"/>
                          <a:pt x="72978" y="101526"/>
                          <a:pt x="78242" y="102589"/>
                        </a:cubicBezTo>
                        <a:cubicBezTo>
                          <a:pt x="83498" y="103664"/>
                          <a:pt x="88008" y="103194"/>
                          <a:pt x="91752" y="101186"/>
                        </a:cubicBezTo>
                        <a:cubicBezTo>
                          <a:pt x="95496" y="99189"/>
                          <a:pt x="98478" y="96359"/>
                          <a:pt x="100709" y="92686"/>
                        </a:cubicBezTo>
                        <a:cubicBezTo>
                          <a:pt x="102933" y="89020"/>
                          <a:pt x="104480" y="85667"/>
                          <a:pt x="105340" y="82615"/>
                        </a:cubicBezTo>
                        <a:cubicBezTo>
                          <a:pt x="107439" y="74385"/>
                          <a:pt x="108466" y="65779"/>
                          <a:pt x="108420" y="56810"/>
                        </a:cubicBezTo>
                        <a:cubicBezTo>
                          <a:pt x="108263" y="49069"/>
                          <a:pt x="107095" y="40522"/>
                          <a:pt x="104910" y="31162"/>
                        </a:cubicBezTo>
                        <a:cubicBezTo>
                          <a:pt x="102710" y="21795"/>
                          <a:pt x="98313" y="12404"/>
                          <a:pt x="91721" y="2970"/>
                        </a:cubicBezTo>
                        <a:cubicBezTo>
                          <a:pt x="96305" y="3029"/>
                          <a:pt x="100267" y="3037"/>
                          <a:pt x="103613" y="2990"/>
                        </a:cubicBezTo>
                        <a:cubicBezTo>
                          <a:pt x="106946" y="2950"/>
                          <a:pt x="109850" y="2943"/>
                          <a:pt x="112320" y="2958"/>
                        </a:cubicBezTo>
                        <a:cubicBezTo>
                          <a:pt x="115130" y="2950"/>
                          <a:pt x="117595" y="2970"/>
                          <a:pt x="119710" y="3005"/>
                        </a:cubicBezTo>
                        <a:cubicBezTo>
                          <a:pt x="121652" y="3056"/>
                          <a:pt x="123930" y="2908"/>
                          <a:pt x="126545" y="2560"/>
                        </a:cubicBezTo>
                        <a:cubicBezTo>
                          <a:pt x="128815" y="2415"/>
                          <a:pt x="131582" y="2102"/>
                          <a:pt x="134802" y="1626"/>
                        </a:cubicBezTo>
                        <a:cubicBezTo>
                          <a:pt x="138030" y="1157"/>
                          <a:pt x="141645" y="613"/>
                          <a:pt x="145655" y="0"/>
                        </a:cubicBezTo>
                        <a:cubicBezTo>
                          <a:pt x="147468" y="17137"/>
                          <a:pt x="149074" y="32386"/>
                          <a:pt x="150462" y="45766"/>
                        </a:cubicBezTo>
                        <a:cubicBezTo>
                          <a:pt x="151865" y="59140"/>
                          <a:pt x="153025" y="70946"/>
                          <a:pt x="153952" y="81181"/>
                        </a:cubicBezTo>
                        <a:cubicBezTo>
                          <a:pt x="154878" y="91424"/>
                          <a:pt x="155589" y="100267"/>
                          <a:pt x="156070" y="107708"/>
                        </a:cubicBezTo>
                        <a:cubicBezTo>
                          <a:pt x="156554" y="115165"/>
                          <a:pt x="156957" y="121425"/>
                          <a:pt x="157289" y="126510"/>
                        </a:cubicBezTo>
                        <a:cubicBezTo>
                          <a:pt x="157891" y="138624"/>
                          <a:pt x="157883" y="146628"/>
                          <a:pt x="157250" y="150548"/>
                        </a:cubicBezTo>
                        <a:cubicBezTo>
                          <a:pt x="156199" y="156066"/>
                          <a:pt x="154061" y="161662"/>
                          <a:pt x="150817" y="167333"/>
                        </a:cubicBezTo>
                        <a:cubicBezTo>
                          <a:pt x="147574" y="172995"/>
                          <a:pt x="143373" y="178154"/>
                          <a:pt x="138222" y="182804"/>
                        </a:cubicBezTo>
                        <a:cubicBezTo>
                          <a:pt x="133067" y="187447"/>
                          <a:pt x="127014" y="191187"/>
                          <a:pt x="120073" y="194012"/>
                        </a:cubicBezTo>
                        <a:cubicBezTo>
                          <a:pt x="113125" y="196842"/>
                          <a:pt x="105422" y="198174"/>
                          <a:pt x="96961" y="198026"/>
                        </a:cubicBezTo>
                        <a:cubicBezTo>
                          <a:pt x="88676" y="197858"/>
                          <a:pt x="82076" y="197178"/>
                          <a:pt x="77163" y="196005"/>
                        </a:cubicBezTo>
                        <a:cubicBezTo>
                          <a:pt x="72243" y="194833"/>
                          <a:pt x="68363" y="193364"/>
                          <a:pt x="65525" y="191609"/>
                        </a:cubicBezTo>
                        <a:cubicBezTo>
                          <a:pt x="62680" y="189854"/>
                          <a:pt x="60621" y="187971"/>
                          <a:pt x="59343" y="185942"/>
                        </a:cubicBezTo>
                        <a:cubicBezTo>
                          <a:pt x="58073" y="183906"/>
                          <a:pt x="57100" y="181820"/>
                          <a:pt x="56428" y="179662"/>
                        </a:cubicBezTo>
                        <a:cubicBezTo>
                          <a:pt x="55763" y="177505"/>
                          <a:pt x="55111" y="175481"/>
                          <a:pt x="54450" y="173589"/>
                        </a:cubicBezTo>
                        <a:cubicBezTo>
                          <a:pt x="53797" y="171686"/>
                          <a:pt x="52645" y="170092"/>
                          <a:pt x="50972" y="168794"/>
                        </a:cubicBezTo>
                        <a:cubicBezTo>
                          <a:pt x="48936" y="167340"/>
                          <a:pt x="46818" y="165891"/>
                          <a:pt x="44618" y="164456"/>
                        </a:cubicBezTo>
                        <a:cubicBezTo>
                          <a:pt x="42597" y="163170"/>
                          <a:pt x="40444" y="161904"/>
                          <a:pt x="38165" y="160646"/>
                        </a:cubicBezTo>
                        <a:cubicBezTo>
                          <a:pt x="35875" y="159380"/>
                          <a:pt x="33663" y="158387"/>
                          <a:pt x="31498" y="157645"/>
                        </a:cubicBezTo>
                        <a:lnTo>
                          <a:pt x="87305" y="150860"/>
                        </a:lnTo>
                        <a:cubicBezTo>
                          <a:pt x="85855" y="153064"/>
                          <a:pt x="84846" y="155069"/>
                          <a:pt x="84260" y="156867"/>
                        </a:cubicBezTo>
                        <a:cubicBezTo>
                          <a:pt x="83666" y="158653"/>
                          <a:pt x="83326" y="160181"/>
                          <a:pt x="83236" y="161420"/>
                        </a:cubicBezTo>
                        <a:cubicBezTo>
                          <a:pt x="83158" y="163010"/>
                          <a:pt x="83326" y="164316"/>
                          <a:pt x="83752" y="165347"/>
                        </a:cubicBezTo>
                        <a:cubicBezTo>
                          <a:pt x="84592" y="167403"/>
                          <a:pt x="86015" y="169638"/>
                          <a:pt x="88020" y="172073"/>
                        </a:cubicBezTo>
                        <a:cubicBezTo>
                          <a:pt x="90021" y="174488"/>
                          <a:pt x="92565" y="176344"/>
                          <a:pt x="95644" y="177650"/>
                        </a:cubicBezTo>
                        <a:cubicBezTo>
                          <a:pt x="98724" y="178939"/>
                          <a:pt x="102304" y="179197"/>
                          <a:pt x="106380" y="178400"/>
                        </a:cubicBezTo>
                        <a:cubicBezTo>
                          <a:pt x="110463" y="177611"/>
                          <a:pt x="115008" y="175113"/>
                          <a:pt x="120026" y="170916"/>
                        </a:cubicBezTo>
                        <a:cubicBezTo>
                          <a:pt x="124188" y="167301"/>
                          <a:pt x="127522" y="161717"/>
                          <a:pt x="130027" y="154159"/>
                        </a:cubicBezTo>
                        <a:cubicBezTo>
                          <a:pt x="132067" y="147695"/>
                          <a:pt x="133427" y="138710"/>
                          <a:pt x="134091" y="127225"/>
                        </a:cubicBezTo>
                        <a:cubicBezTo>
                          <a:pt x="134756" y="115751"/>
                          <a:pt x="133524" y="100775"/>
                          <a:pt x="130394" y="82322"/>
                        </a:cubicBezTo>
                        <a:cubicBezTo>
                          <a:pt x="127940" y="93397"/>
                          <a:pt x="124184" y="101995"/>
                          <a:pt x="119127" y="108134"/>
                        </a:cubicBezTo>
                        <a:cubicBezTo>
                          <a:pt x="114070" y="114274"/>
                          <a:pt x="108904" y="118830"/>
                          <a:pt x="103640" y="121812"/>
                        </a:cubicBezTo>
                        <a:cubicBezTo>
                          <a:pt x="97536" y="125372"/>
                          <a:pt x="91072" y="127467"/>
                          <a:pt x="84241" y="128088"/>
                        </a:cubicBezTo>
                        <a:cubicBezTo>
                          <a:pt x="75104" y="128331"/>
                          <a:pt x="67229" y="127651"/>
                          <a:pt x="60613" y="126052"/>
                        </a:cubicBezTo>
                        <a:cubicBezTo>
                          <a:pt x="53993" y="124462"/>
                          <a:pt x="48475" y="122047"/>
                          <a:pt x="44039" y="118811"/>
                        </a:cubicBezTo>
                        <a:cubicBezTo>
                          <a:pt x="39604" y="115575"/>
                          <a:pt x="36047" y="111628"/>
                          <a:pt x="33366" y="106958"/>
                        </a:cubicBezTo>
                        <a:cubicBezTo>
                          <a:pt x="30693" y="102296"/>
                          <a:pt x="28626" y="97016"/>
                          <a:pt x="27188" y="91119"/>
                        </a:cubicBezTo>
                        <a:cubicBezTo>
                          <a:pt x="25754" y="85229"/>
                          <a:pt x="24831" y="79258"/>
                          <a:pt x="24441" y="73212"/>
                        </a:cubicBezTo>
                        <a:cubicBezTo>
                          <a:pt x="24050" y="67159"/>
                          <a:pt x="23722" y="61504"/>
                          <a:pt x="23468" y="56240"/>
                        </a:cubicBezTo>
                        <a:cubicBezTo>
                          <a:pt x="23221" y="50976"/>
                          <a:pt x="22959" y="46200"/>
                          <a:pt x="22678" y="41909"/>
                        </a:cubicBezTo>
                        <a:cubicBezTo>
                          <a:pt x="22397" y="37611"/>
                          <a:pt x="21732" y="34171"/>
                          <a:pt x="20697" y="31604"/>
                        </a:cubicBezTo>
                        <a:cubicBezTo>
                          <a:pt x="19470" y="29048"/>
                          <a:pt x="17891" y="26508"/>
                          <a:pt x="15968" y="23983"/>
                        </a:cubicBezTo>
                        <a:cubicBezTo>
                          <a:pt x="14417" y="21807"/>
                          <a:pt x="12283" y="19431"/>
                          <a:pt x="9571" y="16879"/>
                        </a:cubicBezTo>
                        <a:cubicBezTo>
                          <a:pt x="6859" y="14323"/>
                          <a:pt x="3666" y="11935"/>
                          <a:pt x="0" y="97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16"/>
                  <p:cNvSpPr/>
                  <p:nvPr/>
                </p:nvSpPr>
                <p:spPr>
                  <a:xfrm>
                    <a:off x="4034580" y="1451218"/>
                    <a:ext cx="66469" cy="266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69" h="266755" extrusionOk="0">
                        <a:moveTo>
                          <a:pt x="35899" y="48627"/>
                        </a:moveTo>
                        <a:cubicBezTo>
                          <a:pt x="44665" y="64263"/>
                          <a:pt x="51289" y="78262"/>
                          <a:pt x="55787" y="90642"/>
                        </a:cubicBezTo>
                        <a:cubicBezTo>
                          <a:pt x="61121" y="105086"/>
                          <a:pt x="64552" y="118592"/>
                          <a:pt x="66073" y="131164"/>
                        </a:cubicBezTo>
                        <a:cubicBezTo>
                          <a:pt x="66932" y="141849"/>
                          <a:pt x="66397" y="152580"/>
                          <a:pt x="64462" y="163354"/>
                        </a:cubicBezTo>
                        <a:cubicBezTo>
                          <a:pt x="62520" y="174129"/>
                          <a:pt x="59804" y="184508"/>
                          <a:pt x="56314" y="194509"/>
                        </a:cubicBezTo>
                        <a:cubicBezTo>
                          <a:pt x="52824" y="204502"/>
                          <a:pt x="48936" y="213822"/>
                          <a:pt x="44657" y="222459"/>
                        </a:cubicBezTo>
                        <a:cubicBezTo>
                          <a:pt x="40377" y="231088"/>
                          <a:pt x="36380" y="238661"/>
                          <a:pt x="32667" y="245152"/>
                        </a:cubicBezTo>
                        <a:cubicBezTo>
                          <a:pt x="28950" y="251636"/>
                          <a:pt x="25758" y="256775"/>
                          <a:pt x="23096" y="260554"/>
                        </a:cubicBezTo>
                        <a:cubicBezTo>
                          <a:pt x="20443" y="264337"/>
                          <a:pt x="19118" y="266400"/>
                          <a:pt x="19141" y="266756"/>
                        </a:cubicBezTo>
                        <a:cubicBezTo>
                          <a:pt x="18966" y="266768"/>
                          <a:pt x="18817" y="265802"/>
                          <a:pt x="18692" y="263872"/>
                        </a:cubicBezTo>
                        <a:cubicBezTo>
                          <a:pt x="18594" y="262293"/>
                          <a:pt x="18450" y="259581"/>
                          <a:pt x="18293" y="255720"/>
                        </a:cubicBezTo>
                        <a:cubicBezTo>
                          <a:pt x="18129" y="251851"/>
                          <a:pt x="17973" y="246145"/>
                          <a:pt x="17844" y="238591"/>
                        </a:cubicBezTo>
                        <a:cubicBezTo>
                          <a:pt x="23616" y="221669"/>
                          <a:pt x="27950" y="206510"/>
                          <a:pt x="30869" y="193117"/>
                        </a:cubicBezTo>
                        <a:cubicBezTo>
                          <a:pt x="33785" y="179733"/>
                          <a:pt x="35907" y="168239"/>
                          <a:pt x="37216" y="158645"/>
                        </a:cubicBezTo>
                        <a:cubicBezTo>
                          <a:pt x="38619" y="147648"/>
                          <a:pt x="39389" y="137823"/>
                          <a:pt x="39537" y="129187"/>
                        </a:cubicBezTo>
                        <a:cubicBezTo>
                          <a:pt x="38806" y="120784"/>
                          <a:pt x="37071" y="111569"/>
                          <a:pt x="34304" y="101541"/>
                        </a:cubicBezTo>
                        <a:cubicBezTo>
                          <a:pt x="31811" y="92905"/>
                          <a:pt x="28075" y="82803"/>
                          <a:pt x="23104" y="71243"/>
                        </a:cubicBezTo>
                        <a:cubicBezTo>
                          <a:pt x="18121" y="59683"/>
                          <a:pt x="11142" y="47060"/>
                          <a:pt x="2165" y="33390"/>
                        </a:cubicBezTo>
                        <a:lnTo>
                          <a:pt x="0" y="0"/>
                        </a:lnTo>
                        <a:cubicBezTo>
                          <a:pt x="15167" y="16797"/>
                          <a:pt x="27137" y="33007"/>
                          <a:pt x="35891" y="486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0" name="Google Shape;280;p16"/>
                <p:cNvSpPr/>
                <p:nvPr/>
              </p:nvSpPr>
              <p:spPr>
                <a:xfrm>
                  <a:off x="4105921" y="1422772"/>
                  <a:ext cx="61078" cy="8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78" h="85022" extrusionOk="0">
                      <a:moveTo>
                        <a:pt x="0" y="3806"/>
                      </a:moveTo>
                      <a:cubicBezTo>
                        <a:pt x="1559" y="4955"/>
                        <a:pt x="3138" y="5792"/>
                        <a:pt x="4729" y="6323"/>
                      </a:cubicBezTo>
                      <a:cubicBezTo>
                        <a:pt x="6327" y="6855"/>
                        <a:pt x="7781" y="7202"/>
                        <a:pt x="9094" y="7367"/>
                      </a:cubicBezTo>
                      <a:cubicBezTo>
                        <a:pt x="10567" y="7613"/>
                        <a:pt x="12041" y="7652"/>
                        <a:pt x="13518" y="7492"/>
                      </a:cubicBezTo>
                      <a:cubicBezTo>
                        <a:pt x="14913" y="7327"/>
                        <a:pt x="16343" y="6835"/>
                        <a:pt x="17817" y="6018"/>
                      </a:cubicBezTo>
                      <a:cubicBezTo>
                        <a:pt x="19290" y="5202"/>
                        <a:pt x="21013" y="4338"/>
                        <a:pt x="22983" y="3439"/>
                      </a:cubicBezTo>
                      <a:cubicBezTo>
                        <a:pt x="24945" y="2536"/>
                        <a:pt x="27262" y="1739"/>
                        <a:pt x="29924" y="1043"/>
                      </a:cubicBezTo>
                      <a:cubicBezTo>
                        <a:pt x="32585" y="348"/>
                        <a:pt x="35801" y="0"/>
                        <a:pt x="39565" y="0"/>
                      </a:cubicBezTo>
                      <a:cubicBezTo>
                        <a:pt x="41202" y="0"/>
                        <a:pt x="42945" y="324"/>
                        <a:pt x="44790" y="981"/>
                      </a:cubicBezTo>
                      <a:cubicBezTo>
                        <a:pt x="46630" y="1637"/>
                        <a:pt x="48416" y="2478"/>
                        <a:pt x="50132" y="3498"/>
                      </a:cubicBezTo>
                      <a:cubicBezTo>
                        <a:pt x="51855" y="4525"/>
                        <a:pt x="53434" y="5651"/>
                        <a:pt x="54860" y="6878"/>
                      </a:cubicBezTo>
                      <a:cubicBezTo>
                        <a:pt x="56295" y="8109"/>
                        <a:pt x="57385" y="9336"/>
                        <a:pt x="58124" y="10563"/>
                      </a:cubicBezTo>
                      <a:cubicBezTo>
                        <a:pt x="58940" y="11794"/>
                        <a:pt x="59515" y="13780"/>
                        <a:pt x="59839" y="16527"/>
                      </a:cubicBezTo>
                      <a:cubicBezTo>
                        <a:pt x="60164" y="19270"/>
                        <a:pt x="60289" y="22236"/>
                        <a:pt x="60211" y="25433"/>
                      </a:cubicBezTo>
                      <a:cubicBezTo>
                        <a:pt x="60125" y="28626"/>
                        <a:pt x="59859" y="31780"/>
                        <a:pt x="59409" y="34891"/>
                      </a:cubicBezTo>
                      <a:cubicBezTo>
                        <a:pt x="58960" y="38005"/>
                        <a:pt x="58327" y="40542"/>
                        <a:pt x="57506" y="42511"/>
                      </a:cubicBezTo>
                      <a:cubicBezTo>
                        <a:pt x="56529" y="44231"/>
                        <a:pt x="54642" y="46443"/>
                        <a:pt x="51859" y="49147"/>
                      </a:cubicBezTo>
                      <a:cubicBezTo>
                        <a:pt x="49483" y="51445"/>
                        <a:pt x="45915" y="54391"/>
                        <a:pt x="41167" y="57995"/>
                      </a:cubicBezTo>
                      <a:cubicBezTo>
                        <a:pt x="36419" y="61598"/>
                        <a:pt x="30025" y="65900"/>
                        <a:pt x="22002" y="70895"/>
                      </a:cubicBezTo>
                      <a:cubicBezTo>
                        <a:pt x="26750" y="70817"/>
                        <a:pt x="30744" y="70668"/>
                        <a:pt x="33980" y="70465"/>
                      </a:cubicBezTo>
                      <a:cubicBezTo>
                        <a:pt x="37216" y="70262"/>
                        <a:pt x="39858" y="70039"/>
                        <a:pt x="41905" y="69789"/>
                      </a:cubicBezTo>
                      <a:cubicBezTo>
                        <a:pt x="44282" y="69465"/>
                        <a:pt x="46165" y="69132"/>
                        <a:pt x="47560" y="68808"/>
                      </a:cubicBezTo>
                      <a:cubicBezTo>
                        <a:pt x="48787" y="68316"/>
                        <a:pt x="50097" y="67620"/>
                        <a:pt x="51488" y="66717"/>
                      </a:cubicBezTo>
                      <a:cubicBezTo>
                        <a:pt x="52637" y="65900"/>
                        <a:pt x="53887" y="64834"/>
                        <a:pt x="55240" y="63524"/>
                      </a:cubicBezTo>
                      <a:cubicBezTo>
                        <a:pt x="56592" y="62215"/>
                        <a:pt x="57920" y="60496"/>
                        <a:pt x="59234" y="58366"/>
                      </a:cubicBezTo>
                      <a:cubicBezTo>
                        <a:pt x="59480" y="62790"/>
                        <a:pt x="59722" y="66272"/>
                        <a:pt x="59972" y="68808"/>
                      </a:cubicBezTo>
                      <a:cubicBezTo>
                        <a:pt x="60136" y="70281"/>
                        <a:pt x="60257" y="71555"/>
                        <a:pt x="60343" y="72618"/>
                      </a:cubicBezTo>
                      <a:cubicBezTo>
                        <a:pt x="60422" y="73599"/>
                        <a:pt x="60508" y="74748"/>
                        <a:pt x="60586" y="76057"/>
                      </a:cubicBezTo>
                      <a:cubicBezTo>
                        <a:pt x="60672" y="77206"/>
                        <a:pt x="60730" y="78516"/>
                        <a:pt x="60773" y="79989"/>
                      </a:cubicBezTo>
                      <a:cubicBezTo>
                        <a:pt x="60812" y="81462"/>
                        <a:pt x="60910" y="83018"/>
                        <a:pt x="61078" y="84655"/>
                      </a:cubicBezTo>
                      <a:cubicBezTo>
                        <a:pt x="56983" y="83592"/>
                        <a:pt x="53250" y="82752"/>
                        <a:pt x="49897" y="82138"/>
                      </a:cubicBezTo>
                      <a:cubicBezTo>
                        <a:pt x="46536" y="81525"/>
                        <a:pt x="43668" y="81095"/>
                        <a:pt x="41292" y="80849"/>
                      </a:cubicBezTo>
                      <a:cubicBezTo>
                        <a:pt x="38505" y="80524"/>
                        <a:pt x="36008" y="80356"/>
                        <a:pt x="33796" y="80356"/>
                      </a:cubicBezTo>
                      <a:cubicBezTo>
                        <a:pt x="31498" y="80438"/>
                        <a:pt x="28962" y="80641"/>
                        <a:pt x="26176" y="80970"/>
                      </a:cubicBezTo>
                      <a:cubicBezTo>
                        <a:pt x="23722" y="81298"/>
                        <a:pt x="20787" y="81767"/>
                        <a:pt x="17394" y="82384"/>
                      </a:cubicBezTo>
                      <a:cubicBezTo>
                        <a:pt x="13991" y="82998"/>
                        <a:pt x="10161" y="83877"/>
                        <a:pt x="5901" y="85022"/>
                      </a:cubicBezTo>
                      <a:cubicBezTo>
                        <a:pt x="5577" y="84124"/>
                        <a:pt x="5288" y="83201"/>
                        <a:pt x="5045" y="82259"/>
                      </a:cubicBezTo>
                      <a:cubicBezTo>
                        <a:pt x="4799" y="81318"/>
                        <a:pt x="4588" y="80395"/>
                        <a:pt x="4424" y="79493"/>
                      </a:cubicBezTo>
                      <a:cubicBezTo>
                        <a:pt x="4182" y="78512"/>
                        <a:pt x="3974" y="77527"/>
                        <a:pt x="3810" y="76546"/>
                      </a:cubicBezTo>
                      <a:cubicBezTo>
                        <a:pt x="3646" y="75565"/>
                        <a:pt x="3486" y="74623"/>
                        <a:pt x="3322" y="73720"/>
                      </a:cubicBezTo>
                      <a:cubicBezTo>
                        <a:pt x="3158" y="72904"/>
                        <a:pt x="3037" y="72040"/>
                        <a:pt x="2951" y="71141"/>
                      </a:cubicBezTo>
                      <a:cubicBezTo>
                        <a:pt x="2872" y="70242"/>
                        <a:pt x="2786" y="69379"/>
                        <a:pt x="2708" y="68558"/>
                      </a:cubicBezTo>
                      <a:cubicBezTo>
                        <a:pt x="9258" y="64384"/>
                        <a:pt x="14581" y="60593"/>
                        <a:pt x="18676" y="57193"/>
                      </a:cubicBezTo>
                      <a:cubicBezTo>
                        <a:pt x="22772" y="53794"/>
                        <a:pt x="26008" y="50909"/>
                        <a:pt x="28384" y="48529"/>
                      </a:cubicBezTo>
                      <a:cubicBezTo>
                        <a:pt x="31092" y="45747"/>
                        <a:pt x="33132" y="43207"/>
                        <a:pt x="34527" y="40909"/>
                      </a:cubicBezTo>
                      <a:cubicBezTo>
                        <a:pt x="35918" y="38126"/>
                        <a:pt x="37063" y="35055"/>
                        <a:pt x="37970" y="31694"/>
                      </a:cubicBezTo>
                      <a:cubicBezTo>
                        <a:pt x="38869" y="28337"/>
                        <a:pt x="39178" y="25222"/>
                        <a:pt x="38888" y="22358"/>
                      </a:cubicBezTo>
                      <a:cubicBezTo>
                        <a:pt x="38603" y="19489"/>
                        <a:pt x="37599" y="17137"/>
                        <a:pt x="35875" y="15292"/>
                      </a:cubicBezTo>
                      <a:cubicBezTo>
                        <a:pt x="34160" y="13447"/>
                        <a:pt x="31413" y="12650"/>
                        <a:pt x="27645" y="12896"/>
                      </a:cubicBezTo>
                      <a:cubicBezTo>
                        <a:pt x="25191" y="13064"/>
                        <a:pt x="22877" y="13924"/>
                        <a:pt x="20705" y="15476"/>
                      </a:cubicBezTo>
                      <a:cubicBezTo>
                        <a:pt x="18532" y="17035"/>
                        <a:pt x="16550" y="18915"/>
                        <a:pt x="14749" y="21127"/>
                      </a:cubicBezTo>
                      <a:cubicBezTo>
                        <a:pt x="12943" y="23339"/>
                        <a:pt x="11345" y="25695"/>
                        <a:pt x="9954" y="28192"/>
                      </a:cubicBezTo>
                      <a:cubicBezTo>
                        <a:pt x="8559" y="30693"/>
                        <a:pt x="7390" y="33046"/>
                        <a:pt x="6452" y="35258"/>
                      </a:cubicBezTo>
                      <a:cubicBezTo>
                        <a:pt x="5514" y="37474"/>
                        <a:pt x="4776" y="39314"/>
                        <a:pt x="4240" y="40788"/>
                      </a:cubicBezTo>
                      <a:cubicBezTo>
                        <a:pt x="3705" y="42261"/>
                        <a:pt x="3443" y="43043"/>
                        <a:pt x="3443" y="43121"/>
                      </a:cubicBezTo>
                      <a:cubicBezTo>
                        <a:pt x="3357" y="43289"/>
                        <a:pt x="3255" y="42675"/>
                        <a:pt x="3138" y="41276"/>
                      </a:cubicBezTo>
                      <a:cubicBezTo>
                        <a:pt x="3013" y="39885"/>
                        <a:pt x="2892" y="38146"/>
                        <a:pt x="2767" y="36055"/>
                      </a:cubicBezTo>
                      <a:cubicBezTo>
                        <a:pt x="2642" y="33968"/>
                        <a:pt x="2501" y="31776"/>
                        <a:pt x="2337" y="29482"/>
                      </a:cubicBezTo>
                      <a:cubicBezTo>
                        <a:pt x="2173" y="27188"/>
                        <a:pt x="2013" y="25265"/>
                        <a:pt x="1848" y="23706"/>
                      </a:cubicBezTo>
                      <a:cubicBezTo>
                        <a:pt x="1763" y="22479"/>
                        <a:pt x="1641" y="20880"/>
                        <a:pt x="1477" y="18915"/>
                      </a:cubicBezTo>
                      <a:cubicBezTo>
                        <a:pt x="1235" y="15722"/>
                        <a:pt x="739" y="10684"/>
                        <a:pt x="4" y="38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88262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283" name="Google Shape;283;p17"/>
          <p:cNvGrpSpPr/>
          <p:nvPr/>
        </p:nvGrpSpPr>
        <p:grpSpPr>
          <a:xfrm>
            <a:off x="236010" y="6261832"/>
            <a:ext cx="11719981" cy="357685"/>
            <a:chOff x="177007" y="4696374"/>
            <a:chExt cx="8789986" cy="268264"/>
          </a:xfrm>
        </p:grpSpPr>
        <p:grpSp>
          <p:nvGrpSpPr>
            <p:cNvPr id="284" name="Google Shape;284;p17"/>
            <p:cNvGrpSpPr/>
            <p:nvPr/>
          </p:nvGrpSpPr>
          <p:grpSpPr>
            <a:xfrm rot="-345661">
              <a:off x="8352563" y="4726237"/>
              <a:ext cx="605493" cy="208538"/>
              <a:chOff x="4338446" y="5219033"/>
              <a:chExt cx="776233" cy="267343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4338446" y="5219033"/>
                <a:ext cx="200310" cy="156114"/>
              </a:xfrm>
              <a:custGeom>
                <a:avLst/>
                <a:gdLst/>
                <a:ahLst/>
                <a:cxnLst/>
                <a:rect l="l" t="t" r="r" b="b"/>
                <a:pathLst>
                  <a:path w="200310" h="156114" extrusionOk="0">
                    <a:moveTo>
                      <a:pt x="38386" y="286"/>
                    </a:moveTo>
                    <a:cubicBezTo>
                      <a:pt x="43720" y="1048"/>
                      <a:pt x="48197" y="1619"/>
                      <a:pt x="51626" y="2191"/>
                    </a:cubicBezTo>
                    <a:cubicBezTo>
                      <a:pt x="55150" y="2762"/>
                      <a:pt x="57912" y="3143"/>
                      <a:pt x="59912" y="3429"/>
                    </a:cubicBezTo>
                    <a:lnTo>
                      <a:pt x="65437" y="4191"/>
                    </a:lnTo>
                    <a:lnTo>
                      <a:pt x="71819" y="5048"/>
                    </a:lnTo>
                    <a:cubicBezTo>
                      <a:pt x="74390" y="5429"/>
                      <a:pt x="77819" y="5810"/>
                      <a:pt x="82201" y="6287"/>
                    </a:cubicBezTo>
                    <a:cubicBezTo>
                      <a:pt x="86582" y="6763"/>
                      <a:pt x="92202" y="7334"/>
                      <a:pt x="99251" y="7906"/>
                    </a:cubicBezTo>
                    <a:cubicBezTo>
                      <a:pt x="95822" y="8192"/>
                      <a:pt x="93155" y="8668"/>
                      <a:pt x="91154" y="9239"/>
                    </a:cubicBezTo>
                    <a:cubicBezTo>
                      <a:pt x="89154" y="9811"/>
                      <a:pt x="87725" y="10478"/>
                      <a:pt x="86678" y="11335"/>
                    </a:cubicBezTo>
                    <a:cubicBezTo>
                      <a:pt x="85439" y="12097"/>
                      <a:pt x="84677" y="13049"/>
                      <a:pt x="84296" y="14097"/>
                    </a:cubicBezTo>
                    <a:cubicBezTo>
                      <a:pt x="84296" y="15621"/>
                      <a:pt x="84582" y="18002"/>
                      <a:pt x="85249" y="21241"/>
                    </a:cubicBezTo>
                    <a:cubicBezTo>
                      <a:pt x="85820" y="24098"/>
                      <a:pt x="86868" y="28099"/>
                      <a:pt x="88583" y="33242"/>
                    </a:cubicBezTo>
                    <a:cubicBezTo>
                      <a:pt x="90297" y="38386"/>
                      <a:pt x="92774" y="45244"/>
                      <a:pt x="96298" y="54007"/>
                    </a:cubicBezTo>
                    <a:cubicBezTo>
                      <a:pt x="105251" y="46196"/>
                      <a:pt x="112109" y="40005"/>
                      <a:pt x="116872" y="35433"/>
                    </a:cubicBezTo>
                    <a:cubicBezTo>
                      <a:pt x="121634" y="30861"/>
                      <a:pt x="125254" y="27242"/>
                      <a:pt x="127635" y="24765"/>
                    </a:cubicBezTo>
                    <a:cubicBezTo>
                      <a:pt x="130112" y="21908"/>
                      <a:pt x="131540" y="20003"/>
                      <a:pt x="132112" y="18860"/>
                    </a:cubicBezTo>
                    <a:cubicBezTo>
                      <a:pt x="132112" y="17907"/>
                      <a:pt x="131921" y="16954"/>
                      <a:pt x="131636" y="16002"/>
                    </a:cubicBezTo>
                    <a:cubicBezTo>
                      <a:pt x="131255" y="14478"/>
                      <a:pt x="130207" y="12002"/>
                      <a:pt x="128397" y="8477"/>
                    </a:cubicBezTo>
                    <a:cubicBezTo>
                      <a:pt x="133350" y="9525"/>
                      <a:pt x="137636" y="10382"/>
                      <a:pt x="141256" y="10954"/>
                    </a:cubicBezTo>
                    <a:cubicBezTo>
                      <a:pt x="144971" y="11525"/>
                      <a:pt x="148019" y="12097"/>
                      <a:pt x="150590" y="12668"/>
                    </a:cubicBezTo>
                    <a:cubicBezTo>
                      <a:pt x="153543" y="13240"/>
                      <a:pt x="155924" y="13716"/>
                      <a:pt x="157734" y="13907"/>
                    </a:cubicBezTo>
                    <a:cubicBezTo>
                      <a:pt x="159734" y="14192"/>
                      <a:pt x="162687" y="14478"/>
                      <a:pt x="166592" y="14859"/>
                    </a:cubicBezTo>
                    <a:cubicBezTo>
                      <a:pt x="169736" y="15145"/>
                      <a:pt x="174022" y="15430"/>
                      <a:pt x="179546" y="15907"/>
                    </a:cubicBezTo>
                    <a:cubicBezTo>
                      <a:pt x="184976" y="16383"/>
                      <a:pt x="191929" y="16764"/>
                      <a:pt x="200311" y="17240"/>
                    </a:cubicBezTo>
                    <a:cubicBezTo>
                      <a:pt x="193072" y="19621"/>
                      <a:pt x="186785" y="22003"/>
                      <a:pt x="181547" y="24384"/>
                    </a:cubicBezTo>
                    <a:cubicBezTo>
                      <a:pt x="176308" y="26765"/>
                      <a:pt x="172022" y="28956"/>
                      <a:pt x="168593" y="30861"/>
                    </a:cubicBezTo>
                    <a:cubicBezTo>
                      <a:pt x="164497" y="33147"/>
                      <a:pt x="161163" y="35243"/>
                      <a:pt x="158401" y="37338"/>
                    </a:cubicBezTo>
                    <a:cubicBezTo>
                      <a:pt x="155639" y="39814"/>
                      <a:pt x="152210" y="42767"/>
                      <a:pt x="148114" y="46387"/>
                    </a:cubicBezTo>
                    <a:cubicBezTo>
                      <a:pt x="144494" y="49625"/>
                      <a:pt x="140018" y="53721"/>
                      <a:pt x="134779" y="58484"/>
                    </a:cubicBezTo>
                    <a:cubicBezTo>
                      <a:pt x="129540" y="63341"/>
                      <a:pt x="123063" y="69342"/>
                      <a:pt x="115538" y="76581"/>
                    </a:cubicBezTo>
                    <a:cubicBezTo>
                      <a:pt x="119158" y="85535"/>
                      <a:pt x="122777" y="93250"/>
                      <a:pt x="126302" y="99727"/>
                    </a:cubicBezTo>
                    <a:cubicBezTo>
                      <a:pt x="129826" y="106204"/>
                      <a:pt x="132874" y="111633"/>
                      <a:pt x="135446" y="115919"/>
                    </a:cubicBezTo>
                    <a:cubicBezTo>
                      <a:pt x="138494" y="121063"/>
                      <a:pt x="141446" y="125159"/>
                      <a:pt x="144113" y="128397"/>
                    </a:cubicBezTo>
                    <a:cubicBezTo>
                      <a:pt x="146876" y="131636"/>
                      <a:pt x="149924" y="134779"/>
                      <a:pt x="153257" y="138113"/>
                    </a:cubicBezTo>
                    <a:cubicBezTo>
                      <a:pt x="156020" y="140970"/>
                      <a:pt x="159353" y="144018"/>
                      <a:pt x="163163" y="147257"/>
                    </a:cubicBezTo>
                    <a:cubicBezTo>
                      <a:pt x="166973" y="150495"/>
                      <a:pt x="171069" y="153448"/>
                      <a:pt x="175641" y="156115"/>
                    </a:cubicBezTo>
                    <a:cubicBezTo>
                      <a:pt x="170783" y="155829"/>
                      <a:pt x="166116" y="155448"/>
                      <a:pt x="161544" y="154877"/>
                    </a:cubicBezTo>
                    <a:cubicBezTo>
                      <a:pt x="156972" y="154400"/>
                      <a:pt x="152972" y="154019"/>
                      <a:pt x="149447" y="153924"/>
                    </a:cubicBezTo>
                    <a:cubicBezTo>
                      <a:pt x="145352" y="153734"/>
                      <a:pt x="141446" y="153448"/>
                      <a:pt x="137732" y="153162"/>
                    </a:cubicBezTo>
                    <a:cubicBezTo>
                      <a:pt x="134017" y="153067"/>
                      <a:pt x="130207" y="152781"/>
                      <a:pt x="126302" y="152400"/>
                    </a:cubicBezTo>
                    <a:cubicBezTo>
                      <a:pt x="122968" y="152114"/>
                      <a:pt x="119253" y="151829"/>
                      <a:pt x="115157" y="151447"/>
                    </a:cubicBezTo>
                    <a:cubicBezTo>
                      <a:pt x="111062" y="151067"/>
                      <a:pt x="106966" y="150590"/>
                      <a:pt x="102680" y="150019"/>
                    </a:cubicBezTo>
                    <a:cubicBezTo>
                      <a:pt x="104585" y="148590"/>
                      <a:pt x="106013" y="147161"/>
                      <a:pt x="107156" y="145828"/>
                    </a:cubicBezTo>
                    <a:cubicBezTo>
                      <a:pt x="108299" y="144494"/>
                      <a:pt x="109252" y="143256"/>
                      <a:pt x="109919" y="142304"/>
                    </a:cubicBezTo>
                    <a:cubicBezTo>
                      <a:pt x="110871" y="141161"/>
                      <a:pt x="111443" y="140018"/>
                      <a:pt x="111824" y="138875"/>
                    </a:cubicBezTo>
                    <a:cubicBezTo>
                      <a:pt x="111824" y="137351"/>
                      <a:pt x="111252" y="134874"/>
                      <a:pt x="110014" y="131350"/>
                    </a:cubicBezTo>
                    <a:cubicBezTo>
                      <a:pt x="108966" y="128207"/>
                      <a:pt x="107156" y="123825"/>
                      <a:pt x="104775" y="118110"/>
                    </a:cubicBezTo>
                    <a:cubicBezTo>
                      <a:pt x="102394" y="112395"/>
                      <a:pt x="98774" y="104680"/>
                      <a:pt x="93917" y="94774"/>
                    </a:cubicBezTo>
                    <a:cubicBezTo>
                      <a:pt x="89059" y="98584"/>
                      <a:pt x="85154" y="102013"/>
                      <a:pt x="82201" y="104966"/>
                    </a:cubicBezTo>
                    <a:cubicBezTo>
                      <a:pt x="79248" y="107918"/>
                      <a:pt x="76962" y="110490"/>
                      <a:pt x="75438" y="112490"/>
                    </a:cubicBezTo>
                    <a:cubicBezTo>
                      <a:pt x="73628" y="114871"/>
                      <a:pt x="72295" y="116872"/>
                      <a:pt x="71533" y="118396"/>
                    </a:cubicBezTo>
                    <a:cubicBezTo>
                      <a:pt x="70961" y="120015"/>
                      <a:pt x="70676" y="121825"/>
                      <a:pt x="70771" y="123920"/>
                    </a:cubicBezTo>
                    <a:cubicBezTo>
                      <a:pt x="70866" y="125635"/>
                      <a:pt x="71152" y="127730"/>
                      <a:pt x="71628" y="130112"/>
                    </a:cubicBezTo>
                    <a:cubicBezTo>
                      <a:pt x="72104" y="132493"/>
                      <a:pt x="73057" y="135064"/>
                      <a:pt x="74581" y="137732"/>
                    </a:cubicBezTo>
                    <a:cubicBezTo>
                      <a:pt x="65246" y="137065"/>
                      <a:pt x="57531" y="136208"/>
                      <a:pt x="51245" y="135350"/>
                    </a:cubicBezTo>
                    <a:lnTo>
                      <a:pt x="41815" y="134017"/>
                    </a:lnTo>
                    <a:cubicBezTo>
                      <a:pt x="38862" y="133636"/>
                      <a:pt x="35338" y="133064"/>
                      <a:pt x="31337" y="132302"/>
                    </a:cubicBezTo>
                    <a:cubicBezTo>
                      <a:pt x="27908" y="131636"/>
                      <a:pt x="23527" y="130874"/>
                      <a:pt x="18288" y="130112"/>
                    </a:cubicBezTo>
                    <a:cubicBezTo>
                      <a:pt x="13049" y="129254"/>
                      <a:pt x="6953" y="128207"/>
                      <a:pt x="0" y="126873"/>
                    </a:cubicBezTo>
                    <a:cubicBezTo>
                      <a:pt x="2096" y="126397"/>
                      <a:pt x="4382" y="125825"/>
                      <a:pt x="6763" y="124968"/>
                    </a:cubicBezTo>
                    <a:cubicBezTo>
                      <a:pt x="9144" y="124206"/>
                      <a:pt x="11240" y="123444"/>
                      <a:pt x="12954" y="122682"/>
                    </a:cubicBezTo>
                    <a:cubicBezTo>
                      <a:pt x="15145" y="121825"/>
                      <a:pt x="17240" y="120968"/>
                      <a:pt x="19241" y="119920"/>
                    </a:cubicBezTo>
                    <a:cubicBezTo>
                      <a:pt x="21527" y="118586"/>
                      <a:pt x="25146" y="115824"/>
                      <a:pt x="30194" y="111824"/>
                    </a:cubicBezTo>
                    <a:cubicBezTo>
                      <a:pt x="34385" y="108490"/>
                      <a:pt x="40196" y="103632"/>
                      <a:pt x="47625" y="97441"/>
                    </a:cubicBezTo>
                    <a:cubicBezTo>
                      <a:pt x="55055" y="91250"/>
                      <a:pt x="64770" y="82868"/>
                      <a:pt x="76676" y="72295"/>
                    </a:cubicBezTo>
                    <a:cubicBezTo>
                      <a:pt x="72104" y="60388"/>
                      <a:pt x="68390" y="50959"/>
                      <a:pt x="65532" y="43910"/>
                    </a:cubicBezTo>
                    <a:cubicBezTo>
                      <a:pt x="62675" y="36862"/>
                      <a:pt x="60484" y="31337"/>
                      <a:pt x="58960" y="27337"/>
                    </a:cubicBezTo>
                    <a:cubicBezTo>
                      <a:pt x="57150" y="22765"/>
                      <a:pt x="55817" y="19717"/>
                      <a:pt x="54864" y="18097"/>
                    </a:cubicBezTo>
                    <a:cubicBezTo>
                      <a:pt x="53912" y="16478"/>
                      <a:pt x="52673" y="14573"/>
                      <a:pt x="51149" y="12478"/>
                    </a:cubicBezTo>
                    <a:cubicBezTo>
                      <a:pt x="48578" y="9144"/>
                      <a:pt x="44291" y="4953"/>
                      <a:pt x="38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4507324" y="5245512"/>
                <a:ext cx="138112" cy="134778"/>
              </a:xfrm>
              <a:custGeom>
                <a:avLst/>
                <a:gdLst/>
                <a:ahLst/>
                <a:cxnLst/>
                <a:rect l="l" t="t" r="r" b="b"/>
                <a:pathLst>
                  <a:path w="138112" h="134778" extrusionOk="0">
                    <a:moveTo>
                      <a:pt x="62484" y="0"/>
                    </a:moveTo>
                    <a:lnTo>
                      <a:pt x="94774" y="3048"/>
                    </a:lnTo>
                    <a:cubicBezTo>
                      <a:pt x="92678" y="7239"/>
                      <a:pt x="90964" y="11144"/>
                      <a:pt x="89630" y="14573"/>
                    </a:cubicBezTo>
                    <a:cubicBezTo>
                      <a:pt x="88297" y="18002"/>
                      <a:pt x="87249" y="21050"/>
                      <a:pt x="86582" y="23622"/>
                    </a:cubicBezTo>
                    <a:cubicBezTo>
                      <a:pt x="85630" y="26670"/>
                      <a:pt x="84963" y="29432"/>
                      <a:pt x="84582" y="31813"/>
                    </a:cubicBezTo>
                    <a:lnTo>
                      <a:pt x="83534" y="39815"/>
                    </a:lnTo>
                    <a:cubicBezTo>
                      <a:pt x="83153" y="42386"/>
                      <a:pt x="82677" y="45244"/>
                      <a:pt x="82106" y="48387"/>
                    </a:cubicBezTo>
                    <a:cubicBezTo>
                      <a:pt x="81534" y="51530"/>
                      <a:pt x="80867" y="54864"/>
                      <a:pt x="80201" y="58579"/>
                    </a:cubicBezTo>
                    <a:cubicBezTo>
                      <a:pt x="86868" y="59341"/>
                      <a:pt x="92583" y="59912"/>
                      <a:pt x="97250" y="60388"/>
                    </a:cubicBezTo>
                    <a:cubicBezTo>
                      <a:pt x="102013" y="60865"/>
                      <a:pt x="105918" y="61341"/>
                      <a:pt x="109061" y="61722"/>
                    </a:cubicBezTo>
                    <a:lnTo>
                      <a:pt x="117920" y="62960"/>
                    </a:lnTo>
                    <a:cubicBezTo>
                      <a:pt x="120110" y="63246"/>
                      <a:pt x="122396" y="63437"/>
                      <a:pt x="124587" y="63627"/>
                    </a:cubicBezTo>
                    <a:cubicBezTo>
                      <a:pt x="126683" y="63627"/>
                      <a:pt x="128873" y="63818"/>
                      <a:pt x="131159" y="63818"/>
                    </a:cubicBezTo>
                    <a:cubicBezTo>
                      <a:pt x="133541" y="63818"/>
                      <a:pt x="135827" y="63627"/>
                      <a:pt x="138113" y="63246"/>
                    </a:cubicBezTo>
                    <a:lnTo>
                      <a:pt x="136017" y="86868"/>
                    </a:lnTo>
                    <a:cubicBezTo>
                      <a:pt x="132017" y="85916"/>
                      <a:pt x="128397" y="85249"/>
                      <a:pt x="125159" y="84868"/>
                    </a:cubicBezTo>
                    <a:cubicBezTo>
                      <a:pt x="121920" y="84392"/>
                      <a:pt x="119158" y="83915"/>
                      <a:pt x="116777" y="83439"/>
                    </a:cubicBezTo>
                    <a:cubicBezTo>
                      <a:pt x="114014" y="83058"/>
                      <a:pt x="111538" y="82582"/>
                      <a:pt x="109347" y="82105"/>
                    </a:cubicBezTo>
                    <a:lnTo>
                      <a:pt x="101060" y="80963"/>
                    </a:lnTo>
                    <a:cubicBezTo>
                      <a:pt x="98298" y="80582"/>
                      <a:pt x="94869" y="80201"/>
                      <a:pt x="90964" y="79820"/>
                    </a:cubicBezTo>
                    <a:cubicBezTo>
                      <a:pt x="86963" y="79438"/>
                      <a:pt x="82296" y="78962"/>
                      <a:pt x="76962" y="78486"/>
                    </a:cubicBezTo>
                    <a:cubicBezTo>
                      <a:pt x="76200" y="81534"/>
                      <a:pt x="75533" y="84487"/>
                      <a:pt x="75057" y="87249"/>
                    </a:cubicBezTo>
                    <a:cubicBezTo>
                      <a:pt x="74581" y="90011"/>
                      <a:pt x="74295" y="92488"/>
                      <a:pt x="74200" y="94774"/>
                    </a:cubicBezTo>
                    <a:cubicBezTo>
                      <a:pt x="73819" y="97346"/>
                      <a:pt x="73724" y="99727"/>
                      <a:pt x="73819" y="102013"/>
                    </a:cubicBezTo>
                    <a:cubicBezTo>
                      <a:pt x="73628" y="104394"/>
                      <a:pt x="73628" y="107252"/>
                      <a:pt x="73819" y="110490"/>
                    </a:cubicBezTo>
                    <a:cubicBezTo>
                      <a:pt x="73819" y="113252"/>
                      <a:pt x="73819" y="116681"/>
                      <a:pt x="74009" y="120682"/>
                    </a:cubicBezTo>
                    <a:cubicBezTo>
                      <a:pt x="74105" y="124682"/>
                      <a:pt x="74295" y="129350"/>
                      <a:pt x="74486" y="134779"/>
                    </a:cubicBezTo>
                    <a:lnTo>
                      <a:pt x="44387" y="130683"/>
                    </a:lnTo>
                    <a:cubicBezTo>
                      <a:pt x="45815" y="125825"/>
                      <a:pt x="46958" y="121444"/>
                      <a:pt x="48006" y="117538"/>
                    </a:cubicBezTo>
                    <a:cubicBezTo>
                      <a:pt x="48959" y="113633"/>
                      <a:pt x="49816" y="110395"/>
                      <a:pt x="50578" y="107918"/>
                    </a:cubicBezTo>
                    <a:cubicBezTo>
                      <a:pt x="51340" y="104870"/>
                      <a:pt x="52007" y="102108"/>
                      <a:pt x="52483" y="99727"/>
                    </a:cubicBezTo>
                    <a:cubicBezTo>
                      <a:pt x="53054" y="96774"/>
                      <a:pt x="53626" y="93917"/>
                      <a:pt x="54293" y="90964"/>
                    </a:cubicBezTo>
                    <a:cubicBezTo>
                      <a:pt x="54864" y="88392"/>
                      <a:pt x="55340" y="85725"/>
                      <a:pt x="55721" y="82868"/>
                    </a:cubicBezTo>
                    <a:cubicBezTo>
                      <a:pt x="56102" y="80010"/>
                      <a:pt x="56388" y="77248"/>
                      <a:pt x="56579" y="74676"/>
                    </a:cubicBezTo>
                    <a:cubicBezTo>
                      <a:pt x="52007" y="73914"/>
                      <a:pt x="47911" y="73247"/>
                      <a:pt x="44291" y="72866"/>
                    </a:cubicBezTo>
                    <a:cubicBezTo>
                      <a:pt x="40672" y="72485"/>
                      <a:pt x="37624" y="72200"/>
                      <a:pt x="34957" y="72009"/>
                    </a:cubicBezTo>
                    <a:cubicBezTo>
                      <a:pt x="32004" y="71819"/>
                      <a:pt x="29337" y="71628"/>
                      <a:pt x="27146" y="71533"/>
                    </a:cubicBezTo>
                    <a:cubicBezTo>
                      <a:pt x="24860" y="71533"/>
                      <a:pt x="22384" y="71533"/>
                      <a:pt x="19526" y="71342"/>
                    </a:cubicBezTo>
                    <a:cubicBezTo>
                      <a:pt x="17050" y="71342"/>
                      <a:pt x="14192" y="71247"/>
                      <a:pt x="10859" y="70866"/>
                    </a:cubicBezTo>
                    <a:cubicBezTo>
                      <a:pt x="7525" y="70485"/>
                      <a:pt x="3905" y="70199"/>
                      <a:pt x="0" y="70104"/>
                    </a:cubicBezTo>
                    <a:lnTo>
                      <a:pt x="1143" y="47149"/>
                    </a:lnTo>
                    <a:cubicBezTo>
                      <a:pt x="6096" y="48196"/>
                      <a:pt x="10382" y="49054"/>
                      <a:pt x="14192" y="49816"/>
                    </a:cubicBezTo>
                    <a:cubicBezTo>
                      <a:pt x="17907" y="50483"/>
                      <a:pt x="21146" y="51054"/>
                      <a:pt x="23717" y="51435"/>
                    </a:cubicBezTo>
                    <a:lnTo>
                      <a:pt x="31147" y="52483"/>
                    </a:lnTo>
                    <a:lnTo>
                      <a:pt x="39434" y="53626"/>
                    </a:lnTo>
                    <a:lnTo>
                      <a:pt x="61246" y="56579"/>
                    </a:lnTo>
                    <a:cubicBezTo>
                      <a:pt x="61913" y="51816"/>
                      <a:pt x="62484" y="47625"/>
                      <a:pt x="62865" y="44005"/>
                    </a:cubicBezTo>
                    <a:cubicBezTo>
                      <a:pt x="63246" y="40386"/>
                      <a:pt x="63532" y="37433"/>
                      <a:pt x="63722" y="34957"/>
                    </a:cubicBezTo>
                    <a:cubicBezTo>
                      <a:pt x="63913" y="32195"/>
                      <a:pt x="64008" y="29909"/>
                      <a:pt x="64103" y="28289"/>
                    </a:cubicBezTo>
                    <a:cubicBezTo>
                      <a:pt x="64103" y="26384"/>
                      <a:pt x="64103" y="24194"/>
                      <a:pt x="63913" y="21527"/>
                    </a:cubicBezTo>
                    <a:cubicBezTo>
                      <a:pt x="63913" y="19241"/>
                      <a:pt x="63722" y="16383"/>
                      <a:pt x="63532" y="12859"/>
                    </a:cubicBezTo>
                    <a:cubicBezTo>
                      <a:pt x="63341" y="9335"/>
                      <a:pt x="63151" y="5239"/>
                      <a:pt x="62865" y="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4646199" y="5268658"/>
                <a:ext cx="153257" cy="217718"/>
              </a:xfrm>
              <a:custGeom>
                <a:avLst/>
                <a:gdLst/>
                <a:ahLst/>
                <a:cxnLst/>
                <a:rect l="l" t="t" r="r" b="b"/>
                <a:pathLst>
                  <a:path w="153257" h="217718" extrusionOk="0">
                    <a:moveTo>
                      <a:pt x="95" y="0"/>
                    </a:moveTo>
                    <a:cubicBezTo>
                      <a:pt x="3715" y="1048"/>
                      <a:pt x="6953" y="1905"/>
                      <a:pt x="9716" y="2572"/>
                    </a:cubicBezTo>
                    <a:cubicBezTo>
                      <a:pt x="12478" y="3238"/>
                      <a:pt x="15049" y="3810"/>
                      <a:pt x="17240" y="4286"/>
                    </a:cubicBezTo>
                    <a:cubicBezTo>
                      <a:pt x="19621" y="4763"/>
                      <a:pt x="21907" y="5239"/>
                      <a:pt x="24098" y="5524"/>
                    </a:cubicBezTo>
                    <a:cubicBezTo>
                      <a:pt x="26098" y="5810"/>
                      <a:pt x="28766" y="6096"/>
                      <a:pt x="31909" y="6286"/>
                    </a:cubicBezTo>
                    <a:cubicBezTo>
                      <a:pt x="34480" y="6477"/>
                      <a:pt x="37909" y="6667"/>
                      <a:pt x="42100" y="6953"/>
                    </a:cubicBezTo>
                    <a:cubicBezTo>
                      <a:pt x="46292" y="7239"/>
                      <a:pt x="51244" y="7525"/>
                      <a:pt x="57055" y="7715"/>
                    </a:cubicBezTo>
                    <a:cubicBezTo>
                      <a:pt x="56578" y="8382"/>
                      <a:pt x="55531" y="10573"/>
                      <a:pt x="53912" y="14192"/>
                    </a:cubicBezTo>
                    <a:cubicBezTo>
                      <a:pt x="52292" y="17812"/>
                      <a:pt x="50578" y="22288"/>
                      <a:pt x="48673" y="27527"/>
                    </a:cubicBezTo>
                    <a:cubicBezTo>
                      <a:pt x="46863" y="32766"/>
                      <a:pt x="45053" y="38671"/>
                      <a:pt x="43339" y="45053"/>
                    </a:cubicBezTo>
                    <a:cubicBezTo>
                      <a:pt x="41624" y="51530"/>
                      <a:pt x="40386" y="57912"/>
                      <a:pt x="39624" y="64294"/>
                    </a:cubicBezTo>
                    <a:cubicBezTo>
                      <a:pt x="38862" y="70675"/>
                      <a:pt x="38767" y="76771"/>
                      <a:pt x="39529" y="82582"/>
                    </a:cubicBezTo>
                    <a:cubicBezTo>
                      <a:pt x="40195" y="88392"/>
                      <a:pt x="42005" y="93250"/>
                      <a:pt x="44863" y="97250"/>
                    </a:cubicBezTo>
                    <a:cubicBezTo>
                      <a:pt x="50864" y="105442"/>
                      <a:pt x="56483" y="110585"/>
                      <a:pt x="61722" y="112776"/>
                    </a:cubicBezTo>
                    <a:cubicBezTo>
                      <a:pt x="66961" y="114967"/>
                      <a:pt x="71723" y="115443"/>
                      <a:pt x="76009" y="114205"/>
                    </a:cubicBezTo>
                    <a:cubicBezTo>
                      <a:pt x="80296" y="112966"/>
                      <a:pt x="84011" y="110585"/>
                      <a:pt x="87058" y="107251"/>
                    </a:cubicBezTo>
                    <a:cubicBezTo>
                      <a:pt x="90106" y="103917"/>
                      <a:pt x="92488" y="100774"/>
                      <a:pt x="94012" y="97822"/>
                    </a:cubicBezTo>
                    <a:cubicBezTo>
                      <a:pt x="97917" y="89725"/>
                      <a:pt x="100870" y="81058"/>
                      <a:pt x="102679" y="71723"/>
                    </a:cubicBezTo>
                    <a:cubicBezTo>
                      <a:pt x="104203" y="63627"/>
                      <a:pt x="104775" y="54578"/>
                      <a:pt x="104489" y="44386"/>
                    </a:cubicBezTo>
                    <a:cubicBezTo>
                      <a:pt x="104203" y="34195"/>
                      <a:pt x="101632" y="23526"/>
                      <a:pt x="96774" y="12382"/>
                    </a:cubicBezTo>
                    <a:cubicBezTo>
                      <a:pt x="101537" y="13430"/>
                      <a:pt x="105632" y="14288"/>
                      <a:pt x="109061" y="14954"/>
                    </a:cubicBezTo>
                    <a:cubicBezTo>
                      <a:pt x="112490" y="15621"/>
                      <a:pt x="115538" y="16192"/>
                      <a:pt x="118110" y="16764"/>
                    </a:cubicBezTo>
                    <a:cubicBezTo>
                      <a:pt x="121063" y="17335"/>
                      <a:pt x="123634" y="17907"/>
                      <a:pt x="125730" y="18383"/>
                    </a:cubicBezTo>
                    <a:cubicBezTo>
                      <a:pt x="127730" y="18859"/>
                      <a:pt x="130112" y="19145"/>
                      <a:pt x="132874" y="19336"/>
                    </a:cubicBezTo>
                    <a:cubicBezTo>
                      <a:pt x="135255" y="19717"/>
                      <a:pt x="138208" y="19907"/>
                      <a:pt x="141637" y="20098"/>
                    </a:cubicBezTo>
                    <a:cubicBezTo>
                      <a:pt x="145066" y="20288"/>
                      <a:pt x="148971" y="20479"/>
                      <a:pt x="153257" y="20669"/>
                    </a:cubicBezTo>
                    <a:cubicBezTo>
                      <a:pt x="151543" y="38862"/>
                      <a:pt x="150019" y="54959"/>
                      <a:pt x="148590" y="69151"/>
                    </a:cubicBezTo>
                    <a:cubicBezTo>
                      <a:pt x="147256" y="83344"/>
                      <a:pt x="145923" y="95821"/>
                      <a:pt x="144685" y="106680"/>
                    </a:cubicBezTo>
                    <a:cubicBezTo>
                      <a:pt x="143446" y="117443"/>
                      <a:pt x="142399" y="126778"/>
                      <a:pt x="141256" y="134683"/>
                    </a:cubicBezTo>
                    <a:cubicBezTo>
                      <a:pt x="140208" y="142494"/>
                      <a:pt x="139255" y="149066"/>
                      <a:pt x="138589" y="154495"/>
                    </a:cubicBezTo>
                    <a:cubicBezTo>
                      <a:pt x="136684" y="167164"/>
                      <a:pt x="134969" y="175450"/>
                      <a:pt x="133445" y="179451"/>
                    </a:cubicBezTo>
                    <a:cubicBezTo>
                      <a:pt x="131159" y="184975"/>
                      <a:pt x="127825" y="190309"/>
                      <a:pt x="123253" y="195548"/>
                    </a:cubicBezTo>
                    <a:cubicBezTo>
                      <a:pt x="118681" y="200787"/>
                      <a:pt x="113252" y="205168"/>
                      <a:pt x="106870" y="208978"/>
                    </a:cubicBezTo>
                    <a:cubicBezTo>
                      <a:pt x="100584" y="212693"/>
                      <a:pt x="93440" y="215265"/>
                      <a:pt x="85725" y="216789"/>
                    </a:cubicBezTo>
                    <a:cubicBezTo>
                      <a:pt x="77915" y="218218"/>
                      <a:pt x="69628" y="218027"/>
                      <a:pt x="60865" y="216027"/>
                    </a:cubicBezTo>
                    <a:cubicBezTo>
                      <a:pt x="52292" y="214122"/>
                      <a:pt x="45625" y="212026"/>
                      <a:pt x="40767" y="209740"/>
                    </a:cubicBezTo>
                    <a:cubicBezTo>
                      <a:pt x="35909" y="207454"/>
                      <a:pt x="32194" y="205168"/>
                      <a:pt x="29623" y="202692"/>
                    </a:cubicBezTo>
                    <a:cubicBezTo>
                      <a:pt x="27051" y="200311"/>
                      <a:pt x="25336" y="197834"/>
                      <a:pt x="24384" y="195548"/>
                    </a:cubicBezTo>
                    <a:cubicBezTo>
                      <a:pt x="23527" y="193167"/>
                      <a:pt x="22955" y="190786"/>
                      <a:pt x="22669" y="188404"/>
                    </a:cubicBezTo>
                    <a:cubicBezTo>
                      <a:pt x="22384" y="186023"/>
                      <a:pt x="22193" y="183832"/>
                      <a:pt x="21907" y="181642"/>
                    </a:cubicBezTo>
                    <a:cubicBezTo>
                      <a:pt x="21622" y="179546"/>
                      <a:pt x="20765" y="177641"/>
                      <a:pt x="19336" y="175926"/>
                    </a:cubicBezTo>
                    <a:cubicBezTo>
                      <a:pt x="17526" y="174022"/>
                      <a:pt x="15621" y="172021"/>
                      <a:pt x="13621" y="170116"/>
                    </a:cubicBezTo>
                    <a:cubicBezTo>
                      <a:pt x="11811" y="168402"/>
                      <a:pt x="9811" y="166592"/>
                      <a:pt x="7715" y="164782"/>
                    </a:cubicBezTo>
                    <a:cubicBezTo>
                      <a:pt x="5620" y="162973"/>
                      <a:pt x="3524" y="161449"/>
                      <a:pt x="1429" y="160306"/>
                    </a:cubicBezTo>
                    <a:lnTo>
                      <a:pt x="60769" y="165068"/>
                    </a:lnTo>
                    <a:cubicBezTo>
                      <a:pt x="58769" y="167068"/>
                      <a:pt x="57341" y="168878"/>
                      <a:pt x="56388" y="170688"/>
                    </a:cubicBezTo>
                    <a:cubicBezTo>
                      <a:pt x="55435" y="172402"/>
                      <a:pt x="54673" y="173926"/>
                      <a:pt x="54388" y="175165"/>
                    </a:cubicBezTo>
                    <a:cubicBezTo>
                      <a:pt x="54007" y="176784"/>
                      <a:pt x="53912" y="178213"/>
                      <a:pt x="54102" y="179356"/>
                    </a:cubicBezTo>
                    <a:cubicBezTo>
                      <a:pt x="54578" y="181642"/>
                      <a:pt x="55531" y="184309"/>
                      <a:pt x="57150" y="187261"/>
                    </a:cubicBezTo>
                    <a:cubicBezTo>
                      <a:pt x="58674" y="190214"/>
                      <a:pt x="60960" y="192691"/>
                      <a:pt x="63913" y="194691"/>
                    </a:cubicBezTo>
                    <a:cubicBezTo>
                      <a:pt x="66866" y="196691"/>
                      <a:pt x="70485" y="197739"/>
                      <a:pt x="74867" y="197739"/>
                    </a:cubicBezTo>
                    <a:cubicBezTo>
                      <a:pt x="79248" y="197739"/>
                      <a:pt x="84487" y="196120"/>
                      <a:pt x="90583" y="192881"/>
                    </a:cubicBezTo>
                    <a:cubicBezTo>
                      <a:pt x="95631" y="190024"/>
                      <a:pt x="100298" y="184880"/>
                      <a:pt x="104489" y="177641"/>
                    </a:cubicBezTo>
                    <a:cubicBezTo>
                      <a:pt x="108014" y="171355"/>
                      <a:pt x="111252" y="162306"/>
                      <a:pt x="114395" y="150590"/>
                    </a:cubicBezTo>
                    <a:cubicBezTo>
                      <a:pt x="117539" y="138874"/>
                      <a:pt x="119348" y="123063"/>
                      <a:pt x="120015" y="103251"/>
                    </a:cubicBezTo>
                    <a:cubicBezTo>
                      <a:pt x="115157" y="114205"/>
                      <a:pt x="109442" y="122396"/>
                      <a:pt x="102870" y="127635"/>
                    </a:cubicBezTo>
                    <a:cubicBezTo>
                      <a:pt x="96298" y="132874"/>
                      <a:pt x="90011" y="136588"/>
                      <a:pt x="83915" y="138589"/>
                    </a:cubicBezTo>
                    <a:cubicBezTo>
                      <a:pt x="76867" y="140970"/>
                      <a:pt x="69723" y="141827"/>
                      <a:pt x="62484" y="140970"/>
                    </a:cubicBezTo>
                    <a:cubicBezTo>
                      <a:pt x="52959" y="139255"/>
                      <a:pt x="44958" y="136969"/>
                      <a:pt x="38386" y="133826"/>
                    </a:cubicBezTo>
                    <a:cubicBezTo>
                      <a:pt x="31814" y="130778"/>
                      <a:pt x="26670" y="127063"/>
                      <a:pt x="22669" y="122777"/>
                    </a:cubicBezTo>
                    <a:cubicBezTo>
                      <a:pt x="18764" y="118491"/>
                      <a:pt x="15907" y="113633"/>
                      <a:pt x="14097" y="108204"/>
                    </a:cubicBezTo>
                    <a:cubicBezTo>
                      <a:pt x="12287" y="102775"/>
                      <a:pt x="11240" y="96869"/>
                      <a:pt x="11049" y="90488"/>
                    </a:cubicBezTo>
                    <a:cubicBezTo>
                      <a:pt x="10763" y="84106"/>
                      <a:pt x="11049" y="77724"/>
                      <a:pt x="12001" y="71342"/>
                    </a:cubicBezTo>
                    <a:cubicBezTo>
                      <a:pt x="12859" y="64960"/>
                      <a:pt x="13716" y="59055"/>
                      <a:pt x="14573" y="53530"/>
                    </a:cubicBezTo>
                    <a:cubicBezTo>
                      <a:pt x="15430" y="48006"/>
                      <a:pt x="16193" y="42958"/>
                      <a:pt x="16764" y="38481"/>
                    </a:cubicBezTo>
                    <a:cubicBezTo>
                      <a:pt x="17431" y="34004"/>
                      <a:pt x="17431" y="30289"/>
                      <a:pt x="16859" y="27337"/>
                    </a:cubicBezTo>
                    <a:cubicBezTo>
                      <a:pt x="16097" y="24384"/>
                      <a:pt x="15049" y="21431"/>
                      <a:pt x="13525" y="18478"/>
                    </a:cubicBezTo>
                    <a:cubicBezTo>
                      <a:pt x="12382" y="15907"/>
                      <a:pt x="10668" y="12954"/>
                      <a:pt x="8382" y="9715"/>
                    </a:cubicBezTo>
                    <a:cubicBezTo>
                      <a:pt x="6096" y="6477"/>
                      <a:pt x="3334" y="3334"/>
                      <a:pt x="0" y="2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4809362" y="5269896"/>
                <a:ext cx="146494" cy="181070"/>
              </a:xfrm>
              <a:custGeom>
                <a:avLst/>
                <a:gdLst/>
                <a:ahLst/>
                <a:cxnLst/>
                <a:rect l="l" t="t" r="r" b="b"/>
                <a:pathLst>
                  <a:path w="146494" h="181070" extrusionOk="0">
                    <a:moveTo>
                      <a:pt x="114491" y="52864"/>
                    </a:moveTo>
                    <a:cubicBezTo>
                      <a:pt x="111633" y="52673"/>
                      <a:pt x="109061" y="52483"/>
                      <a:pt x="106680" y="52292"/>
                    </a:cubicBezTo>
                    <a:lnTo>
                      <a:pt x="127159" y="16097"/>
                    </a:lnTo>
                    <a:lnTo>
                      <a:pt x="99441" y="0"/>
                    </a:lnTo>
                    <a:lnTo>
                      <a:pt x="76391" y="48959"/>
                    </a:lnTo>
                    <a:cubicBezTo>
                      <a:pt x="73628" y="48482"/>
                      <a:pt x="70295" y="47911"/>
                      <a:pt x="66294" y="47054"/>
                    </a:cubicBezTo>
                    <a:cubicBezTo>
                      <a:pt x="60960" y="46101"/>
                      <a:pt x="53816" y="44863"/>
                      <a:pt x="44672" y="43244"/>
                    </a:cubicBezTo>
                    <a:cubicBezTo>
                      <a:pt x="35528" y="41624"/>
                      <a:pt x="24098" y="39624"/>
                      <a:pt x="10097" y="37338"/>
                    </a:cubicBezTo>
                    <a:lnTo>
                      <a:pt x="7239" y="62579"/>
                    </a:lnTo>
                    <a:cubicBezTo>
                      <a:pt x="19431" y="63913"/>
                      <a:pt x="29432" y="64865"/>
                      <a:pt x="37243" y="65532"/>
                    </a:cubicBezTo>
                    <a:cubicBezTo>
                      <a:pt x="45053" y="66199"/>
                      <a:pt x="51149" y="66770"/>
                      <a:pt x="55626" y="67151"/>
                    </a:cubicBezTo>
                    <a:cubicBezTo>
                      <a:pt x="60770" y="67723"/>
                      <a:pt x="64580" y="68009"/>
                      <a:pt x="67056" y="68199"/>
                    </a:cubicBezTo>
                    <a:lnTo>
                      <a:pt x="67247" y="68199"/>
                    </a:lnTo>
                    <a:cubicBezTo>
                      <a:pt x="67247" y="68199"/>
                      <a:pt x="54197" y="96012"/>
                      <a:pt x="54197" y="96012"/>
                    </a:cubicBezTo>
                    <a:cubicBezTo>
                      <a:pt x="50864" y="95631"/>
                      <a:pt x="47244" y="95250"/>
                      <a:pt x="43148" y="94774"/>
                    </a:cubicBezTo>
                    <a:cubicBezTo>
                      <a:pt x="33147" y="93631"/>
                      <a:pt x="20098" y="92012"/>
                      <a:pt x="3810" y="89916"/>
                    </a:cubicBezTo>
                    <a:lnTo>
                      <a:pt x="2858" y="96584"/>
                    </a:lnTo>
                    <a:cubicBezTo>
                      <a:pt x="2667" y="97727"/>
                      <a:pt x="2667" y="98679"/>
                      <a:pt x="2667" y="99632"/>
                    </a:cubicBezTo>
                    <a:lnTo>
                      <a:pt x="2096" y="103537"/>
                    </a:lnTo>
                    <a:cubicBezTo>
                      <a:pt x="1905" y="104775"/>
                      <a:pt x="1715" y="106299"/>
                      <a:pt x="1429" y="108109"/>
                    </a:cubicBezTo>
                    <a:cubicBezTo>
                      <a:pt x="1143" y="109823"/>
                      <a:pt x="762" y="111919"/>
                      <a:pt x="0" y="114205"/>
                    </a:cubicBezTo>
                    <a:cubicBezTo>
                      <a:pt x="12954" y="114491"/>
                      <a:pt x="23622" y="114871"/>
                      <a:pt x="32099" y="115348"/>
                    </a:cubicBezTo>
                    <a:cubicBezTo>
                      <a:pt x="36767" y="115634"/>
                      <a:pt x="40862" y="115919"/>
                      <a:pt x="44482" y="116110"/>
                    </a:cubicBezTo>
                    <a:lnTo>
                      <a:pt x="17336" y="173736"/>
                    </a:lnTo>
                    <a:lnTo>
                      <a:pt x="33433" y="181070"/>
                    </a:lnTo>
                    <a:lnTo>
                      <a:pt x="68771" y="118682"/>
                    </a:lnTo>
                    <a:cubicBezTo>
                      <a:pt x="71819" y="119158"/>
                      <a:pt x="75724" y="119729"/>
                      <a:pt x="80486" y="120587"/>
                    </a:cubicBezTo>
                    <a:cubicBezTo>
                      <a:pt x="85820" y="121539"/>
                      <a:pt x="93059" y="122682"/>
                      <a:pt x="102108" y="124016"/>
                    </a:cubicBezTo>
                    <a:cubicBezTo>
                      <a:pt x="111252" y="125349"/>
                      <a:pt x="122777" y="127063"/>
                      <a:pt x="136779" y="129159"/>
                    </a:cubicBezTo>
                    <a:lnTo>
                      <a:pt x="139351" y="104204"/>
                    </a:lnTo>
                    <a:cubicBezTo>
                      <a:pt x="126873" y="103251"/>
                      <a:pt x="116872" y="102394"/>
                      <a:pt x="109157" y="101727"/>
                    </a:cubicBezTo>
                    <a:cubicBezTo>
                      <a:pt x="101441" y="101060"/>
                      <a:pt x="95345" y="100489"/>
                      <a:pt x="90964" y="100108"/>
                    </a:cubicBezTo>
                    <a:cubicBezTo>
                      <a:pt x="86011" y="99822"/>
                      <a:pt x="82391" y="99441"/>
                      <a:pt x="80010" y="99155"/>
                    </a:cubicBezTo>
                    <a:lnTo>
                      <a:pt x="95250" y="72200"/>
                    </a:lnTo>
                    <a:cubicBezTo>
                      <a:pt x="97727" y="72485"/>
                      <a:pt x="100394" y="72866"/>
                      <a:pt x="103251" y="73247"/>
                    </a:cubicBezTo>
                    <a:cubicBezTo>
                      <a:pt x="113157" y="74486"/>
                      <a:pt x="126302" y="76295"/>
                      <a:pt x="142685" y="78486"/>
                    </a:cubicBezTo>
                    <a:cubicBezTo>
                      <a:pt x="142875" y="77343"/>
                      <a:pt x="142970" y="76295"/>
                      <a:pt x="142970" y="75152"/>
                    </a:cubicBezTo>
                    <a:cubicBezTo>
                      <a:pt x="142970" y="74009"/>
                      <a:pt x="143161" y="73057"/>
                      <a:pt x="143256" y="72104"/>
                    </a:cubicBezTo>
                    <a:lnTo>
                      <a:pt x="143732" y="68771"/>
                    </a:lnTo>
                    <a:lnTo>
                      <a:pt x="144209" y="64865"/>
                    </a:lnTo>
                    <a:cubicBezTo>
                      <a:pt x="144494" y="62675"/>
                      <a:pt x="145256" y="59150"/>
                      <a:pt x="146495" y="54483"/>
                    </a:cubicBezTo>
                    <a:cubicBezTo>
                      <a:pt x="133636" y="54007"/>
                      <a:pt x="122873" y="53531"/>
                      <a:pt x="114300" y="528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4960444" y="5261888"/>
                <a:ext cx="154235" cy="203252"/>
              </a:xfrm>
              <a:custGeom>
                <a:avLst/>
                <a:gdLst/>
                <a:ahLst/>
                <a:cxnLst/>
                <a:rect l="l" t="t" r="r" b="b"/>
                <a:pathLst>
                  <a:path w="154235" h="203252" extrusionOk="0">
                    <a:moveTo>
                      <a:pt x="93044" y="388"/>
                    </a:moveTo>
                    <a:cubicBezTo>
                      <a:pt x="101521" y="1341"/>
                      <a:pt x="109808" y="4484"/>
                      <a:pt x="117999" y="9723"/>
                    </a:cubicBezTo>
                    <a:cubicBezTo>
                      <a:pt x="126095" y="14962"/>
                      <a:pt x="133049" y="22201"/>
                      <a:pt x="138954" y="31345"/>
                    </a:cubicBezTo>
                    <a:cubicBezTo>
                      <a:pt x="144860" y="40488"/>
                      <a:pt x="149146" y="51537"/>
                      <a:pt x="151908" y="64492"/>
                    </a:cubicBezTo>
                    <a:cubicBezTo>
                      <a:pt x="154670" y="77445"/>
                      <a:pt x="154956" y="92209"/>
                      <a:pt x="152861" y="108878"/>
                    </a:cubicBezTo>
                    <a:cubicBezTo>
                      <a:pt x="151527" y="119927"/>
                      <a:pt x="149337" y="129928"/>
                      <a:pt x="146289" y="138691"/>
                    </a:cubicBezTo>
                    <a:cubicBezTo>
                      <a:pt x="143241" y="147454"/>
                      <a:pt x="139621" y="155170"/>
                      <a:pt x="135525" y="161837"/>
                    </a:cubicBezTo>
                    <a:cubicBezTo>
                      <a:pt x="131430" y="168504"/>
                      <a:pt x="127048" y="174315"/>
                      <a:pt x="122286" y="179172"/>
                    </a:cubicBezTo>
                    <a:cubicBezTo>
                      <a:pt x="117523" y="184030"/>
                      <a:pt x="112951" y="188126"/>
                      <a:pt x="108379" y="191364"/>
                    </a:cubicBezTo>
                    <a:cubicBezTo>
                      <a:pt x="103807" y="194603"/>
                      <a:pt x="99521" y="197079"/>
                      <a:pt x="95520" y="198794"/>
                    </a:cubicBezTo>
                    <a:cubicBezTo>
                      <a:pt x="91520" y="200509"/>
                      <a:pt x="88186" y="201556"/>
                      <a:pt x="85519" y="201937"/>
                    </a:cubicBezTo>
                    <a:cubicBezTo>
                      <a:pt x="82090" y="202604"/>
                      <a:pt x="77994" y="202985"/>
                      <a:pt x="73232" y="203176"/>
                    </a:cubicBezTo>
                    <a:cubicBezTo>
                      <a:pt x="68469" y="203366"/>
                      <a:pt x="63612" y="203176"/>
                      <a:pt x="58659" y="202890"/>
                    </a:cubicBezTo>
                    <a:cubicBezTo>
                      <a:pt x="53610" y="202509"/>
                      <a:pt x="48753" y="201556"/>
                      <a:pt x="43990" y="200032"/>
                    </a:cubicBezTo>
                    <a:cubicBezTo>
                      <a:pt x="39228" y="198508"/>
                      <a:pt x="35132" y="196413"/>
                      <a:pt x="31798" y="193746"/>
                    </a:cubicBezTo>
                    <a:cubicBezTo>
                      <a:pt x="28369" y="190984"/>
                      <a:pt x="24559" y="187269"/>
                      <a:pt x="20273" y="182411"/>
                    </a:cubicBezTo>
                    <a:cubicBezTo>
                      <a:pt x="15987" y="177553"/>
                      <a:pt x="12081" y="171267"/>
                      <a:pt x="8652" y="163361"/>
                    </a:cubicBezTo>
                    <a:cubicBezTo>
                      <a:pt x="5223" y="155455"/>
                      <a:pt x="2651" y="145835"/>
                      <a:pt x="1032" y="134310"/>
                    </a:cubicBezTo>
                    <a:cubicBezTo>
                      <a:pt x="-587" y="122785"/>
                      <a:pt x="-301" y="109069"/>
                      <a:pt x="1890" y="93067"/>
                    </a:cubicBezTo>
                    <a:cubicBezTo>
                      <a:pt x="4080" y="77064"/>
                      <a:pt x="7986" y="62968"/>
                      <a:pt x="13415" y="50776"/>
                    </a:cubicBezTo>
                    <a:cubicBezTo>
                      <a:pt x="18939" y="38584"/>
                      <a:pt x="25702" y="28487"/>
                      <a:pt x="33608" y="20581"/>
                    </a:cubicBezTo>
                    <a:cubicBezTo>
                      <a:pt x="41514" y="12676"/>
                      <a:pt x="50562" y="6961"/>
                      <a:pt x="60754" y="3627"/>
                    </a:cubicBezTo>
                    <a:cubicBezTo>
                      <a:pt x="70851" y="198"/>
                      <a:pt x="81709" y="-755"/>
                      <a:pt x="93139" y="579"/>
                    </a:cubicBezTo>
                    <a:close/>
                    <a:moveTo>
                      <a:pt x="39990" y="97829"/>
                    </a:moveTo>
                    <a:cubicBezTo>
                      <a:pt x="38275" y="108687"/>
                      <a:pt x="37608" y="118212"/>
                      <a:pt x="37989" y="126595"/>
                    </a:cubicBezTo>
                    <a:cubicBezTo>
                      <a:pt x="38370" y="134881"/>
                      <a:pt x="39132" y="141930"/>
                      <a:pt x="40466" y="147740"/>
                    </a:cubicBezTo>
                    <a:cubicBezTo>
                      <a:pt x="41799" y="153550"/>
                      <a:pt x="43228" y="158218"/>
                      <a:pt x="44847" y="161742"/>
                    </a:cubicBezTo>
                    <a:cubicBezTo>
                      <a:pt x="46562" y="165266"/>
                      <a:pt x="47800" y="167743"/>
                      <a:pt x="48753" y="169171"/>
                    </a:cubicBezTo>
                    <a:cubicBezTo>
                      <a:pt x="49610" y="170981"/>
                      <a:pt x="51515" y="172410"/>
                      <a:pt x="54372" y="173362"/>
                    </a:cubicBezTo>
                    <a:cubicBezTo>
                      <a:pt x="57230" y="174315"/>
                      <a:pt x="60373" y="174981"/>
                      <a:pt x="63707" y="175362"/>
                    </a:cubicBezTo>
                    <a:cubicBezTo>
                      <a:pt x="67041" y="175744"/>
                      <a:pt x="70279" y="175744"/>
                      <a:pt x="73518" y="175362"/>
                    </a:cubicBezTo>
                    <a:cubicBezTo>
                      <a:pt x="76756" y="174981"/>
                      <a:pt x="79328" y="174124"/>
                      <a:pt x="81138" y="172886"/>
                    </a:cubicBezTo>
                    <a:cubicBezTo>
                      <a:pt x="82185" y="172124"/>
                      <a:pt x="83805" y="169933"/>
                      <a:pt x="86091" y="166504"/>
                    </a:cubicBezTo>
                    <a:cubicBezTo>
                      <a:pt x="88376" y="163075"/>
                      <a:pt x="90758" y="158503"/>
                      <a:pt x="93330" y="152884"/>
                    </a:cubicBezTo>
                    <a:cubicBezTo>
                      <a:pt x="95901" y="147264"/>
                      <a:pt x="98473" y="140596"/>
                      <a:pt x="101045" y="132976"/>
                    </a:cubicBezTo>
                    <a:cubicBezTo>
                      <a:pt x="103617" y="125356"/>
                      <a:pt x="105712" y="117070"/>
                      <a:pt x="107522" y="108116"/>
                    </a:cubicBezTo>
                    <a:cubicBezTo>
                      <a:pt x="109427" y="98020"/>
                      <a:pt x="110760" y="88685"/>
                      <a:pt x="111332" y="80017"/>
                    </a:cubicBezTo>
                    <a:cubicBezTo>
                      <a:pt x="111999" y="71350"/>
                      <a:pt x="112189" y="63729"/>
                      <a:pt x="111903" y="57157"/>
                    </a:cubicBezTo>
                    <a:cubicBezTo>
                      <a:pt x="111713" y="50585"/>
                      <a:pt x="111141" y="45061"/>
                      <a:pt x="110189" y="40584"/>
                    </a:cubicBezTo>
                    <a:cubicBezTo>
                      <a:pt x="109332" y="36107"/>
                      <a:pt x="108093" y="33059"/>
                      <a:pt x="106665" y="31345"/>
                    </a:cubicBezTo>
                    <a:cubicBezTo>
                      <a:pt x="104569" y="28773"/>
                      <a:pt x="101902" y="26868"/>
                      <a:pt x="98568" y="25439"/>
                    </a:cubicBezTo>
                    <a:cubicBezTo>
                      <a:pt x="95330" y="24010"/>
                      <a:pt x="91901" y="23248"/>
                      <a:pt x="88472" y="22962"/>
                    </a:cubicBezTo>
                    <a:cubicBezTo>
                      <a:pt x="85043" y="22677"/>
                      <a:pt x="81709" y="22962"/>
                      <a:pt x="78566" y="23534"/>
                    </a:cubicBezTo>
                    <a:cubicBezTo>
                      <a:pt x="75327" y="24201"/>
                      <a:pt x="72851" y="25344"/>
                      <a:pt x="70946" y="26963"/>
                    </a:cubicBezTo>
                    <a:cubicBezTo>
                      <a:pt x="67136" y="30202"/>
                      <a:pt x="63612" y="33630"/>
                      <a:pt x="60468" y="37345"/>
                    </a:cubicBezTo>
                    <a:cubicBezTo>
                      <a:pt x="57325" y="41060"/>
                      <a:pt x="54563" y="45632"/>
                      <a:pt x="52086" y="51156"/>
                    </a:cubicBezTo>
                    <a:cubicBezTo>
                      <a:pt x="49610" y="56681"/>
                      <a:pt x="47419" y="63158"/>
                      <a:pt x="45324" y="70683"/>
                    </a:cubicBezTo>
                    <a:cubicBezTo>
                      <a:pt x="43228" y="78208"/>
                      <a:pt x="41418" y="87256"/>
                      <a:pt x="39799" y="979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17"/>
            <p:cNvGrpSpPr/>
            <p:nvPr/>
          </p:nvGrpSpPr>
          <p:grpSpPr>
            <a:xfrm>
              <a:off x="177007" y="4749292"/>
              <a:ext cx="759514" cy="162428"/>
              <a:chOff x="1878644" y="1647584"/>
              <a:chExt cx="559042" cy="119538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20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298" name="Google Shape;298;p18"/>
          <p:cNvGrpSpPr/>
          <p:nvPr/>
        </p:nvGrpSpPr>
        <p:grpSpPr>
          <a:xfrm>
            <a:off x="104980" y="172742"/>
            <a:ext cx="11982041" cy="6486407"/>
            <a:chOff x="78734" y="129556"/>
            <a:chExt cx="8986531" cy="4864805"/>
          </a:xfrm>
        </p:grpSpPr>
        <p:grpSp>
          <p:nvGrpSpPr>
            <p:cNvPr id="299" name="Google Shape;299;p18"/>
            <p:cNvGrpSpPr/>
            <p:nvPr/>
          </p:nvGrpSpPr>
          <p:grpSpPr>
            <a:xfrm>
              <a:off x="8233217" y="129556"/>
              <a:ext cx="832048" cy="344975"/>
              <a:chOff x="3225328" y="1341032"/>
              <a:chExt cx="1127742" cy="467572"/>
            </a:xfrm>
          </p:grpSpPr>
          <p:sp>
            <p:nvSpPr>
              <p:cNvPr id="300" name="Google Shape;300;p18"/>
              <p:cNvSpPr/>
              <p:nvPr/>
            </p:nvSpPr>
            <p:spPr>
              <a:xfrm>
                <a:off x="3225328" y="1341032"/>
                <a:ext cx="1127742" cy="467572"/>
              </a:xfrm>
              <a:custGeom>
                <a:avLst/>
                <a:gdLst/>
                <a:ahLst/>
                <a:cxnLst/>
                <a:rect l="l" t="t" r="r" b="b"/>
                <a:pathLst>
                  <a:path w="1127742" h="467572" extrusionOk="0">
                    <a:moveTo>
                      <a:pt x="1127742" y="0"/>
                    </a:moveTo>
                    <a:lnTo>
                      <a:pt x="1123228" y="383"/>
                    </a:lnTo>
                    <a:lnTo>
                      <a:pt x="92405" y="86836"/>
                    </a:lnTo>
                    <a:lnTo>
                      <a:pt x="152521" y="379623"/>
                    </a:lnTo>
                    <a:lnTo>
                      <a:pt x="53438" y="152513"/>
                    </a:lnTo>
                    <a:lnTo>
                      <a:pt x="0" y="189811"/>
                    </a:lnTo>
                    <a:lnTo>
                      <a:pt x="168106" y="467572"/>
                    </a:lnTo>
                    <a:lnTo>
                      <a:pt x="189260" y="467572"/>
                    </a:lnTo>
                    <a:lnTo>
                      <a:pt x="140274" y="110213"/>
                    </a:lnTo>
                    <a:lnTo>
                      <a:pt x="1121063" y="3516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1" name="Google Shape;301;p18"/>
              <p:cNvGrpSpPr/>
              <p:nvPr/>
            </p:nvGrpSpPr>
            <p:grpSpPr>
              <a:xfrm>
                <a:off x="3568635" y="1422772"/>
                <a:ext cx="598364" cy="325656"/>
                <a:chOff x="3568635" y="1422772"/>
                <a:chExt cx="598364" cy="325656"/>
              </a:xfrm>
            </p:grpSpPr>
            <p:grpSp>
              <p:nvGrpSpPr>
                <p:cNvPr id="302" name="Google Shape;302;p18"/>
                <p:cNvGrpSpPr/>
                <p:nvPr/>
              </p:nvGrpSpPr>
              <p:grpSpPr>
                <a:xfrm>
                  <a:off x="3568635" y="1451218"/>
                  <a:ext cx="532414" cy="297210"/>
                  <a:chOff x="3568635" y="1451218"/>
                  <a:chExt cx="532414" cy="297210"/>
                </a:xfrm>
              </p:grpSpPr>
              <p:sp>
                <p:nvSpPr>
                  <p:cNvPr id="303" name="Google Shape;303;p18"/>
                  <p:cNvSpPr/>
                  <p:nvPr/>
                </p:nvSpPr>
                <p:spPr>
                  <a:xfrm>
                    <a:off x="3568635" y="1479504"/>
                    <a:ext cx="68431" cy="26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1" h="266541" extrusionOk="0">
                        <a:moveTo>
                          <a:pt x="31763" y="218344"/>
                        </a:moveTo>
                        <a:cubicBezTo>
                          <a:pt x="22833" y="202817"/>
                          <a:pt x="16030" y="188956"/>
                          <a:pt x="11379" y="176767"/>
                        </a:cubicBezTo>
                        <a:cubicBezTo>
                          <a:pt x="5873" y="162506"/>
                          <a:pt x="2273" y="149012"/>
                          <a:pt x="566" y="136272"/>
                        </a:cubicBezTo>
                        <a:cubicBezTo>
                          <a:pt x="-478" y="125607"/>
                          <a:pt x="-79" y="114844"/>
                          <a:pt x="1773" y="103984"/>
                        </a:cubicBezTo>
                        <a:cubicBezTo>
                          <a:pt x="3618" y="93132"/>
                          <a:pt x="6201" y="82705"/>
                          <a:pt x="9523" y="72720"/>
                        </a:cubicBezTo>
                        <a:cubicBezTo>
                          <a:pt x="12829" y="62739"/>
                          <a:pt x="16581" y="53387"/>
                          <a:pt x="20770" y="44665"/>
                        </a:cubicBezTo>
                        <a:cubicBezTo>
                          <a:pt x="24959" y="35942"/>
                          <a:pt x="28910" y="28345"/>
                          <a:pt x="32631" y="21854"/>
                        </a:cubicBezTo>
                        <a:cubicBezTo>
                          <a:pt x="36336" y="15362"/>
                          <a:pt x="39435" y="10184"/>
                          <a:pt x="41920" y="6327"/>
                        </a:cubicBezTo>
                        <a:cubicBezTo>
                          <a:pt x="44394" y="2474"/>
                          <a:pt x="45715" y="364"/>
                          <a:pt x="45875" y="0"/>
                        </a:cubicBezTo>
                        <a:cubicBezTo>
                          <a:pt x="46043" y="-12"/>
                          <a:pt x="46196" y="946"/>
                          <a:pt x="46320" y="2869"/>
                        </a:cubicBezTo>
                        <a:cubicBezTo>
                          <a:pt x="46438" y="4623"/>
                          <a:pt x="46567" y="7390"/>
                          <a:pt x="46731" y="11165"/>
                        </a:cubicBezTo>
                        <a:cubicBezTo>
                          <a:pt x="46879" y="14940"/>
                          <a:pt x="47114" y="20599"/>
                          <a:pt x="47430" y="28146"/>
                        </a:cubicBezTo>
                        <a:cubicBezTo>
                          <a:pt x="41854" y="45235"/>
                          <a:pt x="37653" y="60469"/>
                          <a:pt x="34815" y="73853"/>
                        </a:cubicBezTo>
                        <a:cubicBezTo>
                          <a:pt x="31990" y="87238"/>
                          <a:pt x="30001" y="98720"/>
                          <a:pt x="28867" y="108302"/>
                        </a:cubicBezTo>
                        <a:cubicBezTo>
                          <a:pt x="27636" y="119300"/>
                          <a:pt x="27046" y="129105"/>
                          <a:pt x="27074" y="137730"/>
                        </a:cubicBezTo>
                        <a:cubicBezTo>
                          <a:pt x="27972" y="146120"/>
                          <a:pt x="29884" y="155327"/>
                          <a:pt x="32822" y="165344"/>
                        </a:cubicBezTo>
                        <a:cubicBezTo>
                          <a:pt x="35320" y="173988"/>
                          <a:pt x="39102" y="184082"/>
                          <a:pt x="44159" y="195631"/>
                        </a:cubicBezTo>
                        <a:cubicBezTo>
                          <a:pt x="49228" y="207190"/>
                          <a:pt x="56415" y="219708"/>
                          <a:pt x="65743" y="233182"/>
                        </a:cubicBezTo>
                        <a:lnTo>
                          <a:pt x="68432" y="266541"/>
                        </a:lnTo>
                        <a:cubicBezTo>
                          <a:pt x="52921" y="249940"/>
                          <a:pt x="40697" y="233882"/>
                          <a:pt x="31779" y="2183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8"/>
                  <p:cNvSpPr/>
                  <p:nvPr/>
                </p:nvSpPr>
                <p:spPr>
                  <a:xfrm>
                    <a:off x="3615917" y="1549524"/>
                    <a:ext cx="168055" cy="141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55" h="141270" extrusionOk="0">
                        <a:moveTo>
                          <a:pt x="11458" y="14690"/>
                        </a:moveTo>
                        <a:cubicBezTo>
                          <a:pt x="16546" y="14358"/>
                          <a:pt x="20755" y="14135"/>
                          <a:pt x="24085" y="13998"/>
                        </a:cubicBezTo>
                        <a:cubicBezTo>
                          <a:pt x="27418" y="13873"/>
                          <a:pt x="30060" y="13744"/>
                          <a:pt x="31991" y="13619"/>
                        </a:cubicBezTo>
                        <a:lnTo>
                          <a:pt x="37243" y="13279"/>
                        </a:lnTo>
                        <a:lnTo>
                          <a:pt x="43297" y="12889"/>
                        </a:lnTo>
                        <a:cubicBezTo>
                          <a:pt x="45743" y="12724"/>
                          <a:pt x="49026" y="12470"/>
                          <a:pt x="53141" y="12111"/>
                        </a:cubicBezTo>
                        <a:cubicBezTo>
                          <a:pt x="57256" y="11767"/>
                          <a:pt x="62633" y="11196"/>
                          <a:pt x="69273" y="10407"/>
                        </a:cubicBezTo>
                        <a:cubicBezTo>
                          <a:pt x="66166" y="11314"/>
                          <a:pt x="63755" y="12220"/>
                          <a:pt x="62051" y="13119"/>
                        </a:cubicBezTo>
                        <a:cubicBezTo>
                          <a:pt x="60355" y="14018"/>
                          <a:pt x="59089" y="14940"/>
                          <a:pt x="58280" y="15870"/>
                        </a:cubicBezTo>
                        <a:cubicBezTo>
                          <a:pt x="57283" y="16816"/>
                          <a:pt x="56721" y="17821"/>
                          <a:pt x="56623" y="18883"/>
                        </a:cubicBezTo>
                        <a:cubicBezTo>
                          <a:pt x="56885" y="20279"/>
                          <a:pt x="57639" y="22424"/>
                          <a:pt x="58893" y="25336"/>
                        </a:cubicBezTo>
                        <a:cubicBezTo>
                          <a:pt x="59929" y="27911"/>
                          <a:pt x="61699" y="31409"/>
                          <a:pt x="64185" y="35817"/>
                        </a:cubicBezTo>
                        <a:cubicBezTo>
                          <a:pt x="66670" y="40233"/>
                          <a:pt x="70356" y="46157"/>
                          <a:pt x="75241" y="53586"/>
                        </a:cubicBezTo>
                        <a:cubicBezTo>
                          <a:pt x="82056" y="44696"/>
                          <a:pt x="87238" y="37669"/>
                          <a:pt x="90767" y="32511"/>
                        </a:cubicBezTo>
                        <a:cubicBezTo>
                          <a:pt x="94308" y="27356"/>
                          <a:pt x="96957" y="23397"/>
                          <a:pt x="98720" y="20638"/>
                        </a:cubicBezTo>
                        <a:cubicBezTo>
                          <a:pt x="100447" y="17539"/>
                          <a:pt x="101459" y="15444"/>
                          <a:pt x="101745" y="14370"/>
                        </a:cubicBezTo>
                        <a:cubicBezTo>
                          <a:pt x="101510" y="13514"/>
                          <a:pt x="101198" y="12654"/>
                          <a:pt x="100787" y="11798"/>
                        </a:cubicBezTo>
                        <a:cubicBezTo>
                          <a:pt x="100166" y="10427"/>
                          <a:pt x="98708" y="8320"/>
                          <a:pt x="96410" y="5479"/>
                        </a:cubicBezTo>
                        <a:cubicBezTo>
                          <a:pt x="101170" y="5526"/>
                          <a:pt x="105301" y="5471"/>
                          <a:pt x="108818" y="5334"/>
                        </a:cubicBezTo>
                        <a:cubicBezTo>
                          <a:pt x="112327" y="5198"/>
                          <a:pt x="115313" y="5131"/>
                          <a:pt x="117779" y="5147"/>
                        </a:cubicBezTo>
                        <a:cubicBezTo>
                          <a:pt x="120597" y="5139"/>
                          <a:pt x="122887" y="5080"/>
                          <a:pt x="124634" y="4971"/>
                        </a:cubicBezTo>
                        <a:cubicBezTo>
                          <a:pt x="126556" y="4846"/>
                          <a:pt x="129362" y="4572"/>
                          <a:pt x="133028" y="4162"/>
                        </a:cubicBezTo>
                        <a:cubicBezTo>
                          <a:pt x="135990" y="3799"/>
                          <a:pt x="140059" y="3306"/>
                          <a:pt x="145205" y="2712"/>
                        </a:cubicBezTo>
                        <a:cubicBezTo>
                          <a:pt x="150364" y="2110"/>
                          <a:pt x="156867" y="1212"/>
                          <a:pt x="164702" y="0"/>
                        </a:cubicBezTo>
                        <a:cubicBezTo>
                          <a:pt x="158422" y="3576"/>
                          <a:pt x="153100" y="6952"/>
                          <a:pt x="148727" y="10145"/>
                        </a:cubicBezTo>
                        <a:cubicBezTo>
                          <a:pt x="144357" y="13334"/>
                          <a:pt x="140754" y="16167"/>
                          <a:pt x="137925" y="18633"/>
                        </a:cubicBezTo>
                        <a:cubicBezTo>
                          <a:pt x="134584" y="21490"/>
                          <a:pt x="131852" y="24140"/>
                          <a:pt x="129726" y="26559"/>
                        </a:cubicBezTo>
                        <a:cubicBezTo>
                          <a:pt x="127627" y="29330"/>
                          <a:pt x="125025" y="32761"/>
                          <a:pt x="121945" y="36833"/>
                        </a:cubicBezTo>
                        <a:cubicBezTo>
                          <a:pt x="119194" y="40538"/>
                          <a:pt x="115833" y="45110"/>
                          <a:pt x="111874" y="50550"/>
                        </a:cubicBezTo>
                        <a:cubicBezTo>
                          <a:pt x="107915" y="56002"/>
                          <a:pt x="103120" y="62782"/>
                          <a:pt x="97485" y="70895"/>
                        </a:cubicBezTo>
                        <a:cubicBezTo>
                          <a:pt x="102554" y="78488"/>
                          <a:pt x="107329" y="84952"/>
                          <a:pt x="111816" y="90294"/>
                        </a:cubicBezTo>
                        <a:cubicBezTo>
                          <a:pt x="116290" y="95644"/>
                          <a:pt x="120140" y="100053"/>
                          <a:pt x="123368" y="103542"/>
                        </a:cubicBezTo>
                        <a:cubicBezTo>
                          <a:pt x="127151" y="107697"/>
                          <a:pt x="130613" y="110991"/>
                          <a:pt x="133771" y="113426"/>
                        </a:cubicBezTo>
                        <a:cubicBezTo>
                          <a:pt x="136920" y="115864"/>
                          <a:pt x="140332" y="118287"/>
                          <a:pt x="144014" y="120687"/>
                        </a:cubicBezTo>
                        <a:cubicBezTo>
                          <a:pt x="147144" y="122774"/>
                          <a:pt x="150759" y="124958"/>
                          <a:pt x="154866" y="127248"/>
                        </a:cubicBezTo>
                        <a:cubicBezTo>
                          <a:pt x="158977" y="129531"/>
                          <a:pt x="163366" y="131496"/>
                          <a:pt x="168055" y="133118"/>
                        </a:cubicBezTo>
                        <a:cubicBezTo>
                          <a:pt x="163514" y="133771"/>
                          <a:pt x="159106" y="134271"/>
                          <a:pt x="154819" y="134638"/>
                        </a:cubicBezTo>
                        <a:cubicBezTo>
                          <a:pt x="150532" y="135010"/>
                          <a:pt x="146730" y="135475"/>
                          <a:pt x="143423" y="136033"/>
                        </a:cubicBezTo>
                        <a:cubicBezTo>
                          <a:pt x="139590" y="136639"/>
                          <a:pt x="135920" y="137143"/>
                          <a:pt x="132426" y="137542"/>
                        </a:cubicBezTo>
                        <a:cubicBezTo>
                          <a:pt x="128944" y="138124"/>
                          <a:pt x="125376" y="138617"/>
                          <a:pt x="121703" y="139031"/>
                        </a:cubicBezTo>
                        <a:cubicBezTo>
                          <a:pt x="118557" y="139410"/>
                          <a:pt x="115063" y="139820"/>
                          <a:pt x="111214" y="140238"/>
                        </a:cubicBezTo>
                        <a:cubicBezTo>
                          <a:pt x="107372" y="140668"/>
                          <a:pt x="103437" y="141008"/>
                          <a:pt x="99408" y="141270"/>
                        </a:cubicBezTo>
                        <a:cubicBezTo>
                          <a:pt x="100877" y="139594"/>
                          <a:pt x="102003" y="138027"/>
                          <a:pt x="102800" y="136561"/>
                        </a:cubicBezTo>
                        <a:cubicBezTo>
                          <a:pt x="103589" y="135107"/>
                          <a:pt x="104195" y="133833"/>
                          <a:pt x="104660" y="132747"/>
                        </a:cubicBezTo>
                        <a:cubicBezTo>
                          <a:pt x="105285" y="131477"/>
                          <a:pt x="105645" y="130308"/>
                          <a:pt x="105754" y="129245"/>
                        </a:cubicBezTo>
                        <a:cubicBezTo>
                          <a:pt x="105489" y="127854"/>
                          <a:pt x="104465" y="125630"/>
                          <a:pt x="102683" y="122586"/>
                        </a:cubicBezTo>
                        <a:cubicBezTo>
                          <a:pt x="101092" y="119874"/>
                          <a:pt x="98650" y="116111"/>
                          <a:pt x="95351" y="111308"/>
                        </a:cubicBezTo>
                        <a:cubicBezTo>
                          <a:pt x="92045" y="106509"/>
                          <a:pt x="87223" y="99998"/>
                          <a:pt x="80884" y="91779"/>
                        </a:cubicBezTo>
                        <a:cubicBezTo>
                          <a:pt x="77120" y="96254"/>
                          <a:pt x="74166" y="100135"/>
                          <a:pt x="72001" y="103449"/>
                        </a:cubicBezTo>
                        <a:cubicBezTo>
                          <a:pt x="69844" y="106755"/>
                          <a:pt x="68218" y="109502"/>
                          <a:pt x="67120" y="111679"/>
                        </a:cubicBezTo>
                        <a:cubicBezTo>
                          <a:pt x="65881" y="114231"/>
                          <a:pt x="65045" y="116302"/>
                          <a:pt x="64626" y="117916"/>
                        </a:cubicBezTo>
                        <a:cubicBezTo>
                          <a:pt x="64372" y="119522"/>
                          <a:pt x="64490" y="121277"/>
                          <a:pt x="64967" y="123180"/>
                        </a:cubicBezTo>
                        <a:cubicBezTo>
                          <a:pt x="65424" y="124732"/>
                          <a:pt x="66061" y="126584"/>
                          <a:pt x="66905" y="128726"/>
                        </a:cubicBezTo>
                        <a:cubicBezTo>
                          <a:pt x="67753" y="130879"/>
                          <a:pt x="69117" y="133032"/>
                          <a:pt x="71028" y="135197"/>
                        </a:cubicBezTo>
                        <a:cubicBezTo>
                          <a:pt x="62293" y="136291"/>
                          <a:pt x="54942" y="137030"/>
                          <a:pt x="48987" y="137417"/>
                        </a:cubicBezTo>
                        <a:lnTo>
                          <a:pt x="40049" y="137999"/>
                        </a:lnTo>
                        <a:cubicBezTo>
                          <a:pt x="37243" y="138183"/>
                          <a:pt x="33910" y="138312"/>
                          <a:pt x="30045" y="138382"/>
                        </a:cubicBezTo>
                        <a:cubicBezTo>
                          <a:pt x="26699" y="138429"/>
                          <a:pt x="22530" y="138566"/>
                          <a:pt x="17527" y="138800"/>
                        </a:cubicBezTo>
                        <a:cubicBezTo>
                          <a:pt x="12529" y="139035"/>
                          <a:pt x="6694" y="139199"/>
                          <a:pt x="0" y="139269"/>
                        </a:cubicBezTo>
                        <a:cubicBezTo>
                          <a:pt x="1884" y="138452"/>
                          <a:pt x="3841" y="137444"/>
                          <a:pt x="5878" y="136256"/>
                        </a:cubicBezTo>
                        <a:cubicBezTo>
                          <a:pt x="7914" y="135064"/>
                          <a:pt x="9692" y="133978"/>
                          <a:pt x="11208" y="133001"/>
                        </a:cubicBezTo>
                        <a:cubicBezTo>
                          <a:pt x="13072" y="131828"/>
                          <a:pt x="14846" y="130566"/>
                          <a:pt x="16511" y="129226"/>
                        </a:cubicBezTo>
                        <a:cubicBezTo>
                          <a:pt x="18344" y="127522"/>
                          <a:pt x="21213" y="124345"/>
                          <a:pt x="25136" y="119694"/>
                        </a:cubicBezTo>
                        <a:cubicBezTo>
                          <a:pt x="28403" y="115782"/>
                          <a:pt x="32886" y="110256"/>
                          <a:pt x="38588" y="103105"/>
                        </a:cubicBezTo>
                        <a:cubicBezTo>
                          <a:pt x="44281" y="95961"/>
                          <a:pt x="51668" y="86375"/>
                          <a:pt x="60754" y="74346"/>
                        </a:cubicBezTo>
                        <a:cubicBezTo>
                          <a:pt x="54282" y="64201"/>
                          <a:pt x="49045" y="56135"/>
                          <a:pt x="45051" y="50144"/>
                        </a:cubicBezTo>
                        <a:cubicBezTo>
                          <a:pt x="41057" y="44157"/>
                          <a:pt x="37982" y="39471"/>
                          <a:pt x="35821" y="36086"/>
                        </a:cubicBezTo>
                        <a:cubicBezTo>
                          <a:pt x="33284" y="32206"/>
                          <a:pt x="31436" y="29595"/>
                          <a:pt x="30303" y="28259"/>
                        </a:cubicBezTo>
                        <a:cubicBezTo>
                          <a:pt x="29154" y="26926"/>
                          <a:pt x="27653" y="25441"/>
                          <a:pt x="25781" y="23804"/>
                        </a:cubicBezTo>
                        <a:cubicBezTo>
                          <a:pt x="22795" y="21181"/>
                          <a:pt x="18020" y="18141"/>
                          <a:pt x="11462" y="1469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18"/>
                  <p:cNvSpPr/>
                  <p:nvPr/>
                </p:nvSpPr>
                <p:spPr>
                  <a:xfrm>
                    <a:off x="3762572" y="1594974"/>
                    <a:ext cx="115680" cy="36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80" h="36055" extrusionOk="0">
                        <a:moveTo>
                          <a:pt x="0" y="10114"/>
                        </a:moveTo>
                        <a:cubicBezTo>
                          <a:pt x="6851" y="9848"/>
                          <a:pt x="13123" y="9528"/>
                          <a:pt x="18821" y="9160"/>
                        </a:cubicBezTo>
                        <a:cubicBezTo>
                          <a:pt x="24515" y="8789"/>
                          <a:pt x="29474" y="8469"/>
                          <a:pt x="33675" y="8195"/>
                        </a:cubicBezTo>
                        <a:cubicBezTo>
                          <a:pt x="38588" y="7875"/>
                          <a:pt x="43043" y="7503"/>
                          <a:pt x="47068" y="7066"/>
                        </a:cubicBezTo>
                        <a:cubicBezTo>
                          <a:pt x="51281" y="6792"/>
                          <a:pt x="56619" y="6268"/>
                          <a:pt x="63075" y="5495"/>
                        </a:cubicBezTo>
                        <a:cubicBezTo>
                          <a:pt x="68671" y="4959"/>
                          <a:pt x="75710" y="4244"/>
                          <a:pt x="84190" y="3341"/>
                        </a:cubicBezTo>
                        <a:cubicBezTo>
                          <a:pt x="92670" y="2435"/>
                          <a:pt x="103023" y="1321"/>
                          <a:pt x="115258" y="0"/>
                        </a:cubicBezTo>
                        <a:lnTo>
                          <a:pt x="115680" y="26907"/>
                        </a:lnTo>
                        <a:cubicBezTo>
                          <a:pt x="105825" y="26840"/>
                          <a:pt x="97590" y="26887"/>
                          <a:pt x="91005" y="27051"/>
                        </a:cubicBezTo>
                        <a:cubicBezTo>
                          <a:pt x="84420" y="27215"/>
                          <a:pt x="79094" y="27344"/>
                          <a:pt x="75057" y="27430"/>
                        </a:cubicBezTo>
                        <a:cubicBezTo>
                          <a:pt x="70317" y="27559"/>
                          <a:pt x="66451" y="27813"/>
                          <a:pt x="63493" y="28181"/>
                        </a:cubicBezTo>
                        <a:cubicBezTo>
                          <a:pt x="60511" y="28544"/>
                          <a:pt x="56326" y="29079"/>
                          <a:pt x="50917" y="29787"/>
                        </a:cubicBezTo>
                        <a:cubicBezTo>
                          <a:pt x="46384" y="30439"/>
                          <a:pt x="40233" y="31229"/>
                          <a:pt x="32456" y="32167"/>
                        </a:cubicBezTo>
                        <a:cubicBezTo>
                          <a:pt x="24695" y="33112"/>
                          <a:pt x="14870" y="34410"/>
                          <a:pt x="3009" y="36055"/>
                        </a:cubicBezTo>
                        <a:lnTo>
                          <a:pt x="4" y="1011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" name="Google Shape;306;p18"/>
                  <p:cNvSpPr/>
                  <p:nvPr/>
                </p:nvSpPr>
                <p:spPr>
                  <a:xfrm>
                    <a:off x="3870014" y="1550391"/>
                    <a:ext cx="157732" cy="198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732" h="198037" extrusionOk="0">
                        <a:moveTo>
                          <a:pt x="12" y="9707"/>
                        </a:moveTo>
                        <a:cubicBezTo>
                          <a:pt x="3552" y="10008"/>
                          <a:pt x="6690" y="10204"/>
                          <a:pt x="9426" y="10290"/>
                        </a:cubicBezTo>
                        <a:cubicBezTo>
                          <a:pt x="12154" y="10380"/>
                          <a:pt x="14581" y="10446"/>
                          <a:pt x="16691" y="10477"/>
                        </a:cubicBezTo>
                        <a:cubicBezTo>
                          <a:pt x="18981" y="10509"/>
                          <a:pt x="21177" y="10450"/>
                          <a:pt x="23280" y="10313"/>
                        </a:cubicBezTo>
                        <a:cubicBezTo>
                          <a:pt x="25210" y="10188"/>
                          <a:pt x="27657" y="9942"/>
                          <a:pt x="30623" y="9575"/>
                        </a:cubicBezTo>
                        <a:cubicBezTo>
                          <a:pt x="33069" y="9242"/>
                          <a:pt x="36251" y="8812"/>
                          <a:pt x="40186" y="8289"/>
                        </a:cubicBezTo>
                        <a:cubicBezTo>
                          <a:pt x="44113" y="7773"/>
                          <a:pt x="48772" y="7077"/>
                          <a:pt x="54173" y="6194"/>
                        </a:cubicBezTo>
                        <a:cubicBezTo>
                          <a:pt x="53872" y="6925"/>
                          <a:pt x="53305" y="9117"/>
                          <a:pt x="52488" y="12775"/>
                        </a:cubicBezTo>
                        <a:cubicBezTo>
                          <a:pt x="51668" y="16441"/>
                          <a:pt x="50902" y="20888"/>
                          <a:pt x="50186" y="26129"/>
                        </a:cubicBezTo>
                        <a:cubicBezTo>
                          <a:pt x="49464" y="31366"/>
                          <a:pt x="48920" y="37126"/>
                          <a:pt x="48529" y="43394"/>
                        </a:cubicBezTo>
                        <a:cubicBezTo>
                          <a:pt x="48146" y="49671"/>
                          <a:pt x="48186" y="55826"/>
                          <a:pt x="48666" y="61867"/>
                        </a:cubicBezTo>
                        <a:cubicBezTo>
                          <a:pt x="49143" y="67909"/>
                          <a:pt x="50265" y="73564"/>
                          <a:pt x="52019" y="78813"/>
                        </a:cubicBezTo>
                        <a:cubicBezTo>
                          <a:pt x="53762" y="84069"/>
                          <a:pt x="56318" y="88266"/>
                          <a:pt x="59699" y="91381"/>
                        </a:cubicBezTo>
                        <a:cubicBezTo>
                          <a:pt x="66795" y="97786"/>
                          <a:pt x="72978" y="101526"/>
                          <a:pt x="78242" y="102589"/>
                        </a:cubicBezTo>
                        <a:cubicBezTo>
                          <a:pt x="83498" y="103664"/>
                          <a:pt x="88008" y="103194"/>
                          <a:pt x="91752" y="101186"/>
                        </a:cubicBezTo>
                        <a:cubicBezTo>
                          <a:pt x="95496" y="99189"/>
                          <a:pt x="98478" y="96359"/>
                          <a:pt x="100709" y="92686"/>
                        </a:cubicBezTo>
                        <a:cubicBezTo>
                          <a:pt x="102933" y="89020"/>
                          <a:pt x="104480" y="85667"/>
                          <a:pt x="105340" y="82615"/>
                        </a:cubicBezTo>
                        <a:cubicBezTo>
                          <a:pt x="107439" y="74385"/>
                          <a:pt x="108466" y="65779"/>
                          <a:pt x="108420" y="56810"/>
                        </a:cubicBezTo>
                        <a:cubicBezTo>
                          <a:pt x="108263" y="49069"/>
                          <a:pt x="107095" y="40522"/>
                          <a:pt x="104910" y="31162"/>
                        </a:cubicBezTo>
                        <a:cubicBezTo>
                          <a:pt x="102710" y="21795"/>
                          <a:pt x="98313" y="12404"/>
                          <a:pt x="91721" y="2970"/>
                        </a:cubicBezTo>
                        <a:cubicBezTo>
                          <a:pt x="96305" y="3029"/>
                          <a:pt x="100267" y="3037"/>
                          <a:pt x="103613" y="2990"/>
                        </a:cubicBezTo>
                        <a:cubicBezTo>
                          <a:pt x="106946" y="2950"/>
                          <a:pt x="109850" y="2943"/>
                          <a:pt x="112320" y="2958"/>
                        </a:cubicBezTo>
                        <a:cubicBezTo>
                          <a:pt x="115130" y="2950"/>
                          <a:pt x="117595" y="2970"/>
                          <a:pt x="119710" y="3005"/>
                        </a:cubicBezTo>
                        <a:cubicBezTo>
                          <a:pt x="121652" y="3056"/>
                          <a:pt x="123930" y="2908"/>
                          <a:pt x="126545" y="2560"/>
                        </a:cubicBezTo>
                        <a:cubicBezTo>
                          <a:pt x="128815" y="2415"/>
                          <a:pt x="131582" y="2102"/>
                          <a:pt x="134802" y="1626"/>
                        </a:cubicBezTo>
                        <a:cubicBezTo>
                          <a:pt x="138030" y="1157"/>
                          <a:pt x="141645" y="613"/>
                          <a:pt x="145655" y="0"/>
                        </a:cubicBezTo>
                        <a:cubicBezTo>
                          <a:pt x="147468" y="17137"/>
                          <a:pt x="149074" y="32386"/>
                          <a:pt x="150462" y="45766"/>
                        </a:cubicBezTo>
                        <a:cubicBezTo>
                          <a:pt x="151865" y="59140"/>
                          <a:pt x="153025" y="70946"/>
                          <a:pt x="153952" y="81181"/>
                        </a:cubicBezTo>
                        <a:cubicBezTo>
                          <a:pt x="154878" y="91424"/>
                          <a:pt x="155589" y="100267"/>
                          <a:pt x="156070" y="107708"/>
                        </a:cubicBezTo>
                        <a:cubicBezTo>
                          <a:pt x="156554" y="115165"/>
                          <a:pt x="156957" y="121425"/>
                          <a:pt x="157289" y="126510"/>
                        </a:cubicBezTo>
                        <a:cubicBezTo>
                          <a:pt x="157891" y="138624"/>
                          <a:pt x="157883" y="146628"/>
                          <a:pt x="157250" y="150548"/>
                        </a:cubicBezTo>
                        <a:cubicBezTo>
                          <a:pt x="156199" y="156066"/>
                          <a:pt x="154061" y="161662"/>
                          <a:pt x="150817" y="167333"/>
                        </a:cubicBezTo>
                        <a:cubicBezTo>
                          <a:pt x="147574" y="172995"/>
                          <a:pt x="143373" y="178154"/>
                          <a:pt x="138222" y="182804"/>
                        </a:cubicBezTo>
                        <a:cubicBezTo>
                          <a:pt x="133067" y="187447"/>
                          <a:pt x="127014" y="191187"/>
                          <a:pt x="120073" y="194012"/>
                        </a:cubicBezTo>
                        <a:cubicBezTo>
                          <a:pt x="113125" y="196842"/>
                          <a:pt x="105422" y="198174"/>
                          <a:pt x="96961" y="198026"/>
                        </a:cubicBezTo>
                        <a:cubicBezTo>
                          <a:pt x="88676" y="197858"/>
                          <a:pt x="82076" y="197178"/>
                          <a:pt x="77163" y="196005"/>
                        </a:cubicBezTo>
                        <a:cubicBezTo>
                          <a:pt x="72243" y="194833"/>
                          <a:pt x="68363" y="193364"/>
                          <a:pt x="65525" y="191609"/>
                        </a:cubicBezTo>
                        <a:cubicBezTo>
                          <a:pt x="62680" y="189854"/>
                          <a:pt x="60621" y="187971"/>
                          <a:pt x="59343" y="185942"/>
                        </a:cubicBezTo>
                        <a:cubicBezTo>
                          <a:pt x="58073" y="183906"/>
                          <a:pt x="57100" y="181820"/>
                          <a:pt x="56428" y="179662"/>
                        </a:cubicBezTo>
                        <a:cubicBezTo>
                          <a:pt x="55763" y="177505"/>
                          <a:pt x="55111" y="175481"/>
                          <a:pt x="54450" y="173589"/>
                        </a:cubicBezTo>
                        <a:cubicBezTo>
                          <a:pt x="53797" y="171686"/>
                          <a:pt x="52645" y="170092"/>
                          <a:pt x="50972" y="168794"/>
                        </a:cubicBezTo>
                        <a:cubicBezTo>
                          <a:pt x="48936" y="167340"/>
                          <a:pt x="46818" y="165891"/>
                          <a:pt x="44618" y="164456"/>
                        </a:cubicBezTo>
                        <a:cubicBezTo>
                          <a:pt x="42597" y="163170"/>
                          <a:pt x="40444" y="161904"/>
                          <a:pt x="38165" y="160646"/>
                        </a:cubicBezTo>
                        <a:cubicBezTo>
                          <a:pt x="35875" y="159380"/>
                          <a:pt x="33663" y="158387"/>
                          <a:pt x="31498" y="157645"/>
                        </a:cubicBezTo>
                        <a:lnTo>
                          <a:pt x="87305" y="150860"/>
                        </a:lnTo>
                        <a:cubicBezTo>
                          <a:pt x="85855" y="153064"/>
                          <a:pt x="84846" y="155069"/>
                          <a:pt x="84260" y="156867"/>
                        </a:cubicBezTo>
                        <a:cubicBezTo>
                          <a:pt x="83666" y="158653"/>
                          <a:pt x="83326" y="160181"/>
                          <a:pt x="83236" y="161420"/>
                        </a:cubicBezTo>
                        <a:cubicBezTo>
                          <a:pt x="83158" y="163010"/>
                          <a:pt x="83326" y="164316"/>
                          <a:pt x="83752" y="165347"/>
                        </a:cubicBezTo>
                        <a:cubicBezTo>
                          <a:pt x="84592" y="167403"/>
                          <a:pt x="86015" y="169638"/>
                          <a:pt x="88020" y="172073"/>
                        </a:cubicBezTo>
                        <a:cubicBezTo>
                          <a:pt x="90021" y="174488"/>
                          <a:pt x="92565" y="176344"/>
                          <a:pt x="95644" y="177650"/>
                        </a:cubicBezTo>
                        <a:cubicBezTo>
                          <a:pt x="98724" y="178939"/>
                          <a:pt x="102304" y="179197"/>
                          <a:pt x="106380" y="178400"/>
                        </a:cubicBezTo>
                        <a:cubicBezTo>
                          <a:pt x="110463" y="177611"/>
                          <a:pt x="115008" y="175113"/>
                          <a:pt x="120026" y="170916"/>
                        </a:cubicBezTo>
                        <a:cubicBezTo>
                          <a:pt x="124188" y="167301"/>
                          <a:pt x="127522" y="161717"/>
                          <a:pt x="130027" y="154159"/>
                        </a:cubicBezTo>
                        <a:cubicBezTo>
                          <a:pt x="132067" y="147695"/>
                          <a:pt x="133427" y="138710"/>
                          <a:pt x="134091" y="127225"/>
                        </a:cubicBezTo>
                        <a:cubicBezTo>
                          <a:pt x="134756" y="115751"/>
                          <a:pt x="133524" y="100775"/>
                          <a:pt x="130394" y="82322"/>
                        </a:cubicBezTo>
                        <a:cubicBezTo>
                          <a:pt x="127940" y="93397"/>
                          <a:pt x="124184" y="101995"/>
                          <a:pt x="119127" y="108134"/>
                        </a:cubicBezTo>
                        <a:cubicBezTo>
                          <a:pt x="114070" y="114274"/>
                          <a:pt x="108904" y="118830"/>
                          <a:pt x="103640" y="121812"/>
                        </a:cubicBezTo>
                        <a:cubicBezTo>
                          <a:pt x="97536" y="125372"/>
                          <a:pt x="91072" y="127467"/>
                          <a:pt x="84241" y="128088"/>
                        </a:cubicBezTo>
                        <a:cubicBezTo>
                          <a:pt x="75104" y="128331"/>
                          <a:pt x="67229" y="127651"/>
                          <a:pt x="60613" y="126052"/>
                        </a:cubicBezTo>
                        <a:cubicBezTo>
                          <a:pt x="53993" y="124462"/>
                          <a:pt x="48475" y="122047"/>
                          <a:pt x="44039" y="118811"/>
                        </a:cubicBezTo>
                        <a:cubicBezTo>
                          <a:pt x="39604" y="115575"/>
                          <a:pt x="36047" y="111628"/>
                          <a:pt x="33366" y="106958"/>
                        </a:cubicBezTo>
                        <a:cubicBezTo>
                          <a:pt x="30693" y="102296"/>
                          <a:pt x="28626" y="97016"/>
                          <a:pt x="27188" y="91119"/>
                        </a:cubicBezTo>
                        <a:cubicBezTo>
                          <a:pt x="25754" y="85229"/>
                          <a:pt x="24831" y="79258"/>
                          <a:pt x="24441" y="73212"/>
                        </a:cubicBezTo>
                        <a:cubicBezTo>
                          <a:pt x="24050" y="67159"/>
                          <a:pt x="23722" y="61504"/>
                          <a:pt x="23468" y="56240"/>
                        </a:cubicBezTo>
                        <a:cubicBezTo>
                          <a:pt x="23221" y="50976"/>
                          <a:pt x="22959" y="46200"/>
                          <a:pt x="22678" y="41909"/>
                        </a:cubicBezTo>
                        <a:cubicBezTo>
                          <a:pt x="22397" y="37611"/>
                          <a:pt x="21732" y="34171"/>
                          <a:pt x="20697" y="31604"/>
                        </a:cubicBezTo>
                        <a:cubicBezTo>
                          <a:pt x="19470" y="29048"/>
                          <a:pt x="17891" y="26508"/>
                          <a:pt x="15968" y="23983"/>
                        </a:cubicBezTo>
                        <a:cubicBezTo>
                          <a:pt x="14417" y="21807"/>
                          <a:pt x="12283" y="19431"/>
                          <a:pt x="9571" y="16879"/>
                        </a:cubicBezTo>
                        <a:cubicBezTo>
                          <a:pt x="6859" y="14323"/>
                          <a:pt x="3666" y="11935"/>
                          <a:pt x="0" y="97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7" name="Google Shape;307;p18"/>
                  <p:cNvSpPr/>
                  <p:nvPr/>
                </p:nvSpPr>
                <p:spPr>
                  <a:xfrm>
                    <a:off x="4034580" y="1451218"/>
                    <a:ext cx="66469" cy="266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69" h="266755" extrusionOk="0">
                        <a:moveTo>
                          <a:pt x="35899" y="48627"/>
                        </a:moveTo>
                        <a:cubicBezTo>
                          <a:pt x="44665" y="64263"/>
                          <a:pt x="51289" y="78262"/>
                          <a:pt x="55787" y="90642"/>
                        </a:cubicBezTo>
                        <a:cubicBezTo>
                          <a:pt x="61121" y="105086"/>
                          <a:pt x="64552" y="118592"/>
                          <a:pt x="66073" y="131164"/>
                        </a:cubicBezTo>
                        <a:cubicBezTo>
                          <a:pt x="66932" y="141849"/>
                          <a:pt x="66397" y="152580"/>
                          <a:pt x="64462" y="163354"/>
                        </a:cubicBezTo>
                        <a:cubicBezTo>
                          <a:pt x="62520" y="174129"/>
                          <a:pt x="59804" y="184508"/>
                          <a:pt x="56314" y="194509"/>
                        </a:cubicBezTo>
                        <a:cubicBezTo>
                          <a:pt x="52824" y="204502"/>
                          <a:pt x="48936" y="213822"/>
                          <a:pt x="44657" y="222459"/>
                        </a:cubicBezTo>
                        <a:cubicBezTo>
                          <a:pt x="40377" y="231088"/>
                          <a:pt x="36380" y="238661"/>
                          <a:pt x="32667" y="245152"/>
                        </a:cubicBezTo>
                        <a:cubicBezTo>
                          <a:pt x="28950" y="251636"/>
                          <a:pt x="25758" y="256775"/>
                          <a:pt x="23096" y="260554"/>
                        </a:cubicBezTo>
                        <a:cubicBezTo>
                          <a:pt x="20443" y="264337"/>
                          <a:pt x="19118" y="266400"/>
                          <a:pt x="19141" y="266756"/>
                        </a:cubicBezTo>
                        <a:cubicBezTo>
                          <a:pt x="18966" y="266768"/>
                          <a:pt x="18817" y="265802"/>
                          <a:pt x="18692" y="263872"/>
                        </a:cubicBezTo>
                        <a:cubicBezTo>
                          <a:pt x="18594" y="262293"/>
                          <a:pt x="18450" y="259581"/>
                          <a:pt x="18293" y="255720"/>
                        </a:cubicBezTo>
                        <a:cubicBezTo>
                          <a:pt x="18129" y="251851"/>
                          <a:pt x="17973" y="246145"/>
                          <a:pt x="17844" y="238591"/>
                        </a:cubicBezTo>
                        <a:cubicBezTo>
                          <a:pt x="23616" y="221669"/>
                          <a:pt x="27950" y="206510"/>
                          <a:pt x="30869" y="193117"/>
                        </a:cubicBezTo>
                        <a:cubicBezTo>
                          <a:pt x="33785" y="179733"/>
                          <a:pt x="35907" y="168239"/>
                          <a:pt x="37216" y="158645"/>
                        </a:cubicBezTo>
                        <a:cubicBezTo>
                          <a:pt x="38619" y="147648"/>
                          <a:pt x="39389" y="137823"/>
                          <a:pt x="39537" y="129187"/>
                        </a:cubicBezTo>
                        <a:cubicBezTo>
                          <a:pt x="38806" y="120784"/>
                          <a:pt x="37071" y="111569"/>
                          <a:pt x="34304" y="101541"/>
                        </a:cubicBezTo>
                        <a:cubicBezTo>
                          <a:pt x="31811" y="92905"/>
                          <a:pt x="28075" y="82803"/>
                          <a:pt x="23104" y="71243"/>
                        </a:cubicBezTo>
                        <a:cubicBezTo>
                          <a:pt x="18121" y="59683"/>
                          <a:pt x="11142" y="47060"/>
                          <a:pt x="2165" y="33390"/>
                        </a:cubicBezTo>
                        <a:lnTo>
                          <a:pt x="0" y="0"/>
                        </a:lnTo>
                        <a:cubicBezTo>
                          <a:pt x="15167" y="16797"/>
                          <a:pt x="27137" y="33007"/>
                          <a:pt x="35891" y="486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8" name="Google Shape;308;p18"/>
                <p:cNvSpPr/>
                <p:nvPr/>
              </p:nvSpPr>
              <p:spPr>
                <a:xfrm>
                  <a:off x="4105921" y="1422772"/>
                  <a:ext cx="61078" cy="8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78" h="85022" extrusionOk="0">
                      <a:moveTo>
                        <a:pt x="0" y="3806"/>
                      </a:moveTo>
                      <a:cubicBezTo>
                        <a:pt x="1559" y="4955"/>
                        <a:pt x="3138" y="5792"/>
                        <a:pt x="4729" y="6323"/>
                      </a:cubicBezTo>
                      <a:cubicBezTo>
                        <a:pt x="6327" y="6855"/>
                        <a:pt x="7781" y="7202"/>
                        <a:pt x="9094" y="7367"/>
                      </a:cubicBezTo>
                      <a:cubicBezTo>
                        <a:pt x="10567" y="7613"/>
                        <a:pt x="12041" y="7652"/>
                        <a:pt x="13518" y="7492"/>
                      </a:cubicBezTo>
                      <a:cubicBezTo>
                        <a:pt x="14913" y="7327"/>
                        <a:pt x="16343" y="6835"/>
                        <a:pt x="17817" y="6018"/>
                      </a:cubicBezTo>
                      <a:cubicBezTo>
                        <a:pt x="19290" y="5202"/>
                        <a:pt x="21013" y="4338"/>
                        <a:pt x="22983" y="3439"/>
                      </a:cubicBezTo>
                      <a:cubicBezTo>
                        <a:pt x="24945" y="2536"/>
                        <a:pt x="27262" y="1739"/>
                        <a:pt x="29924" y="1043"/>
                      </a:cubicBezTo>
                      <a:cubicBezTo>
                        <a:pt x="32585" y="348"/>
                        <a:pt x="35801" y="0"/>
                        <a:pt x="39565" y="0"/>
                      </a:cubicBezTo>
                      <a:cubicBezTo>
                        <a:pt x="41202" y="0"/>
                        <a:pt x="42945" y="324"/>
                        <a:pt x="44790" y="981"/>
                      </a:cubicBezTo>
                      <a:cubicBezTo>
                        <a:pt x="46630" y="1637"/>
                        <a:pt x="48416" y="2478"/>
                        <a:pt x="50132" y="3498"/>
                      </a:cubicBezTo>
                      <a:cubicBezTo>
                        <a:pt x="51855" y="4525"/>
                        <a:pt x="53434" y="5651"/>
                        <a:pt x="54860" y="6878"/>
                      </a:cubicBezTo>
                      <a:cubicBezTo>
                        <a:pt x="56295" y="8109"/>
                        <a:pt x="57385" y="9336"/>
                        <a:pt x="58124" y="10563"/>
                      </a:cubicBezTo>
                      <a:cubicBezTo>
                        <a:pt x="58940" y="11794"/>
                        <a:pt x="59515" y="13780"/>
                        <a:pt x="59839" y="16527"/>
                      </a:cubicBezTo>
                      <a:cubicBezTo>
                        <a:pt x="60164" y="19270"/>
                        <a:pt x="60289" y="22236"/>
                        <a:pt x="60211" y="25433"/>
                      </a:cubicBezTo>
                      <a:cubicBezTo>
                        <a:pt x="60125" y="28626"/>
                        <a:pt x="59859" y="31780"/>
                        <a:pt x="59409" y="34891"/>
                      </a:cubicBezTo>
                      <a:cubicBezTo>
                        <a:pt x="58960" y="38005"/>
                        <a:pt x="58327" y="40542"/>
                        <a:pt x="57506" y="42511"/>
                      </a:cubicBezTo>
                      <a:cubicBezTo>
                        <a:pt x="56529" y="44231"/>
                        <a:pt x="54642" y="46443"/>
                        <a:pt x="51859" y="49147"/>
                      </a:cubicBezTo>
                      <a:cubicBezTo>
                        <a:pt x="49483" y="51445"/>
                        <a:pt x="45915" y="54391"/>
                        <a:pt x="41167" y="57995"/>
                      </a:cubicBezTo>
                      <a:cubicBezTo>
                        <a:pt x="36419" y="61598"/>
                        <a:pt x="30025" y="65900"/>
                        <a:pt x="22002" y="70895"/>
                      </a:cubicBezTo>
                      <a:cubicBezTo>
                        <a:pt x="26750" y="70817"/>
                        <a:pt x="30744" y="70668"/>
                        <a:pt x="33980" y="70465"/>
                      </a:cubicBezTo>
                      <a:cubicBezTo>
                        <a:pt x="37216" y="70262"/>
                        <a:pt x="39858" y="70039"/>
                        <a:pt x="41905" y="69789"/>
                      </a:cubicBezTo>
                      <a:cubicBezTo>
                        <a:pt x="44282" y="69465"/>
                        <a:pt x="46165" y="69132"/>
                        <a:pt x="47560" y="68808"/>
                      </a:cubicBezTo>
                      <a:cubicBezTo>
                        <a:pt x="48787" y="68316"/>
                        <a:pt x="50097" y="67620"/>
                        <a:pt x="51488" y="66717"/>
                      </a:cubicBezTo>
                      <a:cubicBezTo>
                        <a:pt x="52637" y="65900"/>
                        <a:pt x="53887" y="64834"/>
                        <a:pt x="55240" y="63524"/>
                      </a:cubicBezTo>
                      <a:cubicBezTo>
                        <a:pt x="56592" y="62215"/>
                        <a:pt x="57920" y="60496"/>
                        <a:pt x="59234" y="58366"/>
                      </a:cubicBezTo>
                      <a:cubicBezTo>
                        <a:pt x="59480" y="62790"/>
                        <a:pt x="59722" y="66272"/>
                        <a:pt x="59972" y="68808"/>
                      </a:cubicBezTo>
                      <a:cubicBezTo>
                        <a:pt x="60136" y="70281"/>
                        <a:pt x="60257" y="71555"/>
                        <a:pt x="60343" y="72618"/>
                      </a:cubicBezTo>
                      <a:cubicBezTo>
                        <a:pt x="60422" y="73599"/>
                        <a:pt x="60508" y="74748"/>
                        <a:pt x="60586" y="76057"/>
                      </a:cubicBezTo>
                      <a:cubicBezTo>
                        <a:pt x="60672" y="77206"/>
                        <a:pt x="60730" y="78516"/>
                        <a:pt x="60773" y="79989"/>
                      </a:cubicBezTo>
                      <a:cubicBezTo>
                        <a:pt x="60812" y="81462"/>
                        <a:pt x="60910" y="83018"/>
                        <a:pt x="61078" y="84655"/>
                      </a:cubicBezTo>
                      <a:cubicBezTo>
                        <a:pt x="56983" y="83592"/>
                        <a:pt x="53250" y="82752"/>
                        <a:pt x="49897" y="82138"/>
                      </a:cubicBezTo>
                      <a:cubicBezTo>
                        <a:pt x="46536" y="81525"/>
                        <a:pt x="43668" y="81095"/>
                        <a:pt x="41292" y="80849"/>
                      </a:cubicBezTo>
                      <a:cubicBezTo>
                        <a:pt x="38505" y="80524"/>
                        <a:pt x="36008" y="80356"/>
                        <a:pt x="33796" y="80356"/>
                      </a:cubicBezTo>
                      <a:cubicBezTo>
                        <a:pt x="31498" y="80438"/>
                        <a:pt x="28962" y="80641"/>
                        <a:pt x="26176" y="80970"/>
                      </a:cubicBezTo>
                      <a:cubicBezTo>
                        <a:pt x="23722" y="81298"/>
                        <a:pt x="20787" y="81767"/>
                        <a:pt x="17394" y="82384"/>
                      </a:cubicBezTo>
                      <a:cubicBezTo>
                        <a:pt x="13991" y="82998"/>
                        <a:pt x="10161" y="83877"/>
                        <a:pt x="5901" y="85022"/>
                      </a:cubicBezTo>
                      <a:cubicBezTo>
                        <a:pt x="5577" y="84124"/>
                        <a:pt x="5288" y="83201"/>
                        <a:pt x="5045" y="82259"/>
                      </a:cubicBezTo>
                      <a:cubicBezTo>
                        <a:pt x="4799" y="81318"/>
                        <a:pt x="4588" y="80395"/>
                        <a:pt x="4424" y="79493"/>
                      </a:cubicBezTo>
                      <a:cubicBezTo>
                        <a:pt x="4182" y="78512"/>
                        <a:pt x="3974" y="77527"/>
                        <a:pt x="3810" y="76546"/>
                      </a:cubicBezTo>
                      <a:cubicBezTo>
                        <a:pt x="3646" y="75565"/>
                        <a:pt x="3486" y="74623"/>
                        <a:pt x="3322" y="73720"/>
                      </a:cubicBezTo>
                      <a:cubicBezTo>
                        <a:pt x="3158" y="72904"/>
                        <a:pt x="3037" y="72040"/>
                        <a:pt x="2951" y="71141"/>
                      </a:cubicBezTo>
                      <a:cubicBezTo>
                        <a:pt x="2872" y="70242"/>
                        <a:pt x="2786" y="69379"/>
                        <a:pt x="2708" y="68558"/>
                      </a:cubicBezTo>
                      <a:cubicBezTo>
                        <a:pt x="9258" y="64384"/>
                        <a:pt x="14581" y="60593"/>
                        <a:pt x="18676" y="57193"/>
                      </a:cubicBezTo>
                      <a:cubicBezTo>
                        <a:pt x="22772" y="53794"/>
                        <a:pt x="26008" y="50909"/>
                        <a:pt x="28384" y="48529"/>
                      </a:cubicBezTo>
                      <a:cubicBezTo>
                        <a:pt x="31092" y="45747"/>
                        <a:pt x="33132" y="43207"/>
                        <a:pt x="34527" y="40909"/>
                      </a:cubicBezTo>
                      <a:cubicBezTo>
                        <a:pt x="35918" y="38126"/>
                        <a:pt x="37063" y="35055"/>
                        <a:pt x="37970" y="31694"/>
                      </a:cubicBezTo>
                      <a:cubicBezTo>
                        <a:pt x="38869" y="28337"/>
                        <a:pt x="39178" y="25222"/>
                        <a:pt x="38888" y="22358"/>
                      </a:cubicBezTo>
                      <a:cubicBezTo>
                        <a:pt x="38603" y="19489"/>
                        <a:pt x="37599" y="17137"/>
                        <a:pt x="35875" y="15292"/>
                      </a:cubicBezTo>
                      <a:cubicBezTo>
                        <a:pt x="34160" y="13447"/>
                        <a:pt x="31413" y="12650"/>
                        <a:pt x="27645" y="12896"/>
                      </a:cubicBezTo>
                      <a:cubicBezTo>
                        <a:pt x="25191" y="13064"/>
                        <a:pt x="22877" y="13924"/>
                        <a:pt x="20705" y="15476"/>
                      </a:cubicBezTo>
                      <a:cubicBezTo>
                        <a:pt x="18532" y="17035"/>
                        <a:pt x="16550" y="18915"/>
                        <a:pt x="14749" y="21127"/>
                      </a:cubicBezTo>
                      <a:cubicBezTo>
                        <a:pt x="12943" y="23339"/>
                        <a:pt x="11345" y="25695"/>
                        <a:pt x="9954" y="28192"/>
                      </a:cubicBezTo>
                      <a:cubicBezTo>
                        <a:pt x="8559" y="30693"/>
                        <a:pt x="7390" y="33046"/>
                        <a:pt x="6452" y="35258"/>
                      </a:cubicBezTo>
                      <a:cubicBezTo>
                        <a:pt x="5514" y="37474"/>
                        <a:pt x="4776" y="39314"/>
                        <a:pt x="4240" y="40788"/>
                      </a:cubicBezTo>
                      <a:cubicBezTo>
                        <a:pt x="3705" y="42261"/>
                        <a:pt x="3443" y="43043"/>
                        <a:pt x="3443" y="43121"/>
                      </a:cubicBezTo>
                      <a:cubicBezTo>
                        <a:pt x="3357" y="43289"/>
                        <a:pt x="3255" y="42675"/>
                        <a:pt x="3138" y="41276"/>
                      </a:cubicBezTo>
                      <a:cubicBezTo>
                        <a:pt x="3013" y="39885"/>
                        <a:pt x="2892" y="38146"/>
                        <a:pt x="2767" y="36055"/>
                      </a:cubicBezTo>
                      <a:cubicBezTo>
                        <a:pt x="2642" y="33968"/>
                        <a:pt x="2501" y="31776"/>
                        <a:pt x="2337" y="29482"/>
                      </a:cubicBezTo>
                      <a:cubicBezTo>
                        <a:pt x="2173" y="27188"/>
                        <a:pt x="2013" y="25265"/>
                        <a:pt x="1848" y="23706"/>
                      </a:cubicBezTo>
                      <a:cubicBezTo>
                        <a:pt x="1763" y="22479"/>
                        <a:pt x="1641" y="20880"/>
                        <a:pt x="1477" y="18915"/>
                      </a:cubicBezTo>
                      <a:cubicBezTo>
                        <a:pt x="1235" y="15722"/>
                        <a:pt x="739" y="10684"/>
                        <a:pt x="4" y="38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09" name="Google Shape;309;p18"/>
            <p:cNvGrpSpPr/>
            <p:nvPr/>
          </p:nvGrpSpPr>
          <p:grpSpPr>
            <a:xfrm rot="-385499">
              <a:off x="88710" y="4747349"/>
              <a:ext cx="619154" cy="213039"/>
              <a:chOff x="-1465831" y="2387183"/>
              <a:chExt cx="619166" cy="213043"/>
            </a:xfrm>
          </p:grpSpPr>
          <p:sp>
            <p:nvSpPr>
              <p:cNvPr id="310" name="Google Shape;310;p18"/>
              <p:cNvSpPr/>
              <p:nvPr/>
            </p:nvSpPr>
            <p:spPr>
              <a:xfrm>
                <a:off x="-1465831" y="23871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-1331482" y="24080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-1220364" y="2426535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-1090130" y="24573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-969833" y="2420933"/>
                <a:ext cx="123168" cy="162386"/>
              </a:xfrm>
              <a:custGeom>
                <a:avLst/>
                <a:gdLst/>
                <a:ahLst/>
                <a:cxnLst/>
                <a:rect l="l" t="t" r="r" b="b"/>
                <a:pathLst>
                  <a:path w="117583" h="155022" extrusionOk="0">
                    <a:moveTo>
                      <a:pt x="71002" y="451"/>
                    </a:moveTo>
                    <a:cubicBezTo>
                      <a:pt x="77478" y="1202"/>
                      <a:pt x="83809" y="3570"/>
                      <a:pt x="89991" y="7560"/>
                    </a:cubicBezTo>
                    <a:cubicBezTo>
                      <a:pt x="96170" y="11558"/>
                      <a:pt x="101492" y="17045"/>
                      <a:pt x="105971" y="24024"/>
                    </a:cubicBezTo>
                    <a:cubicBezTo>
                      <a:pt x="110454" y="31004"/>
                      <a:pt x="113732" y="39433"/>
                      <a:pt x="115819" y="49301"/>
                    </a:cubicBezTo>
                    <a:cubicBezTo>
                      <a:pt x="117894" y="59177"/>
                      <a:pt x="118141" y="70443"/>
                      <a:pt x="116550" y="83105"/>
                    </a:cubicBezTo>
                    <a:cubicBezTo>
                      <a:pt x="115534" y="91554"/>
                      <a:pt x="113849" y="99120"/>
                      <a:pt x="111508" y="105807"/>
                    </a:cubicBezTo>
                    <a:cubicBezTo>
                      <a:pt x="109160" y="112501"/>
                      <a:pt x="106420" y="118383"/>
                      <a:pt x="103298" y="123463"/>
                    </a:cubicBezTo>
                    <a:cubicBezTo>
                      <a:pt x="100160" y="128544"/>
                      <a:pt x="96807" y="132948"/>
                      <a:pt x="93227" y="136680"/>
                    </a:cubicBezTo>
                    <a:cubicBezTo>
                      <a:pt x="89628" y="140404"/>
                      <a:pt x="86099" y="143503"/>
                      <a:pt x="82613" y="145958"/>
                    </a:cubicBezTo>
                    <a:cubicBezTo>
                      <a:pt x="79131" y="148416"/>
                      <a:pt x="75860" y="150288"/>
                      <a:pt x="72823" y="151585"/>
                    </a:cubicBezTo>
                    <a:cubicBezTo>
                      <a:pt x="69783" y="152890"/>
                      <a:pt x="67239" y="153684"/>
                      <a:pt x="65203" y="153981"/>
                    </a:cubicBezTo>
                    <a:cubicBezTo>
                      <a:pt x="62553" y="154477"/>
                      <a:pt x="59434" y="154797"/>
                      <a:pt x="55843" y="154946"/>
                    </a:cubicBezTo>
                    <a:cubicBezTo>
                      <a:pt x="52244" y="155102"/>
                      <a:pt x="48531" y="155016"/>
                      <a:pt x="44713" y="154712"/>
                    </a:cubicBezTo>
                    <a:cubicBezTo>
                      <a:pt x="40891" y="154407"/>
                      <a:pt x="37159" y="153680"/>
                      <a:pt x="33524" y="152535"/>
                    </a:cubicBezTo>
                    <a:cubicBezTo>
                      <a:pt x="29886" y="151394"/>
                      <a:pt x="26772" y="149788"/>
                      <a:pt x="24208" y="147720"/>
                    </a:cubicBezTo>
                    <a:cubicBezTo>
                      <a:pt x="21624" y="145645"/>
                      <a:pt x="18682" y="142776"/>
                      <a:pt x="15407" y="139111"/>
                    </a:cubicBezTo>
                    <a:cubicBezTo>
                      <a:pt x="12112" y="135437"/>
                      <a:pt x="9158" y="130603"/>
                      <a:pt x="6555" y="124589"/>
                    </a:cubicBezTo>
                    <a:cubicBezTo>
                      <a:pt x="3941" y="118574"/>
                      <a:pt x="2014" y="111196"/>
                      <a:pt x="783" y="102442"/>
                    </a:cubicBezTo>
                    <a:cubicBezTo>
                      <a:pt x="-448" y="93688"/>
                      <a:pt x="-229" y="83199"/>
                      <a:pt x="1448" y="70983"/>
                    </a:cubicBezTo>
                    <a:cubicBezTo>
                      <a:pt x="3124" y="58766"/>
                      <a:pt x="6067" y="48008"/>
                      <a:pt x="10268" y="38714"/>
                    </a:cubicBezTo>
                    <a:cubicBezTo>
                      <a:pt x="14477" y="29413"/>
                      <a:pt x="19608" y="21750"/>
                      <a:pt x="25658" y="15708"/>
                    </a:cubicBezTo>
                    <a:cubicBezTo>
                      <a:pt x="31711" y="9666"/>
                      <a:pt x="38593" y="5356"/>
                      <a:pt x="46315" y="2765"/>
                    </a:cubicBezTo>
                    <a:cubicBezTo>
                      <a:pt x="54046" y="174"/>
                      <a:pt x="62272" y="-596"/>
                      <a:pt x="70998" y="455"/>
                    </a:cubicBezTo>
                    <a:close/>
                    <a:moveTo>
                      <a:pt x="30558" y="74750"/>
                    </a:moveTo>
                    <a:cubicBezTo>
                      <a:pt x="29281" y="83019"/>
                      <a:pt x="28776" y="90320"/>
                      <a:pt x="29065" y="96654"/>
                    </a:cubicBezTo>
                    <a:cubicBezTo>
                      <a:pt x="29331" y="102993"/>
                      <a:pt x="29960" y="108371"/>
                      <a:pt x="30926" y="112790"/>
                    </a:cubicBezTo>
                    <a:cubicBezTo>
                      <a:pt x="31891" y="117210"/>
                      <a:pt x="33005" y="120775"/>
                      <a:pt x="34298" y="123448"/>
                    </a:cubicBezTo>
                    <a:cubicBezTo>
                      <a:pt x="35568" y="126121"/>
                      <a:pt x="36569" y="128020"/>
                      <a:pt x="37272" y="129110"/>
                    </a:cubicBezTo>
                    <a:cubicBezTo>
                      <a:pt x="37945" y="130494"/>
                      <a:pt x="39367" y="131549"/>
                      <a:pt x="41559" y="132276"/>
                    </a:cubicBezTo>
                    <a:cubicBezTo>
                      <a:pt x="43752" y="133007"/>
                      <a:pt x="46112" y="133515"/>
                      <a:pt x="48656" y="133788"/>
                    </a:cubicBezTo>
                    <a:cubicBezTo>
                      <a:pt x="51192" y="134062"/>
                      <a:pt x="53698" y="134050"/>
                      <a:pt x="56171" y="133741"/>
                    </a:cubicBezTo>
                    <a:cubicBezTo>
                      <a:pt x="58649" y="133440"/>
                      <a:pt x="60587" y="132807"/>
                      <a:pt x="62010" y="131861"/>
                    </a:cubicBezTo>
                    <a:cubicBezTo>
                      <a:pt x="62807" y="131256"/>
                      <a:pt x="64066" y="129642"/>
                      <a:pt x="65785" y="127016"/>
                    </a:cubicBezTo>
                    <a:cubicBezTo>
                      <a:pt x="67501" y="124386"/>
                      <a:pt x="69333" y="120915"/>
                      <a:pt x="71284" y="116605"/>
                    </a:cubicBezTo>
                    <a:cubicBezTo>
                      <a:pt x="73234" y="112294"/>
                      <a:pt x="75184" y="107229"/>
                      <a:pt x="77130" y="101414"/>
                    </a:cubicBezTo>
                    <a:cubicBezTo>
                      <a:pt x="79068" y="95603"/>
                      <a:pt x="80718" y="89280"/>
                      <a:pt x="82089" y="82457"/>
                    </a:cubicBezTo>
                    <a:cubicBezTo>
                      <a:pt x="83562" y="74793"/>
                      <a:pt x="84543" y="67661"/>
                      <a:pt x="85016" y="61068"/>
                    </a:cubicBezTo>
                    <a:cubicBezTo>
                      <a:pt x="85493" y="54479"/>
                      <a:pt x="85642" y="48680"/>
                      <a:pt x="85474" y="43646"/>
                    </a:cubicBezTo>
                    <a:cubicBezTo>
                      <a:pt x="85305" y="38617"/>
                      <a:pt x="84879" y="34408"/>
                      <a:pt x="84204" y="31020"/>
                    </a:cubicBezTo>
                    <a:cubicBezTo>
                      <a:pt x="83520" y="27639"/>
                      <a:pt x="82625" y="25298"/>
                      <a:pt x="81515" y="24001"/>
                    </a:cubicBezTo>
                    <a:cubicBezTo>
                      <a:pt x="79916" y="22062"/>
                      <a:pt x="77869" y="20570"/>
                      <a:pt x="75364" y="19514"/>
                    </a:cubicBezTo>
                    <a:cubicBezTo>
                      <a:pt x="72866" y="18459"/>
                      <a:pt x="70307" y="17818"/>
                      <a:pt x="67684" y="17596"/>
                    </a:cubicBezTo>
                    <a:cubicBezTo>
                      <a:pt x="65070" y="17388"/>
                      <a:pt x="62549" y="17537"/>
                      <a:pt x="60111" y="18065"/>
                    </a:cubicBezTo>
                    <a:cubicBezTo>
                      <a:pt x="57676" y="18588"/>
                      <a:pt x="55742" y="19468"/>
                      <a:pt x="54280" y="20699"/>
                    </a:cubicBezTo>
                    <a:cubicBezTo>
                      <a:pt x="51365" y="23165"/>
                      <a:pt x="48715" y="25799"/>
                      <a:pt x="46323" y="28624"/>
                    </a:cubicBezTo>
                    <a:cubicBezTo>
                      <a:pt x="43928" y="31442"/>
                      <a:pt x="41809" y="34943"/>
                      <a:pt x="39949" y="39121"/>
                    </a:cubicBezTo>
                    <a:cubicBezTo>
                      <a:pt x="38089" y="43302"/>
                      <a:pt x="36373" y="48258"/>
                      <a:pt x="34803" y="53979"/>
                    </a:cubicBezTo>
                    <a:cubicBezTo>
                      <a:pt x="33231" y="59700"/>
                      <a:pt x="31809" y="66625"/>
                      <a:pt x="30562" y="74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048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5764895" y="1154000"/>
            <a:ext cx="5476400" cy="30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5764700" y="4215600"/>
            <a:ext cx="5476400" cy="1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318" name="Google Shape;318;p19"/>
          <p:cNvSpPr>
            <a:spLocks noGrp="1"/>
          </p:cNvSpPr>
          <p:nvPr>
            <p:ph type="pic" idx="2"/>
          </p:nvPr>
        </p:nvSpPr>
        <p:spPr>
          <a:xfrm>
            <a:off x="0" y="0"/>
            <a:ext cx="5181600" cy="6864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19" name="Google Shape;319;p19"/>
          <p:cNvGrpSpPr/>
          <p:nvPr/>
        </p:nvGrpSpPr>
        <p:grpSpPr>
          <a:xfrm>
            <a:off x="8241337" y="187234"/>
            <a:ext cx="3580751" cy="6405341"/>
            <a:chOff x="6181002" y="140425"/>
            <a:chExt cx="2685563" cy="4804006"/>
          </a:xfrm>
        </p:grpSpPr>
        <p:grpSp>
          <p:nvGrpSpPr>
            <p:cNvPr id="320" name="Google Shape;320;p19"/>
            <p:cNvGrpSpPr/>
            <p:nvPr/>
          </p:nvGrpSpPr>
          <p:grpSpPr>
            <a:xfrm rot="198112">
              <a:off x="7929650" y="167108"/>
              <a:ext cx="932127" cy="193125"/>
              <a:chOff x="7927588" y="4699870"/>
              <a:chExt cx="932071" cy="193114"/>
            </a:xfrm>
          </p:grpSpPr>
          <p:sp>
            <p:nvSpPr>
              <p:cNvPr id="321" name="Google Shape;321;p19"/>
              <p:cNvSpPr/>
              <p:nvPr/>
            </p:nvSpPr>
            <p:spPr>
              <a:xfrm rot="314828">
                <a:off x="7928626" y="4798468"/>
                <a:ext cx="85383" cy="26612"/>
              </a:xfrm>
              <a:custGeom>
                <a:avLst/>
                <a:gdLst/>
                <a:ahLst/>
                <a:cxnLst/>
                <a:rect l="l" t="t" r="r" b="b"/>
                <a:pathLst>
                  <a:path w="115680" h="36055" extrusionOk="0">
                    <a:moveTo>
                      <a:pt x="0" y="10114"/>
                    </a:moveTo>
                    <a:cubicBezTo>
                      <a:pt x="6851" y="9848"/>
                      <a:pt x="13123" y="9528"/>
                      <a:pt x="18821" y="9160"/>
                    </a:cubicBezTo>
                    <a:cubicBezTo>
                      <a:pt x="24515" y="8789"/>
                      <a:pt x="29474" y="8469"/>
                      <a:pt x="33675" y="8195"/>
                    </a:cubicBezTo>
                    <a:cubicBezTo>
                      <a:pt x="38588" y="7875"/>
                      <a:pt x="43043" y="7503"/>
                      <a:pt x="47068" y="7066"/>
                    </a:cubicBezTo>
                    <a:cubicBezTo>
                      <a:pt x="51281" y="6792"/>
                      <a:pt x="56619" y="6268"/>
                      <a:pt x="63075" y="5495"/>
                    </a:cubicBezTo>
                    <a:cubicBezTo>
                      <a:pt x="68671" y="4959"/>
                      <a:pt x="75710" y="4244"/>
                      <a:pt x="84190" y="3341"/>
                    </a:cubicBezTo>
                    <a:cubicBezTo>
                      <a:pt x="92670" y="2435"/>
                      <a:pt x="103023" y="1321"/>
                      <a:pt x="115258" y="0"/>
                    </a:cubicBezTo>
                    <a:lnTo>
                      <a:pt x="115680" y="26907"/>
                    </a:lnTo>
                    <a:cubicBezTo>
                      <a:pt x="105825" y="26840"/>
                      <a:pt x="97590" y="26887"/>
                      <a:pt x="91005" y="27051"/>
                    </a:cubicBezTo>
                    <a:cubicBezTo>
                      <a:pt x="84420" y="27215"/>
                      <a:pt x="79094" y="27344"/>
                      <a:pt x="75057" y="27430"/>
                    </a:cubicBezTo>
                    <a:cubicBezTo>
                      <a:pt x="70317" y="27559"/>
                      <a:pt x="66451" y="27813"/>
                      <a:pt x="63493" y="28181"/>
                    </a:cubicBezTo>
                    <a:cubicBezTo>
                      <a:pt x="60511" y="28544"/>
                      <a:pt x="56326" y="29079"/>
                      <a:pt x="50917" y="29787"/>
                    </a:cubicBezTo>
                    <a:cubicBezTo>
                      <a:pt x="46384" y="30439"/>
                      <a:pt x="40233" y="31229"/>
                      <a:pt x="32456" y="32167"/>
                    </a:cubicBezTo>
                    <a:cubicBezTo>
                      <a:pt x="24695" y="33112"/>
                      <a:pt x="14870" y="34410"/>
                      <a:pt x="3009" y="36055"/>
                    </a:cubicBezTo>
                    <a:lnTo>
                      <a:pt x="4" y="101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 rot="315344">
                <a:off x="8037835" y="4704559"/>
                <a:ext cx="110378" cy="174190"/>
              </a:xfrm>
              <a:custGeom>
                <a:avLst/>
                <a:gdLst/>
                <a:ahLst/>
                <a:cxnLst/>
                <a:rect l="l" t="t" r="r" b="b"/>
                <a:pathLst>
                  <a:path w="65231" h="102942" extrusionOk="0">
                    <a:moveTo>
                      <a:pt x="40934" y="286"/>
                    </a:moveTo>
                    <a:lnTo>
                      <a:pt x="48554" y="31814"/>
                    </a:lnTo>
                    <a:cubicBezTo>
                      <a:pt x="47411" y="28956"/>
                      <a:pt x="45982" y="26956"/>
                      <a:pt x="44363" y="25717"/>
                    </a:cubicBezTo>
                    <a:cubicBezTo>
                      <a:pt x="42743" y="24479"/>
                      <a:pt x="41124" y="23813"/>
                      <a:pt x="39600" y="23527"/>
                    </a:cubicBezTo>
                    <a:cubicBezTo>
                      <a:pt x="37790" y="23241"/>
                      <a:pt x="35885" y="23336"/>
                      <a:pt x="33980" y="23908"/>
                    </a:cubicBezTo>
                    <a:cubicBezTo>
                      <a:pt x="29408" y="25908"/>
                      <a:pt x="25598" y="28861"/>
                      <a:pt x="22550" y="32766"/>
                    </a:cubicBezTo>
                    <a:cubicBezTo>
                      <a:pt x="21312" y="34481"/>
                      <a:pt x="20074" y="36385"/>
                      <a:pt x="18836" y="38672"/>
                    </a:cubicBezTo>
                    <a:cubicBezTo>
                      <a:pt x="17693" y="40958"/>
                      <a:pt x="16740" y="43625"/>
                      <a:pt x="15978" y="46577"/>
                    </a:cubicBezTo>
                    <a:cubicBezTo>
                      <a:pt x="15311" y="49625"/>
                      <a:pt x="14930" y="52959"/>
                      <a:pt x="14835" y="56674"/>
                    </a:cubicBezTo>
                    <a:cubicBezTo>
                      <a:pt x="14740" y="60389"/>
                      <a:pt x="15121" y="64579"/>
                      <a:pt x="15883" y="69247"/>
                    </a:cubicBezTo>
                    <a:cubicBezTo>
                      <a:pt x="16645" y="65437"/>
                      <a:pt x="17693" y="62103"/>
                      <a:pt x="18931" y="59341"/>
                    </a:cubicBezTo>
                    <a:cubicBezTo>
                      <a:pt x="20264" y="56578"/>
                      <a:pt x="21693" y="54293"/>
                      <a:pt x="23312" y="52388"/>
                    </a:cubicBezTo>
                    <a:cubicBezTo>
                      <a:pt x="24932" y="50483"/>
                      <a:pt x="26646" y="48959"/>
                      <a:pt x="28456" y="47815"/>
                    </a:cubicBezTo>
                    <a:cubicBezTo>
                      <a:pt x="30266" y="46672"/>
                      <a:pt x="32075" y="45815"/>
                      <a:pt x="33885" y="45244"/>
                    </a:cubicBezTo>
                    <a:cubicBezTo>
                      <a:pt x="38076" y="43815"/>
                      <a:pt x="42648" y="43625"/>
                      <a:pt x="47411" y="44577"/>
                    </a:cubicBezTo>
                    <a:cubicBezTo>
                      <a:pt x="51316" y="45625"/>
                      <a:pt x="54554" y="47530"/>
                      <a:pt x="57317" y="50292"/>
                    </a:cubicBezTo>
                    <a:cubicBezTo>
                      <a:pt x="59984" y="53054"/>
                      <a:pt x="62079" y="56388"/>
                      <a:pt x="63317" y="60198"/>
                    </a:cubicBezTo>
                    <a:cubicBezTo>
                      <a:pt x="64651" y="64008"/>
                      <a:pt x="65318" y="68104"/>
                      <a:pt x="65222" y="72390"/>
                    </a:cubicBezTo>
                    <a:cubicBezTo>
                      <a:pt x="65222" y="76676"/>
                      <a:pt x="64460" y="80772"/>
                      <a:pt x="62936" y="84677"/>
                    </a:cubicBezTo>
                    <a:cubicBezTo>
                      <a:pt x="61412" y="88583"/>
                      <a:pt x="59222" y="92012"/>
                      <a:pt x="56078" y="95060"/>
                    </a:cubicBezTo>
                    <a:cubicBezTo>
                      <a:pt x="52935" y="98108"/>
                      <a:pt x="49125" y="100298"/>
                      <a:pt x="44553" y="101537"/>
                    </a:cubicBezTo>
                    <a:cubicBezTo>
                      <a:pt x="37600" y="103442"/>
                      <a:pt x="31123" y="103442"/>
                      <a:pt x="25027" y="101346"/>
                    </a:cubicBezTo>
                    <a:cubicBezTo>
                      <a:pt x="19026" y="99346"/>
                      <a:pt x="13978" y="95822"/>
                      <a:pt x="9882" y="90869"/>
                    </a:cubicBezTo>
                    <a:cubicBezTo>
                      <a:pt x="5786" y="85915"/>
                      <a:pt x="2929" y="79629"/>
                      <a:pt x="1214" y="72200"/>
                    </a:cubicBezTo>
                    <a:cubicBezTo>
                      <a:pt x="-405" y="64675"/>
                      <a:pt x="-405" y="56483"/>
                      <a:pt x="1214" y="47434"/>
                    </a:cubicBezTo>
                    <a:cubicBezTo>
                      <a:pt x="1976" y="43434"/>
                      <a:pt x="2834" y="39434"/>
                      <a:pt x="3977" y="35623"/>
                    </a:cubicBezTo>
                    <a:cubicBezTo>
                      <a:pt x="5120" y="31814"/>
                      <a:pt x="6929" y="27908"/>
                      <a:pt x="9692" y="24098"/>
                    </a:cubicBezTo>
                    <a:cubicBezTo>
                      <a:pt x="12359" y="20288"/>
                      <a:pt x="16169" y="16383"/>
                      <a:pt x="21026" y="12383"/>
                    </a:cubicBezTo>
                    <a:cubicBezTo>
                      <a:pt x="25884" y="8382"/>
                      <a:pt x="32456" y="4286"/>
                      <a:pt x="40838" y="0"/>
                    </a:cubicBezTo>
                    <a:close/>
                    <a:moveTo>
                      <a:pt x="25789" y="78105"/>
                    </a:moveTo>
                    <a:cubicBezTo>
                      <a:pt x="26456" y="80677"/>
                      <a:pt x="27408" y="82963"/>
                      <a:pt x="28646" y="85058"/>
                    </a:cubicBezTo>
                    <a:cubicBezTo>
                      <a:pt x="29885" y="87154"/>
                      <a:pt x="31123" y="88868"/>
                      <a:pt x="32552" y="90297"/>
                    </a:cubicBezTo>
                    <a:cubicBezTo>
                      <a:pt x="33980" y="91726"/>
                      <a:pt x="35409" y="92774"/>
                      <a:pt x="36838" y="93440"/>
                    </a:cubicBezTo>
                    <a:cubicBezTo>
                      <a:pt x="38267" y="94107"/>
                      <a:pt x="39600" y="94298"/>
                      <a:pt x="40743" y="94012"/>
                    </a:cubicBezTo>
                    <a:cubicBezTo>
                      <a:pt x="43124" y="93440"/>
                      <a:pt x="45029" y="91440"/>
                      <a:pt x="46172" y="88106"/>
                    </a:cubicBezTo>
                    <a:cubicBezTo>
                      <a:pt x="47411" y="84773"/>
                      <a:pt x="47792" y="80486"/>
                      <a:pt x="47220" y="75248"/>
                    </a:cubicBezTo>
                    <a:cubicBezTo>
                      <a:pt x="47030" y="72676"/>
                      <a:pt x="46268" y="70199"/>
                      <a:pt x="45029" y="67723"/>
                    </a:cubicBezTo>
                    <a:cubicBezTo>
                      <a:pt x="43791" y="65246"/>
                      <a:pt x="42458" y="63151"/>
                      <a:pt x="40934" y="61341"/>
                    </a:cubicBezTo>
                    <a:cubicBezTo>
                      <a:pt x="39410" y="59531"/>
                      <a:pt x="37886" y="58103"/>
                      <a:pt x="36266" y="57055"/>
                    </a:cubicBezTo>
                    <a:cubicBezTo>
                      <a:pt x="34647" y="56102"/>
                      <a:pt x="33314" y="55721"/>
                      <a:pt x="32266" y="55912"/>
                    </a:cubicBezTo>
                    <a:cubicBezTo>
                      <a:pt x="30647" y="56483"/>
                      <a:pt x="29218" y="57436"/>
                      <a:pt x="28075" y="58769"/>
                    </a:cubicBezTo>
                    <a:cubicBezTo>
                      <a:pt x="26932" y="60198"/>
                      <a:pt x="26075" y="61913"/>
                      <a:pt x="25503" y="63913"/>
                    </a:cubicBezTo>
                    <a:cubicBezTo>
                      <a:pt x="24932" y="65913"/>
                      <a:pt x="24646" y="68104"/>
                      <a:pt x="24646" y="70580"/>
                    </a:cubicBezTo>
                    <a:cubicBezTo>
                      <a:pt x="24646" y="73057"/>
                      <a:pt x="25027" y="75533"/>
                      <a:pt x="25694" y="78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 rot="-585272">
                <a:off x="8129553" y="4746313"/>
                <a:ext cx="159960" cy="124541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 rot="-585272">
                <a:off x="8278956" y="4758076"/>
                <a:ext cx="110456" cy="107415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 rot="-584097">
                <a:off x="8397361" y="4733250"/>
                <a:ext cx="117082" cy="150690"/>
              </a:xfrm>
              <a:custGeom>
                <a:avLst/>
                <a:gdLst/>
                <a:ahLst/>
                <a:cxnLst/>
                <a:rect l="l" t="t" r="r" b="b"/>
                <a:pathLst>
                  <a:path w="71342" h="91821" extrusionOk="0">
                    <a:moveTo>
                      <a:pt x="25908" y="0"/>
                    </a:moveTo>
                    <a:cubicBezTo>
                      <a:pt x="28670" y="381"/>
                      <a:pt x="31052" y="667"/>
                      <a:pt x="32861" y="857"/>
                    </a:cubicBezTo>
                    <a:cubicBezTo>
                      <a:pt x="34671" y="1048"/>
                      <a:pt x="36195" y="1238"/>
                      <a:pt x="37243" y="1238"/>
                    </a:cubicBezTo>
                    <a:cubicBezTo>
                      <a:pt x="38481" y="1429"/>
                      <a:pt x="39529" y="1429"/>
                      <a:pt x="40196" y="1429"/>
                    </a:cubicBezTo>
                    <a:lnTo>
                      <a:pt x="43529" y="1619"/>
                    </a:lnTo>
                    <a:cubicBezTo>
                      <a:pt x="44863" y="1619"/>
                      <a:pt x="46577" y="1810"/>
                      <a:pt x="48958" y="2000"/>
                    </a:cubicBezTo>
                    <a:cubicBezTo>
                      <a:pt x="51340" y="2191"/>
                      <a:pt x="54388" y="2476"/>
                      <a:pt x="58198" y="2762"/>
                    </a:cubicBezTo>
                    <a:cubicBezTo>
                      <a:pt x="57722" y="3334"/>
                      <a:pt x="57341" y="4001"/>
                      <a:pt x="57055" y="4858"/>
                    </a:cubicBezTo>
                    <a:cubicBezTo>
                      <a:pt x="56769" y="5715"/>
                      <a:pt x="56483" y="6572"/>
                      <a:pt x="56293" y="7334"/>
                    </a:cubicBezTo>
                    <a:cubicBezTo>
                      <a:pt x="56007" y="8287"/>
                      <a:pt x="55721" y="9239"/>
                      <a:pt x="55626" y="10382"/>
                    </a:cubicBezTo>
                    <a:cubicBezTo>
                      <a:pt x="55435" y="11716"/>
                      <a:pt x="55150" y="13907"/>
                      <a:pt x="54674" y="16764"/>
                    </a:cubicBezTo>
                    <a:cubicBezTo>
                      <a:pt x="54293" y="19240"/>
                      <a:pt x="53912" y="22670"/>
                      <a:pt x="53340" y="27051"/>
                    </a:cubicBezTo>
                    <a:cubicBezTo>
                      <a:pt x="52769" y="31432"/>
                      <a:pt x="52006" y="37147"/>
                      <a:pt x="51149" y="44101"/>
                    </a:cubicBezTo>
                    <a:cubicBezTo>
                      <a:pt x="53626" y="44291"/>
                      <a:pt x="55817" y="44101"/>
                      <a:pt x="57626" y="43815"/>
                    </a:cubicBezTo>
                    <a:cubicBezTo>
                      <a:pt x="59436" y="43434"/>
                      <a:pt x="60960" y="42958"/>
                      <a:pt x="62198" y="42386"/>
                    </a:cubicBezTo>
                    <a:cubicBezTo>
                      <a:pt x="63627" y="41815"/>
                      <a:pt x="64770" y="41053"/>
                      <a:pt x="65723" y="40195"/>
                    </a:cubicBezTo>
                    <a:cubicBezTo>
                      <a:pt x="66199" y="39719"/>
                      <a:pt x="66675" y="39148"/>
                      <a:pt x="67247" y="38576"/>
                    </a:cubicBezTo>
                    <a:cubicBezTo>
                      <a:pt x="67723" y="38100"/>
                      <a:pt x="68294" y="37528"/>
                      <a:pt x="69056" y="37052"/>
                    </a:cubicBezTo>
                    <a:cubicBezTo>
                      <a:pt x="69818" y="36576"/>
                      <a:pt x="70580" y="35909"/>
                      <a:pt x="71342" y="35243"/>
                    </a:cubicBezTo>
                    <a:cubicBezTo>
                      <a:pt x="71056" y="37528"/>
                      <a:pt x="70771" y="39529"/>
                      <a:pt x="70580" y="41148"/>
                    </a:cubicBezTo>
                    <a:cubicBezTo>
                      <a:pt x="70390" y="42767"/>
                      <a:pt x="70199" y="44196"/>
                      <a:pt x="70104" y="45339"/>
                    </a:cubicBezTo>
                    <a:cubicBezTo>
                      <a:pt x="69914" y="46577"/>
                      <a:pt x="69818" y="47625"/>
                      <a:pt x="69628" y="48387"/>
                    </a:cubicBezTo>
                    <a:cubicBezTo>
                      <a:pt x="69628" y="49339"/>
                      <a:pt x="69437" y="50578"/>
                      <a:pt x="69152" y="52102"/>
                    </a:cubicBezTo>
                    <a:cubicBezTo>
                      <a:pt x="68866" y="53435"/>
                      <a:pt x="68580" y="55245"/>
                      <a:pt x="68294" y="57531"/>
                    </a:cubicBezTo>
                    <a:cubicBezTo>
                      <a:pt x="68008" y="59817"/>
                      <a:pt x="67628" y="62579"/>
                      <a:pt x="67247" y="66008"/>
                    </a:cubicBezTo>
                    <a:cubicBezTo>
                      <a:pt x="66484" y="64198"/>
                      <a:pt x="65818" y="62865"/>
                      <a:pt x="65151" y="61817"/>
                    </a:cubicBezTo>
                    <a:cubicBezTo>
                      <a:pt x="64484" y="60770"/>
                      <a:pt x="63913" y="60007"/>
                      <a:pt x="63437" y="59436"/>
                    </a:cubicBezTo>
                    <a:cubicBezTo>
                      <a:pt x="62770" y="58769"/>
                      <a:pt x="62198" y="58293"/>
                      <a:pt x="61722" y="58007"/>
                    </a:cubicBezTo>
                    <a:cubicBezTo>
                      <a:pt x="61151" y="57817"/>
                      <a:pt x="60293" y="57626"/>
                      <a:pt x="59341" y="57340"/>
                    </a:cubicBezTo>
                    <a:cubicBezTo>
                      <a:pt x="58388" y="57150"/>
                      <a:pt x="57245" y="56959"/>
                      <a:pt x="55817" y="56769"/>
                    </a:cubicBezTo>
                    <a:cubicBezTo>
                      <a:pt x="54388" y="56674"/>
                      <a:pt x="52578" y="56483"/>
                      <a:pt x="50387" y="56197"/>
                    </a:cubicBezTo>
                    <a:cubicBezTo>
                      <a:pt x="50102" y="61246"/>
                      <a:pt x="49911" y="65341"/>
                      <a:pt x="49911" y="68389"/>
                    </a:cubicBezTo>
                    <a:cubicBezTo>
                      <a:pt x="49911" y="71437"/>
                      <a:pt x="50006" y="73914"/>
                      <a:pt x="50197" y="75628"/>
                    </a:cubicBezTo>
                    <a:cubicBezTo>
                      <a:pt x="50387" y="77724"/>
                      <a:pt x="50673" y="79153"/>
                      <a:pt x="51054" y="80105"/>
                    </a:cubicBezTo>
                    <a:cubicBezTo>
                      <a:pt x="51530" y="80867"/>
                      <a:pt x="52197" y="81820"/>
                      <a:pt x="53054" y="82963"/>
                    </a:cubicBezTo>
                    <a:cubicBezTo>
                      <a:pt x="53816" y="83915"/>
                      <a:pt x="54959" y="85153"/>
                      <a:pt x="56293" y="86487"/>
                    </a:cubicBezTo>
                    <a:cubicBezTo>
                      <a:pt x="57626" y="87821"/>
                      <a:pt x="59436" y="89440"/>
                      <a:pt x="61627" y="91154"/>
                    </a:cubicBezTo>
                    <a:cubicBezTo>
                      <a:pt x="59627" y="91440"/>
                      <a:pt x="57722" y="91631"/>
                      <a:pt x="56007" y="91631"/>
                    </a:cubicBezTo>
                    <a:cubicBezTo>
                      <a:pt x="54293" y="91631"/>
                      <a:pt x="52673" y="91631"/>
                      <a:pt x="51149" y="91821"/>
                    </a:cubicBezTo>
                    <a:cubicBezTo>
                      <a:pt x="49530" y="91821"/>
                      <a:pt x="48006" y="91821"/>
                      <a:pt x="46482" y="91821"/>
                    </a:cubicBezTo>
                    <a:cubicBezTo>
                      <a:pt x="44958" y="91726"/>
                      <a:pt x="43053" y="91726"/>
                      <a:pt x="40767" y="91821"/>
                    </a:cubicBezTo>
                    <a:cubicBezTo>
                      <a:pt x="38767" y="91821"/>
                      <a:pt x="36385" y="91821"/>
                      <a:pt x="33433" y="91821"/>
                    </a:cubicBezTo>
                    <a:cubicBezTo>
                      <a:pt x="30480" y="91821"/>
                      <a:pt x="26956" y="91821"/>
                      <a:pt x="22860" y="91821"/>
                    </a:cubicBezTo>
                    <a:cubicBezTo>
                      <a:pt x="24384" y="90487"/>
                      <a:pt x="25622" y="89154"/>
                      <a:pt x="26670" y="88011"/>
                    </a:cubicBezTo>
                    <a:cubicBezTo>
                      <a:pt x="27623" y="86868"/>
                      <a:pt x="28384" y="85820"/>
                      <a:pt x="28956" y="84868"/>
                    </a:cubicBezTo>
                    <a:cubicBezTo>
                      <a:pt x="29623" y="83915"/>
                      <a:pt x="30099" y="83058"/>
                      <a:pt x="30385" y="82296"/>
                    </a:cubicBezTo>
                    <a:cubicBezTo>
                      <a:pt x="30575" y="81344"/>
                      <a:pt x="30956" y="79820"/>
                      <a:pt x="31432" y="77629"/>
                    </a:cubicBezTo>
                    <a:cubicBezTo>
                      <a:pt x="31814" y="75724"/>
                      <a:pt x="32290" y="73152"/>
                      <a:pt x="32861" y="69913"/>
                    </a:cubicBezTo>
                    <a:cubicBezTo>
                      <a:pt x="33433" y="66580"/>
                      <a:pt x="34100" y="62198"/>
                      <a:pt x="34862" y="56769"/>
                    </a:cubicBezTo>
                    <a:lnTo>
                      <a:pt x="0" y="54959"/>
                    </a:lnTo>
                    <a:lnTo>
                      <a:pt x="1143" y="46387"/>
                    </a:lnTo>
                    <a:cubicBezTo>
                      <a:pt x="5715" y="40672"/>
                      <a:pt x="9334" y="35909"/>
                      <a:pt x="12097" y="32099"/>
                    </a:cubicBezTo>
                    <a:cubicBezTo>
                      <a:pt x="14859" y="28289"/>
                      <a:pt x="17050" y="25146"/>
                      <a:pt x="18574" y="22765"/>
                    </a:cubicBezTo>
                    <a:cubicBezTo>
                      <a:pt x="20288" y="20002"/>
                      <a:pt x="21527" y="17907"/>
                      <a:pt x="22289" y="16288"/>
                    </a:cubicBezTo>
                    <a:cubicBezTo>
                      <a:pt x="22860" y="14764"/>
                      <a:pt x="23336" y="13145"/>
                      <a:pt x="23717" y="11525"/>
                    </a:cubicBezTo>
                    <a:cubicBezTo>
                      <a:pt x="24194" y="10096"/>
                      <a:pt x="24575" y="8382"/>
                      <a:pt x="24955" y="6382"/>
                    </a:cubicBezTo>
                    <a:cubicBezTo>
                      <a:pt x="25336" y="4382"/>
                      <a:pt x="25622" y="2286"/>
                      <a:pt x="25718" y="95"/>
                    </a:cubicBezTo>
                    <a:close/>
                    <a:moveTo>
                      <a:pt x="37243" y="44577"/>
                    </a:moveTo>
                    <a:cubicBezTo>
                      <a:pt x="37528" y="42291"/>
                      <a:pt x="37814" y="40195"/>
                      <a:pt x="38100" y="38290"/>
                    </a:cubicBezTo>
                    <a:cubicBezTo>
                      <a:pt x="38386" y="36385"/>
                      <a:pt x="38576" y="34671"/>
                      <a:pt x="38767" y="33242"/>
                    </a:cubicBezTo>
                    <a:cubicBezTo>
                      <a:pt x="38957" y="31623"/>
                      <a:pt x="39053" y="30099"/>
                      <a:pt x="39148" y="28670"/>
                    </a:cubicBezTo>
                    <a:lnTo>
                      <a:pt x="39433" y="23908"/>
                    </a:lnTo>
                    <a:cubicBezTo>
                      <a:pt x="39433" y="22384"/>
                      <a:pt x="39624" y="20574"/>
                      <a:pt x="39815" y="18478"/>
                    </a:cubicBezTo>
                    <a:cubicBezTo>
                      <a:pt x="40005" y="16383"/>
                      <a:pt x="40196" y="14002"/>
                      <a:pt x="40481" y="11335"/>
                    </a:cubicBezTo>
                    <a:lnTo>
                      <a:pt x="19526" y="43720"/>
                    </a:lnTo>
                    <a:lnTo>
                      <a:pt x="37243" y="445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 rot="-585272">
                <a:off x="8529981" y="4771959"/>
                <a:ext cx="116942" cy="7324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 rot="-584367">
                <a:off x="8661049" y="4736435"/>
                <a:ext cx="73005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42957" h="84910" extrusionOk="0">
                    <a:moveTo>
                      <a:pt x="11620" y="10001"/>
                    </a:moveTo>
                    <a:cubicBezTo>
                      <a:pt x="14668" y="9334"/>
                      <a:pt x="17240" y="8858"/>
                      <a:pt x="19145" y="8382"/>
                    </a:cubicBezTo>
                    <a:cubicBezTo>
                      <a:pt x="21050" y="7906"/>
                      <a:pt x="22669" y="7525"/>
                      <a:pt x="23908" y="7239"/>
                    </a:cubicBezTo>
                    <a:cubicBezTo>
                      <a:pt x="25336" y="6858"/>
                      <a:pt x="26384" y="6477"/>
                      <a:pt x="27146" y="6191"/>
                    </a:cubicBezTo>
                    <a:lnTo>
                      <a:pt x="30385" y="4953"/>
                    </a:lnTo>
                    <a:cubicBezTo>
                      <a:pt x="31623" y="4477"/>
                      <a:pt x="33242" y="3810"/>
                      <a:pt x="35242" y="3048"/>
                    </a:cubicBezTo>
                    <a:cubicBezTo>
                      <a:pt x="37243" y="2286"/>
                      <a:pt x="39815" y="1238"/>
                      <a:pt x="42958" y="0"/>
                    </a:cubicBezTo>
                    <a:cubicBezTo>
                      <a:pt x="41910" y="3143"/>
                      <a:pt x="41148" y="6191"/>
                      <a:pt x="40577" y="8953"/>
                    </a:cubicBezTo>
                    <a:cubicBezTo>
                      <a:pt x="40005" y="11811"/>
                      <a:pt x="39433" y="14288"/>
                      <a:pt x="39053" y="16478"/>
                    </a:cubicBezTo>
                    <a:cubicBezTo>
                      <a:pt x="38576" y="19050"/>
                      <a:pt x="38195" y="21336"/>
                      <a:pt x="37909" y="23432"/>
                    </a:cubicBezTo>
                    <a:cubicBezTo>
                      <a:pt x="37624" y="25241"/>
                      <a:pt x="37243" y="27622"/>
                      <a:pt x="36862" y="30575"/>
                    </a:cubicBezTo>
                    <a:cubicBezTo>
                      <a:pt x="36385" y="33528"/>
                      <a:pt x="35909" y="36766"/>
                      <a:pt x="35433" y="40195"/>
                    </a:cubicBezTo>
                    <a:cubicBezTo>
                      <a:pt x="34862" y="43625"/>
                      <a:pt x="34385" y="47244"/>
                      <a:pt x="33814" y="50863"/>
                    </a:cubicBezTo>
                    <a:cubicBezTo>
                      <a:pt x="33242" y="54483"/>
                      <a:pt x="32766" y="57912"/>
                      <a:pt x="32385" y="61151"/>
                    </a:cubicBezTo>
                    <a:cubicBezTo>
                      <a:pt x="32004" y="64389"/>
                      <a:pt x="31814" y="67056"/>
                      <a:pt x="31623" y="69437"/>
                    </a:cubicBezTo>
                    <a:cubicBezTo>
                      <a:pt x="31528" y="71723"/>
                      <a:pt x="31623" y="73343"/>
                      <a:pt x="32004" y="74200"/>
                    </a:cubicBezTo>
                    <a:cubicBezTo>
                      <a:pt x="32290" y="75248"/>
                      <a:pt x="32766" y="76295"/>
                      <a:pt x="33338" y="77343"/>
                    </a:cubicBezTo>
                    <a:cubicBezTo>
                      <a:pt x="33814" y="78296"/>
                      <a:pt x="34480" y="79248"/>
                      <a:pt x="35147" y="80391"/>
                    </a:cubicBezTo>
                    <a:cubicBezTo>
                      <a:pt x="35814" y="81534"/>
                      <a:pt x="36766" y="82677"/>
                      <a:pt x="37814" y="83820"/>
                    </a:cubicBezTo>
                    <a:cubicBezTo>
                      <a:pt x="35814" y="84010"/>
                      <a:pt x="33909" y="84201"/>
                      <a:pt x="32194" y="84296"/>
                    </a:cubicBezTo>
                    <a:cubicBezTo>
                      <a:pt x="30480" y="84392"/>
                      <a:pt x="28956" y="84487"/>
                      <a:pt x="27622" y="84487"/>
                    </a:cubicBezTo>
                    <a:cubicBezTo>
                      <a:pt x="26098" y="84582"/>
                      <a:pt x="24670" y="84677"/>
                      <a:pt x="23431" y="84677"/>
                    </a:cubicBezTo>
                    <a:cubicBezTo>
                      <a:pt x="22193" y="84677"/>
                      <a:pt x="20383" y="84677"/>
                      <a:pt x="18097" y="84677"/>
                    </a:cubicBezTo>
                    <a:cubicBezTo>
                      <a:pt x="16192" y="84677"/>
                      <a:pt x="13811" y="84773"/>
                      <a:pt x="10858" y="84868"/>
                    </a:cubicBezTo>
                    <a:cubicBezTo>
                      <a:pt x="7906" y="84868"/>
                      <a:pt x="4286" y="84963"/>
                      <a:pt x="0" y="84868"/>
                    </a:cubicBezTo>
                    <a:cubicBezTo>
                      <a:pt x="2381" y="83725"/>
                      <a:pt x="4286" y="82582"/>
                      <a:pt x="5715" y="81439"/>
                    </a:cubicBezTo>
                    <a:cubicBezTo>
                      <a:pt x="7144" y="80296"/>
                      <a:pt x="8287" y="79343"/>
                      <a:pt x="9049" y="78391"/>
                    </a:cubicBezTo>
                    <a:cubicBezTo>
                      <a:pt x="9906" y="77343"/>
                      <a:pt x="10478" y="76390"/>
                      <a:pt x="10763" y="75343"/>
                    </a:cubicBezTo>
                    <a:cubicBezTo>
                      <a:pt x="10954" y="74676"/>
                      <a:pt x="11240" y="72866"/>
                      <a:pt x="11811" y="69818"/>
                    </a:cubicBezTo>
                    <a:cubicBezTo>
                      <a:pt x="12287" y="66770"/>
                      <a:pt x="12954" y="63246"/>
                      <a:pt x="13621" y="59150"/>
                    </a:cubicBezTo>
                    <a:cubicBezTo>
                      <a:pt x="14288" y="55054"/>
                      <a:pt x="14954" y="50673"/>
                      <a:pt x="15621" y="45910"/>
                    </a:cubicBezTo>
                    <a:cubicBezTo>
                      <a:pt x="16288" y="41243"/>
                      <a:pt x="16954" y="36862"/>
                      <a:pt x="17431" y="32766"/>
                    </a:cubicBezTo>
                    <a:cubicBezTo>
                      <a:pt x="17907" y="28670"/>
                      <a:pt x="18383" y="25241"/>
                      <a:pt x="18669" y="22288"/>
                    </a:cubicBezTo>
                    <a:cubicBezTo>
                      <a:pt x="18955" y="19431"/>
                      <a:pt x="19050" y="17621"/>
                      <a:pt x="18859" y="17050"/>
                    </a:cubicBezTo>
                    <a:cubicBezTo>
                      <a:pt x="18574" y="16383"/>
                      <a:pt x="18097" y="15716"/>
                      <a:pt x="17526" y="14859"/>
                    </a:cubicBezTo>
                    <a:cubicBezTo>
                      <a:pt x="17050" y="14097"/>
                      <a:pt x="16288" y="13335"/>
                      <a:pt x="15430" y="12478"/>
                    </a:cubicBezTo>
                    <a:cubicBezTo>
                      <a:pt x="14573" y="11620"/>
                      <a:pt x="13240" y="10573"/>
                      <a:pt x="11716" y="9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 rot="-282471">
                <a:off x="8750229" y="4734613"/>
                <a:ext cx="103364" cy="154381"/>
              </a:xfrm>
              <a:custGeom>
                <a:avLst/>
                <a:gdLst/>
                <a:ahLst/>
                <a:cxnLst/>
                <a:rect l="l" t="t" r="r" b="b"/>
                <a:pathLst>
                  <a:path w="60597" h="90782" extrusionOk="0">
                    <a:moveTo>
                      <a:pt x="3905" y="476"/>
                    </a:moveTo>
                    <a:cubicBezTo>
                      <a:pt x="8001" y="1143"/>
                      <a:pt x="11621" y="1619"/>
                      <a:pt x="14669" y="2000"/>
                    </a:cubicBezTo>
                    <a:cubicBezTo>
                      <a:pt x="17717" y="2286"/>
                      <a:pt x="20383" y="2476"/>
                      <a:pt x="22479" y="2667"/>
                    </a:cubicBezTo>
                    <a:cubicBezTo>
                      <a:pt x="24955" y="2762"/>
                      <a:pt x="27051" y="2762"/>
                      <a:pt x="28861" y="2667"/>
                    </a:cubicBezTo>
                    <a:cubicBezTo>
                      <a:pt x="30671" y="2667"/>
                      <a:pt x="32956" y="2476"/>
                      <a:pt x="35624" y="2191"/>
                    </a:cubicBezTo>
                    <a:cubicBezTo>
                      <a:pt x="37909" y="2000"/>
                      <a:pt x="40862" y="1714"/>
                      <a:pt x="44387" y="1333"/>
                    </a:cubicBezTo>
                    <a:cubicBezTo>
                      <a:pt x="47911" y="952"/>
                      <a:pt x="52102" y="571"/>
                      <a:pt x="57055" y="0"/>
                    </a:cubicBezTo>
                    <a:cubicBezTo>
                      <a:pt x="56864" y="2286"/>
                      <a:pt x="56674" y="4382"/>
                      <a:pt x="56483" y="6286"/>
                    </a:cubicBezTo>
                    <a:cubicBezTo>
                      <a:pt x="56293" y="8096"/>
                      <a:pt x="56102" y="9715"/>
                      <a:pt x="56007" y="10954"/>
                    </a:cubicBezTo>
                    <a:cubicBezTo>
                      <a:pt x="55817" y="12478"/>
                      <a:pt x="55721" y="13907"/>
                      <a:pt x="55721" y="15049"/>
                    </a:cubicBezTo>
                    <a:cubicBezTo>
                      <a:pt x="55721" y="16383"/>
                      <a:pt x="55531" y="17812"/>
                      <a:pt x="55435" y="19431"/>
                    </a:cubicBezTo>
                    <a:cubicBezTo>
                      <a:pt x="55340" y="20860"/>
                      <a:pt x="55150" y="22669"/>
                      <a:pt x="55054" y="24860"/>
                    </a:cubicBezTo>
                    <a:cubicBezTo>
                      <a:pt x="55054" y="27051"/>
                      <a:pt x="54864" y="29527"/>
                      <a:pt x="54864" y="32290"/>
                    </a:cubicBezTo>
                    <a:cubicBezTo>
                      <a:pt x="51530" y="26956"/>
                      <a:pt x="48482" y="22860"/>
                      <a:pt x="45815" y="19907"/>
                    </a:cubicBezTo>
                    <a:cubicBezTo>
                      <a:pt x="43148" y="17050"/>
                      <a:pt x="40767" y="14859"/>
                      <a:pt x="38767" y="13430"/>
                    </a:cubicBezTo>
                    <a:cubicBezTo>
                      <a:pt x="36481" y="11811"/>
                      <a:pt x="34480" y="10858"/>
                      <a:pt x="32671" y="10573"/>
                    </a:cubicBezTo>
                    <a:lnTo>
                      <a:pt x="27432" y="10573"/>
                    </a:lnTo>
                    <a:cubicBezTo>
                      <a:pt x="25908" y="10668"/>
                      <a:pt x="24194" y="10763"/>
                      <a:pt x="22384" y="10858"/>
                    </a:cubicBezTo>
                    <a:cubicBezTo>
                      <a:pt x="20574" y="10954"/>
                      <a:pt x="18955" y="11144"/>
                      <a:pt x="17526" y="11430"/>
                    </a:cubicBezTo>
                    <a:lnTo>
                      <a:pt x="18574" y="41719"/>
                    </a:lnTo>
                    <a:cubicBezTo>
                      <a:pt x="20193" y="39529"/>
                      <a:pt x="22098" y="37909"/>
                      <a:pt x="24098" y="36862"/>
                    </a:cubicBezTo>
                    <a:cubicBezTo>
                      <a:pt x="26099" y="35814"/>
                      <a:pt x="28099" y="35052"/>
                      <a:pt x="30099" y="34576"/>
                    </a:cubicBezTo>
                    <a:cubicBezTo>
                      <a:pt x="32290" y="34100"/>
                      <a:pt x="34576" y="33909"/>
                      <a:pt x="36862" y="33909"/>
                    </a:cubicBezTo>
                    <a:cubicBezTo>
                      <a:pt x="42863" y="34290"/>
                      <a:pt x="47530" y="35243"/>
                      <a:pt x="50864" y="36766"/>
                    </a:cubicBezTo>
                    <a:cubicBezTo>
                      <a:pt x="54197" y="38290"/>
                      <a:pt x="56579" y="40481"/>
                      <a:pt x="58103" y="43434"/>
                    </a:cubicBezTo>
                    <a:cubicBezTo>
                      <a:pt x="58769" y="44958"/>
                      <a:pt x="59436" y="47244"/>
                      <a:pt x="59912" y="50387"/>
                    </a:cubicBezTo>
                    <a:cubicBezTo>
                      <a:pt x="60389" y="53531"/>
                      <a:pt x="60674" y="56864"/>
                      <a:pt x="60579" y="60484"/>
                    </a:cubicBezTo>
                    <a:cubicBezTo>
                      <a:pt x="60484" y="64103"/>
                      <a:pt x="60007" y="67627"/>
                      <a:pt x="59055" y="71057"/>
                    </a:cubicBezTo>
                    <a:cubicBezTo>
                      <a:pt x="58198" y="74581"/>
                      <a:pt x="56769" y="77343"/>
                      <a:pt x="54674" y="79534"/>
                    </a:cubicBezTo>
                    <a:cubicBezTo>
                      <a:pt x="52673" y="81629"/>
                      <a:pt x="50673" y="83344"/>
                      <a:pt x="48768" y="84677"/>
                    </a:cubicBezTo>
                    <a:cubicBezTo>
                      <a:pt x="46863" y="86011"/>
                      <a:pt x="44863" y="87154"/>
                      <a:pt x="42958" y="88011"/>
                    </a:cubicBezTo>
                    <a:cubicBezTo>
                      <a:pt x="40957" y="88868"/>
                      <a:pt x="38957" y="89440"/>
                      <a:pt x="36862" y="89821"/>
                    </a:cubicBezTo>
                    <a:cubicBezTo>
                      <a:pt x="34766" y="90202"/>
                      <a:pt x="32480" y="90487"/>
                      <a:pt x="30099" y="90678"/>
                    </a:cubicBezTo>
                    <a:cubicBezTo>
                      <a:pt x="26289" y="90964"/>
                      <a:pt x="22574" y="90678"/>
                      <a:pt x="19050" y="89630"/>
                    </a:cubicBezTo>
                    <a:cubicBezTo>
                      <a:pt x="15526" y="88583"/>
                      <a:pt x="12382" y="87154"/>
                      <a:pt x="9716" y="85344"/>
                    </a:cubicBezTo>
                    <a:cubicBezTo>
                      <a:pt x="7049" y="83534"/>
                      <a:pt x="4858" y="81534"/>
                      <a:pt x="3143" y="79343"/>
                    </a:cubicBezTo>
                    <a:cubicBezTo>
                      <a:pt x="1429" y="77152"/>
                      <a:pt x="572" y="75247"/>
                      <a:pt x="381" y="73438"/>
                    </a:cubicBezTo>
                    <a:cubicBezTo>
                      <a:pt x="191" y="72104"/>
                      <a:pt x="95" y="70675"/>
                      <a:pt x="0" y="69342"/>
                    </a:cubicBezTo>
                    <a:cubicBezTo>
                      <a:pt x="0" y="68104"/>
                      <a:pt x="0" y="66865"/>
                      <a:pt x="95" y="65627"/>
                    </a:cubicBezTo>
                    <a:cubicBezTo>
                      <a:pt x="191" y="64389"/>
                      <a:pt x="476" y="63246"/>
                      <a:pt x="857" y="62294"/>
                    </a:cubicBezTo>
                    <a:lnTo>
                      <a:pt x="34195" y="64008"/>
                    </a:lnTo>
                    <a:cubicBezTo>
                      <a:pt x="30956" y="65056"/>
                      <a:pt x="28575" y="66199"/>
                      <a:pt x="26956" y="67437"/>
                    </a:cubicBezTo>
                    <a:cubicBezTo>
                      <a:pt x="25336" y="68580"/>
                      <a:pt x="24194" y="69723"/>
                      <a:pt x="23527" y="70771"/>
                    </a:cubicBezTo>
                    <a:cubicBezTo>
                      <a:pt x="22670" y="72009"/>
                      <a:pt x="22384" y="73152"/>
                      <a:pt x="22574" y="74390"/>
                    </a:cubicBezTo>
                    <a:cubicBezTo>
                      <a:pt x="23241" y="77438"/>
                      <a:pt x="24384" y="79915"/>
                      <a:pt x="25908" y="81820"/>
                    </a:cubicBezTo>
                    <a:cubicBezTo>
                      <a:pt x="27527" y="83725"/>
                      <a:pt x="29242" y="84487"/>
                      <a:pt x="31242" y="84106"/>
                    </a:cubicBezTo>
                    <a:cubicBezTo>
                      <a:pt x="32290" y="83915"/>
                      <a:pt x="33433" y="83153"/>
                      <a:pt x="34766" y="81915"/>
                    </a:cubicBezTo>
                    <a:cubicBezTo>
                      <a:pt x="36100" y="80677"/>
                      <a:pt x="37338" y="79058"/>
                      <a:pt x="38576" y="77152"/>
                    </a:cubicBezTo>
                    <a:cubicBezTo>
                      <a:pt x="39815" y="75247"/>
                      <a:pt x="40862" y="73152"/>
                      <a:pt x="41815" y="70771"/>
                    </a:cubicBezTo>
                    <a:cubicBezTo>
                      <a:pt x="42767" y="68389"/>
                      <a:pt x="43339" y="66008"/>
                      <a:pt x="43529" y="63627"/>
                    </a:cubicBezTo>
                    <a:cubicBezTo>
                      <a:pt x="43720" y="61246"/>
                      <a:pt x="43910" y="58674"/>
                      <a:pt x="44005" y="56007"/>
                    </a:cubicBezTo>
                    <a:cubicBezTo>
                      <a:pt x="44005" y="53340"/>
                      <a:pt x="44005" y="50959"/>
                      <a:pt x="43529" y="48673"/>
                    </a:cubicBezTo>
                    <a:cubicBezTo>
                      <a:pt x="43148" y="46482"/>
                      <a:pt x="42481" y="44577"/>
                      <a:pt x="41624" y="43148"/>
                    </a:cubicBezTo>
                    <a:cubicBezTo>
                      <a:pt x="40767" y="41624"/>
                      <a:pt x="39529" y="40957"/>
                      <a:pt x="37909" y="40957"/>
                    </a:cubicBezTo>
                    <a:cubicBezTo>
                      <a:pt x="36576" y="41148"/>
                      <a:pt x="35052" y="41719"/>
                      <a:pt x="33338" y="42672"/>
                    </a:cubicBezTo>
                    <a:cubicBezTo>
                      <a:pt x="31909" y="43529"/>
                      <a:pt x="30194" y="44863"/>
                      <a:pt x="28194" y="46577"/>
                    </a:cubicBezTo>
                    <a:cubicBezTo>
                      <a:pt x="26194" y="48292"/>
                      <a:pt x="24003" y="50863"/>
                      <a:pt x="21622" y="54102"/>
                    </a:cubicBezTo>
                    <a:cubicBezTo>
                      <a:pt x="19907" y="53721"/>
                      <a:pt x="18479" y="53245"/>
                      <a:pt x="17335" y="52864"/>
                    </a:cubicBezTo>
                    <a:cubicBezTo>
                      <a:pt x="16193" y="52388"/>
                      <a:pt x="15240" y="52007"/>
                      <a:pt x="14383" y="51721"/>
                    </a:cubicBezTo>
                    <a:cubicBezTo>
                      <a:pt x="13430" y="51435"/>
                      <a:pt x="12668" y="51054"/>
                      <a:pt x="12192" y="50578"/>
                    </a:cubicBezTo>
                    <a:cubicBezTo>
                      <a:pt x="11621" y="50292"/>
                      <a:pt x="10954" y="49816"/>
                      <a:pt x="10097" y="49339"/>
                    </a:cubicBezTo>
                    <a:cubicBezTo>
                      <a:pt x="9430" y="48958"/>
                      <a:pt x="8573" y="48387"/>
                      <a:pt x="7525" y="47815"/>
                    </a:cubicBezTo>
                    <a:cubicBezTo>
                      <a:pt x="6477" y="47149"/>
                      <a:pt x="5239" y="46387"/>
                      <a:pt x="3715" y="45529"/>
                    </a:cubicBezTo>
                    <a:cubicBezTo>
                      <a:pt x="4001" y="42196"/>
                      <a:pt x="4191" y="39338"/>
                      <a:pt x="4191" y="37052"/>
                    </a:cubicBezTo>
                    <a:cubicBezTo>
                      <a:pt x="4191" y="34766"/>
                      <a:pt x="4286" y="32861"/>
                      <a:pt x="4381" y="31432"/>
                    </a:cubicBezTo>
                    <a:lnTo>
                      <a:pt x="4381" y="27146"/>
                    </a:lnTo>
                    <a:cubicBezTo>
                      <a:pt x="4191" y="25908"/>
                      <a:pt x="4096" y="24194"/>
                      <a:pt x="4096" y="21907"/>
                    </a:cubicBezTo>
                    <a:cubicBezTo>
                      <a:pt x="4096" y="19907"/>
                      <a:pt x="4096" y="17240"/>
                      <a:pt x="4001" y="13716"/>
                    </a:cubicBezTo>
                    <a:cubicBezTo>
                      <a:pt x="4001" y="10287"/>
                      <a:pt x="4001" y="5810"/>
                      <a:pt x="4001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9"/>
            <p:cNvGrpSpPr/>
            <p:nvPr/>
          </p:nvGrpSpPr>
          <p:grpSpPr>
            <a:xfrm>
              <a:off x="6181002" y="4743896"/>
              <a:ext cx="392658" cy="200534"/>
              <a:chOff x="-890914" y="3348675"/>
              <a:chExt cx="392658" cy="200534"/>
            </a:xfrm>
          </p:grpSpPr>
          <p:sp>
            <p:nvSpPr>
              <p:cNvPr id="330" name="Google Shape;330;p19"/>
              <p:cNvSpPr/>
              <p:nvPr/>
            </p:nvSpPr>
            <p:spPr>
              <a:xfrm>
                <a:off x="-890914" y="3366310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-760680" y="3397154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-639949" y="3348675"/>
                <a:ext cx="141693" cy="200534"/>
              </a:xfrm>
              <a:custGeom>
                <a:avLst/>
                <a:gdLst/>
                <a:ahLst/>
                <a:cxnLst/>
                <a:rect l="l" t="t" r="r" b="b"/>
                <a:pathLst>
                  <a:path w="68040" h="96295" extrusionOk="0">
                    <a:moveTo>
                      <a:pt x="14097" y="0"/>
                    </a:moveTo>
                    <a:cubicBezTo>
                      <a:pt x="15335" y="1238"/>
                      <a:pt x="16669" y="2286"/>
                      <a:pt x="18098" y="3048"/>
                    </a:cubicBezTo>
                    <a:cubicBezTo>
                      <a:pt x="19526" y="3810"/>
                      <a:pt x="20765" y="4477"/>
                      <a:pt x="22003" y="4858"/>
                    </a:cubicBezTo>
                    <a:cubicBezTo>
                      <a:pt x="23336" y="5429"/>
                      <a:pt x="24765" y="5810"/>
                      <a:pt x="26099" y="6096"/>
                    </a:cubicBezTo>
                    <a:cubicBezTo>
                      <a:pt x="27813" y="6382"/>
                      <a:pt x="29337" y="6477"/>
                      <a:pt x="30861" y="6287"/>
                    </a:cubicBezTo>
                    <a:cubicBezTo>
                      <a:pt x="32290" y="6096"/>
                      <a:pt x="33909" y="5906"/>
                      <a:pt x="35719" y="5810"/>
                    </a:cubicBezTo>
                    <a:cubicBezTo>
                      <a:pt x="37433" y="5715"/>
                      <a:pt x="39434" y="5620"/>
                      <a:pt x="41720" y="5810"/>
                    </a:cubicBezTo>
                    <a:cubicBezTo>
                      <a:pt x="43910" y="5810"/>
                      <a:pt x="46673" y="6382"/>
                      <a:pt x="49911" y="7144"/>
                    </a:cubicBezTo>
                    <a:cubicBezTo>
                      <a:pt x="53150" y="8001"/>
                      <a:pt x="56007" y="9239"/>
                      <a:pt x="58388" y="10858"/>
                    </a:cubicBezTo>
                    <a:cubicBezTo>
                      <a:pt x="60770" y="12573"/>
                      <a:pt x="62770" y="14478"/>
                      <a:pt x="64199" y="16574"/>
                    </a:cubicBezTo>
                    <a:cubicBezTo>
                      <a:pt x="65723" y="18669"/>
                      <a:pt x="66770" y="20955"/>
                      <a:pt x="67437" y="23336"/>
                    </a:cubicBezTo>
                    <a:cubicBezTo>
                      <a:pt x="68104" y="25718"/>
                      <a:pt x="68199" y="28004"/>
                      <a:pt x="67818" y="30289"/>
                    </a:cubicBezTo>
                    <a:cubicBezTo>
                      <a:pt x="67056" y="33719"/>
                      <a:pt x="65913" y="36862"/>
                      <a:pt x="64484" y="39719"/>
                    </a:cubicBezTo>
                    <a:cubicBezTo>
                      <a:pt x="63151" y="42196"/>
                      <a:pt x="61436" y="44482"/>
                      <a:pt x="59246" y="46673"/>
                    </a:cubicBezTo>
                    <a:cubicBezTo>
                      <a:pt x="57055" y="48863"/>
                      <a:pt x="54102" y="50197"/>
                      <a:pt x="50483" y="50578"/>
                    </a:cubicBezTo>
                    <a:cubicBezTo>
                      <a:pt x="54578" y="51911"/>
                      <a:pt x="57722" y="53531"/>
                      <a:pt x="59817" y="55626"/>
                    </a:cubicBezTo>
                    <a:cubicBezTo>
                      <a:pt x="61913" y="57626"/>
                      <a:pt x="63532" y="59626"/>
                      <a:pt x="64580" y="61532"/>
                    </a:cubicBezTo>
                    <a:cubicBezTo>
                      <a:pt x="65723" y="63818"/>
                      <a:pt x="66389" y="66199"/>
                      <a:pt x="66580" y="68675"/>
                    </a:cubicBezTo>
                    <a:cubicBezTo>
                      <a:pt x="66580" y="71914"/>
                      <a:pt x="65913" y="75057"/>
                      <a:pt x="64770" y="78200"/>
                    </a:cubicBezTo>
                    <a:cubicBezTo>
                      <a:pt x="63627" y="81344"/>
                      <a:pt x="62008" y="84201"/>
                      <a:pt x="60008" y="86773"/>
                    </a:cubicBezTo>
                    <a:cubicBezTo>
                      <a:pt x="57912" y="89345"/>
                      <a:pt x="55436" y="91440"/>
                      <a:pt x="52388" y="93154"/>
                    </a:cubicBezTo>
                    <a:cubicBezTo>
                      <a:pt x="49340" y="94869"/>
                      <a:pt x="45911" y="95917"/>
                      <a:pt x="42005" y="96203"/>
                    </a:cubicBezTo>
                    <a:cubicBezTo>
                      <a:pt x="39338" y="96488"/>
                      <a:pt x="36481" y="96107"/>
                      <a:pt x="33242" y="95155"/>
                    </a:cubicBezTo>
                    <a:cubicBezTo>
                      <a:pt x="30099" y="94202"/>
                      <a:pt x="27051" y="93059"/>
                      <a:pt x="24098" y="91821"/>
                    </a:cubicBezTo>
                    <a:cubicBezTo>
                      <a:pt x="21146" y="90583"/>
                      <a:pt x="18574" y="89345"/>
                      <a:pt x="16288" y="88106"/>
                    </a:cubicBezTo>
                    <a:cubicBezTo>
                      <a:pt x="14002" y="86963"/>
                      <a:pt x="12383" y="86297"/>
                      <a:pt x="11430" y="86201"/>
                    </a:cubicBezTo>
                    <a:cubicBezTo>
                      <a:pt x="10668" y="86201"/>
                      <a:pt x="9716" y="86297"/>
                      <a:pt x="8573" y="86678"/>
                    </a:cubicBezTo>
                    <a:cubicBezTo>
                      <a:pt x="7525" y="86963"/>
                      <a:pt x="6382" y="87440"/>
                      <a:pt x="5048" y="88106"/>
                    </a:cubicBezTo>
                    <a:cubicBezTo>
                      <a:pt x="3715" y="88773"/>
                      <a:pt x="2000" y="89726"/>
                      <a:pt x="0" y="91059"/>
                    </a:cubicBezTo>
                    <a:cubicBezTo>
                      <a:pt x="1048" y="87344"/>
                      <a:pt x="1905" y="84392"/>
                      <a:pt x="2477" y="82106"/>
                    </a:cubicBezTo>
                    <a:cubicBezTo>
                      <a:pt x="3048" y="79820"/>
                      <a:pt x="3620" y="78105"/>
                      <a:pt x="4001" y="76772"/>
                    </a:cubicBezTo>
                    <a:cubicBezTo>
                      <a:pt x="4382" y="75248"/>
                      <a:pt x="4667" y="74200"/>
                      <a:pt x="4858" y="73438"/>
                    </a:cubicBezTo>
                    <a:lnTo>
                      <a:pt x="5334" y="70676"/>
                    </a:lnTo>
                    <a:cubicBezTo>
                      <a:pt x="5525" y="69628"/>
                      <a:pt x="5715" y="68390"/>
                      <a:pt x="5906" y="66770"/>
                    </a:cubicBezTo>
                    <a:cubicBezTo>
                      <a:pt x="6096" y="65151"/>
                      <a:pt x="6382" y="63151"/>
                      <a:pt x="6668" y="60674"/>
                    </a:cubicBezTo>
                    <a:cubicBezTo>
                      <a:pt x="10097" y="66675"/>
                      <a:pt x="13430" y="71247"/>
                      <a:pt x="16764" y="74581"/>
                    </a:cubicBezTo>
                    <a:cubicBezTo>
                      <a:pt x="20098" y="77819"/>
                      <a:pt x="23146" y="80296"/>
                      <a:pt x="25813" y="82010"/>
                    </a:cubicBezTo>
                    <a:cubicBezTo>
                      <a:pt x="28956" y="83915"/>
                      <a:pt x="31909" y="85154"/>
                      <a:pt x="34766" y="85535"/>
                    </a:cubicBezTo>
                    <a:cubicBezTo>
                      <a:pt x="37148" y="85820"/>
                      <a:pt x="39148" y="85344"/>
                      <a:pt x="40862" y="84201"/>
                    </a:cubicBezTo>
                    <a:cubicBezTo>
                      <a:pt x="42577" y="83058"/>
                      <a:pt x="43815" y="81534"/>
                      <a:pt x="44768" y="79724"/>
                    </a:cubicBezTo>
                    <a:cubicBezTo>
                      <a:pt x="45720" y="77915"/>
                      <a:pt x="46292" y="75819"/>
                      <a:pt x="46482" y="73533"/>
                    </a:cubicBezTo>
                    <a:cubicBezTo>
                      <a:pt x="46673" y="71247"/>
                      <a:pt x="46482" y="69056"/>
                      <a:pt x="46006" y="66961"/>
                    </a:cubicBezTo>
                    <a:cubicBezTo>
                      <a:pt x="45434" y="64865"/>
                      <a:pt x="44577" y="62865"/>
                      <a:pt x="43339" y="61151"/>
                    </a:cubicBezTo>
                    <a:cubicBezTo>
                      <a:pt x="42101" y="59436"/>
                      <a:pt x="40481" y="58198"/>
                      <a:pt x="38481" y="57531"/>
                    </a:cubicBezTo>
                    <a:cubicBezTo>
                      <a:pt x="36100" y="56674"/>
                      <a:pt x="33814" y="56293"/>
                      <a:pt x="31528" y="56198"/>
                    </a:cubicBezTo>
                    <a:cubicBezTo>
                      <a:pt x="29528" y="56198"/>
                      <a:pt x="27432" y="56293"/>
                      <a:pt x="25146" y="56864"/>
                    </a:cubicBezTo>
                    <a:cubicBezTo>
                      <a:pt x="22860" y="57436"/>
                      <a:pt x="20860" y="58579"/>
                      <a:pt x="19050" y="60484"/>
                    </a:cubicBezTo>
                    <a:cubicBezTo>
                      <a:pt x="19050" y="59055"/>
                      <a:pt x="19241" y="57817"/>
                      <a:pt x="19336" y="56769"/>
                    </a:cubicBezTo>
                    <a:cubicBezTo>
                      <a:pt x="19431" y="55721"/>
                      <a:pt x="19526" y="54864"/>
                      <a:pt x="19622" y="54197"/>
                    </a:cubicBezTo>
                    <a:cubicBezTo>
                      <a:pt x="19622" y="53435"/>
                      <a:pt x="19717" y="52864"/>
                      <a:pt x="19812" y="52578"/>
                    </a:cubicBezTo>
                    <a:cubicBezTo>
                      <a:pt x="19812" y="52197"/>
                      <a:pt x="19907" y="51530"/>
                      <a:pt x="20003" y="50673"/>
                    </a:cubicBezTo>
                    <a:cubicBezTo>
                      <a:pt x="20003" y="50006"/>
                      <a:pt x="20098" y="49054"/>
                      <a:pt x="20288" y="47911"/>
                    </a:cubicBezTo>
                    <a:cubicBezTo>
                      <a:pt x="20479" y="46768"/>
                      <a:pt x="20574" y="45244"/>
                      <a:pt x="20765" y="43529"/>
                    </a:cubicBezTo>
                    <a:cubicBezTo>
                      <a:pt x="22193" y="44196"/>
                      <a:pt x="23622" y="44768"/>
                      <a:pt x="24956" y="45244"/>
                    </a:cubicBezTo>
                    <a:cubicBezTo>
                      <a:pt x="26289" y="45720"/>
                      <a:pt x="27432" y="46006"/>
                      <a:pt x="28385" y="46292"/>
                    </a:cubicBezTo>
                    <a:cubicBezTo>
                      <a:pt x="29528" y="46577"/>
                      <a:pt x="30671" y="46768"/>
                      <a:pt x="31718" y="46863"/>
                    </a:cubicBezTo>
                    <a:cubicBezTo>
                      <a:pt x="32957" y="46958"/>
                      <a:pt x="34576" y="46863"/>
                      <a:pt x="36576" y="46196"/>
                    </a:cubicBezTo>
                    <a:cubicBezTo>
                      <a:pt x="38576" y="45625"/>
                      <a:pt x="40481" y="44672"/>
                      <a:pt x="42291" y="43434"/>
                    </a:cubicBezTo>
                    <a:cubicBezTo>
                      <a:pt x="44196" y="42196"/>
                      <a:pt x="45720" y="40576"/>
                      <a:pt x="47054" y="38672"/>
                    </a:cubicBezTo>
                    <a:cubicBezTo>
                      <a:pt x="48387" y="36767"/>
                      <a:pt x="49149" y="34481"/>
                      <a:pt x="49244" y="31909"/>
                    </a:cubicBezTo>
                    <a:cubicBezTo>
                      <a:pt x="49340" y="26670"/>
                      <a:pt x="48292" y="22670"/>
                      <a:pt x="46006" y="19907"/>
                    </a:cubicBezTo>
                    <a:cubicBezTo>
                      <a:pt x="43720" y="17240"/>
                      <a:pt x="41148" y="15716"/>
                      <a:pt x="38386" y="15431"/>
                    </a:cubicBezTo>
                    <a:cubicBezTo>
                      <a:pt x="36481" y="15431"/>
                      <a:pt x="34100" y="15907"/>
                      <a:pt x="31337" y="16955"/>
                    </a:cubicBezTo>
                    <a:cubicBezTo>
                      <a:pt x="28956" y="17812"/>
                      <a:pt x="26003" y="19336"/>
                      <a:pt x="22574" y="21336"/>
                    </a:cubicBezTo>
                    <a:cubicBezTo>
                      <a:pt x="19145" y="23432"/>
                      <a:pt x="15145" y="26384"/>
                      <a:pt x="10478" y="30385"/>
                    </a:cubicBezTo>
                    <a:cubicBezTo>
                      <a:pt x="11049" y="28099"/>
                      <a:pt x="11525" y="26099"/>
                      <a:pt x="11811" y="24289"/>
                    </a:cubicBezTo>
                    <a:cubicBezTo>
                      <a:pt x="12097" y="22479"/>
                      <a:pt x="12383" y="20955"/>
                      <a:pt x="12573" y="19812"/>
                    </a:cubicBezTo>
                    <a:cubicBezTo>
                      <a:pt x="12859" y="18383"/>
                      <a:pt x="12954" y="17145"/>
                      <a:pt x="13145" y="16002"/>
                    </a:cubicBezTo>
                    <a:lnTo>
                      <a:pt x="13430" y="12097"/>
                    </a:lnTo>
                    <a:cubicBezTo>
                      <a:pt x="13430" y="10763"/>
                      <a:pt x="13621" y="9144"/>
                      <a:pt x="13716" y="7239"/>
                    </a:cubicBezTo>
                    <a:cubicBezTo>
                      <a:pt x="13907" y="5239"/>
                      <a:pt x="14002" y="2953"/>
                      <a:pt x="14097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0505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>
            <a:spLocks noGrp="1"/>
          </p:cNvSpPr>
          <p:nvPr>
            <p:ph type="title"/>
          </p:nvPr>
        </p:nvSpPr>
        <p:spPr>
          <a:xfrm>
            <a:off x="960000" y="1990400"/>
            <a:ext cx="47972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1"/>
          </p:nvPr>
        </p:nvSpPr>
        <p:spPr>
          <a:xfrm>
            <a:off x="960000" y="3673200"/>
            <a:ext cx="47972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336" name="Google Shape;336;p20"/>
          <p:cNvGrpSpPr/>
          <p:nvPr/>
        </p:nvGrpSpPr>
        <p:grpSpPr>
          <a:xfrm>
            <a:off x="444615" y="158253"/>
            <a:ext cx="6206084" cy="6399380"/>
            <a:chOff x="333461" y="118689"/>
            <a:chExt cx="4654563" cy="4799535"/>
          </a:xfrm>
        </p:grpSpPr>
        <p:grpSp>
          <p:nvGrpSpPr>
            <p:cNvPr id="337" name="Google Shape;337;p20"/>
            <p:cNvGrpSpPr/>
            <p:nvPr/>
          </p:nvGrpSpPr>
          <p:grpSpPr>
            <a:xfrm>
              <a:off x="4155976" y="118689"/>
              <a:ext cx="832048" cy="344975"/>
              <a:chOff x="3225328" y="1341032"/>
              <a:chExt cx="1127742" cy="467572"/>
            </a:xfrm>
          </p:grpSpPr>
          <p:sp>
            <p:nvSpPr>
              <p:cNvPr id="338" name="Google Shape;338;p20"/>
              <p:cNvSpPr/>
              <p:nvPr/>
            </p:nvSpPr>
            <p:spPr>
              <a:xfrm>
                <a:off x="3225328" y="1341032"/>
                <a:ext cx="1127742" cy="467572"/>
              </a:xfrm>
              <a:custGeom>
                <a:avLst/>
                <a:gdLst/>
                <a:ahLst/>
                <a:cxnLst/>
                <a:rect l="l" t="t" r="r" b="b"/>
                <a:pathLst>
                  <a:path w="1127742" h="467572" extrusionOk="0">
                    <a:moveTo>
                      <a:pt x="1127742" y="0"/>
                    </a:moveTo>
                    <a:lnTo>
                      <a:pt x="1123228" y="383"/>
                    </a:lnTo>
                    <a:lnTo>
                      <a:pt x="92405" y="86836"/>
                    </a:lnTo>
                    <a:lnTo>
                      <a:pt x="152521" y="379623"/>
                    </a:lnTo>
                    <a:lnTo>
                      <a:pt x="53438" y="152513"/>
                    </a:lnTo>
                    <a:lnTo>
                      <a:pt x="0" y="189811"/>
                    </a:lnTo>
                    <a:lnTo>
                      <a:pt x="168106" y="467572"/>
                    </a:lnTo>
                    <a:lnTo>
                      <a:pt x="189260" y="467572"/>
                    </a:lnTo>
                    <a:lnTo>
                      <a:pt x="140274" y="110213"/>
                    </a:lnTo>
                    <a:lnTo>
                      <a:pt x="1121063" y="3516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9" name="Google Shape;339;p20"/>
              <p:cNvGrpSpPr/>
              <p:nvPr/>
            </p:nvGrpSpPr>
            <p:grpSpPr>
              <a:xfrm>
                <a:off x="3568635" y="1422772"/>
                <a:ext cx="598364" cy="325656"/>
                <a:chOff x="3568635" y="1422772"/>
                <a:chExt cx="598364" cy="325656"/>
              </a:xfrm>
            </p:grpSpPr>
            <p:grpSp>
              <p:nvGrpSpPr>
                <p:cNvPr id="340" name="Google Shape;340;p20"/>
                <p:cNvGrpSpPr/>
                <p:nvPr/>
              </p:nvGrpSpPr>
              <p:grpSpPr>
                <a:xfrm>
                  <a:off x="3568635" y="1451218"/>
                  <a:ext cx="532414" cy="297210"/>
                  <a:chOff x="3568635" y="1451218"/>
                  <a:chExt cx="532414" cy="297210"/>
                </a:xfrm>
              </p:grpSpPr>
              <p:sp>
                <p:nvSpPr>
                  <p:cNvPr id="341" name="Google Shape;341;p20"/>
                  <p:cNvSpPr/>
                  <p:nvPr/>
                </p:nvSpPr>
                <p:spPr>
                  <a:xfrm>
                    <a:off x="3568635" y="1479504"/>
                    <a:ext cx="68431" cy="26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1" h="266541" extrusionOk="0">
                        <a:moveTo>
                          <a:pt x="31763" y="218344"/>
                        </a:moveTo>
                        <a:cubicBezTo>
                          <a:pt x="22833" y="202817"/>
                          <a:pt x="16030" y="188956"/>
                          <a:pt x="11379" y="176767"/>
                        </a:cubicBezTo>
                        <a:cubicBezTo>
                          <a:pt x="5873" y="162506"/>
                          <a:pt x="2273" y="149012"/>
                          <a:pt x="566" y="136272"/>
                        </a:cubicBezTo>
                        <a:cubicBezTo>
                          <a:pt x="-478" y="125607"/>
                          <a:pt x="-79" y="114844"/>
                          <a:pt x="1773" y="103984"/>
                        </a:cubicBezTo>
                        <a:cubicBezTo>
                          <a:pt x="3618" y="93132"/>
                          <a:pt x="6201" y="82705"/>
                          <a:pt x="9523" y="72720"/>
                        </a:cubicBezTo>
                        <a:cubicBezTo>
                          <a:pt x="12829" y="62739"/>
                          <a:pt x="16581" y="53387"/>
                          <a:pt x="20770" y="44665"/>
                        </a:cubicBezTo>
                        <a:cubicBezTo>
                          <a:pt x="24959" y="35942"/>
                          <a:pt x="28910" y="28345"/>
                          <a:pt x="32631" y="21854"/>
                        </a:cubicBezTo>
                        <a:cubicBezTo>
                          <a:pt x="36336" y="15362"/>
                          <a:pt x="39435" y="10184"/>
                          <a:pt x="41920" y="6327"/>
                        </a:cubicBezTo>
                        <a:cubicBezTo>
                          <a:pt x="44394" y="2474"/>
                          <a:pt x="45715" y="364"/>
                          <a:pt x="45875" y="0"/>
                        </a:cubicBezTo>
                        <a:cubicBezTo>
                          <a:pt x="46043" y="-12"/>
                          <a:pt x="46196" y="946"/>
                          <a:pt x="46320" y="2869"/>
                        </a:cubicBezTo>
                        <a:cubicBezTo>
                          <a:pt x="46438" y="4623"/>
                          <a:pt x="46567" y="7390"/>
                          <a:pt x="46731" y="11165"/>
                        </a:cubicBezTo>
                        <a:cubicBezTo>
                          <a:pt x="46879" y="14940"/>
                          <a:pt x="47114" y="20599"/>
                          <a:pt x="47430" y="28146"/>
                        </a:cubicBezTo>
                        <a:cubicBezTo>
                          <a:pt x="41854" y="45235"/>
                          <a:pt x="37653" y="60469"/>
                          <a:pt x="34815" y="73853"/>
                        </a:cubicBezTo>
                        <a:cubicBezTo>
                          <a:pt x="31990" y="87238"/>
                          <a:pt x="30001" y="98720"/>
                          <a:pt x="28867" y="108302"/>
                        </a:cubicBezTo>
                        <a:cubicBezTo>
                          <a:pt x="27636" y="119300"/>
                          <a:pt x="27046" y="129105"/>
                          <a:pt x="27074" y="137730"/>
                        </a:cubicBezTo>
                        <a:cubicBezTo>
                          <a:pt x="27972" y="146120"/>
                          <a:pt x="29884" y="155327"/>
                          <a:pt x="32822" y="165344"/>
                        </a:cubicBezTo>
                        <a:cubicBezTo>
                          <a:pt x="35320" y="173988"/>
                          <a:pt x="39102" y="184082"/>
                          <a:pt x="44159" y="195631"/>
                        </a:cubicBezTo>
                        <a:cubicBezTo>
                          <a:pt x="49228" y="207190"/>
                          <a:pt x="56415" y="219708"/>
                          <a:pt x="65743" y="233182"/>
                        </a:cubicBezTo>
                        <a:lnTo>
                          <a:pt x="68432" y="266541"/>
                        </a:lnTo>
                        <a:cubicBezTo>
                          <a:pt x="52921" y="249940"/>
                          <a:pt x="40697" y="233882"/>
                          <a:pt x="31779" y="2183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2" name="Google Shape;342;p20"/>
                  <p:cNvSpPr/>
                  <p:nvPr/>
                </p:nvSpPr>
                <p:spPr>
                  <a:xfrm>
                    <a:off x="3615917" y="1549524"/>
                    <a:ext cx="168055" cy="141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55" h="141270" extrusionOk="0">
                        <a:moveTo>
                          <a:pt x="11458" y="14690"/>
                        </a:moveTo>
                        <a:cubicBezTo>
                          <a:pt x="16546" y="14358"/>
                          <a:pt x="20755" y="14135"/>
                          <a:pt x="24085" y="13998"/>
                        </a:cubicBezTo>
                        <a:cubicBezTo>
                          <a:pt x="27418" y="13873"/>
                          <a:pt x="30060" y="13744"/>
                          <a:pt x="31991" y="13619"/>
                        </a:cubicBezTo>
                        <a:lnTo>
                          <a:pt x="37243" y="13279"/>
                        </a:lnTo>
                        <a:lnTo>
                          <a:pt x="43297" y="12889"/>
                        </a:lnTo>
                        <a:cubicBezTo>
                          <a:pt x="45743" y="12724"/>
                          <a:pt x="49026" y="12470"/>
                          <a:pt x="53141" y="12111"/>
                        </a:cubicBezTo>
                        <a:cubicBezTo>
                          <a:pt x="57256" y="11767"/>
                          <a:pt x="62633" y="11196"/>
                          <a:pt x="69273" y="10407"/>
                        </a:cubicBezTo>
                        <a:cubicBezTo>
                          <a:pt x="66166" y="11314"/>
                          <a:pt x="63755" y="12220"/>
                          <a:pt x="62051" y="13119"/>
                        </a:cubicBezTo>
                        <a:cubicBezTo>
                          <a:pt x="60355" y="14018"/>
                          <a:pt x="59089" y="14940"/>
                          <a:pt x="58280" y="15870"/>
                        </a:cubicBezTo>
                        <a:cubicBezTo>
                          <a:pt x="57283" y="16816"/>
                          <a:pt x="56721" y="17821"/>
                          <a:pt x="56623" y="18883"/>
                        </a:cubicBezTo>
                        <a:cubicBezTo>
                          <a:pt x="56885" y="20279"/>
                          <a:pt x="57639" y="22424"/>
                          <a:pt x="58893" y="25336"/>
                        </a:cubicBezTo>
                        <a:cubicBezTo>
                          <a:pt x="59929" y="27911"/>
                          <a:pt x="61699" y="31409"/>
                          <a:pt x="64185" y="35817"/>
                        </a:cubicBezTo>
                        <a:cubicBezTo>
                          <a:pt x="66670" y="40233"/>
                          <a:pt x="70356" y="46157"/>
                          <a:pt x="75241" y="53586"/>
                        </a:cubicBezTo>
                        <a:cubicBezTo>
                          <a:pt x="82056" y="44696"/>
                          <a:pt x="87238" y="37669"/>
                          <a:pt x="90767" y="32511"/>
                        </a:cubicBezTo>
                        <a:cubicBezTo>
                          <a:pt x="94308" y="27356"/>
                          <a:pt x="96957" y="23397"/>
                          <a:pt x="98720" y="20638"/>
                        </a:cubicBezTo>
                        <a:cubicBezTo>
                          <a:pt x="100447" y="17539"/>
                          <a:pt x="101459" y="15444"/>
                          <a:pt x="101745" y="14370"/>
                        </a:cubicBezTo>
                        <a:cubicBezTo>
                          <a:pt x="101510" y="13514"/>
                          <a:pt x="101198" y="12654"/>
                          <a:pt x="100787" y="11798"/>
                        </a:cubicBezTo>
                        <a:cubicBezTo>
                          <a:pt x="100166" y="10427"/>
                          <a:pt x="98708" y="8320"/>
                          <a:pt x="96410" y="5479"/>
                        </a:cubicBezTo>
                        <a:cubicBezTo>
                          <a:pt x="101170" y="5526"/>
                          <a:pt x="105301" y="5471"/>
                          <a:pt x="108818" y="5334"/>
                        </a:cubicBezTo>
                        <a:cubicBezTo>
                          <a:pt x="112327" y="5198"/>
                          <a:pt x="115313" y="5131"/>
                          <a:pt x="117779" y="5147"/>
                        </a:cubicBezTo>
                        <a:cubicBezTo>
                          <a:pt x="120597" y="5139"/>
                          <a:pt x="122887" y="5080"/>
                          <a:pt x="124634" y="4971"/>
                        </a:cubicBezTo>
                        <a:cubicBezTo>
                          <a:pt x="126556" y="4846"/>
                          <a:pt x="129362" y="4572"/>
                          <a:pt x="133028" y="4162"/>
                        </a:cubicBezTo>
                        <a:cubicBezTo>
                          <a:pt x="135990" y="3799"/>
                          <a:pt x="140059" y="3306"/>
                          <a:pt x="145205" y="2712"/>
                        </a:cubicBezTo>
                        <a:cubicBezTo>
                          <a:pt x="150364" y="2110"/>
                          <a:pt x="156867" y="1212"/>
                          <a:pt x="164702" y="0"/>
                        </a:cubicBezTo>
                        <a:cubicBezTo>
                          <a:pt x="158422" y="3576"/>
                          <a:pt x="153100" y="6952"/>
                          <a:pt x="148727" y="10145"/>
                        </a:cubicBezTo>
                        <a:cubicBezTo>
                          <a:pt x="144357" y="13334"/>
                          <a:pt x="140754" y="16167"/>
                          <a:pt x="137925" y="18633"/>
                        </a:cubicBezTo>
                        <a:cubicBezTo>
                          <a:pt x="134584" y="21490"/>
                          <a:pt x="131852" y="24140"/>
                          <a:pt x="129726" y="26559"/>
                        </a:cubicBezTo>
                        <a:cubicBezTo>
                          <a:pt x="127627" y="29330"/>
                          <a:pt x="125025" y="32761"/>
                          <a:pt x="121945" y="36833"/>
                        </a:cubicBezTo>
                        <a:cubicBezTo>
                          <a:pt x="119194" y="40538"/>
                          <a:pt x="115833" y="45110"/>
                          <a:pt x="111874" y="50550"/>
                        </a:cubicBezTo>
                        <a:cubicBezTo>
                          <a:pt x="107915" y="56002"/>
                          <a:pt x="103120" y="62782"/>
                          <a:pt x="97485" y="70895"/>
                        </a:cubicBezTo>
                        <a:cubicBezTo>
                          <a:pt x="102554" y="78488"/>
                          <a:pt x="107329" y="84952"/>
                          <a:pt x="111816" y="90294"/>
                        </a:cubicBezTo>
                        <a:cubicBezTo>
                          <a:pt x="116290" y="95644"/>
                          <a:pt x="120140" y="100053"/>
                          <a:pt x="123368" y="103542"/>
                        </a:cubicBezTo>
                        <a:cubicBezTo>
                          <a:pt x="127151" y="107697"/>
                          <a:pt x="130613" y="110991"/>
                          <a:pt x="133771" y="113426"/>
                        </a:cubicBezTo>
                        <a:cubicBezTo>
                          <a:pt x="136920" y="115864"/>
                          <a:pt x="140332" y="118287"/>
                          <a:pt x="144014" y="120687"/>
                        </a:cubicBezTo>
                        <a:cubicBezTo>
                          <a:pt x="147144" y="122774"/>
                          <a:pt x="150759" y="124958"/>
                          <a:pt x="154866" y="127248"/>
                        </a:cubicBezTo>
                        <a:cubicBezTo>
                          <a:pt x="158977" y="129531"/>
                          <a:pt x="163366" y="131496"/>
                          <a:pt x="168055" y="133118"/>
                        </a:cubicBezTo>
                        <a:cubicBezTo>
                          <a:pt x="163514" y="133771"/>
                          <a:pt x="159106" y="134271"/>
                          <a:pt x="154819" y="134638"/>
                        </a:cubicBezTo>
                        <a:cubicBezTo>
                          <a:pt x="150532" y="135010"/>
                          <a:pt x="146730" y="135475"/>
                          <a:pt x="143423" y="136033"/>
                        </a:cubicBezTo>
                        <a:cubicBezTo>
                          <a:pt x="139590" y="136639"/>
                          <a:pt x="135920" y="137143"/>
                          <a:pt x="132426" y="137542"/>
                        </a:cubicBezTo>
                        <a:cubicBezTo>
                          <a:pt x="128944" y="138124"/>
                          <a:pt x="125376" y="138617"/>
                          <a:pt x="121703" y="139031"/>
                        </a:cubicBezTo>
                        <a:cubicBezTo>
                          <a:pt x="118557" y="139410"/>
                          <a:pt x="115063" y="139820"/>
                          <a:pt x="111214" y="140238"/>
                        </a:cubicBezTo>
                        <a:cubicBezTo>
                          <a:pt x="107372" y="140668"/>
                          <a:pt x="103437" y="141008"/>
                          <a:pt x="99408" y="141270"/>
                        </a:cubicBezTo>
                        <a:cubicBezTo>
                          <a:pt x="100877" y="139594"/>
                          <a:pt x="102003" y="138027"/>
                          <a:pt x="102800" y="136561"/>
                        </a:cubicBezTo>
                        <a:cubicBezTo>
                          <a:pt x="103589" y="135107"/>
                          <a:pt x="104195" y="133833"/>
                          <a:pt x="104660" y="132747"/>
                        </a:cubicBezTo>
                        <a:cubicBezTo>
                          <a:pt x="105285" y="131477"/>
                          <a:pt x="105645" y="130308"/>
                          <a:pt x="105754" y="129245"/>
                        </a:cubicBezTo>
                        <a:cubicBezTo>
                          <a:pt x="105489" y="127854"/>
                          <a:pt x="104465" y="125630"/>
                          <a:pt x="102683" y="122586"/>
                        </a:cubicBezTo>
                        <a:cubicBezTo>
                          <a:pt x="101092" y="119874"/>
                          <a:pt x="98650" y="116111"/>
                          <a:pt x="95351" y="111308"/>
                        </a:cubicBezTo>
                        <a:cubicBezTo>
                          <a:pt x="92045" y="106509"/>
                          <a:pt x="87223" y="99998"/>
                          <a:pt x="80884" y="91779"/>
                        </a:cubicBezTo>
                        <a:cubicBezTo>
                          <a:pt x="77120" y="96254"/>
                          <a:pt x="74166" y="100135"/>
                          <a:pt x="72001" y="103449"/>
                        </a:cubicBezTo>
                        <a:cubicBezTo>
                          <a:pt x="69844" y="106755"/>
                          <a:pt x="68218" y="109502"/>
                          <a:pt x="67120" y="111679"/>
                        </a:cubicBezTo>
                        <a:cubicBezTo>
                          <a:pt x="65881" y="114231"/>
                          <a:pt x="65045" y="116302"/>
                          <a:pt x="64626" y="117916"/>
                        </a:cubicBezTo>
                        <a:cubicBezTo>
                          <a:pt x="64372" y="119522"/>
                          <a:pt x="64490" y="121277"/>
                          <a:pt x="64967" y="123180"/>
                        </a:cubicBezTo>
                        <a:cubicBezTo>
                          <a:pt x="65424" y="124732"/>
                          <a:pt x="66061" y="126584"/>
                          <a:pt x="66905" y="128726"/>
                        </a:cubicBezTo>
                        <a:cubicBezTo>
                          <a:pt x="67753" y="130879"/>
                          <a:pt x="69117" y="133032"/>
                          <a:pt x="71028" y="135197"/>
                        </a:cubicBezTo>
                        <a:cubicBezTo>
                          <a:pt x="62293" y="136291"/>
                          <a:pt x="54942" y="137030"/>
                          <a:pt x="48987" y="137417"/>
                        </a:cubicBezTo>
                        <a:lnTo>
                          <a:pt x="40049" y="137999"/>
                        </a:lnTo>
                        <a:cubicBezTo>
                          <a:pt x="37243" y="138183"/>
                          <a:pt x="33910" y="138312"/>
                          <a:pt x="30045" y="138382"/>
                        </a:cubicBezTo>
                        <a:cubicBezTo>
                          <a:pt x="26699" y="138429"/>
                          <a:pt x="22530" y="138566"/>
                          <a:pt x="17527" y="138800"/>
                        </a:cubicBezTo>
                        <a:cubicBezTo>
                          <a:pt x="12529" y="139035"/>
                          <a:pt x="6694" y="139199"/>
                          <a:pt x="0" y="139269"/>
                        </a:cubicBezTo>
                        <a:cubicBezTo>
                          <a:pt x="1884" y="138452"/>
                          <a:pt x="3841" y="137444"/>
                          <a:pt x="5878" y="136256"/>
                        </a:cubicBezTo>
                        <a:cubicBezTo>
                          <a:pt x="7914" y="135064"/>
                          <a:pt x="9692" y="133978"/>
                          <a:pt x="11208" y="133001"/>
                        </a:cubicBezTo>
                        <a:cubicBezTo>
                          <a:pt x="13072" y="131828"/>
                          <a:pt x="14846" y="130566"/>
                          <a:pt x="16511" y="129226"/>
                        </a:cubicBezTo>
                        <a:cubicBezTo>
                          <a:pt x="18344" y="127522"/>
                          <a:pt x="21213" y="124345"/>
                          <a:pt x="25136" y="119694"/>
                        </a:cubicBezTo>
                        <a:cubicBezTo>
                          <a:pt x="28403" y="115782"/>
                          <a:pt x="32886" y="110256"/>
                          <a:pt x="38588" y="103105"/>
                        </a:cubicBezTo>
                        <a:cubicBezTo>
                          <a:pt x="44281" y="95961"/>
                          <a:pt x="51668" y="86375"/>
                          <a:pt x="60754" y="74346"/>
                        </a:cubicBezTo>
                        <a:cubicBezTo>
                          <a:pt x="54282" y="64201"/>
                          <a:pt x="49045" y="56135"/>
                          <a:pt x="45051" y="50144"/>
                        </a:cubicBezTo>
                        <a:cubicBezTo>
                          <a:pt x="41057" y="44157"/>
                          <a:pt x="37982" y="39471"/>
                          <a:pt x="35821" y="36086"/>
                        </a:cubicBezTo>
                        <a:cubicBezTo>
                          <a:pt x="33284" y="32206"/>
                          <a:pt x="31436" y="29595"/>
                          <a:pt x="30303" y="28259"/>
                        </a:cubicBezTo>
                        <a:cubicBezTo>
                          <a:pt x="29154" y="26926"/>
                          <a:pt x="27653" y="25441"/>
                          <a:pt x="25781" y="23804"/>
                        </a:cubicBezTo>
                        <a:cubicBezTo>
                          <a:pt x="22795" y="21181"/>
                          <a:pt x="18020" y="18141"/>
                          <a:pt x="11462" y="1469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20"/>
                  <p:cNvSpPr/>
                  <p:nvPr/>
                </p:nvSpPr>
                <p:spPr>
                  <a:xfrm>
                    <a:off x="3762572" y="1594974"/>
                    <a:ext cx="115680" cy="36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80" h="36055" extrusionOk="0">
                        <a:moveTo>
                          <a:pt x="0" y="10114"/>
                        </a:moveTo>
                        <a:cubicBezTo>
                          <a:pt x="6851" y="9848"/>
                          <a:pt x="13123" y="9528"/>
                          <a:pt x="18821" y="9160"/>
                        </a:cubicBezTo>
                        <a:cubicBezTo>
                          <a:pt x="24515" y="8789"/>
                          <a:pt x="29474" y="8469"/>
                          <a:pt x="33675" y="8195"/>
                        </a:cubicBezTo>
                        <a:cubicBezTo>
                          <a:pt x="38588" y="7875"/>
                          <a:pt x="43043" y="7503"/>
                          <a:pt x="47068" y="7066"/>
                        </a:cubicBezTo>
                        <a:cubicBezTo>
                          <a:pt x="51281" y="6792"/>
                          <a:pt x="56619" y="6268"/>
                          <a:pt x="63075" y="5495"/>
                        </a:cubicBezTo>
                        <a:cubicBezTo>
                          <a:pt x="68671" y="4959"/>
                          <a:pt x="75710" y="4244"/>
                          <a:pt x="84190" y="3341"/>
                        </a:cubicBezTo>
                        <a:cubicBezTo>
                          <a:pt x="92670" y="2435"/>
                          <a:pt x="103023" y="1321"/>
                          <a:pt x="115258" y="0"/>
                        </a:cubicBezTo>
                        <a:lnTo>
                          <a:pt x="115680" y="26907"/>
                        </a:lnTo>
                        <a:cubicBezTo>
                          <a:pt x="105825" y="26840"/>
                          <a:pt x="97590" y="26887"/>
                          <a:pt x="91005" y="27051"/>
                        </a:cubicBezTo>
                        <a:cubicBezTo>
                          <a:pt x="84420" y="27215"/>
                          <a:pt x="79094" y="27344"/>
                          <a:pt x="75057" y="27430"/>
                        </a:cubicBezTo>
                        <a:cubicBezTo>
                          <a:pt x="70317" y="27559"/>
                          <a:pt x="66451" y="27813"/>
                          <a:pt x="63493" y="28181"/>
                        </a:cubicBezTo>
                        <a:cubicBezTo>
                          <a:pt x="60511" y="28544"/>
                          <a:pt x="56326" y="29079"/>
                          <a:pt x="50917" y="29787"/>
                        </a:cubicBezTo>
                        <a:cubicBezTo>
                          <a:pt x="46384" y="30439"/>
                          <a:pt x="40233" y="31229"/>
                          <a:pt x="32456" y="32167"/>
                        </a:cubicBezTo>
                        <a:cubicBezTo>
                          <a:pt x="24695" y="33112"/>
                          <a:pt x="14870" y="34410"/>
                          <a:pt x="3009" y="36055"/>
                        </a:cubicBezTo>
                        <a:lnTo>
                          <a:pt x="4" y="1011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20"/>
                  <p:cNvSpPr/>
                  <p:nvPr/>
                </p:nvSpPr>
                <p:spPr>
                  <a:xfrm>
                    <a:off x="3870014" y="1550391"/>
                    <a:ext cx="157732" cy="198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732" h="198037" extrusionOk="0">
                        <a:moveTo>
                          <a:pt x="12" y="9707"/>
                        </a:moveTo>
                        <a:cubicBezTo>
                          <a:pt x="3552" y="10008"/>
                          <a:pt x="6690" y="10204"/>
                          <a:pt x="9426" y="10290"/>
                        </a:cubicBezTo>
                        <a:cubicBezTo>
                          <a:pt x="12154" y="10380"/>
                          <a:pt x="14581" y="10446"/>
                          <a:pt x="16691" y="10477"/>
                        </a:cubicBezTo>
                        <a:cubicBezTo>
                          <a:pt x="18981" y="10509"/>
                          <a:pt x="21177" y="10450"/>
                          <a:pt x="23280" y="10313"/>
                        </a:cubicBezTo>
                        <a:cubicBezTo>
                          <a:pt x="25210" y="10188"/>
                          <a:pt x="27657" y="9942"/>
                          <a:pt x="30623" y="9575"/>
                        </a:cubicBezTo>
                        <a:cubicBezTo>
                          <a:pt x="33069" y="9242"/>
                          <a:pt x="36251" y="8812"/>
                          <a:pt x="40186" y="8289"/>
                        </a:cubicBezTo>
                        <a:cubicBezTo>
                          <a:pt x="44113" y="7773"/>
                          <a:pt x="48772" y="7077"/>
                          <a:pt x="54173" y="6194"/>
                        </a:cubicBezTo>
                        <a:cubicBezTo>
                          <a:pt x="53872" y="6925"/>
                          <a:pt x="53305" y="9117"/>
                          <a:pt x="52488" y="12775"/>
                        </a:cubicBezTo>
                        <a:cubicBezTo>
                          <a:pt x="51668" y="16441"/>
                          <a:pt x="50902" y="20888"/>
                          <a:pt x="50186" y="26129"/>
                        </a:cubicBezTo>
                        <a:cubicBezTo>
                          <a:pt x="49464" y="31366"/>
                          <a:pt x="48920" y="37126"/>
                          <a:pt x="48529" y="43394"/>
                        </a:cubicBezTo>
                        <a:cubicBezTo>
                          <a:pt x="48146" y="49671"/>
                          <a:pt x="48186" y="55826"/>
                          <a:pt x="48666" y="61867"/>
                        </a:cubicBezTo>
                        <a:cubicBezTo>
                          <a:pt x="49143" y="67909"/>
                          <a:pt x="50265" y="73564"/>
                          <a:pt x="52019" y="78813"/>
                        </a:cubicBezTo>
                        <a:cubicBezTo>
                          <a:pt x="53762" y="84069"/>
                          <a:pt x="56318" y="88266"/>
                          <a:pt x="59699" y="91381"/>
                        </a:cubicBezTo>
                        <a:cubicBezTo>
                          <a:pt x="66795" y="97786"/>
                          <a:pt x="72978" y="101526"/>
                          <a:pt x="78242" y="102589"/>
                        </a:cubicBezTo>
                        <a:cubicBezTo>
                          <a:pt x="83498" y="103664"/>
                          <a:pt x="88008" y="103194"/>
                          <a:pt x="91752" y="101186"/>
                        </a:cubicBezTo>
                        <a:cubicBezTo>
                          <a:pt x="95496" y="99189"/>
                          <a:pt x="98478" y="96359"/>
                          <a:pt x="100709" y="92686"/>
                        </a:cubicBezTo>
                        <a:cubicBezTo>
                          <a:pt x="102933" y="89020"/>
                          <a:pt x="104480" y="85667"/>
                          <a:pt x="105340" y="82615"/>
                        </a:cubicBezTo>
                        <a:cubicBezTo>
                          <a:pt x="107439" y="74385"/>
                          <a:pt x="108466" y="65779"/>
                          <a:pt x="108420" y="56810"/>
                        </a:cubicBezTo>
                        <a:cubicBezTo>
                          <a:pt x="108263" y="49069"/>
                          <a:pt x="107095" y="40522"/>
                          <a:pt x="104910" y="31162"/>
                        </a:cubicBezTo>
                        <a:cubicBezTo>
                          <a:pt x="102710" y="21795"/>
                          <a:pt x="98313" y="12404"/>
                          <a:pt x="91721" y="2970"/>
                        </a:cubicBezTo>
                        <a:cubicBezTo>
                          <a:pt x="96305" y="3029"/>
                          <a:pt x="100267" y="3037"/>
                          <a:pt x="103613" y="2990"/>
                        </a:cubicBezTo>
                        <a:cubicBezTo>
                          <a:pt x="106946" y="2950"/>
                          <a:pt x="109850" y="2943"/>
                          <a:pt x="112320" y="2958"/>
                        </a:cubicBezTo>
                        <a:cubicBezTo>
                          <a:pt x="115130" y="2950"/>
                          <a:pt x="117595" y="2970"/>
                          <a:pt x="119710" y="3005"/>
                        </a:cubicBezTo>
                        <a:cubicBezTo>
                          <a:pt x="121652" y="3056"/>
                          <a:pt x="123930" y="2908"/>
                          <a:pt x="126545" y="2560"/>
                        </a:cubicBezTo>
                        <a:cubicBezTo>
                          <a:pt x="128815" y="2415"/>
                          <a:pt x="131582" y="2102"/>
                          <a:pt x="134802" y="1626"/>
                        </a:cubicBezTo>
                        <a:cubicBezTo>
                          <a:pt x="138030" y="1157"/>
                          <a:pt x="141645" y="613"/>
                          <a:pt x="145655" y="0"/>
                        </a:cubicBezTo>
                        <a:cubicBezTo>
                          <a:pt x="147468" y="17137"/>
                          <a:pt x="149074" y="32386"/>
                          <a:pt x="150462" y="45766"/>
                        </a:cubicBezTo>
                        <a:cubicBezTo>
                          <a:pt x="151865" y="59140"/>
                          <a:pt x="153025" y="70946"/>
                          <a:pt x="153952" y="81181"/>
                        </a:cubicBezTo>
                        <a:cubicBezTo>
                          <a:pt x="154878" y="91424"/>
                          <a:pt x="155589" y="100267"/>
                          <a:pt x="156070" y="107708"/>
                        </a:cubicBezTo>
                        <a:cubicBezTo>
                          <a:pt x="156554" y="115165"/>
                          <a:pt x="156957" y="121425"/>
                          <a:pt x="157289" y="126510"/>
                        </a:cubicBezTo>
                        <a:cubicBezTo>
                          <a:pt x="157891" y="138624"/>
                          <a:pt x="157883" y="146628"/>
                          <a:pt x="157250" y="150548"/>
                        </a:cubicBezTo>
                        <a:cubicBezTo>
                          <a:pt x="156199" y="156066"/>
                          <a:pt x="154061" y="161662"/>
                          <a:pt x="150817" y="167333"/>
                        </a:cubicBezTo>
                        <a:cubicBezTo>
                          <a:pt x="147574" y="172995"/>
                          <a:pt x="143373" y="178154"/>
                          <a:pt x="138222" y="182804"/>
                        </a:cubicBezTo>
                        <a:cubicBezTo>
                          <a:pt x="133067" y="187447"/>
                          <a:pt x="127014" y="191187"/>
                          <a:pt x="120073" y="194012"/>
                        </a:cubicBezTo>
                        <a:cubicBezTo>
                          <a:pt x="113125" y="196842"/>
                          <a:pt x="105422" y="198174"/>
                          <a:pt x="96961" y="198026"/>
                        </a:cubicBezTo>
                        <a:cubicBezTo>
                          <a:pt x="88676" y="197858"/>
                          <a:pt x="82076" y="197178"/>
                          <a:pt x="77163" y="196005"/>
                        </a:cubicBezTo>
                        <a:cubicBezTo>
                          <a:pt x="72243" y="194833"/>
                          <a:pt x="68363" y="193364"/>
                          <a:pt x="65525" y="191609"/>
                        </a:cubicBezTo>
                        <a:cubicBezTo>
                          <a:pt x="62680" y="189854"/>
                          <a:pt x="60621" y="187971"/>
                          <a:pt x="59343" y="185942"/>
                        </a:cubicBezTo>
                        <a:cubicBezTo>
                          <a:pt x="58073" y="183906"/>
                          <a:pt x="57100" y="181820"/>
                          <a:pt x="56428" y="179662"/>
                        </a:cubicBezTo>
                        <a:cubicBezTo>
                          <a:pt x="55763" y="177505"/>
                          <a:pt x="55111" y="175481"/>
                          <a:pt x="54450" y="173589"/>
                        </a:cubicBezTo>
                        <a:cubicBezTo>
                          <a:pt x="53797" y="171686"/>
                          <a:pt x="52645" y="170092"/>
                          <a:pt x="50972" y="168794"/>
                        </a:cubicBezTo>
                        <a:cubicBezTo>
                          <a:pt x="48936" y="167340"/>
                          <a:pt x="46818" y="165891"/>
                          <a:pt x="44618" y="164456"/>
                        </a:cubicBezTo>
                        <a:cubicBezTo>
                          <a:pt x="42597" y="163170"/>
                          <a:pt x="40444" y="161904"/>
                          <a:pt x="38165" y="160646"/>
                        </a:cubicBezTo>
                        <a:cubicBezTo>
                          <a:pt x="35875" y="159380"/>
                          <a:pt x="33663" y="158387"/>
                          <a:pt x="31498" y="157645"/>
                        </a:cubicBezTo>
                        <a:lnTo>
                          <a:pt x="87305" y="150860"/>
                        </a:lnTo>
                        <a:cubicBezTo>
                          <a:pt x="85855" y="153064"/>
                          <a:pt x="84846" y="155069"/>
                          <a:pt x="84260" y="156867"/>
                        </a:cubicBezTo>
                        <a:cubicBezTo>
                          <a:pt x="83666" y="158653"/>
                          <a:pt x="83326" y="160181"/>
                          <a:pt x="83236" y="161420"/>
                        </a:cubicBezTo>
                        <a:cubicBezTo>
                          <a:pt x="83158" y="163010"/>
                          <a:pt x="83326" y="164316"/>
                          <a:pt x="83752" y="165347"/>
                        </a:cubicBezTo>
                        <a:cubicBezTo>
                          <a:pt x="84592" y="167403"/>
                          <a:pt x="86015" y="169638"/>
                          <a:pt x="88020" y="172073"/>
                        </a:cubicBezTo>
                        <a:cubicBezTo>
                          <a:pt x="90021" y="174488"/>
                          <a:pt x="92565" y="176344"/>
                          <a:pt x="95644" y="177650"/>
                        </a:cubicBezTo>
                        <a:cubicBezTo>
                          <a:pt x="98724" y="178939"/>
                          <a:pt x="102304" y="179197"/>
                          <a:pt x="106380" y="178400"/>
                        </a:cubicBezTo>
                        <a:cubicBezTo>
                          <a:pt x="110463" y="177611"/>
                          <a:pt x="115008" y="175113"/>
                          <a:pt x="120026" y="170916"/>
                        </a:cubicBezTo>
                        <a:cubicBezTo>
                          <a:pt x="124188" y="167301"/>
                          <a:pt x="127522" y="161717"/>
                          <a:pt x="130027" y="154159"/>
                        </a:cubicBezTo>
                        <a:cubicBezTo>
                          <a:pt x="132067" y="147695"/>
                          <a:pt x="133427" y="138710"/>
                          <a:pt x="134091" y="127225"/>
                        </a:cubicBezTo>
                        <a:cubicBezTo>
                          <a:pt x="134756" y="115751"/>
                          <a:pt x="133524" y="100775"/>
                          <a:pt x="130394" y="82322"/>
                        </a:cubicBezTo>
                        <a:cubicBezTo>
                          <a:pt x="127940" y="93397"/>
                          <a:pt x="124184" y="101995"/>
                          <a:pt x="119127" y="108134"/>
                        </a:cubicBezTo>
                        <a:cubicBezTo>
                          <a:pt x="114070" y="114274"/>
                          <a:pt x="108904" y="118830"/>
                          <a:pt x="103640" y="121812"/>
                        </a:cubicBezTo>
                        <a:cubicBezTo>
                          <a:pt x="97536" y="125372"/>
                          <a:pt x="91072" y="127467"/>
                          <a:pt x="84241" y="128088"/>
                        </a:cubicBezTo>
                        <a:cubicBezTo>
                          <a:pt x="75104" y="128331"/>
                          <a:pt x="67229" y="127651"/>
                          <a:pt x="60613" y="126052"/>
                        </a:cubicBezTo>
                        <a:cubicBezTo>
                          <a:pt x="53993" y="124462"/>
                          <a:pt x="48475" y="122047"/>
                          <a:pt x="44039" y="118811"/>
                        </a:cubicBezTo>
                        <a:cubicBezTo>
                          <a:pt x="39604" y="115575"/>
                          <a:pt x="36047" y="111628"/>
                          <a:pt x="33366" y="106958"/>
                        </a:cubicBezTo>
                        <a:cubicBezTo>
                          <a:pt x="30693" y="102296"/>
                          <a:pt x="28626" y="97016"/>
                          <a:pt x="27188" y="91119"/>
                        </a:cubicBezTo>
                        <a:cubicBezTo>
                          <a:pt x="25754" y="85229"/>
                          <a:pt x="24831" y="79258"/>
                          <a:pt x="24441" y="73212"/>
                        </a:cubicBezTo>
                        <a:cubicBezTo>
                          <a:pt x="24050" y="67159"/>
                          <a:pt x="23722" y="61504"/>
                          <a:pt x="23468" y="56240"/>
                        </a:cubicBezTo>
                        <a:cubicBezTo>
                          <a:pt x="23221" y="50976"/>
                          <a:pt x="22959" y="46200"/>
                          <a:pt x="22678" y="41909"/>
                        </a:cubicBezTo>
                        <a:cubicBezTo>
                          <a:pt x="22397" y="37611"/>
                          <a:pt x="21732" y="34171"/>
                          <a:pt x="20697" y="31604"/>
                        </a:cubicBezTo>
                        <a:cubicBezTo>
                          <a:pt x="19470" y="29048"/>
                          <a:pt x="17891" y="26508"/>
                          <a:pt x="15968" y="23983"/>
                        </a:cubicBezTo>
                        <a:cubicBezTo>
                          <a:pt x="14417" y="21807"/>
                          <a:pt x="12283" y="19431"/>
                          <a:pt x="9571" y="16879"/>
                        </a:cubicBezTo>
                        <a:cubicBezTo>
                          <a:pt x="6859" y="14323"/>
                          <a:pt x="3666" y="11935"/>
                          <a:pt x="0" y="97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" name="Google Shape;345;p20"/>
                  <p:cNvSpPr/>
                  <p:nvPr/>
                </p:nvSpPr>
                <p:spPr>
                  <a:xfrm>
                    <a:off x="4034580" y="1451218"/>
                    <a:ext cx="66469" cy="266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69" h="266755" extrusionOk="0">
                        <a:moveTo>
                          <a:pt x="35899" y="48627"/>
                        </a:moveTo>
                        <a:cubicBezTo>
                          <a:pt x="44665" y="64263"/>
                          <a:pt x="51289" y="78262"/>
                          <a:pt x="55787" y="90642"/>
                        </a:cubicBezTo>
                        <a:cubicBezTo>
                          <a:pt x="61121" y="105086"/>
                          <a:pt x="64552" y="118592"/>
                          <a:pt x="66073" y="131164"/>
                        </a:cubicBezTo>
                        <a:cubicBezTo>
                          <a:pt x="66932" y="141849"/>
                          <a:pt x="66397" y="152580"/>
                          <a:pt x="64462" y="163354"/>
                        </a:cubicBezTo>
                        <a:cubicBezTo>
                          <a:pt x="62520" y="174129"/>
                          <a:pt x="59804" y="184508"/>
                          <a:pt x="56314" y="194509"/>
                        </a:cubicBezTo>
                        <a:cubicBezTo>
                          <a:pt x="52824" y="204502"/>
                          <a:pt x="48936" y="213822"/>
                          <a:pt x="44657" y="222459"/>
                        </a:cubicBezTo>
                        <a:cubicBezTo>
                          <a:pt x="40377" y="231088"/>
                          <a:pt x="36380" y="238661"/>
                          <a:pt x="32667" y="245152"/>
                        </a:cubicBezTo>
                        <a:cubicBezTo>
                          <a:pt x="28950" y="251636"/>
                          <a:pt x="25758" y="256775"/>
                          <a:pt x="23096" y="260554"/>
                        </a:cubicBezTo>
                        <a:cubicBezTo>
                          <a:pt x="20443" y="264337"/>
                          <a:pt x="19118" y="266400"/>
                          <a:pt x="19141" y="266756"/>
                        </a:cubicBezTo>
                        <a:cubicBezTo>
                          <a:pt x="18966" y="266768"/>
                          <a:pt x="18817" y="265802"/>
                          <a:pt x="18692" y="263872"/>
                        </a:cubicBezTo>
                        <a:cubicBezTo>
                          <a:pt x="18594" y="262293"/>
                          <a:pt x="18450" y="259581"/>
                          <a:pt x="18293" y="255720"/>
                        </a:cubicBezTo>
                        <a:cubicBezTo>
                          <a:pt x="18129" y="251851"/>
                          <a:pt x="17973" y="246145"/>
                          <a:pt x="17844" y="238591"/>
                        </a:cubicBezTo>
                        <a:cubicBezTo>
                          <a:pt x="23616" y="221669"/>
                          <a:pt x="27950" y="206510"/>
                          <a:pt x="30869" y="193117"/>
                        </a:cubicBezTo>
                        <a:cubicBezTo>
                          <a:pt x="33785" y="179733"/>
                          <a:pt x="35907" y="168239"/>
                          <a:pt x="37216" y="158645"/>
                        </a:cubicBezTo>
                        <a:cubicBezTo>
                          <a:pt x="38619" y="147648"/>
                          <a:pt x="39389" y="137823"/>
                          <a:pt x="39537" y="129187"/>
                        </a:cubicBezTo>
                        <a:cubicBezTo>
                          <a:pt x="38806" y="120784"/>
                          <a:pt x="37071" y="111569"/>
                          <a:pt x="34304" y="101541"/>
                        </a:cubicBezTo>
                        <a:cubicBezTo>
                          <a:pt x="31811" y="92905"/>
                          <a:pt x="28075" y="82803"/>
                          <a:pt x="23104" y="71243"/>
                        </a:cubicBezTo>
                        <a:cubicBezTo>
                          <a:pt x="18121" y="59683"/>
                          <a:pt x="11142" y="47060"/>
                          <a:pt x="2165" y="33390"/>
                        </a:cubicBezTo>
                        <a:lnTo>
                          <a:pt x="0" y="0"/>
                        </a:lnTo>
                        <a:cubicBezTo>
                          <a:pt x="15167" y="16797"/>
                          <a:pt x="27137" y="33007"/>
                          <a:pt x="35891" y="486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46" name="Google Shape;346;p20"/>
                <p:cNvSpPr/>
                <p:nvPr/>
              </p:nvSpPr>
              <p:spPr>
                <a:xfrm>
                  <a:off x="4105921" y="1422772"/>
                  <a:ext cx="61078" cy="8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78" h="85022" extrusionOk="0">
                      <a:moveTo>
                        <a:pt x="0" y="3806"/>
                      </a:moveTo>
                      <a:cubicBezTo>
                        <a:pt x="1559" y="4955"/>
                        <a:pt x="3138" y="5792"/>
                        <a:pt x="4729" y="6323"/>
                      </a:cubicBezTo>
                      <a:cubicBezTo>
                        <a:pt x="6327" y="6855"/>
                        <a:pt x="7781" y="7202"/>
                        <a:pt x="9094" y="7367"/>
                      </a:cubicBezTo>
                      <a:cubicBezTo>
                        <a:pt x="10567" y="7613"/>
                        <a:pt x="12041" y="7652"/>
                        <a:pt x="13518" y="7492"/>
                      </a:cubicBezTo>
                      <a:cubicBezTo>
                        <a:pt x="14913" y="7327"/>
                        <a:pt x="16343" y="6835"/>
                        <a:pt x="17817" y="6018"/>
                      </a:cubicBezTo>
                      <a:cubicBezTo>
                        <a:pt x="19290" y="5202"/>
                        <a:pt x="21013" y="4338"/>
                        <a:pt x="22983" y="3439"/>
                      </a:cubicBezTo>
                      <a:cubicBezTo>
                        <a:pt x="24945" y="2536"/>
                        <a:pt x="27262" y="1739"/>
                        <a:pt x="29924" y="1043"/>
                      </a:cubicBezTo>
                      <a:cubicBezTo>
                        <a:pt x="32585" y="348"/>
                        <a:pt x="35801" y="0"/>
                        <a:pt x="39565" y="0"/>
                      </a:cubicBezTo>
                      <a:cubicBezTo>
                        <a:pt x="41202" y="0"/>
                        <a:pt x="42945" y="324"/>
                        <a:pt x="44790" y="981"/>
                      </a:cubicBezTo>
                      <a:cubicBezTo>
                        <a:pt x="46630" y="1637"/>
                        <a:pt x="48416" y="2478"/>
                        <a:pt x="50132" y="3498"/>
                      </a:cubicBezTo>
                      <a:cubicBezTo>
                        <a:pt x="51855" y="4525"/>
                        <a:pt x="53434" y="5651"/>
                        <a:pt x="54860" y="6878"/>
                      </a:cubicBezTo>
                      <a:cubicBezTo>
                        <a:pt x="56295" y="8109"/>
                        <a:pt x="57385" y="9336"/>
                        <a:pt x="58124" y="10563"/>
                      </a:cubicBezTo>
                      <a:cubicBezTo>
                        <a:pt x="58940" y="11794"/>
                        <a:pt x="59515" y="13780"/>
                        <a:pt x="59839" y="16527"/>
                      </a:cubicBezTo>
                      <a:cubicBezTo>
                        <a:pt x="60164" y="19270"/>
                        <a:pt x="60289" y="22236"/>
                        <a:pt x="60211" y="25433"/>
                      </a:cubicBezTo>
                      <a:cubicBezTo>
                        <a:pt x="60125" y="28626"/>
                        <a:pt x="59859" y="31780"/>
                        <a:pt x="59409" y="34891"/>
                      </a:cubicBezTo>
                      <a:cubicBezTo>
                        <a:pt x="58960" y="38005"/>
                        <a:pt x="58327" y="40542"/>
                        <a:pt x="57506" y="42511"/>
                      </a:cubicBezTo>
                      <a:cubicBezTo>
                        <a:pt x="56529" y="44231"/>
                        <a:pt x="54642" y="46443"/>
                        <a:pt x="51859" y="49147"/>
                      </a:cubicBezTo>
                      <a:cubicBezTo>
                        <a:pt x="49483" y="51445"/>
                        <a:pt x="45915" y="54391"/>
                        <a:pt x="41167" y="57995"/>
                      </a:cubicBezTo>
                      <a:cubicBezTo>
                        <a:pt x="36419" y="61598"/>
                        <a:pt x="30025" y="65900"/>
                        <a:pt x="22002" y="70895"/>
                      </a:cubicBezTo>
                      <a:cubicBezTo>
                        <a:pt x="26750" y="70817"/>
                        <a:pt x="30744" y="70668"/>
                        <a:pt x="33980" y="70465"/>
                      </a:cubicBezTo>
                      <a:cubicBezTo>
                        <a:pt x="37216" y="70262"/>
                        <a:pt x="39858" y="70039"/>
                        <a:pt x="41905" y="69789"/>
                      </a:cubicBezTo>
                      <a:cubicBezTo>
                        <a:pt x="44282" y="69465"/>
                        <a:pt x="46165" y="69132"/>
                        <a:pt x="47560" y="68808"/>
                      </a:cubicBezTo>
                      <a:cubicBezTo>
                        <a:pt x="48787" y="68316"/>
                        <a:pt x="50097" y="67620"/>
                        <a:pt x="51488" y="66717"/>
                      </a:cubicBezTo>
                      <a:cubicBezTo>
                        <a:pt x="52637" y="65900"/>
                        <a:pt x="53887" y="64834"/>
                        <a:pt x="55240" y="63524"/>
                      </a:cubicBezTo>
                      <a:cubicBezTo>
                        <a:pt x="56592" y="62215"/>
                        <a:pt x="57920" y="60496"/>
                        <a:pt x="59234" y="58366"/>
                      </a:cubicBezTo>
                      <a:cubicBezTo>
                        <a:pt x="59480" y="62790"/>
                        <a:pt x="59722" y="66272"/>
                        <a:pt x="59972" y="68808"/>
                      </a:cubicBezTo>
                      <a:cubicBezTo>
                        <a:pt x="60136" y="70281"/>
                        <a:pt x="60257" y="71555"/>
                        <a:pt x="60343" y="72618"/>
                      </a:cubicBezTo>
                      <a:cubicBezTo>
                        <a:pt x="60422" y="73599"/>
                        <a:pt x="60508" y="74748"/>
                        <a:pt x="60586" y="76057"/>
                      </a:cubicBezTo>
                      <a:cubicBezTo>
                        <a:pt x="60672" y="77206"/>
                        <a:pt x="60730" y="78516"/>
                        <a:pt x="60773" y="79989"/>
                      </a:cubicBezTo>
                      <a:cubicBezTo>
                        <a:pt x="60812" y="81462"/>
                        <a:pt x="60910" y="83018"/>
                        <a:pt x="61078" y="84655"/>
                      </a:cubicBezTo>
                      <a:cubicBezTo>
                        <a:pt x="56983" y="83592"/>
                        <a:pt x="53250" y="82752"/>
                        <a:pt x="49897" y="82138"/>
                      </a:cubicBezTo>
                      <a:cubicBezTo>
                        <a:pt x="46536" y="81525"/>
                        <a:pt x="43668" y="81095"/>
                        <a:pt x="41292" y="80849"/>
                      </a:cubicBezTo>
                      <a:cubicBezTo>
                        <a:pt x="38505" y="80524"/>
                        <a:pt x="36008" y="80356"/>
                        <a:pt x="33796" y="80356"/>
                      </a:cubicBezTo>
                      <a:cubicBezTo>
                        <a:pt x="31498" y="80438"/>
                        <a:pt x="28962" y="80641"/>
                        <a:pt x="26176" y="80970"/>
                      </a:cubicBezTo>
                      <a:cubicBezTo>
                        <a:pt x="23722" y="81298"/>
                        <a:pt x="20787" y="81767"/>
                        <a:pt x="17394" y="82384"/>
                      </a:cubicBezTo>
                      <a:cubicBezTo>
                        <a:pt x="13991" y="82998"/>
                        <a:pt x="10161" y="83877"/>
                        <a:pt x="5901" y="85022"/>
                      </a:cubicBezTo>
                      <a:cubicBezTo>
                        <a:pt x="5577" y="84124"/>
                        <a:pt x="5288" y="83201"/>
                        <a:pt x="5045" y="82259"/>
                      </a:cubicBezTo>
                      <a:cubicBezTo>
                        <a:pt x="4799" y="81318"/>
                        <a:pt x="4588" y="80395"/>
                        <a:pt x="4424" y="79493"/>
                      </a:cubicBezTo>
                      <a:cubicBezTo>
                        <a:pt x="4182" y="78512"/>
                        <a:pt x="3974" y="77527"/>
                        <a:pt x="3810" y="76546"/>
                      </a:cubicBezTo>
                      <a:cubicBezTo>
                        <a:pt x="3646" y="75565"/>
                        <a:pt x="3486" y="74623"/>
                        <a:pt x="3322" y="73720"/>
                      </a:cubicBezTo>
                      <a:cubicBezTo>
                        <a:pt x="3158" y="72904"/>
                        <a:pt x="3037" y="72040"/>
                        <a:pt x="2951" y="71141"/>
                      </a:cubicBezTo>
                      <a:cubicBezTo>
                        <a:pt x="2872" y="70242"/>
                        <a:pt x="2786" y="69379"/>
                        <a:pt x="2708" y="68558"/>
                      </a:cubicBezTo>
                      <a:cubicBezTo>
                        <a:pt x="9258" y="64384"/>
                        <a:pt x="14581" y="60593"/>
                        <a:pt x="18676" y="57193"/>
                      </a:cubicBezTo>
                      <a:cubicBezTo>
                        <a:pt x="22772" y="53794"/>
                        <a:pt x="26008" y="50909"/>
                        <a:pt x="28384" y="48529"/>
                      </a:cubicBezTo>
                      <a:cubicBezTo>
                        <a:pt x="31092" y="45747"/>
                        <a:pt x="33132" y="43207"/>
                        <a:pt x="34527" y="40909"/>
                      </a:cubicBezTo>
                      <a:cubicBezTo>
                        <a:pt x="35918" y="38126"/>
                        <a:pt x="37063" y="35055"/>
                        <a:pt x="37970" y="31694"/>
                      </a:cubicBezTo>
                      <a:cubicBezTo>
                        <a:pt x="38869" y="28337"/>
                        <a:pt x="39178" y="25222"/>
                        <a:pt x="38888" y="22358"/>
                      </a:cubicBezTo>
                      <a:cubicBezTo>
                        <a:pt x="38603" y="19489"/>
                        <a:pt x="37599" y="17137"/>
                        <a:pt x="35875" y="15292"/>
                      </a:cubicBezTo>
                      <a:cubicBezTo>
                        <a:pt x="34160" y="13447"/>
                        <a:pt x="31413" y="12650"/>
                        <a:pt x="27645" y="12896"/>
                      </a:cubicBezTo>
                      <a:cubicBezTo>
                        <a:pt x="25191" y="13064"/>
                        <a:pt x="22877" y="13924"/>
                        <a:pt x="20705" y="15476"/>
                      </a:cubicBezTo>
                      <a:cubicBezTo>
                        <a:pt x="18532" y="17035"/>
                        <a:pt x="16550" y="18915"/>
                        <a:pt x="14749" y="21127"/>
                      </a:cubicBezTo>
                      <a:cubicBezTo>
                        <a:pt x="12943" y="23339"/>
                        <a:pt x="11345" y="25695"/>
                        <a:pt x="9954" y="28192"/>
                      </a:cubicBezTo>
                      <a:cubicBezTo>
                        <a:pt x="8559" y="30693"/>
                        <a:pt x="7390" y="33046"/>
                        <a:pt x="6452" y="35258"/>
                      </a:cubicBezTo>
                      <a:cubicBezTo>
                        <a:pt x="5514" y="37474"/>
                        <a:pt x="4776" y="39314"/>
                        <a:pt x="4240" y="40788"/>
                      </a:cubicBezTo>
                      <a:cubicBezTo>
                        <a:pt x="3705" y="42261"/>
                        <a:pt x="3443" y="43043"/>
                        <a:pt x="3443" y="43121"/>
                      </a:cubicBezTo>
                      <a:cubicBezTo>
                        <a:pt x="3357" y="43289"/>
                        <a:pt x="3255" y="42675"/>
                        <a:pt x="3138" y="41276"/>
                      </a:cubicBezTo>
                      <a:cubicBezTo>
                        <a:pt x="3013" y="39885"/>
                        <a:pt x="2892" y="38146"/>
                        <a:pt x="2767" y="36055"/>
                      </a:cubicBezTo>
                      <a:cubicBezTo>
                        <a:pt x="2642" y="33968"/>
                        <a:pt x="2501" y="31776"/>
                        <a:pt x="2337" y="29482"/>
                      </a:cubicBezTo>
                      <a:cubicBezTo>
                        <a:pt x="2173" y="27188"/>
                        <a:pt x="2013" y="25265"/>
                        <a:pt x="1848" y="23706"/>
                      </a:cubicBezTo>
                      <a:cubicBezTo>
                        <a:pt x="1763" y="22479"/>
                        <a:pt x="1641" y="20880"/>
                        <a:pt x="1477" y="18915"/>
                      </a:cubicBezTo>
                      <a:cubicBezTo>
                        <a:pt x="1235" y="15722"/>
                        <a:pt x="739" y="10684"/>
                        <a:pt x="4" y="38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7" name="Google Shape;347;p20"/>
            <p:cNvGrpSpPr/>
            <p:nvPr/>
          </p:nvGrpSpPr>
          <p:grpSpPr>
            <a:xfrm>
              <a:off x="333461" y="4755796"/>
              <a:ext cx="759514" cy="162428"/>
              <a:chOff x="1878644" y="1647584"/>
              <a:chExt cx="559042" cy="119538"/>
            </a:xfrm>
          </p:grpSpPr>
          <p:sp>
            <p:nvSpPr>
              <p:cNvPr id="348" name="Google Shape;348;p20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746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6156033" y="2349600"/>
            <a:ext cx="50848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1"/>
          </p:nvPr>
        </p:nvSpPr>
        <p:spPr>
          <a:xfrm>
            <a:off x="6156275" y="3314000"/>
            <a:ext cx="50848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356" name="Google Shape;356;p21"/>
          <p:cNvGrpSpPr/>
          <p:nvPr/>
        </p:nvGrpSpPr>
        <p:grpSpPr>
          <a:xfrm>
            <a:off x="10935490" y="227148"/>
            <a:ext cx="1017813" cy="6392837"/>
            <a:chOff x="8201617" y="170361"/>
            <a:chExt cx="763360" cy="4794628"/>
          </a:xfrm>
        </p:grpSpPr>
        <p:grpSp>
          <p:nvGrpSpPr>
            <p:cNvPr id="357" name="Google Shape;357;p21"/>
            <p:cNvGrpSpPr/>
            <p:nvPr/>
          </p:nvGrpSpPr>
          <p:grpSpPr>
            <a:xfrm rot="-385499">
              <a:off x="8211592" y="204334"/>
              <a:ext cx="619154" cy="213039"/>
              <a:chOff x="-1465831" y="2387183"/>
              <a:chExt cx="619166" cy="213043"/>
            </a:xfrm>
          </p:grpSpPr>
          <p:sp>
            <p:nvSpPr>
              <p:cNvPr id="358" name="Google Shape;358;p21"/>
              <p:cNvSpPr/>
              <p:nvPr/>
            </p:nvSpPr>
            <p:spPr>
              <a:xfrm>
                <a:off x="-1465831" y="23871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-1331482" y="24080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-1220364" y="2426535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-1090130" y="24573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-969833" y="2420933"/>
                <a:ext cx="123168" cy="162386"/>
              </a:xfrm>
              <a:custGeom>
                <a:avLst/>
                <a:gdLst/>
                <a:ahLst/>
                <a:cxnLst/>
                <a:rect l="l" t="t" r="r" b="b"/>
                <a:pathLst>
                  <a:path w="117583" h="155022" extrusionOk="0">
                    <a:moveTo>
                      <a:pt x="71002" y="451"/>
                    </a:moveTo>
                    <a:cubicBezTo>
                      <a:pt x="77478" y="1202"/>
                      <a:pt x="83809" y="3570"/>
                      <a:pt x="89991" y="7560"/>
                    </a:cubicBezTo>
                    <a:cubicBezTo>
                      <a:pt x="96170" y="11558"/>
                      <a:pt x="101492" y="17045"/>
                      <a:pt x="105971" y="24024"/>
                    </a:cubicBezTo>
                    <a:cubicBezTo>
                      <a:pt x="110454" y="31004"/>
                      <a:pt x="113732" y="39433"/>
                      <a:pt x="115819" y="49301"/>
                    </a:cubicBezTo>
                    <a:cubicBezTo>
                      <a:pt x="117894" y="59177"/>
                      <a:pt x="118141" y="70443"/>
                      <a:pt x="116550" y="83105"/>
                    </a:cubicBezTo>
                    <a:cubicBezTo>
                      <a:pt x="115534" y="91554"/>
                      <a:pt x="113849" y="99120"/>
                      <a:pt x="111508" y="105807"/>
                    </a:cubicBezTo>
                    <a:cubicBezTo>
                      <a:pt x="109160" y="112501"/>
                      <a:pt x="106420" y="118383"/>
                      <a:pt x="103298" y="123463"/>
                    </a:cubicBezTo>
                    <a:cubicBezTo>
                      <a:pt x="100160" y="128544"/>
                      <a:pt x="96807" y="132948"/>
                      <a:pt x="93227" y="136680"/>
                    </a:cubicBezTo>
                    <a:cubicBezTo>
                      <a:pt x="89628" y="140404"/>
                      <a:pt x="86099" y="143503"/>
                      <a:pt x="82613" y="145958"/>
                    </a:cubicBezTo>
                    <a:cubicBezTo>
                      <a:pt x="79131" y="148416"/>
                      <a:pt x="75860" y="150288"/>
                      <a:pt x="72823" y="151585"/>
                    </a:cubicBezTo>
                    <a:cubicBezTo>
                      <a:pt x="69783" y="152890"/>
                      <a:pt x="67239" y="153684"/>
                      <a:pt x="65203" y="153981"/>
                    </a:cubicBezTo>
                    <a:cubicBezTo>
                      <a:pt x="62553" y="154477"/>
                      <a:pt x="59434" y="154797"/>
                      <a:pt x="55843" y="154946"/>
                    </a:cubicBezTo>
                    <a:cubicBezTo>
                      <a:pt x="52244" y="155102"/>
                      <a:pt x="48531" y="155016"/>
                      <a:pt x="44713" y="154712"/>
                    </a:cubicBezTo>
                    <a:cubicBezTo>
                      <a:pt x="40891" y="154407"/>
                      <a:pt x="37159" y="153680"/>
                      <a:pt x="33524" y="152535"/>
                    </a:cubicBezTo>
                    <a:cubicBezTo>
                      <a:pt x="29886" y="151394"/>
                      <a:pt x="26772" y="149788"/>
                      <a:pt x="24208" y="147720"/>
                    </a:cubicBezTo>
                    <a:cubicBezTo>
                      <a:pt x="21624" y="145645"/>
                      <a:pt x="18682" y="142776"/>
                      <a:pt x="15407" y="139111"/>
                    </a:cubicBezTo>
                    <a:cubicBezTo>
                      <a:pt x="12112" y="135437"/>
                      <a:pt x="9158" y="130603"/>
                      <a:pt x="6555" y="124589"/>
                    </a:cubicBezTo>
                    <a:cubicBezTo>
                      <a:pt x="3941" y="118574"/>
                      <a:pt x="2014" y="111196"/>
                      <a:pt x="783" y="102442"/>
                    </a:cubicBezTo>
                    <a:cubicBezTo>
                      <a:pt x="-448" y="93688"/>
                      <a:pt x="-229" y="83199"/>
                      <a:pt x="1448" y="70983"/>
                    </a:cubicBezTo>
                    <a:cubicBezTo>
                      <a:pt x="3124" y="58766"/>
                      <a:pt x="6067" y="48008"/>
                      <a:pt x="10268" y="38714"/>
                    </a:cubicBezTo>
                    <a:cubicBezTo>
                      <a:pt x="14477" y="29413"/>
                      <a:pt x="19608" y="21750"/>
                      <a:pt x="25658" y="15708"/>
                    </a:cubicBezTo>
                    <a:cubicBezTo>
                      <a:pt x="31711" y="9666"/>
                      <a:pt x="38593" y="5356"/>
                      <a:pt x="46315" y="2765"/>
                    </a:cubicBezTo>
                    <a:cubicBezTo>
                      <a:pt x="54046" y="174"/>
                      <a:pt x="62272" y="-596"/>
                      <a:pt x="70998" y="455"/>
                    </a:cubicBezTo>
                    <a:close/>
                    <a:moveTo>
                      <a:pt x="30558" y="74750"/>
                    </a:moveTo>
                    <a:cubicBezTo>
                      <a:pt x="29281" y="83019"/>
                      <a:pt x="28776" y="90320"/>
                      <a:pt x="29065" y="96654"/>
                    </a:cubicBezTo>
                    <a:cubicBezTo>
                      <a:pt x="29331" y="102993"/>
                      <a:pt x="29960" y="108371"/>
                      <a:pt x="30926" y="112790"/>
                    </a:cubicBezTo>
                    <a:cubicBezTo>
                      <a:pt x="31891" y="117210"/>
                      <a:pt x="33005" y="120775"/>
                      <a:pt x="34298" y="123448"/>
                    </a:cubicBezTo>
                    <a:cubicBezTo>
                      <a:pt x="35568" y="126121"/>
                      <a:pt x="36569" y="128020"/>
                      <a:pt x="37272" y="129110"/>
                    </a:cubicBezTo>
                    <a:cubicBezTo>
                      <a:pt x="37945" y="130494"/>
                      <a:pt x="39367" y="131549"/>
                      <a:pt x="41559" y="132276"/>
                    </a:cubicBezTo>
                    <a:cubicBezTo>
                      <a:pt x="43752" y="133007"/>
                      <a:pt x="46112" y="133515"/>
                      <a:pt x="48656" y="133788"/>
                    </a:cubicBezTo>
                    <a:cubicBezTo>
                      <a:pt x="51192" y="134062"/>
                      <a:pt x="53698" y="134050"/>
                      <a:pt x="56171" y="133741"/>
                    </a:cubicBezTo>
                    <a:cubicBezTo>
                      <a:pt x="58649" y="133440"/>
                      <a:pt x="60587" y="132807"/>
                      <a:pt x="62010" y="131861"/>
                    </a:cubicBezTo>
                    <a:cubicBezTo>
                      <a:pt x="62807" y="131256"/>
                      <a:pt x="64066" y="129642"/>
                      <a:pt x="65785" y="127016"/>
                    </a:cubicBezTo>
                    <a:cubicBezTo>
                      <a:pt x="67501" y="124386"/>
                      <a:pt x="69333" y="120915"/>
                      <a:pt x="71284" y="116605"/>
                    </a:cubicBezTo>
                    <a:cubicBezTo>
                      <a:pt x="73234" y="112294"/>
                      <a:pt x="75184" y="107229"/>
                      <a:pt x="77130" y="101414"/>
                    </a:cubicBezTo>
                    <a:cubicBezTo>
                      <a:pt x="79068" y="95603"/>
                      <a:pt x="80718" y="89280"/>
                      <a:pt x="82089" y="82457"/>
                    </a:cubicBezTo>
                    <a:cubicBezTo>
                      <a:pt x="83562" y="74793"/>
                      <a:pt x="84543" y="67661"/>
                      <a:pt x="85016" y="61068"/>
                    </a:cubicBezTo>
                    <a:cubicBezTo>
                      <a:pt x="85493" y="54479"/>
                      <a:pt x="85642" y="48680"/>
                      <a:pt x="85474" y="43646"/>
                    </a:cubicBezTo>
                    <a:cubicBezTo>
                      <a:pt x="85305" y="38617"/>
                      <a:pt x="84879" y="34408"/>
                      <a:pt x="84204" y="31020"/>
                    </a:cubicBezTo>
                    <a:cubicBezTo>
                      <a:pt x="83520" y="27639"/>
                      <a:pt x="82625" y="25298"/>
                      <a:pt x="81515" y="24001"/>
                    </a:cubicBezTo>
                    <a:cubicBezTo>
                      <a:pt x="79916" y="22062"/>
                      <a:pt x="77869" y="20570"/>
                      <a:pt x="75364" y="19514"/>
                    </a:cubicBezTo>
                    <a:cubicBezTo>
                      <a:pt x="72866" y="18459"/>
                      <a:pt x="70307" y="17818"/>
                      <a:pt x="67684" y="17596"/>
                    </a:cubicBezTo>
                    <a:cubicBezTo>
                      <a:pt x="65070" y="17388"/>
                      <a:pt x="62549" y="17537"/>
                      <a:pt x="60111" y="18065"/>
                    </a:cubicBezTo>
                    <a:cubicBezTo>
                      <a:pt x="57676" y="18588"/>
                      <a:pt x="55742" y="19468"/>
                      <a:pt x="54280" y="20699"/>
                    </a:cubicBezTo>
                    <a:cubicBezTo>
                      <a:pt x="51365" y="23165"/>
                      <a:pt x="48715" y="25799"/>
                      <a:pt x="46323" y="28624"/>
                    </a:cubicBezTo>
                    <a:cubicBezTo>
                      <a:pt x="43928" y="31442"/>
                      <a:pt x="41809" y="34943"/>
                      <a:pt x="39949" y="39121"/>
                    </a:cubicBezTo>
                    <a:cubicBezTo>
                      <a:pt x="38089" y="43302"/>
                      <a:pt x="36373" y="48258"/>
                      <a:pt x="34803" y="53979"/>
                    </a:cubicBezTo>
                    <a:cubicBezTo>
                      <a:pt x="33231" y="59700"/>
                      <a:pt x="31809" y="66625"/>
                      <a:pt x="30562" y="74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21"/>
            <p:cNvGrpSpPr/>
            <p:nvPr/>
          </p:nvGrpSpPr>
          <p:grpSpPr>
            <a:xfrm rot="-392408">
              <a:off x="8571590" y="4766429"/>
              <a:ext cx="384544" cy="177237"/>
              <a:chOff x="-1752931" y="4238333"/>
              <a:chExt cx="384541" cy="177236"/>
            </a:xfrm>
          </p:grpSpPr>
          <p:sp>
            <p:nvSpPr>
              <p:cNvPr id="364" name="Google Shape;364;p21"/>
              <p:cNvSpPr/>
              <p:nvPr/>
            </p:nvSpPr>
            <p:spPr>
              <a:xfrm>
                <a:off x="-1752931" y="423833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-1611855" y="428962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-1491558" y="4253183"/>
                <a:ext cx="123168" cy="162386"/>
              </a:xfrm>
              <a:custGeom>
                <a:avLst/>
                <a:gdLst/>
                <a:ahLst/>
                <a:cxnLst/>
                <a:rect l="l" t="t" r="r" b="b"/>
                <a:pathLst>
                  <a:path w="117583" h="155022" extrusionOk="0">
                    <a:moveTo>
                      <a:pt x="71002" y="451"/>
                    </a:moveTo>
                    <a:cubicBezTo>
                      <a:pt x="77478" y="1202"/>
                      <a:pt x="83809" y="3570"/>
                      <a:pt x="89991" y="7560"/>
                    </a:cubicBezTo>
                    <a:cubicBezTo>
                      <a:pt x="96170" y="11558"/>
                      <a:pt x="101492" y="17045"/>
                      <a:pt x="105971" y="24024"/>
                    </a:cubicBezTo>
                    <a:cubicBezTo>
                      <a:pt x="110454" y="31004"/>
                      <a:pt x="113732" y="39433"/>
                      <a:pt x="115819" y="49301"/>
                    </a:cubicBezTo>
                    <a:cubicBezTo>
                      <a:pt x="117894" y="59177"/>
                      <a:pt x="118141" y="70443"/>
                      <a:pt x="116550" y="83105"/>
                    </a:cubicBezTo>
                    <a:cubicBezTo>
                      <a:pt x="115534" y="91554"/>
                      <a:pt x="113849" y="99120"/>
                      <a:pt x="111508" y="105807"/>
                    </a:cubicBezTo>
                    <a:cubicBezTo>
                      <a:pt x="109160" y="112501"/>
                      <a:pt x="106420" y="118383"/>
                      <a:pt x="103298" y="123463"/>
                    </a:cubicBezTo>
                    <a:cubicBezTo>
                      <a:pt x="100160" y="128544"/>
                      <a:pt x="96807" y="132948"/>
                      <a:pt x="93227" y="136680"/>
                    </a:cubicBezTo>
                    <a:cubicBezTo>
                      <a:pt x="89628" y="140404"/>
                      <a:pt x="86099" y="143503"/>
                      <a:pt x="82613" y="145958"/>
                    </a:cubicBezTo>
                    <a:cubicBezTo>
                      <a:pt x="79131" y="148416"/>
                      <a:pt x="75860" y="150288"/>
                      <a:pt x="72823" y="151585"/>
                    </a:cubicBezTo>
                    <a:cubicBezTo>
                      <a:pt x="69783" y="152890"/>
                      <a:pt x="67239" y="153684"/>
                      <a:pt x="65203" y="153981"/>
                    </a:cubicBezTo>
                    <a:cubicBezTo>
                      <a:pt x="62553" y="154477"/>
                      <a:pt x="59434" y="154797"/>
                      <a:pt x="55843" y="154946"/>
                    </a:cubicBezTo>
                    <a:cubicBezTo>
                      <a:pt x="52244" y="155102"/>
                      <a:pt x="48531" y="155016"/>
                      <a:pt x="44713" y="154712"/>
                    </a:cubicBezTo>
                    <a:cubicBezTo>
                      <a:pt x="40891" y="154407"/>
                      <a:pt x="37159" y="153680"/>
                      <a:pt x="33524" y="152535"/>
                    </a:cubicBezTo>
                    <a:cubicBezTo>
                      <a:pt x="29886" y="151394"/>
                      <a:pt x="26772" y="149788"/>
                      <a:pt x="24208" y="147720"/>
                    </a:cubicBezTo>
                    <a:cubicBezTo>
                      <a:pt x="21624" y="145645"/>
                      <a:pt x="18682" y="142776"/>
                      <a:pt x="15407" y="139111"/>
                    </a:cubicBezTo>
                    <a:cubicBezTo>
                      <a:pt x="12112" y="135437"/>
                      <a:pt x="9158" y="130603"/>
                      <a:pt x="6555" y="124589"/>
                    </a:cubicBezTo>
                    <a:cubicBezTo>
                      <a:pt x="3941" y="118574"/>
                      <a:pt x="2014" y="111196"/>
                      <a:pt x="783" y="102442"/>
                    </a:cubicBezTo>
                    <a:cubicBezTo>
                      <a:pt x="-448" y="93688"/>
                      <a:pt x="-229" y="83199"/>
                      <a:pt x="1448" y="70983"/>
                    </a:cubicBezTo>
                    <a:cubicBezTo>
                      <a:pt x="3124" y="58766"/>
                      <a:pt x="6067" y="48008"/>
                      <a:pt x="10268" y="38714"/>
                    </a:cubicBezTo>
                    <a:cubicBezTo>
                      <a:pt x="14477" y="29413"/>
                      <a:pt x="19608" y="21750"/>
                      <a:pt x="25658" y="15708"/>
                    </a:cubicBezTo>
                    <a:cubicBezTo>
                      <a:pt x="31711" y="9666"/>
                      <a:pt x="38593" y="5356"/>
                      <a:pt x="46315" y="2765"/>
                    </a:cubicBezTo>
                    <a:cubicBezTo>
                      <a:pt x="54046" y="174"/>
                      <a:pt x="62272" y="-596"/>
                      <a:pt x="70998" y="455"/>
                    </a:cubicBezTo>
                    <a:close/>
                    <a:moveTo>
                      <a:pt x="30558" y="74750"/>
                    </a:moveTo>
                    <a:cubicBezTo>
                      <a:pt x="29281" y="83019"/>
                      <a:pt x="28776" y="90320"/>
                      <a:pt x="29065" y="96654"/>
                    </a:cubicBezTo>
                    <a:cubicBezTo>
                      <a:pt x="29331" y="102993"/>
                      <a:pt x="29960" y="108371"/>
                      <a:pt x="30926" y="112790"/>
                    </a:cubicBezTo>
                    <a:cubicBezTo>
                      <a:pt x="31891" y="117210"/>
                      <a:pt x="33005" y="120775"/>
                      <a:pt x="34298" y="123448"/>
                    </a:cubicBezTo>
                    <a:cubicBezTo>
                      <a:pt x="35568" y="126121"/>
                      <a:pt x="36569" y="128020"/>
                      <a:pt x="37272" y="129110"/>
                    </a:cubicBezTo>
                    <a:cubicBezTo>
                      <a:pt x="37945" y="130494"/>
                      <a:pt x="39367" y="131549"/>
                      <a:pt x="41559" y="132276"/>
                    </a:cubicBezTo>
                    <a:cubicBezTo>
                      <a:pt x="43752" y="133007"/>
                      <a:pt x="46112" y="133515"/>
                      <a:pt x="48656" y="133788"/>
                    </a:cubicBezTo>
                    <a:cubicBezTo>
                      <a:pt x="51192" y="134062"/>
                      <a:pt x="53698" y="134050"/>
                      <a:pt x="56171" y="133741"/>
                    </a:cubicBezTo>
                    <a:cubicBezTo>
                      <a:pt x="58649" y="133440"/>
                      <a:pt x="60587" y="132807"/>
                      <a:pt x="62010" y="131861"/>
                    </a:cubicBezTo>
                    <a:cubicBezTo>
                      <a:pt x="62807" y="131256"/>
                      <a:pt x="64066" y="129642"/>
                      <a:pt x="65785" y="127016"/>
                    </a:cubicBezTo>
                    <a:cubicBezTo>
                      <a:pt x="67501" y="124386"/>
                      <a:pt x="69333" y="120915"/>
                      <a:pt x="71284" y="116605"/>
                    </a:cubicBezTo>
                    <a:cubicBezTo>
                      <a:pt x="73234" y="112294"/>
                      <a:pt x="75184" y="107229"/>
                      <a:pt x="77130" y="101414"/>
                    </a:cubicBezTo>
                    <a:cubicBezTo>
                      <a:pt x="79068" y="95603"/>
                      <a:pt x="80718" y="89280"/>
                      <a:pt x="82089" y="82457"/>
                    </a:cubicBezTo>
                    <a:cubicBezTo>
                      <a:pt x="83562" y="74793"/>
                      <a:pt x="84543" y="67661"/>
                      <a:pt x="85016" y="61068"/>
                    </a:cubicBezTo>
                    <a:cubicBezTo>
                      <a:pt x="85493" y="54479"/>
                      <a:pt x="85642" y="48680"/>
                      <a:pt x="85474" y="43646"/>
                    </a:cubicBezTo>
                    <a:cubicBezTo>
                      <a:pt x="85305" y="38617"/>
                      <a:pt x="84879" y="34408"/>
                      <a:pt x="84204" y="31020"/>
                    </a:cubicBezTo>
                    <a:cubicBezTo>
                      <a:pt x="83520" y="27639"/>
                      <a:pt x="82625" y="25298"/>
                      <a:pt x="81515" y="24001"/>
                    </a:cubicBezTo>
                    <a:cubicBezTo>
                      <a:pt x="79916" y="22062"/>
                      <a:pt x="77869" y="20570"/>
                      <a:pt x="75364" y="19514"/>
                    </a:cubicBezTo>
                    <a:cubicBezTo>
                      <a:pt x="72866" y="18459"/>
                      <a:pt x="70307" y="17818"/>
                      <a:pt x="67684" y="17596"/>
                    </a:cubicBezTo>
                    <a:cubicBezTo>
                      <a:pt x="65070" y="17388"/>
                      <a:pt x="62549" y="17537"/>
                      <a:pt x="60111" y="18065"/>
                    </a:cubicBezTo>
                    <a:cubicBezTo>
                      <a:pt x="57676" y="18588"/>
                      <a:pt x="55742" y="19468"/>
                      <a:pt x="54280" y="20699"/>
                    </a:cubicBezTo>
                    <a:cubicBezTo>
                      <a:pt x="51365" y="23165"/>
                      <a:pt x="48715" y="25799"/>
                      <a:pt x="46323" y="28624"/>
                    </a:cubicBezTo>
                    <a:cubicBezTo>
                      <a:pt x="43928" y="31442"/>
                      <a:pt x="41809" y="34943"/>
                      <a:pt x="39949" y="39121"/>
                    </a:cubicBezTo>
                    <a:cubicBezTo>
                      <a:pt x="38089" y="43302"/>
                      <a:pt x="36373" y="48258"/>
                      <a:pt x="34803" y="53979"/>
                    </a:cubicBezTo>
                    <a:cubicBezTo>
                      <a:pt x="33231" y="59700"/>
                      <a:pt x="31809" y="66625"/>
                      <a:pt x="30562" y="74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76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1"/>
          </p:nvPr>
        </p:nvSpPr>
        <p:spPr>
          <a:xfrm>
            <a:off x="957019" y="1601439"/>
            <a:ext cx="10278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61" name="Google Shape;61;p4"/>
          <p:cNvGrpSpPr/>
          <p:nvPr/>
        </p:nvGrpSpPr>
        <p:grpSpPr>
          <a:xfrm>
            <a:off x="11206599" y="268519"/>
            <a:ext cx="881685" cy="6391052"/>
            <a:chOff x="8404949" y="201389"/>
            <a:chExt cx="661264" cy="4793289"/>
          </a:xfrm>
        </p:grpSpPr>
        <p:grpSp>
          <p:nvGrpSpPr>
            <p:cNvPr id="62" name="Google Shape;62;p4"/>
            <p:cNvGrpSpPr/>
            <p:nvPr/>
          </p:nvGrpSpPr>
          <p:grpSpPr>
            <a:xfrm rot="-458586">
              <a:off x="8415442" y="4752437"/>
              <a:ext cx="640279" cy="200553"/>
              <a:chOff x="-1846831" y="2912352"/>
              <a:chExt cx="640289" cy="200557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-1846831" y="29205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-1712482" y="29414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 rot="900723">
                <a:off x="-1593588" y="2924966"/>
                <a:ext cx="116897" cy="147995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92371" extrusionOk="0">
                    <a:moveTo>
                      <a:pt x="0" y="8552"/>
                    </a:moveTo>
                    <a:cubicBezTo>
                      <a:pt x="1715" y="9600"/>
                      <a:pt x="3524" y="10266"/>
                      <a:pt x="5239" y="10647"/>
                    </a:cubicBezTo>
                    <a:cubicBezTo>
                      <a:pt x="6953" y="11028"/>
                      <a:pt x="8477" y="11219"/>
                      <a:pt x="9906" y="11219"/>
                    </a:cubicBezTo>
                    <a:cubicBezTo>
                      <a:pt x="11430" y="11219"/>
                      <a:pt x="13049" y="11219"/>
                      <a:pt x="14478" y="10838"/>
                    </a:cubicBezTo>
                    <a:cubicBezTo>
                      <a:pt x="15907" y="10552"/>
                      <a:pt x="17335" y="9790"/>
                      <a:pt x="18764" y="8838"/>
                    </a:cubicBezTo>
                    <a:cubicBezTo>
                      <a:pt x="20193" y="7790"/>
                      <a:pt x="21907" y="6742"/>
                      <a:pt x="23813" y="5599"/>
                    </a:cubicBezTo>
                    <a:cubicBezTo>
                      <a:pt x="25717" y="4456"/>
                      <a:pt x="28099" y="3313"/>
                      <a:pt x="30766" y="2265"/>
                    </a:cubicBezTo>
                    <a:cubicBezTo>
                      <a:pt x="33433" y="1218"/>
                      <a:pt x="36767" y="456"/>
                      <a:pt x="40672" y="75"/>
                    </a:cubicBezTo>
                    <a:cubicBezTo>
                      <a:pt x="42386" y="-116"/>
                      <a:pt x="44196" y="75"/>
                      <a:pt x="46196" y="456"/>
                    </a:cubicBezTo>
                    <a:cubicBezTo>
                      <a:pt x="48196" y="932"/>
                      <a:pt x="50101" y="1599"/>
                      <a:pt x="52006" y="2456"/>
                    </a:cubicBezTo>
                    <a:cubicBezTo>
                      <a:pt x="53912" y="3313"/>
                      <a:pt x="55626" y="4266"/>
                      <a:pt x="57341" y="5409"/>
                    </a:cubicBezTo>
                    <a:cubicBezTo>
                      <a:pt x="58960" y="6552"/>
                      <a:pt x="60293" y="7695"/>
                      <a:pt x="61150" y="8838"/>
                    </a:cubicBezTo>
                    <a:cubicBezTo>
                      <a:pt x="62103" y="9981"/>
                      <a:pt x="62960" y="11981"/>
                      <a:pt x="63627" y="14838"/>
                    </a:cubicBezTo>
                    <a:cubicBezTo>
                      <a:pt x="64294" y="17696"/>
                      <a:pt x="64770" y="20744"/>
                      <a:pt x="65056" y="24078"/>
                    </a:cubicBezTo>
                    <a:cubicBezTo>
                      <a:pt x="65342" y="27411"/>
                      <a:pt x="65437" y="30745"/>
                      <a:pt x="65342" y="33984"/>
                    </a:cubicBezTo>
                    <a:cubicBezTo>
                      <a:pt x="65246" y="37222"/>
                      <a:pt x="64865" y="39984"/>
                      <a:pt x="64294" y="42080"/>
                    </a:cubicBezTo>
                    <a:cubicBezTo>
                      <a:pt x="63437" y="43985"/>
                      <a:pt x="61817" y="46461"/>
                      <a:pt x="59245" y="49605"/>
                    </a:cubicBezTo>
                    <a:cubicBezTo>
                      <a:pt x="57055" y="52272"/>
                      <a:pt x="53721" y="55701"/>
                      <a:pt x="49149" y="60082"/>
                    </a:cubicBezTo>
                    <a:cubicBezTo>
                      <a:pt x="44672" y="64368"/>
                      <a:pt x="38481" y="69607"/>
                      <a:pt x="30766" y="75703"/>
                    </a:cubicBezTo>
                    <a:cubicBezTo>
                      <a:pt x="35719" y="75036"/>
                      <a:pt x="39815" y="74465"/>
                      <a:pt x="43148" y="73893"/>
                    </a:cubicBezTo>
                    <a:cubicBezTo>
                      <a:pt x="46482" y="73322"/>
                      <a:pt x="49149" y="72750"/>
                      <a:pt x="51340" y="72274"/>
                    </a:cubicBezTo>
                    <a:cubicBezTo>
                      <a:pt x="53721" y="71703"/>
                      <a:pt x="55721" y="71131"/>
                      <a:pt x="57055" y="70560"/>
                    </a:cubicBezTo>
                    <a:cubicBezTo>
                      <a:pt x="58293" y="69893"/>
                      <a:pt x="59531" y="69036"/>
                      <a:pt x="60865" y="67893"/>
                    </a:cubicBezTo>
                    <a:cubicBezTo>
                      <a:pt x="62008" y="66940"/>
                      <a:pt x="63151" y="65702"/>
                      <a:pt x="64389" y="64178"/>
                    </a:cubicBezTo>
                    <a:cubicBezTo>
                      <a:pt x="65627" y="62654"/>
                      <a:pt x="66770" y="60749"/>
                      <a:pt x="67913" y="58368"/>
                    </a:cubicBezTo>
                    <a:cubicBezTo>
                      <a:pt x="68675" y="62940"/>
                      <a:pt x="69342" y="66559"/>
                      <a:pt x="69913" y="69131"/>
                    </a:cubicBezTo>
                    <a:cubicBezTo>
                      <a:pt x="70294" y="70655"/>
                      <a:pt x="70580" y="71988"/>
                      <a:pt x="70771" y="73036"/>
                    </a:cubicBezTo>
                    <a:cubicBezTo>
                      <a:pt x="70961" y="74084"/>
                      <a:pt x="71152" y="75227"/>
                      <a:pt x="71438" y="76560"/>
                    </a:cubicBezTo>
                    <a:cubicBezTo>
                      <a:pt x="71628" y="77703"/>
                      <a:pt x="71914" y="79132"/>
                      <a:pt x="72104" y="80656"/>
                    </a:cubicBezTo>
                    <a:cubicBezTo>
                      <a:pt x="72295" y="82180"/>
                      <a:pt x="72580" y="83799"/>
                      <a:pt x="72961" y="85514"/>
                    </a:cubicBezTo>
                    <a:cubicBezTo>
                      <a:pt x="68580" y="84847"/>
                      <a:pt x="64579" y="84466"/>
                      <a:pt x="61055" y="84180"/>
                    </a:cubicBezTo>
                    <a:cubicBezTo>
                      <a:pt x="57531" y="83895"/>
                      <a:pt x="54483" y="83799"/>
                      <a:pt x="52006" y="83895"/>
                    </a:cubicBezTo>
                    <a:cubicBezTo>
                      <a:pt x="49054" y="83895"/>
                      <a:pt x="46482" y="83990"/>
                      <a:pt x="44196" y="84276"/>
                    </a:cubicBezTo>
                    <a:cubicBezTo>
                      <a:pt x="41815" y="84657"/>
                      <a:pt x="39243" y="85133"/>
                      <a:pt x="36385" y="85800"/>
                    </a:cubicBezTo>
                    <a:cubicBezTo>
                      <a:pt x="33909" y="86466"/>
                      <a:pt x="30861" y="87228"/>
                      <a:pt x="27432" y="88276"/>
                    </a:cubicBezTo>
                    <a:cubicBezTo>
                      <a:pt x="24003" y="89324"/>
                      <a:pt x="20098" y="90657"/>
                      <a:pt x="15811" y="92372"/>
                    </a:cubicBezTo>
                    <a:cubicBezTo>
                      <a:pt x="15335" y="91515"/>
                      <a:pt x="14954" y="90562"/>
                      <a:pt x="14573" y="89610"/>
                    </a:cubicBezTo>
                    <a:cubicBezTo>
                      <a:pt x="14192" y="88657"/>
                      <a:pt x="13906" y="87705"/>
                      <a:pt x="13621" y="86847"/>
                    </a:cubicBezTo>
                    <a:cubicBezTo>
                      <a:pt x="13240" y="85895"/>
                      <a:pt x="12954" y="84847"/>
                      <a:pt x="12668" y="83895"/>
                    </a:cubicBezTo>
                    <a:cubicBezTo>
                      <a:pt x="12382" y="82942"/>
                      <a:pt x="12097" y="81894"/>
                      <a:pt x="11811" y="81037"/>
                    </a:cubicBezTo>
                    <a:cubicBezTo>
                      <a:pt x="11525" y="80180"/>
                      <a:pt x="11335" y="79323"/>
                      <a:pt x="11144" y="78370"/>
                    </a:cubicBezTo>
                    <a:cubicBezTo>
                      <a:pt x="10954" y="77418"/>
                      <a:pt x="10763" y="76560"/>
                      <a:pt x="10573" y="75703"/>
                    </a:cubicBezTo>
                    <a:cubicBezTo>
                      <a:pt x="16859" y="70560"/>
                      <a:pt x="22003" y="66083"/>
                      <a:pt x="25813" y="62082"/>
                    </a:cubicBezTo>
                    <a:cubicBezTo>
                      <a:pt x="29623" y="58082"/>
                      <a:pt x="32671" y="54653"/>
                      <a:pt x="34862" y="51986"/>
                    </a:cubicBezTo>
                    <a:cubicBezTo>
                      <a:pt x="37338" y="48747"/>
                      <a:pt x="39148" y="45890"/>
                      <a:pt x="40386" y="43318"/>
                    </a:cubicBezTo>
                    <a:cubicBezTo>
                      <a:pt x="41529" y="40270"/>
                      <a:pt x="42291" y="36936"/>
                      <a:pt x="42863" y="33317"/>
                    </a:cubicBezTo>
                    <a:cubicBezTo>
                      <a:pt x="43434" y="29697"/>
                      <a:pt x="43339" y="26459"/>
                      <a:pt x="42767" y="23506"/>
                    </a:cubicBezTo>
                    <a:cubicBezTo>
                      <a:pt x="42100" y="20553"/>
                      <a:pt x="40862" y="18267"/>
                      <a:pt x="38767" y="16553"/>
                    </a:cubicBezTo>
                    <a:cubicBezTo>
                      <a:pt x="36767" y="14838"/>
                      <a:pt x="33814" y="14362"/>
                      <a:pt x="29908" y="15029"/>
                    </a:cubicBezTo>
                    <a:cubicBezTo>
                      <a:pt x="27337" y="15505"/>
                      <a:pt x="25051" y="16648"/>
                      <a:pt x="22955" y="18553"/>
                    </a:cubicBezTo>
                    <a:cubicBezTo>
                      <a:pt x="20860" y="20458"/>
                      <a:pt x="19050" y="22649"/>
                      <a:pt x="17431" y="25125"/>
                    </a:cubicBezTo>
                    <a:cubicBezTo>
                      <a:pt x="15811" y="27602"/>
                      <a:pt x="14478" y="30269"/>
                      <a:pt x="13240" y="33031"/>
                    </a:cubicBezTo>
                    <a:cubicBezTo>
                      <a:pt x="12097" y="35793"/>
                      <a:pt x="11144" y="38365"/>
                      <a:pt x="10477" y="40746"/>
                    </a:cubicBezTo>
                    <a:cubicBezTo>
                      <a:pt x="9716" y="43128"/>
                      <a:pt x="9239" y="45128"/>
                      <a:pt x="8858" y="46747"/>
                    </a:cubicBezTo>
                    <a:cubicBezTo>
                      <a:pt x="8477" y="48366"/>
                      <a:pt x="8287" y="49224"/>
                      <a:pt x="8287" y="49224"/>
                    </a:cubicBezTo>
                    <a:cubicBezTo>
                      <a:pt x="8287" y="49414"/>
                      <a:pt x="8001" y="48747"/>
                      <a:pt x="7715" y="47319"/>
                    </a:cubicBezTo>
                    <a:cubicBezTo>
                      <a:pt x="7429" y="45890"/>
                      <a:pt x="7048" y="44080"/>
                      <a:pt x="6763" y="41985"/>
                    </a:cubicBezTo>
                    <a:cubicBezTo>
                      <a:pt x="6382" y="39794"/>
                      <a:pt x="6001" y="37603"/>
                      <a:pt x="5524" y="35222"/>
                    </a:cubicBezTo>
                    <a:cubicBezTo>
                      <a:pt x="5048" y="32841"/>
                      <a:pt x="4667" y="30840"/>
                      <a:pt x="4381" y="29316"/>
                    </a:cubicBezTo>
                    <a:cubicBezTo>
                      <a:pt x="4191" y="28078"/>
                      <a:pt x="3810" y="26364"/>
                      <a:pt x="3429" y="24363"/>
                    </a:cubicBezTo>
                    <a:cubicBezTo>
                      <a:pt x="2762" y="21030"/>
                      <a:pt x="1715" y="15886"/>
                      <a:pt x="95" y="88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-1465830" y="29907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57599">
                <a:off x="-1333283" y="2938138"/>
                <a:ext cx="114032" cy="166657"/>
              </a:xfrm>
              <a:custGeom>
                <a:avLst/>
                <a:gdLst/>
                <a:ahLst/>
                <a:cxnLst/>
                <a:rect l="l" t="t" r="r" b="b"/>
                <a:pathLst>
                  <a:path w="62957" h="92011" extrusionOk="0">
                    <a:moveTo>
                      <a:pt x="31940" y="0"/>
                    </a:moveTo>
                    <a:cubicBezTo>
                      <a:pt x="34892" y="0"/>
                      <a:pt x="37940" y="667"/>
                      <a:pt x="41084" y="1715"/>
                    </a:cubicBezTo>
                    <a:cubicBezTo>
                      <a:pt x="44227" y="2762"/>
                      <a:pt x="47180" y="4477"/>
                      <a:pt x="50037" y="6763"/>
                    </a:cubicBezTo>
                    <a:cubicBezTo>
                      <a:pt x="52799" y="9049"/>
                      <a:pt x="55276" y="11906"/>
                      <a:pt x="57467" y="15526"/>
                    </a:cubicBezTo>
                    <a:cubicBezTo>
                      <a:pt x="59657" y="19050"/>
                      <a:pt x="61086" y="23336"/>
                      <a:pt x="61943" y="28194"/>
                    </a:cubicBezTo>
                    <a:cubicBezTo>
                      <a:pt x="63372" y="36671"/>
                      <a:pt x="63277" y="44101"/>
                      <a:pt x="61753" y="50483"/>
                    </a:cubicBezTo>
                    <a:cubicBezTo>
                      <a:pt x="60229" y="56864"/>
                      <a:pt x="57848" y="62484"/>
                      <a:pt x="54514" y="67437"/>
                    </a:cubicBezTo>
                    <a:cubicBezTo>
                      <a:pt x="51180" y="72390"/>
                      <a:pt x="47180" y="76772"/>
                      <a:pt x="42608" y="80772"/>
                    </a:cubicBezTo>
                    <a:cubicBezTo>
                      <a:pt x="38036" y="84677"/>
                      <a:pt x="33273" y="88487"/>
                      <a:pt x="28320" y="92012"/>
                    </a:cubicBezTo>
                    <a:cubicBezTo>
                      <a:pt x="25558" y="89726"/>
                      <a:pt x="23462" y="87821"/>
                      <a:pt x="21938" y="86392"/>
                    </a:cubicBezTo>
                    <a:lnTo>
                      <a:pt x="19462" y="84201"/>
                    </a:lnTo>
                    <a:cubicBezTo>
                      <a:pt x="18795" y="83439"/>
                      <a:pt x="17938" y="82677"/>
                      <a:pt x="16985" y="81820"/>
                    </a:cubicBezTo>
                    <a:cubicBezTo>
                      <a:pt x="16128" y="81058"/>
                      <a:pt x="15176" y="80010"/>
                      <a:pt x="13937" y="78962"/>
                    </a:cubicBezTo>
                    <a:cubicBezTo>
                      <a:pt x="12794" y="77819"/>
                      <a:pt x="11461" y="76581"/>
                      <a:pt x="9937" y="75057"/>
                    </a:cubicBezTo>
                    <a:cubicBezTo>
                      <a:pt x="12699" y="76295"/>
                      <a:pt x="15176" y="77153"/>
                      <a:pt x="17366" y="77438"/>
                    </a:cubicBezTo>
                    <a:cubicBezTo>
                      <a:pt x="19557" y="77724"/>
                      <a:pt x="21462" y="77819"/>
                      <a:pt x="22986" y="77629"/>
                    </a:cubicBezTo>
                    <a:cubicBezTo>
                      <a:pt x="24796" y="77438"/>
                      <a:pt x="26415" y="77057"/>
                      <a:pt x="27844" y="76390"/>
                    </a:cubicBezTo>
                    <a:cubicBezTo>
                      <a:pt x="31559" y="74295"/>
                      <a:pt x="34892" y="71723"/>
                      <a:pt x="37750" y="68675"/>
                    </a:cubicBezTo>
                    <a:cubicBezTo>
                      <a:pt x="40226" y="66008"/>
                      <a:pt x="42417" y="62770"/>
                      <a:pt x="44417" y="58960"/>
                    </a:cubicBezTo>
                    <a:cubicBezTo>
                      <a:pt x="46418" y="55150"/>
                      <a:pt x="47275" y="50578"/>
                      <a:pt x="47084" y="45434"/>
                    </a:cubicBezTo>
                    <a:cubicBezTo>
                      <a:pt x="44608" y="49530"/>
                      <a:pt x="41846" y="52578"/>
                      <a:pt x="38702" y="54483"/>
                    </a:cubicBezTo>
                    <a:cubicBezTo>
                      <a:pt x="35559" y="56388"/>
                      <a:pt x="32702" y="57722"/>
                      <a:pt x="30035" y="58484"/>
                    </a:cubicBezTo>
                    <a:cubicBezTo>
                      <a:pt x="26796" y="59341"/>
                      <a:pt x="23558" y="59722"/>
                      <a:pt x="20319" y="59531"/>
                    </a:cubicBezTo>
                    <a:cubicBezTo>
                      <a:pt x="18700" y="59341"/>
                      <a:pt x="16890" y="58674"/>
                      <a:pt x="14890" y="57341"/>
                    </a:cubicBezTo>
                    <a:cubicBezTo>
                      <a:pt x="12890" y="56007"/>
                      <a:pt x="10985" y="54293"/>
                      <a:pt x="9175" y="52102"/>
                    </a:cubicBezTo>
                    <a:cubicBezTo>
                      <a:pt x="7365" y="49911"/>
                      <a:pt x="5651" y="47530"/>
                      <a:pt x="4127" y="44768"/>
                    </a:cubicBezTo>
                    <a:cubicBezTo>
                      <a:pt x="2603" y="42005"/>
                      <a:pt x="1555" y="39148"/>
                      <a:pt x="793" y="36005"/>
                    </a:cubicBezTo>
                    <a:cubicBezTo>
                      <a:pt x="31" y="32861"/>
                      <a:pt x="-160" y="29718"/>
                      <a:pt x="126" y="26480"/>
                    </a:cubicBezTo>
                    <a:cubicBezTo>
                      <a:pt x="412" y="23241"/>
                      <a:pt x="1364" y="20098"/>
                      <a:pt x="3174" y="16955"/>
                    </a:cubicBezTo>
                    <a:cubicBezTo>
                      <a:pt x="5841" y="12383"/>
                      <a:pt x="8318" y="8954"/>
                      <a:pt x="10699" y="6572"/>
                    </a:cubicBezTo>
                    <a:cubicBezTo>
                      <a:pt x="13080" y="4191"/>
                      <a:pt x="15461" y="2477"/>
                      <a:pt x="17843" y="1524"/>
                    </a:cubicBezTo>
                    <a:cubicBezTo>
                      <a:pt x="20224" y="572"/>
                      <a:pt x="22510" y="0"/>
                      <a:pt x="24796" y="0"/>
                    </a:cubicBezTo>
                    <a:cubicBezTo>
                      <a:pt x="27082" y="0"/>
                      <a:pt x="29463" y="0"/>
                      <a:pt x="31940" y="0"/>
                    </a:cubicBezTo>
                    <a:close/>
                    <a:moveTo>
                      <a:pt x="20033" y="26765"/>
                    </a:moveTo>
                    <a:cubicBezTo>
                      <a:pt x="19462" y="29242"/>
                      <a:pt x="19271" y="31623"/>
                      <a:pt x="19462" y="34004"/>
                    </a:cubicBezTo>
                    <a:cubicBezTo>
                      <a:pt x="19652" y="36386"/>
                      <a:pt x="20033" y="38576"/>
                      <a:pt x="20891" y="40481"/>
                    </a:cubicBezTo>
                    <a:cubicBezTo>
                      <a:pt x="21748" y="42386"/>
                      <a:pt x="22700" y="44006"/>
                      <a:pt x="23939" y="45339"/>
                    </a:cubicBezTo>
                    <a:cubicBezTo>
                      <a:pt x="25272" y="46673"/>
                      <a:pt x="26796" y="47435"/>
                      <a:pt x="28606" y="47720"/>
                    </a:cubicBezTo>
                    <a:cubicBezTo>
                      <a:pt x="30416" y="48006"/>
                      <a:pt x="32130" y="47720"/>
                      <a:pt x="33845" y="46577"/>
                    </a:cubicBezTo>
                    <a:cubicBezTo>
                      <a:pt x="35559" y="45530"/>
                      <a:pt x="37083" y="44006"/>
                      <a:pt x="38417" y="42101"/>
                    </a:cubicBezTo>
                    <a:cubicBezTo>
                      <a:pt x="39845" y="40196"/>
                      <a:pt x="40988" y="38005"/>
                      <a:pt x="41846" y="35528"/>
                    </a:cubicBezTo>
                    <a:cubicBezTo>
                      <a:pt x="42703" y="33052"/>
                      <a:pt x="43274" y="30480"/>
                      <a:pt x="43465" y="27908"/>
                    </a:cubicBezTo>
                    <a:cubicBezTo>
                      <a:pt x="43560" y="26099"/>
                      <a:pt x="43465" y="24194"/>
                      <a:pt x="43179" y="22098"/>
                    </a:cubicBezTo>
                    <a:cubicBezTo>
                      <a:pt x="42893" y="20003"/>
                      <a:pt x="42322" y="18098"/>
                      <a:pt x="41560" y="16288"/>
                    </a:cubicBezTo>
                    <a:cubicBezTo>
                      <a:pt x="40798" y="14478"/>
                      <a:pt x="39845" y="12954"/>
                      <a:pt x="38798" y="11811"/>
                    </a:cubicBezTo>
                    <a:cubicBezTo>
                      <a:pt x="37750" y="10573"/>
                      <a:pt x="36512" y="9906"/>
                      <a:pt x="35273" y="9716"/>
                    </a:cubicBezTo>
                    <a:cubicBezTo>
                      <a:pt x="33559" y="9525"/>
                      <a:pt x="31844" y="9906"/>
                      <a:pt x="30225" y="10763"/>
                    </a:cubicBezTo>
                    <a:cubicBezTo>
                      <a:pt x="28606" y="11621"/>
                      <a:pt x="27082" y="12859"/>
                      <a:pt x="25748" y="14383"/>
                    </a:cubicBezTo>
                    <a:cubicBezTo>
                      <a:pt x="24415" y="16002"/>
                      <a:pt x="23177" y="17812"/>
                      <a:pt x="22129" y="20003"/>
                    </a:cubicBezTo>
                    <a:cubicBezTo>
                      <a:pt x="21081" y="22193"/>
                      <a:pt x="20414" y="24479"/>
                      <a:pt x="19938" y="26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" name="Google Shape;68;p4"/>
            <p:cNvGrpSpPr/>
            <p:nvPr/>
          </p:nvGrpSpPr>
          <p:grpSpPr>
            <a:xfrm>
              <a:off x="8539252" y="201389"/>
              <a:ext cx="392658" cy="200534"/>
              <a:chOff x="-890914" y="3348675"/>
              <a:chExt cx="392658" cy="200534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-890914" y="3366310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-760680" y="3397154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-639949" y="3348675"/>
                <a:ext cx="141693" cy="200534"/>
              </a:xfrm>
              <a:custGeom>
                <a:avLst/>
                <a:gdLst/>
                <a:ahLst/>
                <a:cxnLst/>
                <a:rect l="l" t="t" r="r" b="b"/>
                <a:pathLst>
                  <a:path w="68040" h="96295" extrusionOk="0">
                    <a:moveTo>
                      <a:pt x="14097" y="0"/>
                    </a:moveTo>
                    <a:cubicBezTo>
                      <a:pt x="15335" y="1238"/>
                      <a:pt x="16669" y="2286"/>
                      <a:pt x="18098" y="3048"/>
                    </a:cubicBezTo>
                    <a:cubicBezTo>
                      <a:pt x="19526" y="3810"/>
                      <a:pt x="20765" y="4477"/>
                      <a:pt x="22003" y="4858"/>
                    </a:cubicBezTo>
                    <a:cubicBezTo>
                      <a:pt x="23336" y="5429"/>
                      <a:pt x="24765" y="5810"/>
                      <a:pt x="26099" y="6096"/>
                    </a:cubicBezTo>
                    <a:cubicBezTo>
                      <a:pt x="27813" y="6382"/>
                      <a:pt x="29337" y="6477"/>
                      <a:pt x="30861" y="6287"/>
                    </a:cubicBezTo>
                    <a:cubicBezTo>
                      <a:pt x="32290" y="6096"/>
                      <a:pt x="33909" y="5906"/>
                      <a:pt x="35719" y="5810"/>
                    </a:cubicBezTo>
                    <a:cubicBezTo>
                      <a:pt x="37433" y="5715"/>
                      <a:pt x="39434" y="5620"/>
                      <a:pt x="41720" y="5810"/>
                    </a:cubicBezTo>
                    <a:cubicBezTo>
                      <a:pt x="43910" y="5810"/>
                      <a:pt x="46673" y="6382"/>
                      <a:pt x="49911" y="7144"/>
                    </a:cubicBezTo>
                    <a:cubicBezTo>
                      <a:pt x="53150" y="8001"/>
                      <a:pt x="56007" y="9239"/>
                      <a:pt x="58388" y="10858"/>
                    </a:cubicBezTo>
                    <a:cubicBezTo>
                      <a:pt x="60770" y="12573"/>
                      <a:pt x="62770" y="14478"/>
                      <a:pt x="64199" y="16574"/>
                    </a:cubicBezTo>
                    <a:cubicBezTo>
                      <a:pt x="65723" y="18669"/>
                      <a:pt x="66770" y="20955"/>
                      <a:pt x="67437" y="23336"/>
                    </a:cubicBezTo>
                    <a:cubicBezTo>
                      <a:pt x="68104" y="25718"/>
                      <a:pt x="68199" y="28004"/>
                      <a:pt x="67818" y="30289"/>
                    </a:cubicBezTo>
                    <a:cubicBezTo>
                      <a:pt x="67056" y="33719"/>
                      <a:pt x="65913" y="36862"/>
                      <a:pt x="64484" y="39719"/>
                    </a:cubicBezTo>
                    <a:cubicBezTo>
                      <a:pt x="63151" y="42196"/>
                      <a:pt x="61436" y="44482"/>
                      <a:pt x="59246" y="46673"/>
                    </a:cubicBezTo>
                    <a:cubicBezTo>
                      <a:pt x="57055" y="48863"/>
                      <a:pt x="54102" y="50197"/>
                      <a:pt x="50483" y="50578"/>
                    </a:cubicBezTo>
                    <a:cubicBezTo>
                      <a:pt x="54578" y="51911"/>
                      <a:pt x="57722" y="53531"/>
                      <a:pt x="59817" y="55626"/>
                    </a:cubicBezTo>
                    <a:cubicBezTo>
                      <a:pt x="61913" y="57626"/>
                      <a:pt x="63532" y="59626"/>
                      <a:pt x="64580" y="61532"/>
                    </a:cubicBezTo>
                    <a:cubicBezTo>
                      <a:pt x="65723" y="63818"/>
                      <a:pt x="66389" y="66199"/>
                      <a:pt x="66580" y="68675"/>
                    </a:cubicBezTo>
                    <a:cubicBezTo>
                      <a:pt x="66580" y="71914"/>
                      <a:pt x="65913" y="75057"/>
                      <a:pt x="64770" y="78200"/>
                    </a:cubicBezTo>
                    <a:cubicBezTo>
                      <a:pt x="63627" y="81344"/>
                      <a:pt x="62008" y="84201"/>
                      <a:pt x="60008" y="86773"/>
                    </a:cubicBezTo>
                    <a:cubicBezTo>
                      <a:pt x="57912" y="89345"/>
                      <a:pt x="55436" y="91440"/>
                      <a:pt x="52388" y="93154"/>
                    </a:cubicBezTo>
                    <a:cubicBezTo>
                      <a:pt x="49340" y="94869"/>
                      <a:pt x="45911" y="95917"/>
                      <a:pt x="42005" y="96203"/>
                    </a:cubicBezTo>
                    <a:cubicBezTo>
                      <a:pt x="39338" y="96488"/>
                      <a:pt x="36481" y="96107"/>
                      <a:pt x="33242" y="95155"/>
                    </a:cubicBezTo>
                    <a:cubicBezTo>
                      <a:pt x="30099" y="94202"/>
                      <a:pt x="27051" y="93059"/>
                      <a:pt x="24098" y="91821"/>
                    </a:cubicBezTo>
                    <a:cubicBezTo>
                      <a:pt x="21146" y="90583"/>
                      <a:pt x="18574" y="89345"/>
                      <a:pt x="16288" y="88106"/>
                    </a:cubicBezTo>
                    <a:cubicBezTo>
                      <a:pt x="14002" y="86963"/>
                      <a:pt x="12383" y="86297"/>
                      <a:pt x="11430" y="86201"/>
                    </a:cubicBezTo>
                    <a:cubicBezTo>
                      <a:pt x="10668" y="86201"/>
                      <a:pt x="9716" y="86297"/>
                      <a:pt x="8573" y="86678"/>
                    </a:cubicBezTo>
                    <a:cubicBezTo>
                      <a:pt x="7525" y="86963"/>
                      <a:pt x="6382" y="87440"/>
                      <a:pt x="5048" y="88106"/>
                    </a:cubicBezTo>
                    <a:cubicBezTo>
                      <a:pt x="3715" y="88773"/>
                      <a:pt x="2000" y="89726"/>
                      <a:pt x="0" y="91059"/>
                    </a:cubicBezTo>
                    <a:cubicBezTo>
                      <a:pt x="1048" y="87344"/>
                      <a:pt x="1905" y="84392"/>
                      <a:pt x="2477" y="82106"/>
                    </a:cubicBezTo>
                    <a:cubicBezTo>
                      <a:pt x="3048" y="79820"/>
                      <a:pt x="3620" y="78105"/>
                      <a:pt x="4001" y="76772"/>
                    </a:cubicBezTo>
                    <a:cubicBezTo>
                      <a:pt x="4382" y="75248"/>
                      <a:pt x="4667" y="74200"/>
                      <a:pt x="4858" y="73438"/>
                    </a:cubicBezTo>
                    <a:lnTo>
                      <a:pt x="5334" y="70676"/>
                    </a:lnTo>
                    <a:cubicBezTo>
                      <a:pt x="5525" y="69628"/>
                      <a:pt x="5715" y="68390"/>
                      <a:pt x="5906" y="66770"/>
                    </a:cubicBezTo>
                    <a:cubicBezTo>
                      <a:pt x="6096" y="65151"/>
                      <a:pt x="6382" y="63151"/>
                      <a:pt x="6668" y="60674"/>
                    </a:cubicBezTo>
                    <a:cubicBezTo>
                      <a:pt x="10097" y="66675"/>
                      <a:pt x="13430" y="71247"/>
                      <a:pt x="16764" y="74581"/>
                    </a:cubicBezTo>
                    <a:cubicBezTo>
                      <a:pt x="20098" y="77819"/>
                      <a:pt x="23146" y="80296"/>
                      <a:pt x="25813" y="82010"/>
                    </a:cubicBezTo>
                    <a:cubicBezTo>
                      <a:pt x="28956" y="83915"/>
                      <a:pt x="31909" y="85154"/>
                      <a:pt x="34766" y="85535"/>
                    </a:cubicBezTo>
                    <a:cubicBezTo>
                      <a:pt x="37148" y="85820"/>
                      <a:pt x="39148" y="85344"/>
                      <a:pt x="40862" y="84201"/>
                    </a:cubicBezTo>
                    <a:cubicBezTo>
                      <a:pt x="42577" y="83058"/>
                      <a:pt x="43815" y="81534"/>
                      <a:pt x="44768" y="79724"/>
                    </a:cubicBezTo>
                    <a:cubicBezTo>
                      <a:pt x="45720" y="77915"/>
                      <a:pt x="46292" y="75819"/>
                      <a:pt x="46482" y="73533"/>
                    </a:cubicBezTo>
                    <a:cubicBezTo>
                      <a:pt x="46673" y="71247"/>
                      <a:pt x="46482" y="69056"/>
                      <a:pt x="46006" y="66961"/>
                    </a:cubicBezTo>
                    <a:cubicBezTo>
                      <a:pt x="45434" y="64865"/>
                      <a:pt x="44577" y="62865"/>
                      <a:pt x="43339" y="61151"/>
                    </a:cubicBezTo>
                    <a:cubicBezTo>
                      <a:pt x="42101" y="59436"/>
                      <a:pt x="40481" y="58198"/>
                      <a:pt x="38481" y="57531"/>
                    </a:cubicBezTo>
                    <a:cubicBezTo>
                      <a:pt x="36100" y="56674"/>
                      <a:pt x="33814" y="56293"/>
                      <a:pt x="31528" y="56198"/>
                    </a:cubicBezTo>
                    <a:cubicBezTo>
                      <a:pt x="29528" y="56198"/>
                      <a:pt x="27432" y="56293"/>
                      <a:pt x="25146" y="56864"/>
                    </a:cubicBezTo>
                    <a:cubicBezTo>
                      <a:pt x="22860" y="57436"/>
                      <a:pt x="20860" y="58579"/>
                      <a:pt x="19050" y="60484"/>
                    </a:cubicBezTo>
                    <a:cubicBezTo>
                      <a:pt x="19050" y="59055"/>
                      <a:pt x="19241" y="57817"/>
                      <a:pt x="19336" y="56769"/>
                    </a:cubicBezTo>
                    <a:cubicBezTo>
                      <a:pt x="19431" y="55721"/>
                      <a:pt x="19526" y="54864"/>
                      <a:pt x="19622" y="54197"/>
                    </a:cubicBezTo>
                    <a:cubicBezTo>
                      <a:pt x="19622" y="53435"/>
                      <a:pt x="19717" y="52864"/>
                      <a:pt x="19812" y="52578"/>
                    </a:cubicBezTo>
                    <a:cubicBezTo>
                      <a:pt x="19812" y="52197"/>
                      <a:pt x="19907" y="51530"/>
                      <a:pt x="20003" y="50673"/>
                    </a:cubicBezTo>
                    <a:cubicBezTo>
                      <a:pt x="20003" y="50006"/>
                      <a:pt x="20098" y="49054"/>
                      <a:pt x="20288" y="47911"/>
                    </a:cubicBezTo>
                    <a:cubicBezTo>
                      <a:pt x="20479" y="46768"/>
                      <a:pt x="20574" y="45244"/>
                      <a:pt x="20765" y="43529"/>
                    </a:cubicBezTo>
                    <a:cubicBezTo>
                      <a:pt x="22193" y="44196"/>
                      <a:pt x="23622" y="44768"/>
                      <a:pt x="24956" y="45244"/>
                    </a:cubicBezTo>
                    <a:cubicBezTo>
                      <a:pt x="26289" y="45720"/>
                      <a:pt x="27432" y="46006"/>
                      <a:pt x="28385" y="46292"/>
                    </a:cubicBezTo>
                    <a:cubicBezTo>
                      <a:pt x="29528" y="46577"/>
                      <a:pt x="30671" y="46768"/>
                      <a:pt x="31718" y="46863"/>
                    </a:cubicBezTo>
                    <a:cubicBezTo>
                      <a:pt x="32957" y="46958"/>
                      <a:pt x="34576" y="46863"/>
                      <a:pt x="36576" y="46196"/>
                    </a:cubicBezTo>
                    <a:cubicBezTo>
                      <a:pt x="38576" y="45625"/>
                      <a:pt x="40481" y="44672"/>
                      <a:pt x="42291" y="43434"/>
                    </a:cubicBezTo>
                    <a:cubicBezTo>
                      <a:pt x="44196" y="42196"/>
                      <a:pt x="45720" y="40576"/>
                      <a:pt x="47054" y="38672"/>
                    </a:cubicBezTo>
                    <a:cubicBezTo>
                      <a:pt x="48387" y="36767"/>
                      <a:pt x="49149" y="34481"/>
                      <a:pt x="49244" y="31909"/>
                    </a:cubicBezTo>
                    <a:cubicBezTo>
                      <a:pt x="49340" y="26670"/>
                      <a:pt x="48292" y="22670"/>
                      <a:pt x="46006" y="19907"/>
                    </a:cubicBezTo>
                    <a:cubicBezTo>
                      <a:pt x="43720" y="17240"/>
                      <a:pt x="41148" y="15716"/>
                      <a:pt x="38386" y="15431"/>
                    </a:cubicBezTo>
                    <a:cubicBezTo>
                      <a:pt x="36481" y="15431"/>
                      <a:pt x="34100" y="15907"/>
                      <a:pt x="31337" y="16955"/>
                    </a:cubicBezTo>
                    <a:cubicBezTo>
                      <a:pt x="28956" y="17812"/>
                      <a:pt x="26003" y="19336"/>
                      <a:pt x="22574" y="21336"/>
                    </a:cubicBezTo>
                    <a:cubicBezTo>
                      <a:pt x="19145" y="23432"/>
                      <a:pt x="15145" y="26384"/>
                      <a:pt x="10478" y="30385"/>
                    </a:cubicBezTo>
                    <a:cubicBezTo>
                      <a:pt x="11049" y="28099"/>
                      <a:pt x="11525" y="26099"/>
                      <a:pt x="11811" y="24289"/>
                    </a:cubicBezTo>
                    <a:cubicBezTo>
                      <a:pt x="12097" y="22479"/>
                      <a:pt x="12383" y="20955"/>
                      <a:pt x="12573" y="19812"/>
                    </a:cubicBezTo>
                    <a:cubicBezTo>
                      <a:pt x="12859" y="18383"/>
                      <a:pt x="12954" y="17145"/>
                      <a:pt x="13145" y="16002"/>
                    </a:cubicBezTo>
                    <a:lnTo>
                      <a:pt x="13430" y="12097"/>
                    </a:lnTo>
                    <a:cubicBezTo>
                      <a:pt x="13430" y="10763"/>
                      <a:pt x="13621" y="9144"/>
                      <a:pt x="13716" y="7239"/>
                    </a:cubicBezTo>
                    <a:cubicBezTo>
                      <a:pt x="13907" y="5239"/>
                      <a:pt x="14002" y="2953"/>
                      <a:pt x="14097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0838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>
            <a:spLocks noGrp="1"/>
          </p:cNvSpPr>
          <p:nvPr>
            <p:ph type="body" idx="1"/>
          </p:nvPr>
        </p:nvSpPr>
        <p:spPr>
          <a:xfrm>
            <a:off x="950967" y="1536193"/>
            <a:ext cx="10278000" cy="17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■"/>
              <a:defRPr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69" name="Google Shape;369;p22"/>
          <p:cNvSpPr txBox="1">
            <a:spLocks noGrp="1"/>
          </p:cNvSpPr>
          <p:nvPr>
            <p:ph type="title"/>
          </p:nvPr>
        </p:nvSpPr>
        <p:spPr>
          <a:xfrm>
            <a:off x="960000" y="597408"/>
            <a:ext cx="10278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370" name="Google Shape;370;p22"/>
          <p:cNvGrpSpPr/>
          <p:nvPr/>
        </p:nvGrpSpPr>
        <p:grpSpPr>
          <a:xfrm>
            <a:off x="10845543" y="269523"/>
            <a:ext cx="1012685" cy="216571"/>
            <a:chOff x="1878644" y="1647584"/>
            <a:chExt cx="559042" cy="119538"/>
          </a:xfrm>
        </p:grpSpPr>
        <p:sp>
          <p:nvSpPr>
            <p:cNvPr id="371" name="Google Shape;371;p22"/>
            <p:cNvSpPr/>
            <p:nvPr/>
          </p:nvSpPr>
          <p:spPr>
            <a:xfrm>
              <a:off x="1878644" y="1671101"/>
              <a:ext cx="92770" cy="85276"/>
            </a:xfrm>
            <a:custGeom>
              <a:avLst/>
              <a:gdLst/>
              <a:ahLst/>
              <a:cxnLst/>
              <a:rect l="l" t="t" r="r" b="b"/>
              <a:pathLst>
                <a:path w="92770" h="85276" extrusionOk="0">
                  <a:moveTo>
                    <a:pt x="92770" y="34967"/>
                  </a:moveTo>
                  <a:cubicBezTo>
                    <a:pt x="91437" y="34776"/>
                    <a:pt x="89817" y="34586"/>
                    <a:pt x="87817" y="34491"/>
                  </a:cubicBezTo>
                  <a:cubicBezTo>
                    <a:pt x="85912" y="34395"/>
                    <a:pt x="84007" y="34300"/>
                    <a:pt x="82197" y="34300"/>
                  </a:cubicBezTo>
                  <a:cubicBezTo>
                    <a:pt x="80197" y="34300"/>
                    <a:pt x="78102" y="34300"/>
                    <a:pt x="75816" y="34491"/>
                  </a:cubicBezTo>
                  <a:cubicBezTo>
                    <a:pt x="73434" y="34586"/>
                    <a:pt x="71148" y="34681"/>
                    <a:pt x="68767" y="34872"/>
                  </a:cubicBezTo>
                  <a:cubicBezTo>
                    <a:pt x="66767" y="34967"/>
                    <a:pt x="64481" y="35157"/>
                    <a:pt x="62004" y="35253"/>
                  </a:cubicBezTo>
                  <a:cubicBezTo>
                    <a:pt x="59528" y="35348"/>
                    <a:pt x="57051" y="35634"/>
                    <a:pt x="54765" y="35824"/>
                  </a:cubicBezTo>
                  <a:cubicBezTo>
                    <a:pt x="55623" y="35348"/>
                    <a:pt x="56480" y="34776"/>
                    <a:pt x="57147" y="34014"/>
                  </a:cubicBezTo>
                  <a:cubicBezTo>
                    <a:pt x="57813" y="33252"/>
                    <a:pt x="58480" y="32490"/>
                    <a:pt x="59052" y="31633"/>
                  </a:cubicBezTo>
                  <a:cubicBezTo>
                    <a:pt x="59623" y="30776"/>
                    <a:pt x="60099" y="29823"/>
                    <a:pt x="60576" y="28776"/>
                  </a:cubicBezTo>
                  <a:cubicBezTo>
                    <a:pt x="61147" y="27156"/>
                    <a:pt x="61052" y="25061"/>
                    <a:pt x="60385" y="22680"/>
                  </a:cubicBezTo>
                  <a:cubicBezTo>
                    <a:pt x="59718" y="20298"/>
                    <a:pt x="58480" y="18108"/>
                    <a:pt x="56766" y="16107"/>
                  </a:cubicBezTo>
                  <a:cubicBezTo>
                    <a:pt x="55051" y="14107"/>
                    <a:pt x="52860" y="12488"/>
                    <a:pt x="50289" y="11345"/>
                  </a:cubicBezTo>
                  <a:cubicBezTo>
                    <a:pt x="47717" y="10202"/>
                    <a:pt x="44764" y="9916"/>
                    <a:pt x="41716" y="10583"/>
                  </a:cubicBezTo>
                  <a:cubicBezTo>
                    <a:pt x="38382" y="11345"/>
                    <a:pt x="35430" y="12488"/>
                    <a:pt x="32763" y="14107"/>
                  </a:cubicBezTo>
                  <a:cubicBezTo>
                    <a:pt x="30096" y="15631"/>
                    <a:pt x="28000" y="17822"/>
                    <a:pt x="26286" y="20489"/>
                  </a:cubicBezTo>
                  <a:cubicBezTo>
                    <a:pt x="24571" y="23251"/>
                    <a:pt x="23333" y="26585"/>
                    <a:pt x="22666" y="30490"/>
                  </a:cubicBezTo>
                  <a:cubicBezTo>
                    <a:pt x="21904" y="34395"/>
                    <a:pt x="21714" y="39158"/>
                    <a:pt x="22095" y="44587"/>
                  </a:cubicBezTo>
                  <a:cubicBezTo>
                    <a:pt x="22571" y="51350"/>
                    <a:pt x="23619" y="56779"/>
                    <a:pt x="25428" y="60780"/>
                  </a:cubicBezTo>
                  <a:cubicBezTo>
                    <a:pt x="27238" y="64780"/>
                    <a:pt x="29334" y="67828"/>
                    <a:pt x="31905" y="69828"/>
                  </a:cubicBezTo>
                  <a:cubicBezTo>
                    <a:pt x="34477" y="71829"/>
                    <a:pt x="37239" y="73067"/>
                    <a:pt x="40287" y="73448"/>
                  </a:cubicBezTo>
                  <a:cubicBezTo>
                    <a:pt x="43335" y="73829"/>
                    <a:pt x="46383" y="73829"/>
                    <a:pt x="49336" y="73448"/>
                  </a:cubicBezTo>
                  <a:cubicBezTo>
                    <a:pt x="51432" y="72972"/>
                    <a:pt x="53432" y="72019"/>
                    <a:pt x="55146" y="70590"/>
                  </a:cubicBezTo>
                  <a:cubicBezTo>
                    <a:pt x="56575" y="69352"/>
                    <a:pt x="57909" y="67542"/>
                    <a:pt x="59147" y="65256"/>
                  </a:cubicBezTo>
                  <a:cubicBezTo>
                    <a:pt x="60385" y="62970"/>
                    <a:pt x="60957" y="59732"/>
                    <a:pt x="60766" y="55541"/>
                  </a:cubicBezTo>
                  <a:lnTo>
                    <a:pt x="81150" y="54684"/>
                  </a:lnTo>
                  <a:cubicBezTo>
                    <a:pt x="78768" y="61256"/>
                    <a:pt x="76006" y="66399"/>
                    <a:pt x="72672" y="70305"/>
                  </a:cubicBezTo>
                  <a:cubicBezTo>
                    <a:pt x="69339" y="74115"/>
                    <a:pt x="66100" y="77163"/>
                    <a:pt x="62957" y="79258"/>
                  </a:cubicBezTo>
                  <a:cubicBezTo>
                    <a:pt x="59242" y="81735"/>
                    <a:pt x="55623" y="83354"/>
                    <a:pt x="51908" y="84306"/>
                  </a:cubicBezTo>
                  <a:cubicBezTo>
                    <a:pt x="47336" y="85068"/>
                    <a:pt x="43335" y="85354"/>
                    <a:pt x="39716" y="85259"/>
                  </a:cubicBezTo>
                  <a:cubicBezTo>
                    <a:pt x="36192" y="85068"/>
                    <a:pt x="32953" y="84592"/>
                    <a:pt x="30000" y="83640"/>
                  </a:cubicBezTo>
                  <a:cubicBezTo>
                    <a:pt x="27143" y="82782"/>
                    <a:pt x="24476" y="81639"/>
                    <a:pt x="21999" y="80306"/>
                  </a:cubicBezTo>
                  <a:cubicBezTo>
                    <a:pt x="19523" y="78972"/>
                    <a:pt x="17237" y="77544"/>
                    <a:pt x="14951" y="75924"/>
                  </a:cubicBezTo>
                  <a:cubicBezTo>
                    <a:pt x="13522" y="74877"/>
                    <a:pt x="11903" y="73257"/>
                    <a:pt x="10093" y="70876"/>
                  </a:cubicBezTo>
                  <a:cubicBezTo>
                    <a:pt x="8283" y="68495"/>
                    <a:pt x="6664" y="65733"/>
                    <a:pt x="5045" y="62494"/>
                  </a:cubicBezTo>
                  <a:cubicBezTo>
                    <a:pt x="3521" y="59256"/>
                    <a:pt x="2187" y="55541"/>
                    <a:pt x="1235" y="51540"/>
                  </a:cubicBezTo>
                  <a:cubicBezTo>
                    <a:pt x="187" y="47540"/>
                    <a:pt x="-194" y="43349"/>
                    <a:pt x="92" y="39063"/>
                  </a:cubicBezTo>
                  <a:cubicBezTo>
                    <a:pt x="282" y="34776"/>
                    <a:pt x="1330" y="30490"/>
                    <a:pt x="3140" y="26109"/>
                  </a:cubicBezTo>
                  <a:cubicBezTo>
                    <a:pt x="4950" y="21727"/>
                    <a:pt x="7712" y="17631"/>
                    <a:pt x="11617" y="13631"/>
                  </a:cubicBezTo>
                  <a:cubicBezTo>
                    <a:pt x="17523" y="7630"/>
                    <a:pt x="23809" y="3725"/>
                    <a:pt x="30572" y="1915"/>
                  </a:cubicBezTo>
                  <a:cubicBezTo>
                    <a:pt x="37335" y="105"/>
                    <a:pt x="43716" y="-466"/>
                    <a:pt x="49717" y="391"/>
                  </a:cubicBezTo>
                  <a:cubicBezTo>
                    <a:pt x="55718" y="1248"/>
                    <a:pt x="61052" y="2963"/>
                    <a:pt x="65719" y="5630"/>
                  </a:cubicBezTo>
                  <a:cubicBezTo>
                    <a:pt x="70386" y="8297"/>
                    <a:pt x="73625" y="11154"/>
                    <a:pt x="75530" y="14298"/>
                  </a:cubicBezTo>
                  <a:cubicBezTo>
                    <a:pt x="77435" y="17441"/>
                    <a:pt x="78864" y="19822"/>
                    <a:pt x="79816" y="21346"/>
                  </a:cubicBezTo>
                  <a:cubicBezTo>
                    <a:pt x="80769" y="22965"/>
                    <a:pt x="81531" y="24204"/>
                    <a:pt x="82007" y="25061"/>
                  </a:cubicBezTo>
                  <a:cubicBezTo>
                    <a:pt x="82483" y="25918"/>
                    <a:pt x="82959" y="26490"/>
                    <a:pt x="83340" y="26871"/>
                  </a:cubicBezTo>
                  <a:cubicBezTo>
                    <a:pt x="83721" y="27252"/>
                    <a:pt x="84293" y="27823"/>
                    <a:pt x="85055" y="28490"/>
                  </a:cubicBezTo>
                  <a:cubicBezTo>
                    <a:pt x="85626" y="29061"/>
                    <a:pt x="86293" y="29633"/>
                    <a:pt x="87055" y="30300"/>
                  </a:cubicBezTo>
                  <a:cubicBezTo>
                    <a:pt x="87722" y="30871"/>
                    <a:pt x="88484" y="31538"/>
                    <a:pt x="89436" y="32300"/>
                  </a:cubicBezTo>
                  <a:cubicBezTo>
                    <a:pt x="90294" y="33062"/>
                    <a:pt x="91341" y="33919"/>
                    <a:pt x="92484" y="34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2023515" y="1687780"/>
              <a:ext cx="82677" cy="47434"/>
            </a:xfrm>
            <a:custGeom>
              <a:avLst/>
              <a:gdLst/>
              <a:ahLst/>
              <a:cxnLst/>
              <a:rect l="l" t="t" r="r" b="b"/>
              <a:pathLst>
                <a:path w="82677" h="47434" extrusionOk="0">
                  <a:moveTo>
                    <a:pt x="82010" y="14669"/>
                  </a:moveTo>
                  <a:cubicBezTo>
                    <a:pt x="72104" y="14669"/>
                    <a:pt x="64198" y="14669"/>
                    <a:pt x="58198" y="14669"/>
                  </a:cubicBezTo>
                  <a:cubicBezTo>
                    <a:pt x="52292" y="14669"/>
                    <a:pt x="47625" y="14669"/>
                    <a:pt x="44482" y="14669"/>
                  </a:cubicBezTo>
                  <a:lnTo>
                    <a:pt x="36290" y="14669"/>
                  </a:lnTo>
                  <a:cubicBezTo>
                    <a:pt x="34862" y="14764"/>
                    <a:pt x="32576" y="14859"/>
                    <a:pt x="29432" y="15049"/>
                  </a:cubicBezTo>
                  <a:cubicBezTo>
                    <a:pt x="26765" y="15145"/>
                    <a:pt x="23051" y="15335"/>
                    <a:pt x="18383" y="15526"/>
                  </a:cubicBezTo>
                  <a:cubicBezTo>
                    <a:pt x="13716" y="15716"/>
                    <a:pt x="7715" y="16002"/>
                    <a:pt x="381" y="16192"/>
                  </a:cubicBezTo>
                  <a:lnTo>
                    <a:pt x="0" y="1048"/>
                  </a:lnTo>
                  <a:cubicBezTo>
                    <a:pt x="8477" y="1238"/>
                    <a:pt x="15431" y="1524"/>
                    <a:pt x="20955" y="1714"/>
                  </a:cubicBezTo>
                  <a:cubicBezTo>
                    <a:pt x="26480" y="1905"/>
                    <a:pt x="30861" y="2095"/>
                    <a:pt x="34004" y="2191"/>
                  </a:cubicBezTo>
                  <a:cubicBezTo>
                    <a:pt x="37814" y="2381"/>
                    <a:pt x="40672" y="2476"/>
                    <a:pt x="42672" y="2476"/>
                  </a:cubicBezTo>
                  <a:cubicBezTo>
                    <a:pt x="44577" y="2572"/>
                    <a:pt x="47244" y="2476"/>
                    <a:pt x="50864" y="2286"/>
                  </a:cubicBezTo>
                  <a:cubicBezTo>
                    <a:pt x="53912" y="2191"/>
                    <a:pt x="57912" y="1905"/>
                    <a:pt x="63056" y="1619"/>
                  </a:cubicBezTo>
                  <a:cubicBezTo>
                    <a:pt x="68199" y="1333"/>
                    <a:pt x="74581" y="762"/>
                    <a:pt x="82201" y="0"/>
                  </a:cubicBezTo>
                  <a:cubicBezTo>
                    <a:pt x="81820" y="2857"/>
                    <a:pt x="81725" y="5048"/>
                    <a:pt x="81725" y="6382"/>
                  </a:cubicBezTo>
                  <a:lnTo>
                    <a:pt x="81725" y="10763"/>
                  </a:lnTo>
                  <a:cubicBezTo>
                    <a:pt x="81725" y="11335"/>
                    <a:pt x="81725" y="11906"/>
                    <a:pt x="81725" y="12573"/>
                  </a:cubicBezTo>
                  <a:cubicBezTo>
                    <a:pt x="81725" y="13240"/>
                    <a:pt x="81725" y="13906"/>
                    <a:pt x="81725" y="14573"/>
                  </a:cubicBezTo>
                  <a:close/>
                  <a:moveTo>
                    <a:pt x="572" y="32861"/>
                  </a:moveTo>
                  <a:cubicBezTo>
                    <a:pt x="10382" y="32766"/>
                    <a:pt x="18288" y="32671"/>
                    <a:pt x="24289" y="32576"/>
                  </a:cubicBezTo>
                  <a:cubicBezTo>
                    <a:pt x="30290" y="32480"/>
                    <a:pt x="34862" y="32385"/>
                    <a:pt x="38100" y="32195"/>
                  </a:cubicBezTo>
                  <a:cubicBezTo>
                    <a:pt x="41910" y="32099"/>
                    <a:pt x="44577" y="32004"/>
                    <a:pt x="46292" y="32004"/>
                  </a:cubicBezTo>
                  <a:cubicBezTo>
                    <a:pt x="47720" y="32004"/>
                    <a:pt x="50006" y="31909"/>
                    <a:pt x="53150" y="31623"/>
                  </a:cubicBezTo>
                  <a:cubicBezTo>
                    <a:pt x="55817" y="31528"/>
                    <a:pt x="59436" y="31337"/>
                    <a:pt x="64103" y="31147"/>
                  </a:cubicBezTo>
                  <a:cubicBezTo>
                    <a:pt x="68770" y="30956"/>
                    <a:pt x="74771" y="30575"/>
                    <a:pt x="82201" y="30099"/>
                  </a:cubicBezTo>
                  <a:lnTo>
                    <a:pt x="82677" y="45148"/>
                  </a:lnTo>
                  <a:cubicBezTo>
                    <a:pt x="74200" y="45053"/>
                    <a:pt x="67246" y="44958"/>
                    <a:pt x="61722" y="44863"/>
                  </a:cubicBezTo>
                  <a:cubicBezTo>
                    <a:pt x="56197" y="44863"/>
                    <a:pt x="51816" y="44768"/>
                    <a:pt x="48673" y="44577"/>
                  </a:cubicBezTo>
                  <a:cubicBezTo>
                    <a:pt x="44863" y="44482"/>
                    <a:pt x="42005" y="44387"/>
                    <a:pt x="40005" y="44387"/>
                  </a:cubicBezTo>
                  <a:cubicBezTo>
                    <a:pt x="38005" y="44291"/>
                    <a:pt x="35243" y="44387"/>
                    <a:pt x="31623" y="44577"/>
                  </a:cubicBezTo>
                  <a:cubicBezTo>
                    <a:pt x="28670" y="44768"/>
                    <a:pt x="24575" y="45148"/>
                    <a:pt x="19526" y="45529"/>
                  </a:cubicBezTo>
                  <a:cubicBezTo>
                    <a:pt x="14478" y="45910"/>
                    <a:pt x="8096" y="46577"/>
                    <a:pt x="381" y="47434"/>
                  </a:cubicBezTo>
                  <a:cubicBezTo>
                    <a:pt x="572" y="46006"/>
                    <a:pt x="762" y="44768"/>
                    <a:pt x="762" y="43720"/>
                  </a:cubicBezTo>
                  <a:lnTo>
                    <a:pt x="762" y="38671"/>
                  </a:lnTo>
                  <a:cubicBezTo>
                    <a:pt x="667" y="38100"/>
                    <a:pt x="572" y="37528"/>
                    <a:pt x="572" y="36862"/>
                  </a:cubicBezTo>
                  <a:lnTo>
                    <a:pt x="572" y="328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168712" y="1669041"/>
              <a:ext cx="90738" cy="92082"/>
            </a:xfrm>
            <a:custGeom>
              <a:avLst/>
              <a:gdLst/>
              <a:ahLst/>
              <a:cxnLst/>
              <a:rect l="l" t="t" r="r" b="b"/>
              <a:pathLst>
                <a:path w="90738" h="92082" extrusionOk="0">
                  <a:moveTo>
                    <a:pt x="9776" y="28739"/>
                  </a:moveTo>
                  <a:cubicBezTo>
                    <a:pt x="10347" y="28073"/>
                    <a:pt x="10728" y="26834"/>
                    <a:pt x="10823" y="25025"/>
                  </a:cubicBezTo>
                  <a:cubicBezTo>
                    <a:pt x="11014" y="23215"/>
                    <a:pt x="11395" y="21119"/>
                    <a:pt x="12157" y="18738"/>
                  </a:cubicBezTo>
                  <a:cubicBezTo>
                    <a:pt x="12919" y="16357"/>
                    <a:pt x="14157" y="13976"/>
                    <a:pt x="15872" y="11404"/>
                  </a:cubicBezTo>
                  <a:cubicBezTo>
                    <a:pt x="17681" y="8832"/>
                    <a:pt x="20539" y="6451"/>
                    <a:pt x="24539" y="4260"/>
                  </a:cubicBezTo>
                  <a:cubicBezTo>
                    <a:pt x="28445" y="2069"/>
                    <a:pt x="32255" y="736"/>
                    <a:pt x="35874" y="260"/>
                  </a:cubicBezTo>
                  <a:cubicBezTo>
                    <a:pt x="39589" y="-217"/>
                    <a:pt x="43018" y="-26"/>
                    <a:pt x="46352" y="736"/>
                  </a:cubicBezTo>
                  <a:cubicBezTo>
                    <a:pt x="49685" y="1498"/>
                    <a:pt x="52829" y="2736"/>
                    <a:pt x="55781" y="4451"/>
                  </a:cubicBezTo>
                  <a:cubicBezTo>
                    <a:pt x="58734" y="6165"/>
                    <a:pt x="61401" y="7975"/>
                    <a:pt x="63878" y="9975"/>
                  </a:cubicBezTo>
                  <a:cubicBezTo>
                    <a:pt x="65592" y="11309"/>
                    <a:pt x="66926" y="13214"/>
                    <a:pt x="67878" y="15690"/>
                  </a:cubicBezTo>
                  <a:cubicBezTo>
                    <a:pt x="68831" y="18167"/>
                    <a:pt x="69688" y="21024"/>
                    <a:pt x="70259" y="24072"/>
                  </a:cubicBezTo>
                  <a:cubicBezTo>
                    <a:pt x="70831" y="27215"/>
                    <a:pt x="71212" y="30454"/>
                    <a:pt x="71498" y="33788"/>
                  </a:cubicBezTo>
                  <a:cubicBezTo>
                    <a:pt x="71783" y="37217"/>
                    <a:pt x="71974" y="40455"/>
                    <a:pt x="72069" y="43598"/>
                  </a:cubicBezTo>
                  <a:cubicBezTo>
                    <a:pt x="72164" y="46742"/>
                    <a:pt x="72260" y="49694"/>
                    <a:pt x="72355" y="52266"/>
                  </a:cubicBezTo>
                  <a:cubicBezTo>
                    <a:pt x="72355" y="54838"/>
                    <a:pt x="72641" y="57029"/>
                    <a:pt x="72926" y="58648"/>
                  </a:cubicBezTo>
                  <a:cubicBezTo>
                    <a:pt x="73403" y="61124"/>
                    <a:pt x="74165" y="63220"/>
                    <a:pt x="75308" y="64934"/>
                  </a:cubicBezTo>
                  <a:cubicBezTo>
                    <a:pt x="76451" y="66649"/>
                    <a:pt x="77689" y="68078"/>
                    <a:pt x="79022" y="69316"/>
                  </a:cubicBezTo>
                  <a:cubicBezTo>
                    <a:pt x="80356" y="70459"/>
                    <a:pt x="81689" y="71411"/>
                    <a:pt x="83023" y="72078"/>
                  </a:cubicBezTo>
                  <a:cubicBezTo>
                    <a:pt x="84356" y="72745"/>
                    <a:pt x="85499" y="73221"/>
                    <a:pt x="86547" y="73602"/>
                  </a:cubicBezTo>
                  <a:cubicBezTo>
                    <a:pt x="87214" y="73888"/>
                    <a:pt x="87785" y="74174"/>
                    <a:pt x="88357" y="74269"/>
                  </a:cubicBezTo>
                  <a:cubicBezTo>
                    <a:pt x="89500" y="74745"/>
                    <a:pt x="90262" y="74745"/>
                    <a:pt x="90738" y="74269"/>
                  </a:cubicBezTo>
                  <a:cubicBezTo>
                    <a:pt x="90071" y="75793"/>
                    <a:pt x="89500" y="77126"/>
                    <a:pt x="88928" y="78269"/>
                  </a:cubicBezTo>
                  <a:cubicBezTo>
                    <a:pt x="88357" y="79412"/>
                    <a:pt x="87881" y="80365"/>
                    <a:pt x="87595" y="81127"/>
                  </a:cubicBezTo>
                  <a:cubicBezTo>
                    <a:pt x="87119" y="81984"/>
                    <a:pt x="86738" y="82746"/>
                    <a:pt x="86452" y="83318"/>
                  </a:cubicBezTo>
                  <a:cubicBezTo>
                    <a:pt x="86071" y="83984"/>
                    <a:pt x="85690" y="84556"/>
                    <a:pt x="85309" y="85127"/>
                  </a:cubicBezTo>
                  <a:cubicBezTo>
                    <a:pt x="84928" y="85699"/>
                    <a:pt x="84547" y="86270"/>
                    <a:pt x="83975" y="86937"/>
                  </a:cubicBezTo>
                  <a:cubicBezTo>
                    <a:pt x="83404" y="87604"/>
                    <a:pt x="82832" y="88366"/>
                    <a:pt x="82261" y="89128"/>
                  </a:cubicBezTo>
                  <a:cubicBezTo>
                    <a:pt x="80832" y="88556"/>
                    <a:pt x="79499" y="87890"/>
                    <a:pt x="78165" y="87128"/>
                  </a:cubicBezTo>
                  <a:cubicBezTo>
                    <a:pt x="76832" y="86366"/>
                    <a:pt x="75784" y="85604"/>
                    <a:pt x="74736" y="84937"/>
                  </a:cubicBezTo>
                  <a:cubicBezTo>
                    <a:pt x="73498" y="84175"/>
                    <a:pt x="72355" y="83413"/>
                    <a:pt x="71402" y="82556"/>
                  </a:cubicBezTo>
                  <a:cubicBezTo>
                    <a:pt x="70450" y="81794"/>
                    <a:pt x="69497" y="80841"/>
                    <a:pt x="68545" y="79889"/>
                  </a:cubicBezTo>
                  <a:cubicBezTo>
                    <a:pt x="67783" y="79031"/>
                    <a:pt x="66926" y="78079"/>
                    <a:pt x="66164" y="77031"/>
                  </a:cubicBezTo>
                  <a:cubicBezTo>
                    <a:pt x="65306" y="75983"/>
                    <a:pt x="64640" y="74936"/>
                    <a:pt x="64068" y="73697"/>
                  </a:cubicBezTo>
                  <a:cubicBezTo>
                    <a:pt x="63401" y="75126"/>
                    <a:pt x="61782" y="77222"/>
                    <a:pt x="59306" y="79889"/>
                  </a:cubicBezTo>
                  <a:cubicBezTo>
                    <a:pt x="56829" y="82556"/>
                    <a:pt x="53591" y="84937"/>
                    <a:pt x="49590" y="87128"/>
                  </a:cubicBezTo>
                  <a:cubicBezTo>
                    <a:pt x="45590" y="89318"/>
                    <a:pt x="40922" y="90842"/>
                    <a:pt x="35684" y="91700"/>
                  </a:cubicBezTo>
                  <a:cubicBezTo>
                    <a:pt x="30445" y="92557"/>
                    <a:pt x="24635" y="91985"/>
                    <a:pt x="18253" y="89890"/>
                  </a:cubicBezTo>
                  <a:cubicBezTo>
                    <a:pt x="15491" y="89033"/>
                    <a:pt x="12824" y="87699"/>
                    <a:pt x="10442" y="85985"/>
                  </a:cubicBezTo>
                  <a:cubicBezTo>
                    <a:pt x="8061" y="84270"/>
                    <a:pt x="5870" y="82175"/>
                    <a:pt x="4156" y="79698"/>
                  </a:cubicBezTo>
                  <a:cubicBezTo>
                    <a:pt x="2441" y="77222"/>
                    <a:pt x="1203" y="74459"/>
                    <a:pt x="536" y="71316"/>
                  </a:cubicBezTo>
                  <a:cubicBezTo>
                    <a:pt x="-226" y="68173"/>
                    <a:pt x="-130" y="64649"/>
                    <a:pt x="536" y="60743"/>
                  </a:cubicBezTo>
                  <a:cubicBezTo>
                    <a:pt x="1298" y="56838"/>
                    <a:pt x="2727" y="53600"/>
                    <a:pt x="4727" y="50933"/>
                  </a:cubicBezTo>
                  <a:cubicBezTo>
                    <a:pt x="6728" y="48266"/>
                    <a:pt x="9109" y="46075"/>
                    <a:pt x="11871" y="44456"/>
                  </a:cubicBezTo>
                  <a:cubicBezTo>
                    <a:pt x="14633" y="42741"/>
                    <a:pt x="17777" y="41503"/>
                    <a:pt x="21206" y="40646"/>
                  </a:cubicBezTo>
                  <a:cubicBezTo>
                    <a:pt x="24635" y="39788"/>
                    <a:pt x="28254" y="39122"/>
                    <a:pt x="31874" y="38836"/>
                  </a:cubicBezTo>
                  <a:cubicBezTo>
                    <a:pt x="34731" y="38741"/>
                    <a:pt x="37684" y="38836"/>
                    <a:pt x="40541" y="39312"/>
                  </a:cubicBezTo>
                  <a:cubicBezTo>
                    <a:pt x="43018" y="39788"/>
                    <a:pt x="45590" y="40550"/>
                    <a:pt x="48257" y="41693"/>
                  </a:cubicBezTo>
                  <a:cubicBezTo>
                    <a:pt x="50924" y="42836"/>
                    <a:pt x="53210" y="44646"/>
                    <a:pt x="55115" y="46932"/>
                  </a:cubicBezTo>
                  <a:cubicBezTo>
                    <a:pt x="55019" y="41027"/>
                    <a:pt x="54829" y="36359"/>
                    <a:pt x="54543" y="32835"/>
                  </a:cubicBezTo>
                  <a:cubicBezTo>
                    <a:pt x="54257" y="29311"/>
                    <a:pt x="53972" y="26644"/>
                    <a:pt x="53781" y="24739"/>
                  </a:cubicBezTo>
                  <a:cubicBezTo>
                    <a:pt x="53305" y="22548"/>
                    <a:pt x="52924" y="20929"/>
                    <a:pt x="52638" y="20072"/>
                  </a:cubicBezTo>
                  <a:cubicBezTo>
                    <a:pt x="52067" y="19310"/>
                    <a:pt x="51495" y="18357"/>
                    <a:pt x="50924" y="17405"/>
                  </a:cubicBezTo>
                  <a:cubicBezTo>
                    <a:pt x="50352" y="16452"/>
                    <a:pt x="49590" y="15500"/>
                    <a:pt x="48638" y="14642"/>
                  </a:cubicBezTo>
                  <a:cubicBezTo>
                    <a:pt x="47780" y="13785"/>
                    <a:pt x="46637" y="13118"/>
                    <a:pt x="45304" y="12547"/>
                  </a:cubicBezTo>
                  <a:cubicBezTo>
                    <a:pt x="43970" y="11975"/>
                    <a:pt x="42446" y="11785"/>
                    <a:pt x="40637" y="11880"/>
                  </a:cubicBezTo>
                  <a:cubicBezTo>
                    <a:pt x="38732" y="11975"/>
                    <a:pt x="37208" y="12452"/>
                    <a:pt x="36160" y="13404"/>
                  </a:cubicBezTo>
                  <a:cubicBezTo>
                    <a:pt x="35017" y="14261"/>
                    <a:pt x="34160" y="15309"/>
                    <a:pt x="33588" y="16452"/>
                  </a:cubicBezTo>
                  <a:cubicBezTo>
                    <a:pt x="33017" y="17595"/>
                    <a:pt x="32636" y="18833"/>
                    <a:pt x="32540" y="20167"/>
                  </a:cubicBezTo>
                  <a:cubicBezTo>
                    <a:pt x="32445" y="21500"/>
                    <a:pt x="32540" y="22643"/>
                    <a:pt x="32731" y="23691"/>
                  </a:cubicBezTo>
                  <a:cubicBezTo>
                    <a:pt x="32921" y="24358"/>
                    <a:pt x="33302" y="25120"/>
                    <a:pt x="33683" y="25882"/>
                  </a:cubicBezTo>
                  <a:cubicBezTo>
                    <a:pt x="34160" y="26549"/>
                    <a:pt x="34731" y="27311"/>
                    <a:pt x="35493" y="28073"/>
                  </a:cubicBezTo>
                  <a:cubicBezTo>
                    <a:pt x="36255" y="28835"/>
                    <a:pt x="37303" y="29501"/>
                    <a:pt x="38636" y="30073"/>
                  </a:cubicBezTo>
                  <a:cubicBezTo>
                    <a:pt x="36065" y="30454"/>
                    <a:pt x="33779" y="30644"/>
                    <a:pt x="31778" y="30835"/>
                  </a:cubicBezTo>
                  <a:cubicBezTo>
                    <a:pt x="29778" y="31025"/>
                    <a:pt x="28064" y="31216"/>
                    <a:pt x="26635" y="31406"/>
                  </a:cubicBezTo>
                  <a:cubicBezTo>
                    <a:pt x="25016" y="31597"/>
                    <a:pt x="23492" y="31787"/>
                    <a:pt x="22253" y="31883"/>
                  </a:cubicBezTo>
                  <a:cubicBezTo>
                    <a:pt x="21015" y="31978"/>
                    <a:pt x="19586" y="32264"/>
                    <a:pt x="17872" y="32549"/>
                  </a:cubicBezTo>
                  <a:cubicBezTo>
                    <a:pt x="16443" y="32740"/>
                    <a:pt x="14633" y="33026"/>
                    <a:pt x="12538" y="33407"/>
                  </a:cubicBezTo>
                  <a:cubicBezTo>
                    <a:pt x="10442" y="33788"/>
                    <a:pt x="7966" y="34169"/>
                    <a:pt x="5204" y="34740"/>
                  </a:cubicBezTo>
                  <a:cubicBezTo>
                    <a:pt x="5870" y="33978"/>
                    <a:pt x="6442" y="33216"/>
                    <a:pt x="7013" y="32454"/>
                  </a:cubicBezTo>
                  <a:cubicBezTo>
                    <a:pt x="7585" y="31692"/>
                    <a:pt x="8061" y="31121"/>
                    <a:pt x="8537" y="30549"/>
                  </a:cubicBezTo>
                  <a:cubicBezTo>
                    <a:pt x="9014" y="29882"/>
                    <a:pt x="9395" y="29311"/>
                    <a:pt x="9871" y="28739"/>
                  </a:cubicBezTo>
                  <a:close/>
                  <a:moveTo>
                    <a:pt x="34826" y="48551"/>
                  </a:moveTo>
                  <a:cubicBezTo>
                    <a:pt x="32826" y="48647"/>
                    <a:pt x="30826" y="49123"/>
                    <a:pt x="28826" y="49980"/>
                  </a:cubicBezTo>
                  <a:cubicBezTo>
                    <a:pt x="26825" y="50837"/>
                    <a:pt x="25016" y="51980"/>
                    <a:pt x="23492" y="53504"/>
                  </a:cubicBezTo>
                  <a:cubicBezTo>
                    <a:pt x="21968" y="55028"/>
                    <a:pt x="20634" y="56743"/>
                    <a:pt x="19586" y="58648"/>
                  </a:cubicBezTo>
                  <a:cubicBezTo>
                    <a:pt x="18539" y="60553"/>
                    <a:pt x="17967" y="62744"/>
                    <a:pt x="17967" y="65030"/>
                  </a:cubicBezTo>
                  <a:cubicBezTo>
                    <a:pt x="17967" y="67316"/>
                    <a:pt x="18539" y="69411"/>
                    <a:pt x="19682" y="71126"/>
                  </a:cubicBezTo>
                  <a:cubicBezTo>
                    <a:pt x="20825" y="72840"/>
                    <a:pt x="22444" y="74269"/>
                    <a:pt x="24349" y="75412"/>
                  </a:cubicBezTo>
                  <a:cubicBezTo>
                    <a:pt x="26254" y="76555"/>
                    <a:pt x="28445" y="77222"/>
                    <a:pt x="30731" y="77412"/>
                  </a:cubicBezTo>
                  <a:cubicBezTo>
                    <a:pt x="33017" y="77603"/>
                    <a:pt x="35303" y="77412"/>
                    <a:pt x="37493" y="76745"/>
                  </a:cubicBezTo>
                  <a:cubicBezTo>
                    <a:pt x="39589" y="75983"/>
                    <a:pt x="41589" y="74745"/>
                    <a:pt x="43494" y="73031"/>
                  </a:cubicBezTo>
                  <a:cubicBezTo>
                    <a:pt x="45399" y="71316"/>
                    <a:pt x="47018" y="69411"/>
                    <a:pt x="48352" y="67316"/>
                  </a:cubicBezTo>
                  <a:cubicBezTo>
                    <a:pt x="49685" y="65220"/>
                    <a:pt x="50638" y="63220"/>
                    <a:pt x="51209" y="61124"/>
                  </a:cubicBezTo>
                  <a:cubicBezTo>
                    <a:pt x="51781" y="59029"/>
                    <a:pt x="51781" y="57410"/>
                    <a:pt x="51400" y="56076"/>
                  </a:cubicBezTo>
                  <a:cubicBezTo>
                    <a:pt x="50543" y="53219"/>
                    <a:pt x="48542" y="51123"/>
                    <a:pt x="45399" y="49980"/>
                  </a:cubicBezTo>
                  <a:cubicBezTo>
                    <a:pt x="42256" y="48837"/>
                    <a:pt x="38827" y="48361"/>
                    <a:pt x="34922" y="485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257640" y="1671682"/>
              <a:ext cx="83248" cy="79724"/>
            </a:xfrm>
            <a:custGeom>
              <a:avLst/>
              <a:gdLst/>
              <a:ahLst/>
              <a:cxnLst/>
              <a:rect l="l" t="t" r="r" b="b"/>
              <a:pathLst>
                <a:path w="83248" h="79724" extrusionOk="0">
                  <a:moveTo>
                    <a:pt x="32766" y="857"/>
                  </a:moveTo>
                  <a:lnTo>
                    <a:pt x="52102" y="0"/>
                  </a:lnTo>
                  <a:cubicBezTo>
                    <a:pt x="51244" y="2667"/>
                    <a:pt x="50482" y="5048"/>
                    <a:pt x="50006" y="7239"/>
                  </a:cubicBezTo>
                  <a:cubicBezTo>
                    <a:pt x="49530" y="9430"/>
                    <a:pt x="49149" y="11239"/>
                    <a:pt x="48958" y="12859"/>
                  </a:cubicBezTo>
                  <a:cubicBezTo>
                    <a:pt x="48577" y="14764"/>
                    <a:pt x="48482" y="16383"/>
                    <a:pt x="48482" y="17907"/>
                  </a:cubicBezTo>
                  <a:lnTo>
                    <a:pt x="48482" y="22765"/>
                  </a:lnTo>
                  <a:cubicBezTo>
                    <a:pt x="48482" y="24289"/>
                    <a:pt x="48482" y="26003"/>
                    <a:pt x="48292" y="27908"/>
                  </a:cubicBezTo>
                  <a:cubicBezTo>
                    <a:pt x="48101" y="29813"/>
                    <a:pt x="48101" y="31813"/>
                    <a:pt x="47911" y="34100"/>
                  </a:cubicBezTo>
                  <a:cubicBezTo>
                    <a:pt x="51911" y="34004"/>
                    <a:pt x="55340" y="33909"/>
                    <a:pt x="58198" y="33814"/>
                  </a:cubicBezTo>
                  <a:cubicBezTo>
                    <a:pt x="61055" y="33719"/>
                    <a:pt x="63437" y="33623"/>
                    <a:pt x="65246" y="33623"/>
                  </a:cubicBezTo>
                  <a:lnTo>
                    <a:pt x="70580" y="33623"/>
                  </a:lnTo>
                  <a:cubicBezTo>
                    <a:pt x="71914" y="33623"/>
                    <a:pt x="73247" y="33623"/>
                    <a:pt x="74581" y="33433"/>
                  </a:cubicBezTo>
                  <a:cubicBezTo>
                    <a:pt x="75819" y="33338"/>
                    <a:pt x="77152" y="33147"/>
                    <a:pt x="78486" y="33052"/>
                  </a:cubicBezTo>
                  <a:cubicBezTo>
                    <a:pt x="79819" y="32957"/>
                    <a:pt x="81248" y="32575"/>
                    <a:pt x="82582" y="32099"/>
                  </a:cubicBezTo>
                  <a:lnTo>
                    <a:pt x="83248" y="46292"/>
                  </a:lnTo>
                  <a:cubicBezTo>
                    <a:pt x="80772" y="46101"/>
                    <a:pt x="78581" y="45911"/>
                    <a:pt x="76676" y="45911"/>
                  </a:cubicBezTo>
                  <a:cubicBezTo>
                    <a:pt x="74771" y="45911"/>
                    <a:pt x="73057" y="45911"/>
                    <a:pt x="71628" y="45720"/>
                  </a:cubicBezTo>
                  <a:cubicBezTo>
                    <a:pt x="70009" y="45720"/>
                    <a:pt x="68485" y="45720"/>
                    <a:pt x="67151" y="45530"/>
                  </a:cubicBezTo>
                  <a:lnTo>
                    <a:pt x="62103" y="45530"/>
                  </a:lnTo>
                  <a:cubicBezTo>
                    <a:pt x="60484" y="45530"/>
                    <a:pt x="58388" y="45530"/>
                    <a:pt x="56007" y="45720"/>
                  </a:cubicBezTo>
                  <a:cubicBezTo>
                    <a:pt x="53626" y="45815"/>
                    <a:pt x="50768" y="45911"/>
                    <a:pt x="47530" y="46101"/>
                  </a:cubicBezTo>
                  <a:cubicBezTo>
                    <a:pt x="47339" y="48006"/>
                    <a:pt x="47149" y="49816"/>
                    <a:pt x="47149" y="51435"/>
                  </a:cubicBezTo>
                  <a:cubicBezTo>
                    <a:pt x="47149" y="53149"/>
                    <a:pt x="47149" y="54578"/>
                    <a:pt x="47149" y="55912"/>
                  </a:cubicBezTo>
                  <a:cubicBezTo>
                    <a:pt x="47149" y="57436"/>
                    <a:pt x="47244" y="58960"/>
                    <a:pt x="47434" y="60293"/>
                  </a:cubicBezTo>
                  <a:cubicBezTo>
                    <a:pt x="47530" y="61722"/>
                    <a:pt x="47815" y="63436"/>
                    <a:pt x="48101" y="65342"/>
                  </a:cubicBezTo>
                  <a:cubicBezTo>
                    <a:pt x="48292" y="67056"/>
                    <a:pt x="48673" y="69056"/>
                    <a:pt x="49054" y="71342"/>
                  </a:cubicBezTo>
                  <a:cubicBezTo>
                    <a:pt x="49435" y="73724"/>
                    <a:pt x="49911" y="76486"/>
                    <a:pt x="50482" y="79724"/>
                  </a:cubicBezTo>
                  <a:lnTo>
                    <a:pt x="32290" y="79724"/>
                  </a:lnTo>
                  <a:cubicBezTo>
                    <a:pt x="32766" y="76676"/>
                    <a:pt x="33052" y="74009"/>
                    <a:pt x="33338" y="71628"/>
                  </a:cubicBezTo>
                  <a:cubicBezTo>
                    <a:pt x="33623" y="69247"/>
                    <a:pt x="33814" y="67247"/>
                    <a:pt x="34099" y="65723"/>
                  </a:cubicBezTo>
                  <a:cubicBezTo>
                    <a:pt x="34290" y="63818"/>
                    <a:pt x="34480" y="62198"/>
                    <a:pt x="34576" y="60674"/>
                  </a:cubicBezTo>
                  <a:cubicBezTo>
                    <a:pt x="34671" y="58865"/>
                    <a:pt x="34766" y="57150"/>
                    <a:pt x="34957" y="55340"/>
                  </a:cubicBezTo>
                  <a:cubicBezTo>
                    <a:pt x="35052" y="53816"/>
                    <a:pt x="35147" y="52102"/>
                    <a:pt x="35147" y="50387"/>
                  </a:cubicBezTo>
                  <a:cubicBezTo>
                    <a:pt x="35147" y="48673"/>
                    <a:pt x="35147" y="47054"/>
                    <a:pt x="34957" y="45434"/>
                  </a:cubicBezTo>
                  <a:cubicBezTo>
                    <a:pt x="32194" y="45339"/>
                    <a:pt x="29718" y="45339"/>
                    <a:pt x="27527" y="45434"/>
                  </a:cubicBezTo>
                  <a:cubicBezTo>
                    <a:pt x="25336" y="45434"/>
                    <a:pt x="23527" y="45530"/>
                    <a:pt x="21907" y="45720"/>
                  </a:cubicBezTo>
                  <a:cubicBezTo>
                    <a:pt x="20098" y="45815"/>
                    <a:pt x="18574" y="45911"/>
                    <a:pt x="17240" y="46101"/>
                  </a:cubicBezTo>
                  <a:cubicBezTo>
                    <a:pt x="15907" y="46292"/>
                    <a:pt x="14383" y="46482"/>
                    <a:pt x="12764" y="46577"/>
                  </a:cubicBezTo>
                  <a:cubicBezTo>
                    <a:pt x="11335" y="46768"/>
                    <a:pt x="9620" y="46958"/>
                    <a:pt x="7620" y="46958"/>
                  </a:cubicBezTo>
                  <a:cubicBezTo>
                    <a:pt x="5620" y="46958"/>
                    <a:pt x="3429" y="47149"/>
                    <a:pt x="1143" y="47339"/>
                  </a:cubicBezTo>
                  <a:lnTo>
                    <a:pt x="0" y="33623"/>
                  </a:lnTo>
                  <a:cubicBezTo>
                    <a:pt x="3048" y="33814"/>
                    <a:pt x="5620" y="34004"/>
                    <a:pt x="7906" y="34100"/>
                  </a:cubicBezTo>
                  <a:cubicBezTo>
                    <a:pt x="10192" y="34195"/>
                    <a:pt x="12097" y="34290"/>
                    <a:pt x="13621" y="34290"/>
                  </a:cubicBezTo>
                  <a:lnTo>
                    <a:pt x="36290" y="34290"/>
                  </a:lnTo>
                  <a:cubicBezTo>
                    <a:pt x="36290" y="31432"/>
                    <a:pt x="36290" y="28861"/>
                    <a:pt x="36290" y="26670"/>
                  </a:cubicBezTo>
                  <a:cubicBezTo>
                    <a:pt x="36290" y="24479"/>
                    <a:pt x="36195" y="22669"/>
                    <a:pt x="36004" y="21241"/>
                  </a:cubicBezTo>
                  <a:cubicBezTo>
                    <a:pt x="35909" y="19622"/>
                    <a:pt x="35814" y="18193"/>
                    <a:pt x="35719" y="17240"/>
                  </a:cubicBezTo>
                  <a:cubicBezTo>
                    <a:pt x="35623" y="16097"/>
                    <a:pt x="35338" y="14764"/>
                    <a:pt x="35052" y="13240"/>
                  </a:cubicBezTo>
                  <a:cubicBezTo>
                    <a:pt x="34862" y="11906"/>
                    <a:pt x="34480" y="10192"/>
                    <a:pt x="34099" y="8191"/>
                  </a:cubicBezTo>
                  <a:cubicBezTo>
                    <a:pt x="33718" y="6096"/>
                    <a:pt x="33242" y="3715"/>
                    <a:pt x="32671" y="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2346127" y="1647584"/>
              <a:ext cx="91559" cy="119538"/>
            </a:xfrm>
            <a:custGeom>
              <a:avLst/>
              <a:gdLst/>
              <a:ahLst/>
              <a:cxnLst/>
              <a:rect l="l" t="t" r="r" b="b"/>
              <a:pathLst>
                <a:path w="91559" h="119538" extrusionOk="0">
                  <a:moveTo>
                    <a:pt x="0" y="667"/>
                  </a:moveTo>
                  <a:cubicBezTo>
                    <a:pt x="2572" y="1333"/>
                    <a:pt x="4953" y="1810"/>
                    <a:pt x="7049" y="2096"/>
                  </a:cubicBezTo>
                  <a:cubicBezTo>
                    <a:pt x="9239" y="2381"/>
                    <a:pt x="11049" y="2572"/>
                    <a:pt x="12668" y="2667"/>
                  </a:cubicBezTo>
                  <a:cubicBezTo>
                    <a:pt x="14573" y="2762"/>
                    <a:pt x="16288" y="2858"/>
                    <a:pt x="17812" y="2858"/>
                  </a:cubicBezTo>
                  <a:cubicBezTo>
                    <a:pt x="19336" y="2858"/>
                    <a:pt x="21336" y="2762"/>
                    <a:pt x="23622" y="2477"/>
                  </a:cubicBezTo>
                  <a:cubicBezTo>
                    <a:pt x="27718" y="2096"/>
                    <a:pt x="33623" y="1333"/>
                    <a:pt x="41148" y="0"/>
                  </a:cubicBezTo>
                  <a:cubicBezTo>
                    <a:pt x="39910" y="857"/>
                    <a:pt x="38767" y="1715"/>
                    <a:pt x="37719" y="2572"/>
                  </a:cubicBezTo>
                  <a:cubicBezTo>
                    <a:pt x="36671" y="3429"/>
                    <a:pt x="35719" y="4191"/>
                    <a:pt x="34957" y="4953"/>
                  </a:cubicBezTo>
                  <a:lnTo>
                    <a:pt x="32480" y="7429"/>
                  </a:lnTo>
                  <a:cubicBezTo>
                    <a:pt x="31052" y="9430"/>
                    <a:pt x="29623" y="12859"/>
                    <a:pt x="28099" y="17621"/>
                  </a:cubicBezTo>
                  <a:cubicBezTo>
                    <a:pt x="26860" y="21717"/>
                    <a:pt x="25527" y="27527"/>
                    <a:pt x="24194" y="34957"/>
                  </a:cubicBezTo>
                  <a:cubicBezTo>
                    <a:pt x="22765" y="42386"/>
                    <a:pt x="21527" y="52292"/>
                    <a:pt x="20479" y="64675"/>
                  </a:cubicBezTo>
                  <a:cubicBezTo>
                    <a:pt x="25908" y="59341"/>
                    <a:pt x="31052" y="55340"/>
                    <a:pt x="35909" y="52578"/>
                  </a:cubicBezTo>
                  <a:cubicBezTo>
                    <a:pt x="40767" y="49816"/>
                    <a:pt x="45053" y="47911"/>
                    <a:pt x="48673" y="46673"/>
                  </a:cubicBezTo>
                  <a:cubicBezTo>
                    <a:pt x="53054" y="45339"/>
                    <a:pt x="56959" y="44577"/>
                    <a:pt x="60484" y="44482"/>
                  </a:cubicBezTo>
                  <a:cubicBezTo>
                    <a:pt x="65056" y="44863"/>
                    <a:pt x="69056" y="45720"/>
                    <a:pt x="72390" y="47244"/>
                  </a:cubicBezTo>
                  <a:cubicBezTo>
                    <a:pt x="75819" y="48768"/>
                    <a:pt x="78677" y="50483"/>
                    <a:pt x="81058" y="52578"/>
                  </a:cubicBezTo>
                  <a:cubicBezTo>
                    <a:pt x="83439" y="54674"/>
                    <a:pt x="85439" y="56769"/>
                    <a:pt x="86868" y="58960"/>
                  </a:cubicBezTo>
                  <a:cubicBezTo>
                    <a:pt x="88392" y="61151"/>
                    <a:pt x="89535" y="63056"/>
                    <a:pt x="90297" y="64675"/>
                  </a:cubicBezTo>
                  <a:cubicBezTo>
                    <a:pt x="90773" y="65818"/>
                    <a:pt x="91059" y="67818"/>
                    <a:pt x="91345" y="70771"/>
                  </a:cubicBezTo>
                  <a:cubicBezTo>
                    <a:pt x="91631" y="73724"/>
                    <a:pt x="91631" y="77057"/>
                    <a:pt x="91345" y="80867"/>
                  </a:cubicBezTo>
                  <a:cubicBezTo>
                    <a:pt x="91154" y="84677"/>
                    <a:pt x="90488" y="88583"/>
                    <a:pt x="89630" y="92774"/>
                  </a:cubicBezTo>
                  <a:cubicBezTo>
                    <a:pt x="88678" y="96965"/>
                    <a:pt x="87154" y="100775"/>
                    <a:pt x="85154" y="104299"/>
                  </a:cubicBezTo>
                  <a:cubicBezTo>
                    <a:pt x="83153" y="107823"/>
                    <a:pt x="80391" y="110681"/>
                    <a:pt x="77153" y="113062"/>
                  </a:cubicBezTo>
                  <a:cubicBezTo>
                    <a:pt x="73914" y="115443"/>
                    <a:pt x="69818" y="116681"/>
                    <a:pt x="64865" y="116872"/>
                  </a:cubicBezTo>
                  <a:cubicBezTo>
                    <a:pt x="59150" y="116872"/>
                    <a:pt x="53721" y="116205"/>
                    <a:pt x="48387" y="114872"/>
                  </a:cubicBezTo>
                  <a:cubicBezTo>
                    <a:pt x="43815" y="113728"/>
                    <a:pt x="39053" y="111824"/>
                    <a:pt x="33909" y="108966"/>
                  </a:cubicBezTo>
                  <a:cubicBezTo>
                    <a:pt x="28861" y="106109"/>
                    <a:pt x="24575" y="102013"/>
                    <a:pt x="20955" y="96679"/>
                  </a:cubicBezTo>
                  <a:lnTo>
                    <a:pt x="20955" y="100584"/>
                  </a:lnTo>
                  <a:cubicBezTo>
                    <a:pt x="20955" y="101822"/>
                    <a:pt x="20955" y="102965"/>
                    <a:pt x="21146" y="103823"/>
                  </a:cubicBezTo>
                  <a:cubicBezTo>
                    <a:pt x="21241" y="105061"/>
                    <a:pt x="21336" y="106109"/>
                    <a:pt x="21527" y="106966"/>
                  </a:cubicBezTo>
                  <a:cubicBezTo>
                    <a:pt x="21622" y="108014"/>
                    <a:pt x="21908" y="109061"/>
                    <a:pt x="22384" y="110109"/>
                  </a:cubicBezTo>
                  <a:cubicBezTo>
                    <a:pt x="22765" y="110966"/>
                    <a:pt x="23241" y="112109"/>
                    <a:pt x="24003" y="113348"/>
                  </a:cubicBezTo>
                  <a:cubicBezTo>
                    <a:pt x="24765" y="114586"/>
                    <a:pt x="25718" y="115919"/>
                    <a:pt x="26956" y="117062"/>
                  </a:cubicBezTo>
                  <a:cubicBezTo>
                    <a:pt x="25718" y="116967"/>
                    <a:pt x="24479" y="116872"/>
                    <a:pt x="23336" y="116777"/>
                  </a:cubicBezTo>
                  <a:cubicBezTo>
                    <a:pt x="22193" y="116681"/>
                    <a:pt x="20860" y="116777"/>
                    <a:pt x="19622" y="116777"/>
                  </a:cubicBezTo>
                  <a:cubicBezTo>
                    <a:pt x="18288" y="116872"/>
                    <a:pt x="16955" y="116967"/>
                    <a:pt x="15621" y="117062"/>
                  </a:cubicBezTo>
                  <a:cubicBezTo>
                    <a:pt x="14288" y="117158"/>
                    <a:pt x="12859" y="117348"/>
                    <a:pt x="11430" y="117539"/>
                  </a:cubicBezTo>
                  <a:cubicBezTo>
                    <a:pt x="10192" y="117729"/>
                    <a:pt x="8763" y="118015"/>
                    <a:pt x="7049" y="118396"/>
                  </a:cubicBezTo>
                  <a:cubicBezTo>
                    <a:pt x="5334" y="118777"/>
                    <a:pt x="3620" y="119158"/>
                    <a:pt x="1905" y="119539"/>
                  </a:cubicBezTo>
                  <a:cubicBezTo>
                    <a:pt x="2286" y="118491"/>
                    <a:pt x="2477" y="117062"/>
                    <a:pt x="2762" y="115157"/>
                  </a:cubicBezTo>
                  <a:cubicBezTo>
                    <a:pt x="2953" y="113252"/>
                    <a:pt x="3239" y="111062"/>
                    <a:pt x="3524" y="108680"/>
                  </a:cubicBezTo>
                  <a:cubicBezTo>
                    <a:pt x="3810" y="106299"/>
                    <a:pt x="4001" y="103727"/>
                    <a:pt x="4191" y="101060"/>
                  </a:cubicBezTo>
                  <a:cubicBezTo>
                    <a:pt x="4382" y="98393"/>
                    <a:pt x="4572" y="95726"/>
                    <a:pt x="4763" y="93059"/>
                  </a:cubicBezTo>
                  <a:cubicBezTo>
                    <a:pt x="5239" y="86963"/>
                    <a:pt x="5620" y="80296"/>
                    <a:pt x="5906" y="73057"/>
                  </a:cubicBezTo>
                  <a:cubicBezTo>
                    <a:pt x="6286" y="61817"/>
                    <a:pt x="6286" y="51340"/>
                    <a:pt x="6096" y="41720"/>
                  </a:cubicBezTo>
                  <a:cubicBezTo>
                    <a:pt x="6001" y="37624"/>
                    <a:pt x="5810" y="33433"/>
                    <a:pt x="5525" y="29242"/>
                  </a:cubicBezTo>
                  <a:cubicBezTo>
                    <a:pt x="5239" y="25051"/>
                    <a:pt x="4858" y="21050"/>
                    <a:pt x="4477" y="17336"/>
                  </a:cubicBezTo>
                  <a:cubicBezTo>
                    <a:pt x="4001" y="13621"/>
                    <a:pt x="3429" y="10287"/>
                    <a:pt x="2762" y="7334"/>
                  </a:cubicBezTo>
                  <a:cubicBezTo>
                    <a:pt x="2000" y="4382"/>
                    <a:pt x="1143" y="2096"/>
                    <a:pt x="0" y="381"/>
                  </a:cubicBezTo>
                  <a:close/>
                  <a:moveTo>
                    <a:pt x="21717" y="81915"/>
                  </a:moveTo>
                  <a:cubicBezTo>
                    <a:pt x="23527" y="85153"/>
                    <a:pt x="25336" y="87916"/>
                    <a:pt x="27432" y="90202"/>
                  </a:cubicBezTo>
                  <a:cubicBezTo>
                    <a:pt x="29528" y="92488"/>
                    <a:pt x="31433" y="94393"/>
                    <a:pt x="33433" y="95917"/>
                  </a:cubicBezTo>
                  <a:cubicBezTo>
                    <a:pt x="35433" y="97441"/>
                    <a:pt x="37433" y="98679"/>
                    <a:pt x="39338" y="99632"/>
                  </a:cubicBezTo>
                  <a:cubicBezTo>
                    <a:pt x="41243" y="100489"/>
                    <a:pt x="43148" y="101156"/>
                    <a:pt x="44958" y="101632"/>
                  </a:cubicBezTo>
                  <a:cubicBezTo>
                    <a:pt x="49054" y="102775"/>
                    <a:pt x="53150" y="102870"/>
                    <a:pt x="57150" y="102013"/>
                  </a:cubicBezTo>
                  <a:cubicBezTo>
                    <a:pt x="61151" y="100870"/>
                    <a:pt x="64294" y="98679"/>
                    <a:pt x="66484" y="95345"/>
                  </a:cubicBezTo>
                  <a:cubicBezTo>
                    <a:pt x="68675" y="92012"/>
                    <a:pt x="70390" y="88202"/>
                    <a:pt x="71628" y="84011"/>
                  </a:cubicBezTo>
                  <a:cubicBezTo>
                    <a:pt x="72200" y="82010"/>
                    <a:pt x="72581" y="79439"/>
                    <a:pt x="72676" y="76295"/>
                  </a:cubicBezTo>
                  <a:cubicBezTo>
                    <a:pt x="72771" y="73152"/>
                    <a:pt x="72485" y="70104"/>
                    <a:pt x="71628" y="67247"/>
                  </a:cubicBezTo>
                  <a:cubicBezTo>
                    <a:pt x="70771" y="64389"/>
                    <a:pt x="69342" y="61722"/>
                    <a:pt x="67247" y="59436"/>
                  </a:cubicBezTo>
                  <a:cubicBezTo>
                    <a:pt x="65151" y="57150"/>
                    <a:pt x="62103" y="55817"/>
                    <a:pt x="58103" y="55340"/>
                  </a:cubicBezTo>
                  <a:cubicBezTo>
                    <a:pt x="55340" y="55340"/>
                    <a:pt x="52102" y="56102"/>
                    <a:pt x="48387" y="57722"/>
                  </a:cubicBezTo>
                  <a:cubicBezTo>
                    <a:pt x="45149" y="59055"/>
                    <a:pt x="41339" y="61246"/>
                    <a:pt x="36862" y="64294"/>
                  </a:cubicBezTo>
                  <a:cubicBezTo>
                    <a:pt x="32385" y="67342"/>
                    <a:pt x="27337" y="71914"/>
                    <a:pt x="21717" y="77915"/>
                  </a:cubicBezTo>
                  <a:lnTo>
                    <a:pt x="21717" y="821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730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 txBox="1">
            <a:spLocks noGrp="1"/>
          </p:cNvSpPr>
          <p:nvPr>
            <p:ph type="title"/>
          </p:nvPr>
        </p:nvSpPr>
        <p:spPr>
          <a:xfrm>
            <a:off x="960000" y="2349600"/>
            <a:ext cx="52832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1"/>
          </p:nvPr>
        </p:nvSpPr>
        <p:spPr>
          <a:xfrm>
            <a:off x="960000" y="3314000"/>
            <a:ext cx="52832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379" name="Google Shape;379;p23"/>
          <p:cNvGrpSpPr/>
          <p:nvPr/>
        </p:nvGrpSpPr>
        <p:grpSpPr>
          <a:xfrm>
            <a:off x="223152" y="200887"/>
            <a:ext cx="3640229" cy="6391688"/>
            <a:chOff x="167364" y="150665"/>
            <a:chExt cx="2730172" cy="4793766"/>
          </a:xfrm>
        </p:grpSpPr>
        <p:grpSp>
          <p:nvGrpSpPr>
            <p:cNvPr id="380" name="Google Shape;380;p23"/>
            <p:cNvGrpSpPr/>
            <p:nvPr/>
          </p:nvGrpSpPr>
          <p:grpSpPr>
            <a:xfrm>
              <a:off x="2504877" y="4743896"/>
              <a:ext cx="392658" cy="200534"/>
              <a:chOff x="-890914" y="3348675"/>
              <a:chExt cx="392658" cy="200534"/>
            </a:xfrm>
          </p:grpSpPr>
          <p:sp>
            <p:nvSpPr>
              <p:cNvPr id="381" name="Google Shape;381;p23"/>
              <p:cNvSpPr/>
              <p:nvPr/>
            </p:nvSpPr>
            <p:spPr>
              <a:xfrm>
                <a:off x="-890914" y="3366310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>
                <a:off x="-760680" y="3397154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>
                <a:off x="-639949" y="3348675"/>
                <a:ext cx="141693" cy="200534"/>
              </a:xfrm>
              <a:custGeom>
                <a:avLst/>
                <a:gdLst/>
                <a:ahLst/>
                <a:cxnLst/>
                <a:rect l="l" t="t" r="r" b="b"/>
                <a:pathLst>
                  <a:path w="68040" h="96295" extrusionOk="0">
                    <a:moveTo>
                      <a:pt x="14097" y="0"/>
                    </a:moveTo>
                    <a:cubicBezTo>
                      <a:pt x="15335" y="1238"/>
                      <a:pt x="16669" y="2286"/>
                      <a:pt x="18098" y="3048"/>
                    </a:cubicBezTo>
                    <a:cubicBezTo>
                      <a:pt x="19526" y="3810"/>
                      <a:pt x="20765" y="4477"/>
                      <a:pt x="22003" y="4858"/>
                    </a:cubicBezTo>
                    <a:cubicBezTo>
                      <a:pt x="23336" y="5429"/>
                      <a:pt x="24765" y="5810"/>
                      <a:pt x="26099" y="6096"/>
                    </a:cubicBezTo>
                    <a:cubicBezTo>
                      <a:pt x="27813" y="6382"/>
                      <a:pt x="29337" y="6477"/>
                      <a:pt x="30861" y="6287"/>
                    </a:cubicBezTo>
                    <a:cubicBezTo>
                      <a:pt x="32290" y="6096"/>
                      <a:pt x="33909" y="5906"/>
                      <a:pt x="35719" y="5810"/>
                    </a:cubicBezTo>
                    <a:cubicBezTo>
                      <a:pt x="37433" y="5715"/>
                      <a:pt x="39434" y="5620"/>
                      <a:pt x="41720" y="5810"/>
                    </a:cubicBezTo>
                    <a:cubicBezTo>
                      <a:pt x="43910" y="5810"/>
                      <a:pt x="46673" y="6382"/>
                      <a:pt x="49911" y="7144"/>
                    </a:cubicBezTo>
                    <a:cubicBezTo>
                      <a:pt x="53150" y="8001"/>
                      <a:pt x="56007" y="9239"/>
                      <a:pt x="58388" y="10858"/>
                    </a:cubicBezTo>
                    <a:cubicBezTo>
                      <a:pt x="60770" y="12573"/>
                      <a:pt x="62770" y="14478"/>
                      <a:pt x="64199" y="16574"/>
                    </a:cubicBezTo>
                    <a:cubicBezTo>
                      <a:pt x="65723" y="18669"/>
                      <a:pt x="66770" y="20955"/>
                      <a:pt x="67437" y="23336"/>
                    </a:cubicBezTo>
                    <a:cubicBezTo>
                      <a:pt x="68104" y="25718"/>
                      <a:pt x="68199" y="28004"/>
                      <a:pt x="67818" y="30289"/>
                    </a:cubicBezTo>
                    <a:cubicBezTo>
                      <a:pt x="67056" y="33719"/>
                      <a:pt x="65913" y="36862"/>
                      <a:pt x="64484" y="39719"/>
                    </a:cubicBezTo>
                    <a:cubicBezTo>
                      <a:pt x="63151" y="42196"/>
                      <a:pt x="61436" y="44482"/>
                      <a:pt x="59246" y="46673"/>
                    </a:cubicBezTo>
                    <a:cubicBezTo>
                      <a:pt x="57055" y="48863"/>
                      <a:pt x="54102" y="50197"/>
                      <a:pt x="50483" y="50578"/>
                    </a:cubicBezTo>
                    <a:cubicBezTo>
                      <a:pt x="54578" y="51911"/>
                      <a:pt x="57722" y="53531"/>
                      <a:pt x="59817" y="55626"/>
                    </a:cubicBezTo>
                    <a:cubicBezTo>
                      <a:pt x="61913" y="57626"/>
                      <a:pt x="63532" y="59626"/>
                      <a:pt x="64580" y="61532"/>
                    </a:cubicBezTo>
                    <a:cubicBezTo>
                      <a:pt x="65723" y="63818"/>
                      <a:pt x="66389" y="66199"/>
                      <a:pt x="66580" y="68675"/>
                    </a:cubicBezTo>
                    <a:cubicBezTo>
                      <a:pt x="66580" y="71914"/>
                      <a:pt x="65913" y="75057"/>
                      <a:pt x="64770" y="78200"/>
                    </a:cubicBezTo>
                    <a:cubicBezTo>
                      <a:pt x="63627" y="81344"/>
                      <a:pt x="62008" y="84201"/>
                      <a:pt x="60008" y="86773"/>
                    </a:cubicBezTo>
                    <a:cubicBezTo>
                      <a:pt x="57912" y="89345"/>
                      <a:pt x="55436" y="91440"/>
                      <a:pt x="52388" y="93154"/>
                    </a:cubicBezTo>
                    <a:cubicBezTo>
                      <a:pt x="49340" y="94869"/>
                      <a:pt x="45911" y="95917"/>
                      <a:pt x="42005" y="96203"/>
                    </a:cubicBezTo>
                    <a:cubicBezTo>
                      <a:pt x="39338" y="96488"/>
                      <a:pt x="36481" y="96107"/>
                      <a:pt x="33242" y="95155"/>
                    </a:cubicBezTo>
                    <a:cubicBezTo>
                      <a:pt x="30099" y="94202"/>
                      <a:pt x="27051" y="93059"/>
                      <a:pt x="24098" y="91821"/>
                    </a:cubicBezTo>
                    <a:cubicBezTo>
                      <a:pt x="21146" y="90583"/>
                      <a:pt x="18574" y="89345"/>
                      <a:pt x="16288" y="88106"/>
                    </a:cubicBezTo>
                    <a:cubicBezTo>
                      <a:pt x="14002" y="86963"/>
                      <a:pt x="12383" y="86297"/>
                      <a:pt x="11430" y="86201"/>
                    </a:cubicBezTo>
                    <a:cubicBezTo>
                      <a:pt x="10668" y="86201"/>
                      <a:pt x="9716" y="86297"/>
                      <a:pt x="8573" y="86678"/>
                    </a:cubicBezTo>
                    <a:cubicBezTo>
                      <a:pt x="7525" y="86963"/>
                      <a:pt x="6382" y="87440"/>
                      <a:pt x="5048" y="88106"/>
                    </a:cubicBezTo>
                    <a:cubicBezTo>
                      <a:pt x="3715" y="88773"/>
                      <a:pt x="2000" y="89726"/>
                      <a:pt x="0" y="91059"/>
                    </a:cubicBezTo>
                    <a:cubicBezTo>
                      <a:pt x="1048" y="87344"/>
                      <a:pt x="1905" y="84392"/>
                      <a:pt x="2477" y="82106"/>
                    </a:cubicBezTo>
                    <a:cubicBezTo>
                      <a:pt x="3048" y="79820"/>
                      <a:pt x="3620" y="78105"/>
                      <a:pt x="4001" y="76772"/>
                    </a:cubicBezTo>
                    <a:cubicBezTo>
                      <a:pt x="4382" y="75248"/>
                      <a:pt x="4667" y="74200"/>
                      <a:pt x="4858" y="73438"/>
                    </a:cubicBezTo>
                    <a:lnTo>
                      <a:pt x="5334" y="70676"/>
                    </a:lnTo>
                    <a:cubicBezTo>
                      <a:pt x="5525" y="69628"/>
                      <a:pt x="5715" y="68390"/>
                      <a:pt x="5906" y="66770"/>
                    </a:cubicBezTo>
                    <a:cubicBezTo>
                      <a:pt x="6096" y="65151"/>
                      <a:pt x="6382" y="63151"/>
                      <a:pt x="6668" y="60674"/>
                    </a:cubicBezTo>
                    <a:cubicBezTo>
                      <a:pt x="10097" y="66675"/>
                      <a:pt x="13430" y="71247"/>
                      <a:pt x="16764" y="74581"/>
                    </a:cubicBezTo>
                    <a:cubicBezTo>
                      <a:pt x="20098" y="77819"/>
                      <a:pt x="23146" y="80296"/>
                      <a:pt x="25813" y="82010"/>
                    </a:cubicBezTo>
                    <a:cubicBezTo>
                      <a:pt x="28956" y="83915"/>
                      <a:pt x="31909" y="85154"/>
                      <a:pt x="34766" y="85535"/>
                    </a:cubicBezTo>
                    <a:cubicBezTo>
                      <a:pt x="37148" y="85820"/>
                      <a:pt x="39148" y="85344"/>
                      <a:pt x="40862" y="84201"/>
                    </a:cubicBezTo>
                    <a:cubicBezTo>
                      <a:pt x="42577" y="83058"/>
                      <a:pt x="43815" y="81534"/>
                      <a:pt x="44768" y="79724"/>
                    </a:cubicBezTo>
                    <a:cubicBezTo>
                      <a:pt x="45720" y="77915"/>
                      <a:pt x="46292" y="75819"/>
                      <a:pt x="46482" y="73533"/>
                    </a:cubicBezTo>
                    <a:cubicBezTo>
                      <a:pt x="46673" y="71247"/>
                      <a:pt x="46482" y="69056"/>
                      <a:pt x="46006" y="66961"/>
                    </a:cubicBezTo>
                    <a:cubicBezTo>
                      <a:pt x="45434" y="64865"/>
                      <a:pt x="44577" y="62865"/>
                      <a:pt x="43339" y="61151"/>
                    </a:cubicBezTo>
                    <a:cubicBezTo>
                      <a:pt x="42101" y="59436"/>
                      <a:pt x="40481" y="58198"/>
                      <a:pt x="38481" y="57531"/>
                    </a:cubicBezTo>
                    <a:cubicBezTo>
                      <a:pt x="36100" y="56674"/>
                      <a:pt x="33814" y="56293"/>
                      <a:pt x="31528" y="56198"/>
                    </a:cubicBezTo>
                    <a:cubicBezTo>
                      <a:pt x="29528" y="56198"/>
                      <a:pt x="27432" y="56293"/>
                      <a:pt x="25146" y="56864"/>
                    </a:cubicBezTo>
                    <a:cubicBezTo>
                      <a:pt x="22860" y="57436"/>
                      <a:pt x="20860" y="58579"/>
                      <a:pt x="19050" y="60484"/>
                    </a:cubicBezTo>
                    <a:cubicBezTo>
                      <a:pt x="19050" y="59055"/>
                      <a:pt x="19241" y="57817"/>
                      <a:pt x="19336" y="56769"/>
                    </a:cubicBezTo>
                    <a:cubicBezTo>
                      <a:pt x="19431" y="55721"/>
                      <a:pt x="19526" y="54864"/>
                      <a:pt x="19622" y="54197"/>
                    </a:cubicBezTo>
                    <a:cubicBezTo>
                      <a:pt x="19622" y="53435"/>
                      <a:pt x="19717" y="52864"/>
                      <a:pt x="19812" y="52578"/>
                    </a:cubicBezTo>
                    <a:cubicBezTo>
                      <a:pt x="19812" y="52197"/>
                      <a:pt x="19907" y="51530"/>
                      <a:pt x="20003" y="50673"/>
                    </a:cubicBezTo>
                    <a:cubicBezTo>
                      <a:pt x="20003" y="50006"/>
                      <a:pt x="20098" y="49054"/>
                      <a:pt x="20288" y="47911"/>
                    </a:cubicBezTo>
                    <a:cubicBezTo>
                      <a:pt x="20479" y="46768"/>
                      <a:pt x="20574" y="45244"/>
                      <a:pt x="20765" y="43529"/>
                    </a:cubicBezTo>
                    <a:cubicBezTo>
                      <a:pt x="22193" y="44196"/>
                      <a:pt x="23622" y="44768"/>
                      <a:pt x="24956" y="45244"/>
                    </a:cubicBezTo>
                    <a:cubicBezTo>
                      <a:pt x="26289" y="45720"/>
                      <a:pt x="27432" y="46006"/>
                      <a:pt x="28385" y="46292"/>
                    </a:cubicBezTo>
                    <a:cubicBezTo>
                      <a:pt x="29528" y="46577"/>
                      <a:pt x="30671" y="46768"/>
                      <a:pt x="31718" y="46863"/>
                    </a:cubicBezTo>
                    <a:cubicBezTo>
                      <a:pt x="32957" y="46958"/>
                      <a:pt x="34576" y="46863"/>
                      <a:pt x="36576" y="46196"/>
                    </a:cubicBezTo>
                    <a:cubicBezTo>
                      <a:pt x="38576" y="45625"/>
                      <a:pt x="40481" y="44672"/>
                      <a:pt x="42291" y="43434"/>
                    </a:cubicBezTo>
                    <a:cubicBezTo>
                      <a:pt x="44196" y="42196"/>
                      <a:pt x="45720" y="40576"/>
                      <a:pt x="47054" y="38672"/>
                    </a:cubicBezTo>
                    <a:cubicBezTo>
                      <a:pt x="48387" y="36767"/>
                      <a:pt x="49149" y="34481"/>
                      <a:pt x="49244" y="31909"/>
                    </a:cubicBezTo>
                    <a:cubicBezTo>
                      <a:pt x="49340" y="26670"/>
                      <a:pt x="48292" y="22670"/>
                      <a:pt x="46006" y="19907"/>
                    </a:cubicBezTo>
                    <a:cubicBezTo>
                      <a:pt x="43720" y="17240"/>
                      <a:pt x="41148" y="15716"/>
                      <a:pt x="38386" y="15431"/>
                    </a:cubicBezTo>
                    <a:cubicBezTo>
                      <a:pt x="36481" y="15431"/>
                      <a:pt x="34100" y="15907"/>
                      <a:pt x="31337" y="16955"/>
                    </a:cubicBezTo>
                    <a:cubicBezTo>
                      <a:pt x="28956" y="17812"/>
                      <a:pt x="26003" y="19336"/>
                      <a:pt x="22574" y="21336"/>
                    </a:cubicBezTo>
                    <a:cubicBezTo>
                      <a:pt x="19145" y="23432"/>
                      <a:pt x="15145" y="26384"/>
                      <a:pt x="10478" y="30385"/>
                    </a:cubicBezTo>
                    <a:cubicBezTo>
                      <a:pt x="11049" y="28099"/>
                      <a:pt x="11525" y="26099"/>
                      <a:pt x="11811" y="24289"/>
                    </a:cubicBezTo>
                    <a:cubicBezTo>
                      <a:pt x="12097" y="22479"/>
                      <a:pt x="12383" y="20955"/>
                      <a:pt x="12573" y="19812"/>
                    </a:cubicBezTo>
                    <a:cubicBezTo>
                      <a:pt x="12859" y="18383"/>
                      <a:pt x="12954" y="17145"/>
                      <a:pt x="13145" y="16002"/>
                    </a:cubicBezTo>
                    <a:lnTo>
                      <a:pt x="13430" y="12097"/>
                    </a:lnTo>
                    <a:cubicBezTo>
                      <a:pt x="13430" y="10763"/>
                      <a:pt x="13621" y="9144"/>
                      <a:pt x="13716" y="7239"/>
                    </a:cubicBezTo>
                    <a:cubicBezTo>
                      <a:pt x="13907" y="5239"/>
                      <a:pt x="14002" y="2953"/>
                      <a:pt x="14097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23"/>
            <p:cNvGrpSpPr/>
            <p:nvPr/>
          </p:nvGrpSpPr>
          <p:grpSpPr>
            <a:xfrm rot="143743">
              <a:off x="170992" y="170061"/>
              <a:ext cx="932047" cy="193109"/>
              <a:chOff x="7927588" y="4699870"/>
              <a:chExt cx="932071" cy="193114"/>
            </a:xfrm>
          </p:grpSpPr>
          <p:sp>
            <p:nvSpPr>
              <p:cNvPr id="385" name="Google Shape;385;p23"/>
              <p:cNvSpPr/>
              <p:nvPr/>
            </p:nvSpPr>
            <p:spPr>
              <a:xfrm rot="314828">
                <a:off x="7928626" y="4798468"/>
                <a:ext cx="85383" cy="26612"/>
              </a:xfrm>
              <a:custGeom>
                <a:avLst/>
                <a:gdLst/>
                <a:ahLst/>
                <a:cxnLst/>
                <a:rect l="l" t="t" r="r" b="b"/>
                <a:pathLst>
                  <a:path w="115680" h="36055" extrusionOk="0">
                    <a:moveTo>
                      <a:pt x="0" y="10114"/>
                    </a:moveTo>
                    <a:cubicBezTo>
                      <a:pt x="6851" y="9848"/>
                      <a:pt x="13123" y="9528"/>
                      <a:pt x="18821" y="9160"/>
                    </a:cubicBezTo>
                    <a:cubicBezTo>
                      <a:pt x="24515" y="8789"/>
                      <a:pt x="29474" y="8469"/>
                      <a:pt x="33675" y="8195"/>
                    </a:cubicBezTo>
                    <a:cubicBezTo>
                      <a:pt x="38588" y="7875"/>
                      <a:pt x="43043" y="7503"/>
                      <a:pt x="47068" y="7066"/>
                    </a:cubicBezTo>
                    <a:cubicBezTo>
                      <a:pt x="51281" y="6792"/>
                      <a:pt x="56619" y="6268"/>
                      <a:pt x="63075" y="5495"/>
                    </a:cubicBezTo>
                    <a:cubicBezTo>
                      <a:pt x="68671" y="4959"/>
                      <a:pt x="75710" y="4244"/>
                      <a:pt x="84190" y="3341"/>
                    </a:cubicBezTo>
                    <a:cubicBezTo>
                      <a:pt x="92670" y="2435"/>
                      <a:pt x="103023" y="1321"/>
                      <a:pt x="115258" y="0"/>
                    </a:cubicBezTo>
                    <a:lnTo>
                      <a:pt x="115680" y="26907"/>
                    </a:lnTo>
                    <a:cubicBezTo>
                      <a:pt x="105825" y="26840"/>
                      <a:pt x="97590" y="26887"/>
                      <a:pt x="91005" y="27051"/>
                    </a:cubicBezTo>
                    <a:cubicBezTo>
                      <a:pt x="84420" y="27215"/>
                      <a:pt x="79094" y="27344"/>
                      <a:pt x="75057" y="27430"/>
                    </a:cubicBezTo>
                    <a:cubicBezTo>
                      <a:pt x="70317" y="27559"/>
                      <a:pt x="66451" y="27813"/>
                      <a:pt x="63493" y="28181"/>
                    </a:cubicBezTo>
                    <a:cubicBezTo>
                      <a:pt x="60511" y="28544"/>
                      <a:pt x="56326" y="29079"/>
                      <a:pt x="50917" y="29787"/>
                    </a:cubicBezTo>
                    <a:cubicBezTo>
                      <a:pt x="46384" y="30439"/>
                      <a:pt x="40233" y="31229"/>
                      <a:pt x="32456" y="32167"/>
                    </a:cubicBezTo>
                    <a:cubicBezTo>
                      <a:pt x="24695" y="33112"/>
                      <a:pt x="14870" y="34410"/>
                      <a:pt x="3009" y="36055"/>
                    </a:cubicBezTo>
                    <a:lnTo>
                      <a:pt x="4" y="101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 rot="315344">
                <a:off x="8037835" y="4704559"/>
                <a:ext cx="110378" cy="174190"/>
              </a:xfrm>
              <a:custGeom>
                <a:avLst/>
                <a:gdLst/>
                <a:ahLst/>
                <a:cxnLst/>
                <a:rect l="l" t="t" r="r" b="b"/>
                <a:pathLst>
                  <a:path w="65231" h="102942" extrusionOk="0">
                    <a:moveTo>
                      <a:pt x="40934" y="286"/>
                    </a:moveTo>
                    <a:lnTo>
                      <a:pt x="48554" y="31814"/>
                    </a:lnTo>
                    <a:cubicBezTo>
                      <a:pt x="47411" y="28956"/>
                      <a:pt x="45982" y="26956"/>
                      <a:pt x="44363" y="25717"/>
                    </a:cubicBezTo>
                    <a:cubicBezTo>
                      <a:pt x="42743" y="24479"/>
                      <a:pt x="41124" y="23813"/>
                      <a:pt x="39600" y="23527"/>
                    </a:cubicBezTo>
                    <a:cubicBezTo>
                      <a:pt x="37790" y="23241"/>
                      <a:pt x="35885" y="23336"/>
                      <a:pt x="33980" y="23908"/>
                    </a:cubicBezTo>
                    <a:cubicBezTo>
                      <a:pt x="29408" y="25908"/>
                      <a:pt x="25598" y="28861"/>
                      <a:pt x="22550" y="32766"/>
                    </a:cubicBezTo>
                    <a:cubicBezTo>
                      <a:pt x="21312" y="34481"/>
                      <a:pt x="20074" y="36385"/>
                      <a:pt x="18836" y="38672"/>
                    </a:cubicBezTo>
                    <a:cubicBezTo>
                      <a:pt x="17693" y="40958"/>
                      <a:pt x="16740" y="43625"/>
                      <a:pt x="15978" y="46577"/>
                    </a:cubicBezTo>
                    <a:cubicBezTo>
                      <a:pt x="15311" y="49625"/>
                      <a:pt x="14930" y="52959"/>
                      <a:pt x="14835" y="56674"/>
                    </a:cubicBezTo>
                    <a:cubicBezTo>
                      <a:pt x="14740" y="60389"/>
                      <a:pt x="15121" y="64579"/>
                      <a:pt x="15883" y="69247"/>
                    </a:cubicBezTo>
                    <a:cubicBezTo>
                      <a:pt x="16645" y="65437"/>
                      <a:pt x="17693" y="62103"/>
                      <a:pt x="18931" y="59341"/>
                    </a:cubicBezTo>
                    <a:cubicBezTo>
                      <a:pt x="20264" y="56578"/>
                      <a:pt x="21693" y="54293"/>
                      <a:pt x="23312" y="52388"/>
                    </a:cubicBezTo>
                    <a:cubicBezTo>
                      <a:pt x="24932" y="50483"/>
                      <a:pt x="26646" y="48959"/>
                      <a:pt x="28456" y="47815"/>
                    </a:cubicBezTo>
                    <a:cubicBezTo>
                      <a:pt x="30266" y="46672"/>
                      <a:pt x="32075" y="45815"/>
                      <a:pt x="33885" y="45244"/>
                    </a:cubicBezTo>
                    <a:cubicBezTo>
                      <a:pt x="38076" y="43815"/>
                      <a:pt x="42648" y="43625"/>
                      <a:pt x="47411" y="44577"/>
                    </a:cubicBezTo>
                    <a:cubicBezTo>
                      <a:pt x="51316" y="45625"/>
                      <a:pt x="54554" y="47530"/>
                      <a:pt x="57317" y="50292"/>
                    </a:cubicBezTo>
                    <a:cubicBezTo>
                      <a:pt x="59984" y="53054"/>
                      <a:pt x="62079" y="56388"/>
                      <a:pt x="63317" y="60198"/>
                    </a:cubicBezTo>
                    <a:cubicBezTo>
                      <a:pt x="64651" y="64008"/>
                      <a:pt x="65318" y="68104"/>
                      <a:pt x="65222" y="72390"/>
                    </a:cubicBezTo>
                    <a:cubicBezTo>
                      <a:pt x="65222" y="76676"/>
                      <a:pt x="64460" y="80772"/>
                      <a:pt x="62936" y="84677"/>
                    </a:cubicBezTo>
                    <a:cubicBezTo>
                      <a:pt x="61412" y="88583"/>
                      <a:pt x="59222" y="92012"/>
                      <a:pt x="56078" y="95060"/>
                    </a:cubicBezTo>
                    <a:cubicBezTo>
                      <a:pt x="52935" y="98108"/>
                      <a:pt x="49125" y="100298"/>
                      <a:pt x="44553" y="101537"/>
                    </a:cubicBezTo>
                    <a:cubicBezTo>
                      <a:pt x="37600" y="103442"/>
                      <a:pt x="31123" y="103442"/>
                      <a:pt x="25027" y="101346"/>
                    </a:cubicBezTo>
                    <a:cubicBezTo>
                      <a:pt x="19026" y="99346"/>
                      <a:pt x="13978" y="95822"/>
                      <a:pt x="9882" y="90869"/>
                    </a:cubicBezTo>
                    <a:cubicBezTo>
                      <a:pt x="5786" y="85915"/>
                      <a:pt x="2929" y="79629"/>
                      <a:pt x="1214" y="72200"/>
                    </a:cubicBezTo>
                    <a:cubicBezTo>
                      <a:pt x="-405" y="64675"/>
                      <a:pt x="-405" y="56483"/>
                      <a:pt x="1214" y="47434"/>
                    </a:cubicBezTo>
                    <a:cubicBezTo>
                      <a:pt x="1976" y="43434"/>
                      <a:pt x="2834" y="39434"/>
                      <a:pt x="3977" y="35623"/>
                    </a:cubicBezTo>
                    <a:cubicBezTo>
                      <a:pt x="5120" y="31814"/>
                      <a:pt x="6929" y="27908"/>
                      <a:pt x="9692" y="24098"/>
                    </a:cubicBezTo>
                    <a:cubicBezTo>
                      <a:pt x="12359" y="20288"/>
                      <a:pt x="16169" y="16383"/>
                      <a:pt x="21026" y="12383"/>
                    </a:cubicBezTo>
                    <a:cubicBezTo>
                      <a:pt x="25884" y="8382"/>
                      <a:pt x="32456" y="4286"/>
                      <a:pt x="40838" y="0"/>
                    </a:cubicBezTo>
                    <a:close/>
                    <a:moveTo>
                      <a:pt x="25789" y="78105"/>
                    </a:moveTo>
                    <a:cubicBezTo>
                      <a:pt x="26456" y="80677"/>
                      <a:pt x="27408" y="82963"/>
                      <a:pt x="28646" y="85058"/>
                    </a:cubicBezTo>
                    <a:cubicBezTo>
                      <a:pt x="29885" y="87154"/>
                      <a:pt x="31123" y="88868"/>
                      <a:pt x="32552" y="90297"/>
                    </a:cubicBezTo>
                    <a:cubicBezTo>
                      <a:pt x="33980" y="91726"/>
                      <a:pt x="35409" y="92774"/>
                      <a:pt x="36838" y="93440"/>
                    </a:cubicBezTo>
                    <a:cubicBezTo>
                      <a:pt x="38267" y="94107"/>
                      <a:pt x="39600" y="94298"/>
                      <a:pt x="40743" y="94012"/>
                    </a:cubicBezTo>
                    <a:cubicBezTo>
                      <a:pt x="43124" y="93440"/>
                      <a:pt x="45029" y="91440"/>
                      <a:pt x="46172" y="88106"/>
                    </a:cubicBezTo>
                    <a:cubicBezTo>
                      <a:pt x="47411" y="84773"/>
                      <a:pt x="47792" y="80486"/>
                      <a:pt x="47220" y="75248"/>
                    </a:cubicBezTo>
                    <a:cubicBezTo>
                      <a:pt x="47030" y="72676"/>
                      <a:pt x="46268" y="70199"/>
                      <a:pt x="45029" y="67723"/>
                    </a:cubicBezTo>
                    <a:cubicBezTo>
                      <a:pt x="43791" y="65246"/>
                      <a:pt x="42458" y="63151"/>
                      <a:pt x="40934" y="61341"/>
                    </a:cubicBezTo>
                    <a:cubicBezTo>
                      <a:pt x="39410" y="59531"/>
                      <a:pt x="37886" y="58103"/>
                      <a:pt x="36266" y="57055"/>
                    </a:cubicBezTo>
                    <a:cubicBezTo>
                      <a:pt x="34647" y="56102"/>
                      <a:pt x="33314" y="55721"/>
                      <a:pt x="32266" y="55912"/>
                    </a:cubicBezTo>
                    <a:cubicBezTo>
                      <a:pt x="30647" y="56483"/>
                      <a:pt x="29218" y="57436"/>
                      <a:pt x="28075" y="58769"/>
                    </a:cubicBezTo>
                    <a:cubicBezTo>
                      <a:pt x="26932" y="60198"/>
                      <a:pt x="26075" y="61913"/>
                      <a:pt x="25503" y="63913"/>
                    </a:cubicBezTo>
                    <a:cubicBezTo>
                      <a:pt x="24932" y="65913"/>
                      <a:pt x="24646" y="68104"/>
                      <a:pt x="24646" y="70580"/>
                    </a:cubicBezTo>
                    <a:cubicBezTo>
                      <a:pt x="24646" y="73057"/>
                      <a:pt x="25027" y="75533"/>
                      <a:pt x="25694" y="78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 rot="-585272">
                <a:off x="8129553" y="4746313"/>
                <a:ext cx="159960" cy="124541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 rot="-585272">
                <a:off x="8278956" y="4758076"/>
                <a:ext cx="110456" cy="107415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 rot="-584097">
                <a:off x="8397361" y="4733250"/>
                <a:ext cx="117082" cy="150690"/>
              </a:xfrm>
              <a:custGeom>
                <a:avLst/>
                <a:gdLst/>
                <a:ahLst/>
                <a:cxnLst/>
                <a:rect l="l" t="t" r="r" b="b"/>
                <a:pathLst>
                  <a:path w="71342" h="91821" extrusionOk="0">
                    <a:moveTo>
                      <a:pt x="25908" y="0"/>
                    </a:moveTo>
                    <a:cubicBezTo>
                      <a:pt x="28670" y="381"/>
                      <a:pt x="31052" y="667"/>
                      <a:pt x="32861" y="857"/>
                    </a:cubicBezTo>
                    <a:cubicBezTo>
                      <a:pt x="34671" y="1048"/>
                      <a:pt x="36195" y="1238"/>
                      <a:pt x="37243" y="1238"/>
                    </a:cubicBezTo>
                    <a:cubicBezTo>
                      <a:pt x="38481" y="1429"/>
                      <a:pt x="39529" y="1429"/>
                      <a:pt x="40196" y="1429"/>
                    </a:cubicBezTo>
                    <a:lnTo>
                      <a:pt x="43529" y="1619"/>
                    </a:lnTo>
                    <a:cubicBezTo>
                      <a:pt x="44863" y="1619"/>
                      <a:pt x="46577" y="1810"/>
                      <a:pt x="48958" y="2000"/>
                    </a:cubicBezTo>
                    <a:cubicBezTo>
                      <a:pt x="51340" y="2191"/>
                      <a:pt x="54388" y="2476"/>
                      <a:pt x="58198" y="2762"/>
                    </a:cubicBezTo>
                    <a:cubicBezTo>
                      <a:pt x="57722" y="3334"/>
                      <a:pt x="57341" y="4001"/>
                      <a:pt x="57055" y="4858"/>
                    </a:cubicBezTo>
                    <a:cubicBezTo>
                      <a:pt x="56769" y="5715"/>
                      <a:pt x="56483" y="6572"/>
                      <a:pt x="56293" y="7334"/>
                    </a:cubicBezTo>
                    <a:cubicBezTo>
                      <a:pt x="56007" y="8287"/>
                      <a:pt x="55721" y="9239"/>
                      <a:pt x="55626" y="10382"/>
                    </a:cubicBezTo>
                    <a:cubicBezTo>
                      <a:pt x="55435" y="11716"/>
                      <a:pt x="55150" y="13907"/>
                      <a:pt x="54674" y="16764"/>
                    </a:cubicBezTo>
                    <a:cubicBezTo>
                      <a:pt x="54293" y="19240"/>
                      <a:pt x="53912" y="22670"/>
                      <a:pt x="53340" y="27051"/>
                    </a:cubicBezTo>
                    <a:cubicBezTo>
                      <a:pt x="52769" y="31432"/>
                      <a:pt x="52006" y="37147"/>
                      <a:pt x="51149" y="44101"/>
                    </a:cubicBezTo>
                    <a:cubicBezTo>
                      <a:pt x="53626" y="44291"/>
                      <a:pt x="55817" y="44101"/>
                      <a:pt x="57626" y="43815"/>
                    </a:cubicBezTo>
                    <a:cubicBezTo>
                      <a:pt x="59436" y="43434"/>
                      <a:pt x="60960" y="42958"/>
                      <a:pt x="62198" y="42386"/>
                    </a:cubicBezTo>
                    <a:cubicBezTo>
                      <a:pt x="63627" y="41815"/>
                      <a:pt x="64770" y="41053"/>
                      <a:pt x="65723" y="40195"/>
                    </a:cubicBezTo>
                    <a:cubicBezTo>
                      <a:pt x="66199" y="39719"/>
                      <a:pt x="66675" y="39148"/>
                      <a:pt x="67247" y="38576"/>
                    </a:cubicBezTo>
                    <a:cubicBezTo>
                      <a:pt x="67723" y="38100"/>
                      <a:pt x="68294" y="37528"/>
                      <a:pt x="69056" y="37052"/>
                    </a:cubicBezTo>
                    <a:cubicBezTo>
                      <a:pt x="69818" y="36576"/>
                      <a:pt x="70580" y="35909"/>
                      <a:pt x="71342" y="35243"/>
                    </a:cubicBezTo>
                    <a:cubicBezTo>
                      <a:pt x="71056" y="37528"/>
                      <a:pt x="70771" y="39529"/>
                      <a:pt x="70580" y="41148"/>
                    </a:cubicBezTo>
                    <a:cubicBezTo>
                      <a:pt x="70390" y="42767"/>
                      <a:pt x="70199" y="44196"/>
                      <a:pt x="70104" y="45339"/>
                    </a:cubicBezTo>
                    <a:cubicBezTo>
                      <a:pt x="69914" y="46577"/>
                      <a:pt x="69818" y="47625"/>
                      <a:pt x="69628" y="48387"/>
                    </a:cubicBezTo>
                    <a:cubicBezTo>
                      <a:pt x="69628" y="49339"/>
                      <a:pt x="69437" y="50578"/>
                      <a:pt x="69152" y="52102"/>
                    </a:cubicBezTo>
                    <a:cubicBezTo>
                      <a:pt x="68866" y="53435"/>
                      <a:pt x="68580" y="55245"/>
                      <a:pt x="68294" y="57531"/>
                    </a:cubicBezTo>
                    <a:cubicBezTo>
                      <a:pt x="68008" y="59817"/>
                      <a:pt x="67628" y="62579"/>
                      <a:pt x="67247" y="66008"/>
                    </a:cubicBezTo>
                    <a:cubicBezTo>
                      <a:pt x="66484" y="64198"/>
                      <a:pt x="65818" y="62865"/>
                      <a:pt x="65151" y="61817"/>
                    </a:cubicBezTo>
                    <a:cubicBezTo>
                      <a:pt x="64484" y="60770"/>
                      <a:pt x="63913" y="60007"/>
                      <a:pt x="63437" y="59436"/>
                    </a:cubicBezTo>
                    <a:cubicBezTo>
                      <a:pt x="62770" y="58769"/>
                      <a:pt x="62198" y="58293"/>
                      <a:pt x="61722" y="58007"/>
                    </a:cubicBezTo>
                    <a:cubicBezTo>
                      <a:pt x="61151" y="57817"/>
                      <a:pt x="60293" y="57626"/>
                      <a:pt x="59341" y="57340"/>
                    </a:cubicBezTo>
                    <a:cubicBezTo>
                      <a:pt x="58388" y="57150"/>
                      <a:pt x="57245" y="56959"/>
                      <a:pt x="55817" y="56769"/>
                    </a:cubicBezTo>
                    <a:cubicBezTo>
                      <a:pt x="54388" y="56674"/>
                      <a:pt x="52578" y="56483"/>
                      <a:pt x="50387" y="56197"/>
                    </a:cubicBezTo>
                    <a:cubicBezTo>
                      <a:pt x="50102" y="61246"/>
                      <a:pt x="49911" y="65341"/>
                      <a:pt x="49911" y="68389"/>
                    </a:cubicBezTo>
                    <a:cubicBezTo>
                      <a:pt x="49911" y="71437"/>
                      <a:pt x="50006" y="73914"/>
                      <a:pt x="50197" y="75628"/>
                    </a:cubicBezTo>
                    <a:cubicBezTo>
                      <a:pt x="50387" y="77724"/>
                      <a:pt x="50673" y="79153"/>
                      <a:pt x="51054" y="80105"/>
                    </a:cubicBezTo>
                    <a:cubicBezTo>
                      <a:pt x="51530" y="80867"/>
                      <a:pt x="52197" y="81820"/>
                      <a:pt x="53054" y="82963"/>
                    </a:cubicBezTo>
                    <a:cubicBezTo>
                      <a:pt x="53816" y="83915"/>
                      <a:pt x="54959" y="85153"/>
                      <a:pt x="56293" y="86487"/>
                    </a:cubicBezTo>
                    <a:cubicBezTo>
                      <a:pt x="57626" y="87821"/>
                      <a:pt x="59436" y="89440"/>
                      <a:pt x="61627" y="91154"/>
                    </a:cubicBezTo>
                    <a:cubicBezTo>
                      <a:pt x="59627" y="91440"/>
                      <a:pt x="57722" y="91631"/>
                      <a:pt x="56007" y="91631"/>
                    </a:cubicBezTo>
                    <a:cubicBezTo>
                      <a:pt x="54293" y="91631"/>
                      <a:pt x="52673" y="91631"/>
                      <a:pt x="51149" y="91821"/>
                    </a:cubicBezTo>
                    <a:cubicBezTo>
                      <a:pt x="49530" y="91821"/>
                      <a:pt x="48006" y="91821"/>
                      <a:pt x="46482" y="91821"/>
                    </a:cubicBezTo>
                    <a:cubicBezTo>
                      <a:pt x="44958" y="91726"/>
                      <a:pt x="43053" y="91726"/>
                      <a:pt x="40767" y="91821"/>
                    </a:cubicBezTo>
                    <a:cubicBezTo>
                      <a:pt x="38767" y="91821"/>
                      <a:pt x="36385" y="91821"/>
                      <a:pt x="33433" y="91821"/>
                    </a:cubicBezTo>
                    <a:cubicBezTo>
                      <a:pt x="30480" y="91821"/>
                      <a:pt x="26956" y="91821"/>
                      <a:pt x="22860" y="91821"/>
                    </a:cubicBezTo>
                    <a:cubicBezTo>
                      <a:pt x="24384" y="90487"/>
                      <a:pt x="25622" y="89154"/>
                      <a:pt x="26670" y="88011"/>
                    </a:cubicBezTo>
                    <a:cubicBezTo>
                      <a:pt x="27623" y="86868"/>
                      <a:pt x="28384" y="85820"/>
                      <a:pt x="28956" y="84868"/>
                    </a:cubicBezTo>
                    <a:cubicBezTo>
                      <a:pt x="29623" y="83915"/>
                      <a:pt x="30099" y="83058"/>
                      <a:pt x="30385" y="82296"/>
                    </a:cubicBezTo>
                    <a:cubicBezTo>
                      <a:pt x="30575" y="81344"/>
                      <a:pt x="30956" y="79820"/>
                      <a:pt x="31432" y="77629"/>
                    </a:cubicBezTo>
                    <a:cubicBezTo>
                      <a:pt x="31814" y="75724"/>
                      <a:pt x="32290" y="73152"/>
                      <a:pt x="32861" y="69913"/>
                    </a:cubicBezTo>
                    <a:cubicBezTo>
                      <a:pt x="33433" y="66580"/>
                      <a:pt x="34100" y="62198"/>
                      <a:pt x="34862" y="56769"/>
                    </a:cubicBezTo>
                    <a:lnTo>
                      <a:pt x="0" y="54959"/>
                    </a:lnTo>
                    <a:lnTo>
                      <a:pt x="1143" y="46387"/>
                    </a:lnTo>
                    <a:cubicBezTo>
                      <a:pt x="5715" y="40672"/>
                      <a:pt x="9334" y="35909"/>
                      <a:pt x="12097" y="32099"/>
                    </a:cubicBezTo>
                    <a:cubicBezTo>
                      <a:pt x="14859" y="28289"/>
                      <a:pt x="17050" y="25146"/>
                      <a:pt x="18574" y="22765"/>
                    </a:cubicBezTo>
                    <a:cubicBezTo>
                      <a:pt x="20288" y="20002"/>
                      <a:pt x="21527" y="17907"/>
                      <a:pt x="22289" y="16288"/>
                    </a:cubicBezTo>
                    <a:cubicBezTo>
                      <a:pt x="22860" y="14764"/>
                      <a:pt x="23336" y="13145"/>
                      <a:pt x="23717" y="11525"/>
                    </a:cubicBezTo>
                    <a:cubicBezTo>
                      <a:pt x="24194" y="10096"/>
                      <a:pt x="24575" y="8382"/>
                      <a:pt x="24955" y="6382"/>
                    </a:cubicBezTo>
                    <a:cubicBezTo>
                      <a:pt x="25336" y="4382"/>
                      <a:pt x="25622" y="2286"/>
                      <a:pt x="25718" y="95"/>
                    </a:cubicBezTo>
                    <a:close/>
                    <a:moveTo>
                      <a:pt x="37243" y="44577"/>
                    </a:moveTo>
                    <a:cubicBezTo>
                      <a:pt x="37528" y="42291"/>
                      <a:pt x="37814" y="40195"/>
                      <a:pt x="38100" y="38290"/>
                    </a:cubicBezTo>
                    <a:cubicBezTo>
                      <a:pt x="38386" y="36385"/>
                      <a:pt x="38576" y="34671"/>
                      <a:pt x="38767" y="33242"/>
                    </a:cubicBezTo>
                    <a:cubicBezTo>
                      <a:pt x="38957" y="31623"/>
                      <a:pt x="39053" y="30099"/>
                      <a:pt x="39148" y="28670"/>
                    </a:cubicBezTo>
                    <a:lnTo>
                      <a:pt x="39433" y="23908"/>
                    </a:lnTo>
                    <a:cubicBezTo>
                      <a:pt x="39433" y="22384"/>
                      <a:pt x="39624" y="20574"/>
                      <a:pt x="39815" y="18478"/>
                    </a:cubicBezTo>
                    <a:cubicBezTo>
                      <a:pt x="40005" y="16383"/>
                      <a:pt x="40196" y="14002"/>
                      <a:pt x="40481" y="11335"/>
                    </a:cubicBezTo>
                    <a:lnTo>
                      <a:pt x="19526" y="43720"/>
                    </a:lnTo>
                    <a:lnTo>
                      <a:pt x="37243" y="445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 rot="-585272">
                <a:off x="8529981" y="4771959"/>
                <a:ext cx="116942" cy="7324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 rot="-584367">
                <a:off x="8661049" y="4736435"/>
                <a:ext cx="73005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42957" h="84910" extrusionOk="0">
                    <a:moveTo>
                      <a:pt x="11620" y="10001"/>
                    </a:moveTo>
                    <a:cubicBezTo>
                      <a:pt x="14668" y="9334"/>
                      <a:pt x="17240" y="8858"/>
                      <a:pt x="19145" y="8382"/>
                    </a:cubicBezTo>
                    <a:cubicBezTo>
                      <a:pt x="21050" y="7906"/>
                      <a:pt x="22669" y="7525"/>
                      <a:pt x="23908" y="7239"/>
                    </a:cubicBezTo>
                    <a:cubicBezTo>
                      <a:pt x="25336" y="6858"/>
                      <a:pt x="26384" y="6477"/>
                      <a:pt x="27146" y="6191"/>
                    </a:cubicBezTo>
                    <a:lnTo>
                      <a:pt x="30385" y="4953"/>
                    </a:lnTo>
                    <a:cubicBezTo>
                      <a:pt x="31623" y="4477"/>
                      <a:pt x="33242" y="3810"/>
                      <a:pt x="35242" y="3048"/>
                    </a:cubicBezTo>
                    <a:cubicBezTo>
                      <a:pt x="37243" y="2286"/>
                      <a:pt x="39815" y="1238"/>
                      <a:pt x="42958" y="0"/>
                    </a:cubicBezTo>
                    <a:cubicBezTo>
                      <a:pt x="41910" y="3143"/>
                      <a:pt x="41148" y="6191"/>
                      <a:pt x="40577" y="8953"/>
                    </a:cubicBezTo>
                    <a:cubicBezTo>
                      <a:pt x="40005" y="11811"/>
                      <a:pt x="39433" y="14288"/>
                      <a:pt x="39053" y="16478"/>
                    </a:cubicBezTo>
                    <a:cubicBezTo>
                      <a:pt x="38576" y="19050"/>
                      <a:pt x="38195" y="21336"/>
                      <a:pt x="37909" y="23432"/>
                    </a:cubicBezTo>
                    <a:cubicBezTo>
                      <a:pt x="37624" y="25241"/>
                      <a:pt x="37243" y="27622"/>
                      <a:pt x="36862" y="30575"/>
                    </a:cubicBezTo>
                    <a:cubicBezTo>
                      <a:pt x="36385" y="33528"/>
                      <a:pt x="35909" y="36766"/>
                      <a:pt x="35433" y="40195"/>
                    </a:cubicBezTo>
                    <a:cubicBezTo>
                      <a:pt x="34862" y="43625"/>
                      <a:pt x="34385" y="47244"/>
                      <a:pt x="33814" y="50863"/>
                    </a:cubicBezTo>
                    <a:cubicBezTo>
                      <a:pt x="33242" y="54483"/>
                      <a:pt x="32766" y="57912"/>
                      <a:pt x="32385" y="61151"/>
                    </a:cubicBezTo>
                    <a:cubicBezTo>
                      <a:pt x="32004" y="64389"/>
                      <a:pt x="31814" y="67056"/>
                      <a:pt x="31623" y="69437"/>
                    </a:cubicBezTo>
                    <a:cubicBezTo>
                      <a:pt x="31528" y="71723"/>
                      <a:pt x="31623" y="73343"/>
                      <a:pt x="32004" y="74200"/>
                    </a:cubicBezTo>
                    <a:cubicBezTo>
                      <a:pt x="32290" y="75248"/>
                      <a:pt x="32766" y="76295"/>
                      <a:pt x="33338" y="77343"/>
                    </a:cubicBezTo>
                    <a:cubicBezTo>
                      <a:pt x="33814" y="78296"/>
                      <a:pt x="34480" y="79248"/>
                      <a:pt x="35147" y="80391"/>
                    </a:cubicBezTo>
                    <a:cubicBezTo>
                      <a:pt x="35814" y="81534"/>
                      <a:pt x="36766" y="82677"/>
                      <a:pt x="37814" y="83820"/>
                    </a:cubicBezTo>
                    <a:cubicBezTo>
                      <a:pt x="35814" y="84010"/>
                      <a:pt x="33909" y="84201"/>
                      <a:pt x="32194" y="84296"/>
                    </a:cubicBezTo>
                    <a:cubicBezTo>
                      <a:pt x="30480" y="84392"/>
                      <a:pt x="28956" y="84487"/>
                      <a:pt x="27622" y="84487"/>
                    </a:cubicBezTo>
                    <a:cubicBezTo>
                      <a:pt x="26098" y="84582"/>
                      <a:pt x="24670" y="84677"/>
                      <a:pt x="23431" y="84677"/>
                    </a:cubicBezTo>
                    <a:cubicBezTo>
                      <a:pt x="22193" y="84677"/>
                      <a:pt x="20383" y="84677"/>
                      <a:pt x="18097" y="84677"/>
                    </a:cubicBezTo>
                    <a:cubicBezTo>
                      <a:pt x="16192" y="84677"/>
                      <a:pt x="13811" y="84773"/>
                      <a:pt x="10858" y="84868"/>
                    </a:cubicBezTo>
                    <a:cubicBezTo>
                      <a:pt x="7906" y="84868"/>
                      <a:pt x="4286" y="84963"/>
                      <a:pt x="0" y="84868"/>
                    </a:cubicBezTo>
                    <a:cubicBezTo>
                      <a:pt x="2381" y="83725"/>
                      <a:pt x="4286" y="82582"/>
                      <a:pt x="5715" y="81439"/>
                    </a:cubicBezTo>
                    <a:cubicBezTo>
                      <a:pt x="7144" y="80296"/>
                      <a:pt x="8287" y="79343"/>
                      <a:pt x="9049" y="78391"/>
                    </a:cubicBezTo>
                    <a:cubicBezTo>
                      <a:pt x="9906" y="77343"/>
                      <a:pt x="10478" y="76390"/>
                      <a:pt x="10763" y="75343"/>
                    </a:cubicBezTo>
                    <a:cubicBezTo>
                      <a:pt x="10954" y="74676"/>
                      <a:pt x="11240" y="72866"/>
                      <a:pt x="11811" y="69818"/>
                    </a:cubicBezTo>
                    <a:cubicBezTo>
                      <a:pt x="12287" y="66770"/>
                      <a:pt x="12954" y="63246"/>
                      <a:pt x="13621" y="59150"/>
                    </a:cubicBezTo>
                    <a:cubicBezTo>
                      <a:pt x="14288" y="55054"/>
                      <a:pt x="14954" y="50673"/>
                      <a:pt x="15621" y="45910"/>
                    </a:cubicBezTo>
                    <a:cubicBezTo>
                      <a:pt x="16288" y="41243"/>
                      <a:pt x="16954" y="36862"/>
                      <a:pt x="17431" y="32766"/>
                    </a:cubicBezTo>
                    <a:cubicBezTo>
                      <a:pt x="17907" y="28670"/>
                      <a:pt x="18383" y="25241"/>
                      <a:pt x="18669" y="22288"/>
                    </a:cubicBezTo>
                    <a:cubicBezTo>
                      <a:pt x="18955" y="19431"/>
                      <a:pt x="19050" y="17621"/>
                      <a:pt x="18859" y="17050"/>
                    </a:cubicBezTo>
                    <a:cubicBezTo>
                      <a:pt x="18574" y="16383"/>
                      <a:pt x="18097" y="15716"/>
                      <a:pt x="17526" y="14859"/>
                    </a:cubicBezTo>
                    <a:cubicBezTo>
                      <a:pt x="17050" y="14097"/>
                      <a:pt x="16288" y="13335"/>
                      <a:pt x="15430" y="12478"/>
                    </a:cubicBezTo>
                    <a:cubicBezTo>
                      <a:pt x="14573" y="11620"/>
                      <a:pt x="13240" y="10573"/>
                      <a:pt x="11716" y="9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 rot="-282471">
                <a:off x="8750229" y="4734613"/>
                <a:ext cx="103364" cy="154381"/>
              </a:xfrm>
              <a:custGeom>
                <a:avLst/>
                <a:gdLst/>
                <a:ahLst/>
                <a:cxnLst/>
                <a:rect l="l" t="t" r="r" b="b"/>
                <a:pathLst>
                  <a:path w="60597" h="90782" extrusionOk="0">
                    <a:moveTo>
                      <a:pt x="3905" y="476"/>
                    </a:moveTo>
                    <a:cubicBezTo>
                      <a:pt x="8001" y="1143"/>
                      <a:pt x="11621" y="1619"/>
                      <a:pt x="14669" y="2000"/>
                    </a:cubicBezTo>
                    <a:cubicBezTo>
                      <a:pt x="17717" y="2286"/>
                      <a:pt x="20383" y="2476"/>
                      <a:pt x="22479" y="2667"/>
                    </a:cubicBezTo>
                    <a:cubicBezTo>
                      <a:pt x="24955" y="2762"/>
                      <a:pt x="27051" y="2762"/>
                      <a:pt x="28861" y="2667"/>
                    </a:cubicBezTo>
                    <a:cubicBezTo>
                      <a:pt x="30671" y="2667"/>
                      <a:pt x="32956" y="2476"/>
                      <a:pt x="35624" y="2191"/>
                    </a:cubicBezTo>
                    <a:cubicBezTo>
                      <a:pt x="37909" y="2000"/>
                      <a:pt x="40862" y="1714"/>
                      <a:pt x="44387" y="1333"/>
                    </a:cubicBezTo>
                    <a:cubicBezTo>
                      <a:pt x="47911" y="952"/>
                      <a:pt x="52102" y="571"/>
                      <a:pt x="57055" y="0"/>
                    </a:cubicBezTo>
                    <a:cubicBezTo>
                      <a:pt x="56864" y="2286"/>
                      <a:pt x="56674" y="4382"/>
                      <a:pt x="56483" y="6286"/>
                    </a:cubicBezTo>
                    <a:cubicBezTo>
                      <a:pt x="56293" y="8096"/>
                      <a:pt x="56102" y="9715"/>
                      <a:pt x="56007" y="10954"/>
                    </a:cubicBezTo>
                    <a:cubicBezTo>
                      <a:pt x="55817" y="12478"/>
                      <a:pt x="55721" y="13907"/>
                      <a:pt x="55721" y="15049"/>
                    </a:cubicBezTo>
                    <a:cubicBezTo>
                      <a:pt x="55721" y="16383"/>
                      <a:pt x="55531" y="17812"/>
                      <a:pt x="55435" y="19431"/>
                    </a:cubicBezTo>
                    <a:cubicBezTo>
                      <a:pt x="55340" y="20860"/>
                      <a:pt x="55150" y="22669"/>
                      <a:pt x="55054" y="24860"/>
                    </a:cubicBezTo>
                    <a:cubicBezTo>
                      <a:pt x="55054" y="27051"/>
                      <a:pt x="54864" y="29527"/>
                      <a:pt x="54864" y="32290"/>
                    </a:cubicBezTo>
                    <a:cubicBezTo>
                      <a:pt x="51530" y="26956"/>
                      <a:pt x="48482" y="22860"/>
                      <a:pt x="45815" y="19907"/>
                    </a:cubicBezTo>
                    <a:cubicBezTo>
                      <a:pt x="43148" y="17050"/>
                      <a:pt x="40767" y="14859"/>
                      <a:pt x="38767" y="13430"/>
                    </a:cubicBezTo>
                    <a:cubicBezTo>
                      <a:pt x="36481" y="11811"/>
                      <a:pt x="34480" y="10858"/>
                      <a:pt x="32671" y="10573"/>
                    </a:cubicBezTo>
                    <a:lnTo>
                      <a:pt x="27432" y="10573"/>
                    </a:lnTo>
                    <a:cubicBezTo>
                      <a:pt x="25908" y="10668"/>
                      <a:pt x="24194" y="10763"/>
                      <a:pt x="22384" y="10858"/>
                    </a:cubicBezTo>
                    <a:cubicBezTo>
                      <a:pt x="20574" y="10954"/>
                      <a:pt x="18955" y="11144"/>
                      <a:pt x="17526" y="11430"/>
                    </a:cubicBezTo>
                    <a:lnTo>
                      <a:pt x="18574" y="41719"/>
                    </a:lnTo>
                    <a:cubicBezTo>
                      <a:pt x="20193" y="39529"/>
                      <a:pt x="22098" y="37909"/>
                      <a:pt x="24098" y="36862"/>
                    </a:cubicBezTo>
                    <a:cubicBezTo>
                      <a:pt x="26099" y="35814"/>
                      <a:pt x="28099" y="35052"/>
                      <a:pt x="30099" y="34576"/>
                    </a:cubicBezTo>
                    <a:cubicBezTo>
                      <a:pt x="32290" y="34100"/>
                      <a:pt x="34576" y="33909"/>
                      <a:pt x="36862" y="33909"/>
                    </a:cubicBezTo>
                    <a:cubicBezTo>
                      <a:pt x="42863" y="34290"/>
                      <a:pt x="47530" y="35243"/>
                      <a:pt x="50864" y="36766"/>
                    </a:cubicBezTo>
                    <a:cubicBezTo>
                      <a:pt x="54197" y="38290"/>
                      <a:pt x="56579" y="40481"/>
                      <a:pt x="58103" y="43434"/>
                    </a:cubicBezTo>
                    <a:cubicBezTo>
                      <a:pt x="58769" y="44958"/>
                      <a:pt x="59436" y="47244"/>
                      <a:pt x="59912" y="50387"/>
                    </a:cubicBezTo>
                    <a:cubicBezTo>
                      <a:pt x="60389" y="53531"/>
                      <a:pt x="60674" y="56864"/>
                      <a:pt x="60579" y="60484"/>
                    </a:cubicBezTo>
                    <a:cubicBezTo>
                      <a:pt x="60484" y="64103"/>
                      <a:pt x="60007" y="67627"/>
                      <a:pt x="59055" y="71057"/>
                    </a:cubicBezTo>
                    <a:cubicBezTo>
                      <a:pt x="58198" y="74581"/>
                      <a:pt x="56769" y="77343"/>
                      <a:pt x="54674" y="79534"/>
                    </a:cubicBezTo>
                    <a:cubicBezTo>
                      <a:pt x="52673" y="81629"/>
                      <a:pt x="50673" y="83344"/>
                      <a:pt x="48768" y="84677"/>
                    </a:cubicBezTo>
                    <a:cubicBezTo>
                      <a:pt x="46863" y="86011"/>
                      <a:pt x="44863" y="87154"/>
                      <a:pt x="42958" y="88011"/>
                    </a:cubicBezTo>
                    <a:cubicBezTo>
                      <a:pt x="40957" y="88868"/>
                      <a:pt x="38957" y="89440"/>
                      <a:pt x="36862" y="89821"/>
                    </a:cubicBezTo>
                    <a:cubicBezTo>
                      <a:pt x="34766" y="90202"/>
                      <a:pt x="32480" y="90487"/>
                      <a:pt x="30099" y="90678"/>
                    </a:cubicBezTo>
                    <a:cubicBezTo>
                      <a:pt x="26289" y="90964"/>
                      <a:pt x="22574" y="90678"/>
                      <a:pt x="19050" y="89630"/>
                    </a:cubicBezTo>
                    <a:cubicBezTo>
                      <a:pt x="15526" y="88583"/>
                      <a:pt x="12382" y="87154"/>
                      <a:pt x="9716" y="85344"/>
                    </a:cubicBezTo>
                    <a:cubicBezTo>
                      <a:pt x="7049" y="83534"/>
                      <a:pt x="4858" y="81534"/>
                      <a:pt x="3143" y="79343"/>
                    </a:cubicBezTo>
                    <a:cubicBezTo>
                      <a:pt x="1429" y="77152"/>
                      <a:pt x="572" y="75247"/>
                      <a:pt x="381" y="73438"/>
                    </a:cubicBezTo>
                    <a:cubicBezTo>
                      <a:pt x="191" y="72104"/>
                      <a:pt x="95" y="70675"/>
                      <a:pt x="0" y="69342"/>
                    </a:cubicBezTo>
                    <a:cubicBezTo>
                      <a:pt x="0" y="68104"/>
                      <a:pt x="0" y="66865"/>
                      <a:pt x="95" y="65627"/>
                    </a:cubicBezTo>
                    <a:cubicBezTo>
                      <a:pt x="191" y="64389"/>
                      <a:pt x="476" y="63246"/>
                      <a:pt x="857" y="62294"/>
                    </a:cubicBezTo>
                    <a:lnTo>
                      <a:pt x="34195" y="64008"/>
                    </a:lnTo>
                    <a:cubicBezTo>
                      <a:pt x="30956" y="65056"/>
                      <a:pt x="28575" y="66199"/>
                      <a:pt x="26956" y="67437"/>
                    </a:cubicBezTo>
                    <a:cubicBezTo>
                      <a:pt x="25336" y="68580"/>
                      <a:pt x="24194" y="69723"/>
                      <a:pt x="23527" y="70771"/>
                    </a:cubicBezTo>
                    <a:cubicBezTo>
                      <a:pt x="22670" y="72009"/>
                      <a:pt x="22384" y="73152"/>
                      <a:pt x="22574" y="74390"/>
                    </a:cubicBezTo>
                    <a:cubicBezTo>
                      <a:pt x="23241" y="77438"/>
                      <a:pt x="24384" y="79915"/>
                      <a:pt x="25908" y="81820"/>
                    </a:cubicBezTo>
                    <a:cubicBezTo>
                      <a:pt x="27527" y="83725"/>
                      <a:pt x="29242" y="84487"/>
                      <a:pt x="31242" y="84106"/>
                    </a:cubicBezTo>
                    <a:cubicBezTo>
                      <a:pt x="32290" y="83915"/>
                      <a:pt x="33433" y="83153"/>
                      <a:pt x="34766" y="81915"/>
                    </a:cubicBezTo>
                    <a:cubicBezTo>
                      <a:pt x="36100" y="80677"/>
                      <a:pt x="37338" y="79058"/>
                      <a:pt x="38576" y="77152"/>
                    </a:cubicBezTo>
                    <a:cubicBezTo>
                      <a:pt x="39815" y="75247"/>
                      <a:pt x="40862" y="73152"/>
                      <a:pt x="41815" y="70771"/>
                    </a:cubicBezTo>
                    <a:cubicBezTo>
                      <a:pt x="42767" y="68389"/>
                      <a:pt x="43339" y="66008"/>
                      <a:pt x="43529" y="63627"/>
                    </a:cubicBezTo>
                    <a:cubicBezTo>
                      <a:pt x="43720" y="61246"/>
                      <a:pt x="43910" y="58674"/>
                      <a:pt x="44005" y="56007"/>
                    </a:cubicBezTo>
                    <a:cubicBezTo>
                      <a:pt x="44005" y="53340"/>
                      <a:pt x="44005" y="50959"/>
                      <a:pt x="43529" y="48673"/>
                    </a:cubicBezTo>
                    <a:cubicBezTo>
                      <a:pt x="43148" y="46482"/>
                      <a:pt x="42481" y="44577"/>
                      <a:pt x="41624" y="43148"/>
                    </a:cubicBezTo>
                    <a:cubicBezTo>
                      <a:pt x="40767" y="41624"/>
                      <a:pt x="39529" y="40957"/>
                      <a:pt x="37909" y="40957"/>
                    </a:cubicBezTo>
                    <a:cubicBezTo>
                      <a:pt x="36576" y="41148"/>
                      <a:pt x="35052" y="41719"/>
                      <a:pt x="33338" y="42672"/>
                    </a:cubicBezTo>
                    <a:cubicBezTo>
                      <a:pt x="31909" y="43529"/>
                      <a:pt x="30194" y="44863"/>
                      <a:pt x="28194" y="46577"/>
                    </a:cubicBezTo>
                    <a:cubicBezTo>
                      <a:pt x="26194" y="48292"/>
                      <a:pt x="24003" y="50863"/>
                      <a:pt x="21622" y="54102"/>
                    </a:cubicBezTo>
                    <a:cubicBezTo>
                      <a:pt x="19907" y="53721"/>
                      <a:pt x="18479" y="53245"/>
                      <a:pt x="17335" y="52864"/>
                    </a:cubicBezTo>
                    <a:cubicBezTo>
                      <a:pt x="16193" y="52388"/>
                      <a:pt x="15240" y="52007"/>
                      <a:pt x="14383" y="51721"/>
                    </a:cubicBezTo>
                    <a:cubicBezTo>
                      <a:pt x="13430" y="51435"/>
                      <a:pt x="12668" y="51054"/>
                      <a:pt x="12192" y="50578"/>
                    </a:cubicBezTo>
                    <a:cubicBezTo>
                      <a:pt x="11621" y="50292"/>
                      <a:pt x="10954" y="49816"/>
                      <a:pt x="10097" y="49339"/>
                    </a:cubicBezTo>
                    <a:cubicBezTo>
                      <a:pt x="9430" y="48958"/>
                      <a:pt x="8573" y="48387"/>
                      <a:pt x="7525" y="47815"/>
                    </a:cubicBezTo>
                    <a:cubicBezTo>
                      <a:pt x="6477" y="47149"/>
                      <a:pt x="5239" y="46387"/>
                      <a:pt x="3715" y="45529"/>
                    </a:cubicBezTo>
                    <a:cubicBezTo>
                      <a:pt x="4001" y="42196"/>
                      <a:pt x="4191" y="39338"/>
                      <a:pt x="4191" y="37052"/>
                    </a:cubicBezTo>
                    <a:cubicBezTo>
                      <a:pt x="4191" y="34766"/>
                      <a:pt x="4286" y="32861"/>
                      <a:pt x="4381" y="31432"/>
                    </a:cubicBezTo>
                    <a:lnTo>
                      <a:pt x="4381" y="27146"/>
                    </a:lnTo>
                    <a:cubicBezTo>
                      <a:pt x="4191" y="25908"/>
                      <a:pt x="4096" y="24194"/>
                      <a:pt x="4096" y="21907"/>
                    </a:cubicBezTo>
                    <a:cubicBezTo>
                      <a:pt x="4096" y="19907"/>
                      <a:pt x="4096" y="17240"/>
                      <a:pt x="4001" y="13716"/>
                    </a:cubicBezTo>
                    <a:cubicBezTo>
                      <a:pt x="4001" y="10287"/>
                      <a:pt x="4001" y="5810"/>
                      <a:pt x="4001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8816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1"/>
          </p:nvPr>
        </p:nvSpPr>
        <p:spPr>
          <a:xfrm>
            <a:off x="950957" y="4451500"/>
            <a:ext cx="51632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2"/>
          </p:nvPr>
        </p:nvSpPr>
        <p:spPr>
          <a:xfrm>
            <a:off x="950957" y="2486832"/>
            <a:ext cx="51632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3"/>
          </p:nvPr>
        </p:nvSpPr>
        <p:spPr>
          <a:xfrm>
            <a:off x="950957" y="1849633"/>
            <a:ext cx="51632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4"/>
          </p:nvPr>
        </p:nvSpPr>
        <p:spPr>
          <a:xfrm>
            <a:off x="950957" y="3814301"/>
            <a:ext cx="51632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399" name="Google Shape;399;p24"/>
          <p:cNvGrpSpPr/>
          <p:nvPr/>
        </p:nvGrpSpPr>
        <p:grpSpPr>
          <a:xfrm>
            <a:off x="5589658" y="279733"/>
            <a:ext cx="6067073" cy="6269228"/>
            <a:chOff x="4192243" y="209799"/>
            <a:chExt cx="4550305" cy="4701921"/>
          </a:xfrm>
        </p:grpSpPr>
        <p:grpSp>
          <p:nvGrpSpPr>
            <p:cNvPr id="400" name="Google Shape;400;p24"/>
            <p:cNvGrpSpPr/>
            <p:nvPr/>
          </p:nvGrpSpPr>
          <p:grpSpPr>
            <a:xfrm rot="-345661">
              <a:off x="8128117" y="239662"/>
              <a:ext cx="605493" cy="208538"/>
              <a:chOff x="4338446" y="5219033"/>
              <a:chExt cx="776233" cy="267343"/>
            </a:xfrm>
          </p:grpSpPr>
          <p:sp>
            <p:nvSpPr>
              <p:cNvPr id="401" name="Google Shape;401;p24"/>
              <p:cNvSpPr/>
              <p:nvPr/>
            </p:nvSpPr>
            <p:spPr>
              <a:xfrm>
                <a:off x="4338446" y="5219033"/>
                <a:ext cx="200310" cy="156114"/>
              </a:xfrm>
              <a:custGeom>
                <a:avLst/>
                <a:gdLst/>
                <a:ahLst/>
                <a:cxnLst/>
                <a:rect l="l" t="t" r="r" b="b"/>
                <a:pathLst>
                  <a:path w="200310" h="156114" extrusionOk="0">
                    <a:moveTo>
                      <a:pt x="38386" y="286"/>
                    </a:moveTo>
                    <a:cubicBezTo>
                      <a:pt x="43720" y="1048"/>
                      <a:pt x="48197" y="1619"/>
                      <a:pt x="51626" y="2191"/>
                    </a:cubicBezTo>
                    <a:cubicBezTo>
                      <a:pt x="55150" y="2762"/>
                      <a:pt x="57912" y="3143"/>
                      <a:pt x="59912" y="3429"/>
                    </a:cubicBezTo>
                    <a:lnTo>
                      <a:pt x="65437" y="4191"/>
                    </a:lnTo>
                    <a:lnTo>
                      <a:pt x="71819" y="5048"/>
                    </a:lnTo>
                    <a:cubicBezTo>
                      <a:pt x="74390" y="5429"/>
                      <a:pt x="77819" y="5810"/>
                      <a:pt x="82201" y="6287"/>
                    </a:cubicBezTo>
                    <a:cubicBezTo>
                      <a:pt x="86582" y="6763"/>
                      <a:pt x="92202" y="7334"/>
                      <a:pt x="99251" y="7906"/>
                    </a:cubicBezTo>
                    <a:cubicBezTo>
                      <a:pt x="95822" y="8192"/>
                      <a:pt x="93155" y="8668"/>
                      <a:pt x="91154" y="9239"/>
                    </a:cubicBezTo>
                    <a:cubicBezTo>
                      <a:pt x="89154" y="9811"/>
                      <a:pt x="87725" y="10478"/>
                      <a:pt x="86678" y="11335"/>
                    </a:cubicBezTo>
                    <a:cubicBezTo>
                      <a:pt x="85439" y="12097"/>
                      <a:pt x="84677" y="13049"/>
                      <a:pt x="84296" y="14097"/>
                    </a:cubicBezTo>
                    <a:cubicBezTo>
                      <a:pt x="84296" y="15621"/>
                      <a:pt x="84582" y="18002"/>
                      <a:pt x="85249" y="21241"/>
                    </a:cubicBezTo>
                    <a:cubicBezTo>
                      <a:pt x="85820" y="24098"/>
                      <a:pt x="86868" y="28099"/>
                      <a:pt x="88583" y="33242"/>
                    </a:cubicBezTo>
                    <a:cubicBezTo>
                      <a:pt x="90297" y="38386"/>
                      <a:pt x="92774" y="45244"/>
                      <a:pt x="96298" y="54007"/>
                    </a:cubicBezTo>
                    <a:cubicBezTo>
                      <a:pt x="105251" y="46196"/>
                      <a:pt x="112109" y="40005"/>
                      <a:pt x="116872" y="35433"/>
                    </a:cubicBezTo>
                    <a:cubicBezTo>
                      <a:pt x="121634" y="30861"/>
                      <a:pt x="125254" y="27242"/>
                      <a:pt x="127635" y="24765"/>
                    </a:cubicBezTo>
                    <a:cubicBezTo>
                      <a:pt x="130112" y="21908"/>
                      <a:pt x="131540" y="20003"/>
                      <a:pt x="132112" y="18860"/>
                    </a:cubicBezTo>
                    <a:cubicBezTo>
                      <a:pt x="132112" y="17907"/>
                      <a:pt x="131921" y="16954"/>
                      <a:pt x="131636" y="16002"/>
                    </a:cubicBezTo>
                    <a:cubicBezTo>
                      <a:pt x="131255" y="14478"/>
                      <a:pt x="130207" y="12002"/>
                      <a:pt x="128397" y="8477"/>
                    </a:cubicBezTo>
                    <a:cubicBezTo>
                      <a:pt x="133350" y="9525"/>
                      <a:pt x="137636" y="10382"/>
                      <a:pt x="141256" y="10954"/>
                    </a:cubicBezTo>
                    <a:cubicBezTo>
                      <a:pt x="144971" y="11525"/>
                      <a:pt x="148019" y="12097"/>
                      <a:pt x="150590" y="12668"/>
                    </a:cubicBezTo>
                    <a:cubicBezTo>
                      <a:pt x="153543" y="13240"/>
                      <a:pt x="155924" y="13716"/>
                      <a:pt x="157734" y="13907"/>
                    </a:cubicBezTo>
                    <a:cubicBezTo>
                      <a:pt x="159734" y="14192"/>
                      <a:pt x="162687" y="14478"/>
                      <a:pt x="166592" y="14859"/>
                    </a:cubicBezTo>
                    <a:cubicBezTo>
                      <a:pt x="169736" y="15145"/>
                      <a:pt x="174022" y="15430"/>
                      <a:pt x="179546" y="15907"/>
                    </a:cubicBezTo>
                    <a:cubicBezTo>
                      <a:pt x="184976" y="16383"/>
                      <a:pt x="191929" y="16764"/>
                      <a:pt x="200311" y="17240"/>
                    </a:cubicBezTo>
                    <a:cubicBezTo>
                      <a:pt x="193072" y="19621"/>
                      <a:pt x="186785" y="22003"/>
                      <a:pt x="181547" y="24384"/>
                    </a:cubicBezTo>
                    <a:cubicBezTo>
                      <a:pt x="176308" y="26765"/>
                      <a:pt x="172022" y="28956"/>
                      <a:pt x="168593" y="30861"/>
                    </a:cubicBezTo>
                    <a:cubicBezTo>
                      <a:pt x="164497" y="33147"/>
                      <a:pt x="161163" y="35243"/>
                      <a:pt x="158401" y="37338"/>
                    </a:cubicBezTo>
                    <a:cubicBezTo>
                      <a:pt x="155639" y="39814"/>
                      <a:pt x="152210" y="42767"/>
                      <a:pt x="148114" y="46387"/>
                    </a:cubicBezTo>
                    <a:cubicBezTo>
                      <a:pt x="144494" y="49625"/>
                      <a:pt x="140018" y="53721"/>
                      <a:pt x="134779" y="58484"/>
                    </a:cubicBezTo>
                    <a:cubicBezTo>
                      <a:pt x="129540" y="63341"/>
                      <a:pt x="123063" y="69342"/>
                      <a:pt x="115538" y="76581"/>
                    </a:cubicBezTo>
                    <a:cubicBezTo>
                      <a:pt x="119158" y="85535"/>
                      <a:pt x="122777" y="93250"/>
                      <a:pt x="126302" y="99727"/>
                    </a:cubicBezTo>
                    <a:cubicBezTo>
                      <a:pt x="129826" y="106204"/>
                      <a:pt x="132874" y="111633"/>
                      <a:pt x="135446" y="115919"/>
                    </a:cubicBezTo>
                    <a:cubicBezTo>
                      <a:pt x="138494" y="121063"/>
                      <a:pt x="141446" y="125159"/>
                      <a:pt x="144113" y="128397"/>
                    </a:cubicBezTo>
                    <a:cubicBezTo>
                      <a:pt x="146876" y="131636"/>
                      <a:pt x="149924" y="134779"/>
                      <a:pt x="153257" y="138113"/>
                    </a:cubicBezTo>
                    <a:cubicBezTo>
                      <a:pt x="156020" y="140970"/>
                      <a:pt x="159353" y="144018"/>
                      <a:pt x="163163" y="147257"/>
                    </a:cubicBezTo>
                    <a:cubicBezTo>
                      <a:pt x="166973" y="150495"/>
                      <a:pt x="171069" y="153448"/>
                      <a:pt x="175641" y="156115"/>
                    </a:cubicBezTo>
                    <a:cubicBezTo>
                      <a:pt x="170783" y="155829"/>
                      <a:pt x="166116" y="155448"/>
                      <a:pt x="161544" y="154877"/>
                    </a:cubicBezTo>
                    <a:cubicBezTo>
                      <a:pt x="156972" y="154400"/>
                      <a:pt x="152972" y="154019"/>
                      <a:pt x="149447" y="153924"/>
                    </a:cubicBezTo>
                    <a:cubicBezTo>
                      <a:pt x="145352" y="153734"/>
                      <a:pt x="141446" y="153448"/>
                      <a:pt x="137732" y="153162"/>
                    </a:cubicBezTo>
                    <a:cubicBezTo>
                      <a:pt x="134017" y="153067"/>
                      <a:pt x="130207" y="152781"/>
                      <a:pt x="126302" y="152400"/>
                    </a:cubicBezTo>
                    <a:cubicBezTo>
                      <a:pt x="122968" y="152114"/>
                      <a:pt x="119253" y="151829"/>
                      <a:pt x="115157" y="151447"/>
                    </a:cubicBezTo>
                    <a:cubicBezTo>
                      <a:pt x="111062" y="151067"/>
                      <a:pt x="106966" y="150590"/>
                      <a:pt x="102680" y="150019"/>
                    </a:cubicBezTo>
                    <a:cubicBezTo>
                      <a:pt x="104585" y="148590"/>
                      <a:pt x="106013" y="147161"/>
                      <a:pt x="107156" y="145828"/>
                    </a:cubicBezTo>
                    <a:cubicBezTo>
                      <a:pt x="108299" y="144494"/>
                      <a:pt x="109252" y="143256"/>
                      <a:pt x="109919" y="142304"/>
                    </a:cubicBezTo>
                    <a:cubicBezTo>
                      <a:pt x="110871" y="141161"/>
                      <a:pt x="111443" y="140018"/>
                      <a:pt x="111824" y="138875"/>
                    </a:cubicBezTo>
                    <a:cubicBezTo>
                      <a:pt x="111824" y="137351"/>
                      <a:pt x="111252" y="134874"/>
                      <a:pt x="110014" y="131350"/>
                    </a:cubicBezTo>
                    <a:cubicBezTo>
                      <a:pt x="108966" y="128207"/>
                      <a:pt x="107156" y="123825"/>
                      <a:pt x="104775" y="118110"/>
                    </a:cubicBezTo>
                    <a:cubicBezTo>
                      <a:pt x="102394" y="112395"/>
                      <a:pt x="98774" y="104680"/>
                      <a:pt x="93917" y="94774"/>
                    </a:cubicBezTo>
                    <a:cubicBezTo>
                      <a:pt x="89059" y="98584"/>
                      <a:pt x="85154" y="102013"/>
                      <a:pt x="82201" y="104966"/>
                    </a:cubicBezTo>
                    <a:cubicBezTo>
                      <a:pt x="79248" y="107918"/>
                      <a:pt x="76962" y="110490"/>
                      <a:pt x="75438" y="112490"/>
                    </a:cubicBezTo>
                    <a:cubicBezTo>
                      <a:pt x="73628" y="114871"/>
                      <a:pt x="72295" y="116872"/>
                      <a:pt x="71533" y="118396"/>
                    </a:cubicBezTo>
                    <a:cubicBezTo>
                      <a:pt x="70961" y="120015"/>
                      <a:pt x="70676" y="121825"/>
                      <a:pt x="70771" y="123920"/>
                    </a:cubicBezTo>
                    <a:cubicBezTo>
                      <a:pt x="70866" y="125635"/>
                      <a:pt x="71152" y="127730"/>
                      <a:pt x="71628" y="130112"/>
                    </a:cubicBezTo>
                    <a:cubicBezTo>
                      <a:pt x="72104" y="132493"/>
                      <a:pt x="73057" y="135064"/>
                      <a:pt x="74581" y="137732"/>
                    </a:cubicBezTo>
                    <a:cubicBezTo>
                      <a:pt x="65246" y="137065"/>
                      <a:pt x="57531" y="136208"/>
                      <a:pt x="51245" y="135350"/>
                    </a:cubicBezTo>
                    <a:lnTo>
                      <a:pt x="41815" y="134017"/>
                    </a:lnTo>
                    <a:cubicBezTo>
                      <a:pt x="38862" y="133636"/>
                      <a:pt x="35338" y="133064"/>
                      <a:pt x="31337" y="132302"/>
                    </a:cubicBezTo>
                    <a:cubicBezTo>
                      <a:pt x="27908" y="131636"/>
                      <a:pt x="23527" y="130874"/>
                      <a:pt x="18288" y="130112"/>
                    </a:cubicBezTo>
                    <a:cubicBezTo>
                      <a:pt x="13049" y="129254"/>
                      <a:pt x="6953" y="128207"/>
                      <a:pt x="0" y="126873"/>
                    </a:cubicBezTo>
                    <a:cubicBezTo>
                      <a:pt x="2096" y="126397"/>
                      <a:pt x="4382" y="125825"/>
                      <a:pt x="6763" y="124968"/>
                    </a:cubicBezTo>
                    <a:cubicBezTo>
                      <a:pt x="9144" y="124206"/>
                      <a:pt x="11240" y="123444"/>
                      <a:pt x="12954" y="122682"/>
                    </a:cubicBezTo>
                    <a:cubicBezTo>
                      <a:pt x="15145" y="121825"/>
                      <a:pt x="17240" y="120968"/>
                      <a:pt x="19241" y="119920"/>
                    </a:cubicBezTo>
                    <a:cubicBezTo>
                      <a:pt x="21527" y="118586"/>
                      <a:pt x="25146" y="115824"/>
                      <a:pt x="30194" y="111824"/>
                    </a:cubicBezTo>
                    <a:cubicBezTo>
                      <a:pt x="34385" y="108490"/>
                      <a:pt x="40196" y="103632"/>
                      <a:pt x="47625" y="97441"/>
                    </a:cubicBezTo>
                    <a:cubicBezTo>
                      <a:pt x="55055" y="91250"/>
                      <a:pt x="64770" y="82868"/>
                      <a:pt x="76676" y="72295"/>
                    </a:cubicBezTo>
                    <a:cubicBezTo>
                      <a:pt x="72104" y="60388"/>
                      <a:pt x="68390" y="50959"/>
                      <a:pt x="65532" y="43910"/>
                    </a:cubicBezTo>
                    <a:cubicBezTo>
                      <a:pt x="62675" y="36862"/>
                      <a:pt x="60484" y="31337"/>
                      <a:pt x="58960" y="27337"/>
                    </a:cubicBezTo>
                    <a:cubicBezTo>
                      <a:pt x="57150" y="22765"/>
                      <a:pt x="55817" y="19717"/>
                      <a:pt x="54864" y="18097"/>
                    </a:cubicBezTo>
                    <a:cubicBezTo>
                      <a:pt x="53912" y="16478"/>
                      <a:pt x="52673" y="14573"/>
                      <a:pt x="51149" y="12478"/>
                    </a:cubicBezTo>
                    <a:cubicBezTo>
                      <a:pt x="48578" y="9144"/>
                      <a:pt x="44291" y="4953"/>
                      <a:pt x="38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4507324" y="5245512"/>
                <a:ext cx="138112" cy="134778"/>
              </a:xfrm>
              <a:custGeom>
                <a:avLst/>
                <a:gdLst/>
                <a:ahLst/>
                <a:cxnLst/>
                <a:rect l="l" t="t" r="r" b="b"/>
                <a:pathLst>
                  <a:path w="138112" h="134778" extrusionOk="0">
                    <a:moveTo>
                      <a:pt x="62484" y="0"/>
                    </a:moveTo>
                    <a:lnTo>
                      <a:pt x="94774" y="3048"/>
                    </a:lnTo>
                    <a:cubicBezTo>
                      <a:pt x="92678" y="7239"/>
                      <a:pt x="90964" y="11144"/>
                      <a:pt x="89630" y="14573"/>
                    </a:cubicBezTo>
                    <a:cubicBezTo>
                      <a:pt x="88297" y="18002"/>
                      <a:pt x="87249" y="21050"/>
                      <a:pt x="86582" y="23622"/>
                    </a:cubicBezTo>
                    <a:cubicBezTo>
                      <a:pt x="85630" y="26670"/>
                      <a:pt x="84963" y="29432"/>
                      <a:pt x="84582" y="31813"/>
                    </a:cubicBezTo>
                    <a:lnTo>
                      <a:pt x="83534" y="39815"/>
                    </a:lnTo>
                    <a:cubicBezTo>
                      <a:pt x="83153" y="42386"/>
                      <a:pt x="82677" y="45244"/>
                      <a:pt x="82106" y="48387"/>
                    </a:cubicBezTo>
                    <a:cubicBezTo>
                      <a:pt x="81534" y="51530"/>
                      <a:pt x="80867" y="54864"/>
                      <a:pt x="80201" y="58579"/>
                    </a:cubicBezTo>
                    <a:cubicBezTo>
                      <a:pt x="86868" y="59341"/>
                      <a:pt x="92583" y="59912"/>
                      <a:pt x="97250" y="60388"/>
                    </a:cubicBezTo>
                    <a:cubicBezTo>
                      <a:pt x="102013" y="60865"/>
                      <a:pt x="105918" y="61341"/>
                      <a:pt x="109061" y="61722"/>
                    </a:cubicBezTo>
                    <a:lnTo>
                      <a:pt x="117920" y="62960"/>
                    </a:lnTo>
                    <a:cubicBezTo>
                      <a:pt x="120110" y="63246"/>
                      <a:pt x="122396" y="63437"/>
                      <a:pt x="124587" y="63627"/>
                    </a:cubicBezTo>
                    <a:cubicBezTo>
                      <a:pt x="126683" y="63627"/>
                      <a:pt x="128873" y="63818"/>
                      <a:pt x="131159" y="63818"/>
                    </a:cubicBezTo>
                    <a:cubicBezTo>
                      <a:pt x="133541" y="63818"/>
                      <a:pt x="135827" y="63627"/>
                      <a:pt x="138113" y="63246"/>
                    </a:cubicBezTo>
                    <a:lnTo>
                      <a:pt x="136017" y="86868"/>
                    </a:lnTo>
                    <a:cubicBezTo>
                      <a:pt x="132017" y="85916"/>
                      <a:pt x="128397" y="85249"/>
                      <a:pt x="125159" y="84868"/>
                    </a:cubicBezTo>
                    <a:cubicBezTo>
                      <a:pt x="121920" y="84392"/>
                      <a:pt x="119158" y="83915"/>
                      <a:pt x="116777" y="83439"/>
                    </a:cubicBezTo>
                    <a:cubicBezTo>
                      <a:pt x="114014" y="83058"/>
                      <a:pt x="111538" y="82582"/>
                      <a:pt x="109347" y="82105"/>
                    </a:cubicBezTo>
                    <a:lnTo>
                      <a:pt x="101060" y="80963"/>
                    </a:lnTo>
                    <a:cubicBezTo>
                      <a:pt x="98298" y="80582"/>
                      <a:pt x="94869" y="80201"/>
                      <a:pt x="90964" y="79820"/>
                    </a:cubicBezTo>
                    <a:cubicBezTo>
                      <a:pt x="86963" y="79438"/>
                      <a:pt x="82296" y="78962"/>
                      <a:pt x="76962" y="78486"/>
                    </a:cubicBezTo>
                    <a:cubicBezTo>
                      <a:pt x="76200" y="81534"/>
                      <a:pt x="75533" y="84487"/>
                      <a:pt x="75057" y="87249"/>
                    </a:cubicBezTo>
                    <a:cubicBezTo>
                      <a:pt x="74581" y="90011"/>
                      <a:pt x="74295" y="92488"/>
                      <a:pt x="74200" y="94774"/>
                    </a:cubicBezTo>
                    <a:cubicBezTo>
                      <a:pt x="73819" y="97346"/>
                      <a:pt x="73724" y="99727"/>
                      <a:pt x="73819" y="102013"/>
                    </a:cubicBezTo>
                    <a:cubicBezTo>
                      <a:pt x="73628" y="104394"/>
                      <a:pt x="73628" y="107252"/>
                      <a:pt x="73819" y="110490"/>
                    </a:cubicBezTo>
                    <a:cubicBezTo>
                      <a:pt x="73819" y="113252"/>
                      <a:pt x="73819" y="116681"/>
                      <a:pt x="74009" y="120682"/>
                    </a:cubicBezTo>
                    <a:cubicBezTo>
                      <a:pt x="74105" y="124682"/>
                      <a:pt x="74295" y="129350"/>
                      <a:pt x="74486" y="134779"/>
                    </a:cubicBezTo>
                    <a:lnTo>
                      <a:pt x="44387" y="130683"/>
                    </a:lnTo>
                    <a:cubicBezTo>
                      <a:pt x="45815" y="125825"/>
                      <a:pt x="46958" y="121444"/>
                      <a:pt x="48006" y="117538"/>
                    </a:cubicBezTo>
                    <a:cubicBezTo>
                      <a:pt x="48959" y="113633"/>
                      <a:pt x="49816" y="110395"/>
                      <a:pt x="50578" y="107918"/>
                    </a:cubicBezTo>
                    <a:cubicBezTo>
                      <a:pt x="51340" y="104870"/>
                      <a:pt x="52007" y="102108"/>
                      <a:pt x="52483" y="99727"/>
                    </a:cubicBezTo>
                    <a:cubicBezTo>
                      <a:pt x="53054" y="96774"/>
                      <a:pt x="53626" y="93917"/>
                      <a:pt x="54293" y="90964"/>
                    </a:cubicBezTo>
                    <a:cubicBezTo>
                      <a:pt x="54864" y="88392"/>
                      <a:pt x="55340" y="85725"/>
                      <a:pt x="55721" y="82868"/>
                    </a:cubicBezTo>
                    <a:cubicBezTo>
                      <a:pt x="56102" y="80010"/>
                      <a:pt x="56388" y="77248"/>
                      <a:pt x="56579" y="74676"/>
                    </a:cubicBezTo>
                    <a:cubicBezTo>
                      <a:pt x="52007" y="73914"/>
                      <a:pt x="47911" y="73247"/>
                      <a:pt x="44291" y="72866"/>
                    </a:cubicBezTo>
                    <a:cubicBezTo>
                      <a:pt x="40672" y="72485"/>
                      <a:pt x="37624" y="72200"/>
                      <a:pt x="34957" y="72009"/>
                    </a:cubicBezTo>
                    <a:cubicBezTo>
                      <a:pt x="32004" y="71819"/>
                      <a:pt x="29337" y="71628"/>
                      <a:pt x="27146" y="71533"/>
                    </a:cubicBezTo>
                    <a:cubicBezTo>
                      <a:pt x="24860" y="71533"/>
                      <a:pt x="22384" y="71533"/>
                      <a:pt x="19526" y="71342"/>
                    </a:cubicBezTo>
                    <a:cubicBezTo>
                      <a:pt x="17050" y="71342"/>
                      <a:pt x="14192" y="71247"/>
                      <a:pt x="10859" y="70866"/>
                    </a:cubicBezTo>
                    <a:cubicBezTo>
                      <a:pt x="7525" y="70485"/>
                      <a:pt x="3905" y="70199"/>
                      <a:pt x="0" y="70104"/>
                    </a:cubicBezTo>
                    <a:lnTo>
                      <a:pt x="1143" y="47149"/>
                    </a:lnTo>
                    <a:cubicBezTo>
                      <a:pt x="6096" y="48196"/>
                      <a:pt x="10382" y="49054"/>
                      <a:pt x="14192" y="49816"/>
                    </a:cubicBezTo>
                    <a:cubicBezTo>
                      <a:pt x="17907" y="50483"/>
                      <a:pt x="21146" y="51054"/>
                      <a:pt x="23717" y="51435"/>
                    </a:cubicBezTo>
                    <a:lnTo>
                      <a:pt x="31147" y="52483"/>
                    </a:lnTo>
                    <a:lnTo>
                      <a:pt x="39434" y="53626"/>
                    </a:lnTo>
                    <a:lnTo>
                      <a:pt x="61246" y="56579"/>
                    </a:lnTo>
                    <a:cubicBezTo>
                      <a:pt x="61913" y="51816"/>
                      <a:pt x="62484" y="47625"/>
                      <a:pt x="62865" y="44005"/>
                    </a:cubicBezTo>
                    <a:cubicBezTo>
                      <a:pt x="63246" y="40386"/>
                      <a:pt x="63532" y="37433"/>
                      <a:pt x="63722" y="34957"/>
                    </a:cubicBezTo>
                    <a:cubicBezTo>
                      <a:pt x="63913" y="32195"/>
                      <a:pt x="64008" y="29909"/>
                      <a:pt x="64103" y="28289"/>
                    </a:cubicBezTo>
                    <a:cubicBezTo>
                      <a:pt x="64103" y="26384"/>
                      <a:pt x="64103" y="24194"/>
                      <a:pt x="63913" y="21527"/>
                    </a:cubicBezTo>
                    <a:cubicBezTo>
                      <a:pt x="63913" y="19241"/>
                      <a:pt x="63722" y="16383"/>
                      <a:pt x="63532" y="12859"/>
                    </a:cubicBezTo>
                    <a:cubicBezTo>
                      <a:pt x="63341" y="9335"/>
                      <a:pt x="63151" y="5239"/>
                      <a:pt x="62865" y="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4646199" y="5268658"/>
                <a:ext cx="153257" cy="217718"/>
              </a:xfrm>
              <a:custGeom>
                <a:avLst/>
                <a:gdLst/>
                <a:ahLst/>
                <a:cxnLst/>
                <a:rect l="l" t="t" r="r" b="b"/>
                <a:pathLst>
                  <a:path w="153257" h="217718" extrusionOk="0">
                    <a:moveTo>
                      <a:pt x="95" y="0"/>
                    </a:moveTo>
                    <a:cubicBezTo>
                      <a:pt x="3715" y="1048"/>
                      <a:pt x="6953" y="1905"/>
                      <a:pt x="9716" y="2572"/>
                    </a:cubicBezTo>
                    <a:cubicBezTo>
                      <a:pt x="12478" y="3238"/>
                      <a:pt x="15049" y="3810"/>
                      <a:pt x="17240" y="4286"/>
                    </a:cubicBezTo>
                    <a:cubicBezTo>
                      <a:pt x="19621" y="4763"/>
                      <a:pt x="21907" y="5239"/>
                      <a:pt x="24098" y="5524"/>
                    </a:cubicBezTo>
                    <a:cubicBezTo>
                      <a:pt x="26098" y="5810"/>
                      <a:pt x="28766" y="6096"/>
                      <a:pt x="31909" y="6286"/>
                    </a:cubicBezTo>
                    <a:cubicBezTo>
                      <a:pt x="34480" y="6477"/>
                      <a:pt x="37909" y="6667"/>
                      <a:pt x="42100" y="6953"/>
                    </a:cubicBezTo>
                    <a:cubicBezTo>
                      <a:pt x="46292" y="7239"/>
                      <a:pt x="51244" y="7525"/>
                      <a:pt x="57055" y="7715"/>
                    </a:cubicBezTo>
                    <a:cubicBezTo>
                      <a:pt x="56578" y="8382"/>
                      <a:pt x="55531" y="10573"/>
                      <a:pt x="53912" y="14192"/>
                    </a:cubicBezTo>
                    <a:cubicBezTo>
                      <a:pt x="52292" y="17812"/>
                      <a:pt x="50578" y="22288"/>
                      <a:pt x="48673" y="27527"/>
                    </a:cubicBezTo>
                    <a:cubicBezTo>
                      <a:pt x="46863" y="32766"/>
                      <a:pt x="45053" y="38671"/>
                      <a:pt x="43339" y="45053"/>
                    </a:cubicBezTo>
                    <a:cubicBezTo>
                      <a:pt x="41624" y="51530"/>
                      <a:pt x="40386" y="57912"/>
                      <a:pt x="39624" y="64294"/>
                    </a:cubicBezTo>
                    <a:cubicBezTo>
                      <a:pt x="38862" y="70675"/>
                      <a:pt x="38767" y="76771"/>
                      <a:pt x="39529" y="82582"/>
                    </a:cubicBezTo>
                    <a:cubicBezTo>
                      <a:pt x="40195" y="88392"/>
                      <a:pt x="42005" y="93250"/>
                      <a:pt x="44863" y="97250"/>
                    </a:cubicBezTo>
                    <a:cubicBezTo>
                      <a:pt x="50864" y="105442"/>
                      <a:pt x="56483" y="110585"/>
                      <a:pt x="61722" y="112776"/>
                    </a:cubicBezTo>
                    <a:cubicBezTo>
                      <a:pt x="66961" y="114967"/>
                      <a:pt x="71723" y="115443"/>
                      <a:pt x="76009" y="114205"/>
                    </a:cubicBezTo>
                    <a:cubicBezTo>
                      <a:pt x="80296" y="112966"/>
                      <a:pt x="84011" y="110585"/>
                      <a:pt x="87058" y="107251"/>
                    </a:cubicBezTo>
                    <a:cubicBezTo>
                      <a:pt x="90106" y="103917"/>
                      <a:pt x="92488" y="100774"/>
                      <a:pt x="94012" y="97822"/>
                    </a:cubicBezTo>
                    <a:cubicBezTo>
                      <a:pt x="97917" y="89725"/>
                      <a:pt x="100870" y="81058"/>
                      <a:pt x="102679" y="71723"/>
                    </a:cubicBezTo>
                    <a:cubicBezTo>
                      <a:pt x="104203" y="63627"/>
                      <a:pt x="104775" y="54578"/>
                      <a:pt x="104489" y="44386"/>
                    </a:cubicBezTo>
                    <a:cubicBezTo>
                      <a:pt x="104203" y="34195"/>
                      <a:pt x="101632" y="23526"/>
                      <a:pt x="96774" y="12382"/>
                    </a:cubicBezTo>
                    <a:cubicBezTo>
                      <a:pt x="101537" y="13430"/>
                      <a:pt x="105632" y="14288"/>
                      <a:pt x="109061" y="14954"/>
                    </a:cubicBezTo>
                    <a:cubicBezTo>
                      <a:pt x="112490" y="15621"/>
                      <a:pt x="115538" y="16192"/>
                      <a:pt x="118110" y="16764"/>
                    </a:cubicBezTo>
                    <a:cubicBezTo>
                      <a:pt x="121063" y="17335"/>
                      <a:pt x="123634" y="17907"/>
                      <a:pt x="125730" y="18383"/>
                    </a:cubicBezTo>
                    <a:cubicBezTo>
                      <a:pt x="127730" y="18859"/>
                      <a:pt x="130112" y="19145"/>
                      <a:pt x="132874" y="19336"/>
                    </a:cubicBezTo>
                    <a:cubicBezTo>
                      <a:pt x="135255" y="19717"/>
                      <a:pt x="138208" y="19907"/>
                      <a:pt x="141637" y="20098"/>
                    </a:cubicBezTo>
                    <a:cubicBezTo>
                      <a:pt x="145066" y="20288"/>
                      <a:pt x="148971" y="20479"/>
                      <a:pt x="153257" y="20669"/>
                    </a:cubicBezTo>
                    <a:cubicBezTo>
                      <a:pt x="151543" y="38862"/>
                      <a:pt x="150019" y="54959"/>
                      <a:pt x="148590" y="69151"/>
                    </a:cubicBezTo>
                    <a:cubicBezTo>
                      <a:pt x="147256" y="83344"/>
                      <a:pt x="145923" y="95821"/>
                      <a:pt x="144685" y="106680"/>
                    </a:cubicBezTo>
                    <a:cubicBezTo>
                      <a:pt x="143446" y="117443"/>
                      <a:pt x="142399" y="126778"/>
                      <a:pt x="141256" y="134683"/>
                    </a:cubicBezTo>
                    <a:cubicBezTo>
                      <a:pt x="140208" y="142494"/>
                      <a:pt x="139255" y="149066"/>
                      <a:pt x="138589" y="154495"/>
                    </a:cubicBezTo>
                    <a:cubicBezTo>
                      <a:pt x="136684" y="167164"/>
                      <a:pt x="134969" y="175450"/>
                      <a:pt x="133445" y="179451"/>
                    </a:cubicBezTo>
                    <a:cubicBezTo>
                      <a:pt x="131159" y="184975"/>
                      <a:pt x="127825" y="190309"/>
                      <a:pt x="123253" y="195548"/>
                    </a:cubicBezTo>
                    <a:cubicBezTo>
                      <a:pt x="118681" y="200787"/>
                      <a:pt x="113252" y="205168"/>
                      <a:pt x="106870" y="208978"/>
                    </a:cubicBezTo>
                    <a:cubicBezTo>
                      <a:pt x="100584" y="212693"/>
                      <a:pt x="93440" y="215265"/>
                      <a:pt x="85725" y="216789"/>
                    </a:cubicBezTo>
                    <a:cubicBezTo>
                      <a:pt x="77915" y="218218"/>
                      <a:pt x="69628" y="218027"/>
                      <a:pt x="60865" y="216027"/>
                    </a:cubicBezTo>
                    <a:cubicBezTo>
                      <a:pt x="52292" y="214122"/>
                      <a:pt x="45625" y="212026"/>
                      <a:pt x="40767" y="209740"/>
                    </a:cubicBezTo>
                    <a:cubicBezTo>
                      <a:pt x="35909" y="207454"/>
                      <a:pt x="32194" y="205168"/>
                      <a:pt x="29623" y="202692"/>
                    </a:cubicBezTo>
                    <a:cubicBezTo>
                      <a:pt x="27051" y="200311"/>
                      <a:pt x="25336" y="197834"/>
                      <a:pt x="24384" y="195548"/>
                    </a:cubicBezTo>
                    <a:cubicBezTo>
                      <a:pt x="23527" y="193167"/>
                      <a:pt x="22955" y="190786"/>
                      <a:pt x="22669" y="188404"/>
                    </a:cubicBezTo>
                    <a:cubicBezTo>
                      <a:pt x="22384" y="186023"/>
                      <a:pt x="22193" y="183832"/>
                      <a:pt x="21907" y="181642"/>
                    </a:cubicBezTo>
                    <a:cubicBezTo>
                      <a:pt x="21622" y="179546"/>
                      <a:pt x="20765" y="177641"/>
                      <a:pt x="19336" y="175926"/>
                    </a:cubicBezTo>
                    <a:cubicBezTo>
                      <a:pt x="17526" y="174022"/>
                      <a:pt x="15621" y="172021"/>
                      <a:pt x="13621" y="170116"/>
                    </a:cubicBezTo>
                    <a:cubicBezTo>
                      <a:pt x="11811" y="168402"/>
                      <a:pt x="9811" y="166592"/>
                      <a:pt x="7715" y="164782"/>
                    </a:cubicBezTo>
                    <a:cubicBezTo>
                      <a:pt x="5620" y="162973"/>
                      <a:pt x="3524" y="161449"/>
                      <a:pt x="1429" y="160306"/>
                    </a:cubicBezTo>
                    <a:lnTo>
                      <a:pt x="60769" y="165068"/>
                    </a:lnTo>
                    <a:cubicBezTo>
                      <a:pt x="58769" y="167068"/>
                      <a:pt x="57341" y="168878"/>
                      <a:pt x="56388" y="170688"/>
                    </a:cubicBezTo>
                    <a:cubicBezTo>
                      <a:pt x="55435" y="172402"/>
                      <a:pt x="54673" y="173926"/>
                      <a:pt x="54388" y="175165"/>
                    </a:cubicBezTo>
                    <a:cubicBezTo>
                      <a:pt x="54007" y="176784"/>
                      <a:pt x="53912" y="178213"/>
                      <a:pt x="54102" y="179356"/>
                    </a:cubicBezTo>
                    <a:cubicBezTo>
                      <a:pt x="54578" y="181642"/>
                      <a:pt x="55531" y="184309"/>
                      <a:pt x="57150" y="187261"/>
                    </a:cubicBezTo>
                    <a:cubicBezTo>
                      <a:pt x="58674" y="190214"/>
                      <a:pt x="60960" y="192691"/>
                      <a:pt x="63913" y="194691"/>
                    </a:cubicBezTo>
                    <a:cubicBezTo>
                      <a:pt x="66866" y="196691"/>
                      <a:pt x="70485" y="197739"/>
                      <a:pt x="74867" y="197739"/>
                    </a:cubicBezTo>
                    <a:cubicBezTo>
                      <a:pt x="79248" y="197739"/>
                      <a:pt x="84487" y="196120"/>
                      <a:pt x="90583" y="192881"/>
                    </a:cubicBezTo>
                    <a:cubicBezTo>
                      <a:pt x="95631" y="190024"/>
                      <a:pt x="100298" y="184880"/>
                      <a:pt x="104489" y="177641"/>
                    </a:cubicBezTo>
                    <a:cubicBezTo>
                      <a:pt x="108014" y="171355"/>
                      <a:pt x="111252" y="162306"/>
                      <a:pt x="114395" y="150590"/>
                    </a:cubicBezTo>
                    <a:cubicBezTo>
                      <a:pt x="117539" y="138874"/>
                      <a:pt x="119348" y="123063"/>
                      <a:pt x="120015" y="103251"/>
                    </a:cubicBezTo>
                    <a:cubicBezTo>
                      <a:pt x="115157" y="114205"/>
                      <a:pt x="109442" y="122396"/>
                      <a:pt x="102870" y="127635"/>
                    </a:cubicBezTo>
                    <a:cubicBezTo>
                      <a:pt x="96298" y="132874"/>
                      <a:pt x="90011" y="136588"/>
                      <a:pt x="83915" y="138589"/>
                    </a:cubicBezTo>
                    <a:cubicBezTo>
                      <a:pt x="76867" y="140970"/>
                      <a:pt x="69723" y="141827"/>
                      <a:pt x="62484" y="140970"/>
                    </a:cubicBezTo>
                    <a:cubicBezTo>
                      <a:pt x="52959" y="139255"/>
                      <a:pt x="44958" y="136969"/>
                      <a:pt x="38386" y="133826"/>
                    </a:cubicBezTo>
                    <a:cubicBezTo>
                      <a:pt x="31814" y="130778"/>
                      <a:pt x="26670" y="127063"/>
                      <a:pt x="22669" y="122777"/>
                    </a:cubicBezTo>
                    <a:cubicBezTo>
                      <a:pt x="18764" y="118491"/>
                      <a:pt x="15907" y="113633"/>
                      <a:pt x="14097" y="108204"/>
                    </a:cubicBezTo>
                    <a:cubicBezTo>
                      <a:pt x="12287" y="102775"/>
                      <a:pt x="11240" y="96869"/>
                      <a:pt x="11049" y="90488"/>
                    </a:cubicBezTo>
                    <a:cubicBezTo>
                      <a:pt x="10763" y="84106"/>
                      <a:pt x="11049" y="77724"/>
                      <a:pt x="12001" y="71342"/>
                    </a:cubicBezTo>
                    <a:cubicBezTo>
                      <a:pt x="12859" y="64960"/>
                      <a:pt x="13716" y="59055"/>
                      <a:pt x="14573" y="53530"/>
                    </a:cubicBezTo>
                    <a:cubicBezTo>
                      <a:pt x="15430" y="48006"/>
                      <a:pt x="16193" y="42958"/>
                      <a:pt x="16764" y="38481"/>
                    </a:cubicBezTo>
                    <a:cubicBezTo>
                      <a:pt x="17431" y="34004"/>
                      <a:pt x="17431" y="30289"/>
                      <a:pt x="16859" y="27337"/>
                    </a:cubicBezTo>
                    <a:cubicBezTo>
                      <a:pt x="16097" y="24384"/>
                      <a:pt x="15049" y="21431"/>
                      <a:pt x="13525" y="18478"/>
                    </a:cubicBezTo>
                    <a:cubicBezTo>
                      <a:pt x="12382" y="15907"/>
                      <a:pt x="10668" y="12954"/>
                      <a:pt x="8382" y="9715"/>
                    </a:cubicBezTo>
                    <a:cubicBezTo>
                      <a:pt x="6096" y="6477"/>
                      <a:pt x="3334" y="3334"/>
                      <a:pt x="0" y="2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4809362" y="5269896"/>
                <a:ext cx="146494" cy="181070"/>
              </a:xfrm>
              <a:custGeom>
                <a:avLst/>
                <a:gdLst/>
                <a:ahLst/>
                <a:cxnLst/>
                <a:rect l="l" t="t" r="r" b="b"/>
                <a:pathLst>
                  <a:path w="146494" h="181070" extrusionOk="0">
                    <a:moveTo>
                      <a:pt x="114491" y="52864"/>
                    </a:moveTo>
                    <a:cubicBezTo>
                      <a:pt x="111633" y="52673"/>
                      <a:pt x="109061" y="52483"/>
                      <a:pt x="106680" y="52292"/>
                    </a:cubicBezTo>
                    <a:lnTo>
                      <a:pt x="127159" y="16097"/>
                    </a:lnTo>
                    <a:lnTo>
                      <a:pt x="99441" y="0"/>
                    </a:lnTo>
                    <a:lnTo>
                      <a:pt x="76391" y="48959"/>
                    </a:lnTo>
                    <a:cubicBezTo>
                      <a:pt x="73628" y="48482"/>
                      <a:pt x="70295" y="47911"/>
                      <a:pt x="66294" y="47054"/>
                    </a:cubicBezTo>
                    <a:cubicBezTo>
                      <a:pt x="60960" y="46101"/>
                      <a:pt x="53816" y="44863"/>
                      <a:pt x="44672" y="43244"/>
                    </a:cubicBezTo>
                    <a:cubicBezTo>
                      <a:pt x="35528" y="41624"/>
                      <a:pt x="24098" y="39624"/>
                      <a:pt x="10097" y="37338"/>
                    </a:cubicBezTo>
                    <a:lnTo>
                      <a:pt x="7239" y="62579"/>
                    </a:lnTo>
                    <a:cubicBezTo>
                      <a:pt x="19431" y="63913"/>
                      <a:pt x="29432" y="64865"/>
                      <a:pt x="37243" y="65532"/>
                    </a:cubicBezTo>
                    <a:cubicBezTo>
                      <a:pt x="45053" y="66199"/>
                      <a:pt x="51149" y="66770"/>
                      <a:pt x="55626" y="67151"/>
                    </a:cubicBezTo>
                    <a:cubicBezTo>
                      <a:pt x="60770" y="67723"/>
                      <a:pt x="64580" y="68009"/>
                      <a:pt x="67056" y="68199"/>
                    </a:cubicBezTo>
                    <a:lnTo>
                      <a:pt x="67247" y="68199"/>
                    </a:lnTo>
                    <a:cubicBezTo>
                      <a:pt x="67247" y="68199"/>
                      <a:pt x="54197" y="96012"/>
                      <a:pt x="54197" y="96012"/>
                    </a:cubicBezTo>
                    <a:cubicBezTo>
                      <a:pt x="50864" y="95631"/>
                      <a:pt x="47244" y="95250"/>
                      <a:pt x="43148" y="94774"/>
                    </a:cubicBezTo>
                    <a:cubicBezTo>
                      <a:pt x="33147" y="93631"/>
                      <a:pt x="20098" y="92012"/>
                      <a:pt x="3810" y="89916"/>
                    </a:cubicBezTo>
                    <a:lnTo>
                      <a:pt x="2858" y="96584"/>
                    </a:lnTo>
                    <a:cubicBezTo>
                      <a:pt x="2667" y="97727"/>
                      <a:pt x="2667" y="98679"/>
                      <a:pt x="2667" y="99632"/>
                    </a:cubicBezTo>
                    <a:lnTo>
                      <a:pt x="2096" y="103537"/>
                    </a:lnTo>
                    <a:cubicBezTo>
                      <a:pt x="1905" y="104775"/>
                      <a:pt x="1715" y="106299"/>
                      <a:pt x="1429" y="108109"/>
                    </a:cubicBezTo>
                    <a:cubicBezTo>
                      <a:pt x="1143" y="109823"/>
                      <a:pt x="762" y="111919"/>
                      <a:pt x="0" y="114205"/>
                    </a:cubicBezTo>
                    <a:cubicBezTo>
                      <a:pt x="12954" y="114491"/>
                      <a:pt x="23622" y="114871"/>
                      <a:pt x="32099" y="115348"/>
                    </a:cubicBezTo>
                    <a:cubicBezTo>
                      <a:pt x="36767" y="115634"/>
                      <a:pt x="40862" y="115919"/>
                      <a:pt x="44482" y="116110"/>
                    </a:cubicBezTo>
                    <a:lnTo>
                      <a:pt x="17336" y="173736"/>
                    </a:lnTo>
                    <a:lnTo>
                      <a:pt x="33433" y="181070"/>
                    </a:lnTo>
                    <a:lnTo>
                      <a:pt x="68771" y="118682"/>
                    </a:lnTo>
                    <a:cubicBezTo>
                      <a:pt x="71819" y="119158"/>
                      <a:pt x="75724" y="119729"/>
                      <a:pt x="80486" y="120587"/>
                    </a:cubicBezTo>
                    <a:cubicBezTo>
                      <a:pt x="85820" y="121539"/>
                      <a:pt x="93059" y="122682"/>
                      <a:pt x="102108" y="124016"/>
                    </a:cubicBezTo>
                    <a:cubicBezTo>
                      <a:pt x="111252" y="125349"/>
                      <a:pt x="122777" y="127063"/>
                      <a:pt x="136779" y="129159"/>
                    </a:cubicBezTo>
                    <a:lnTo>
                      <a:pt x="139351" y="104204"/>
                    </a:lnTo>
                    <a:cubicBezTo>
                      <a:pt x="126873" y="103251"/>
                      <a:pt x="116872" y="102394"/>
                      <a:pt x="109157" y="101727"/>
                    </a:cubicBezTo>
                    <a:cubicBezTo>
                      <a:pt x="101441" y="101060"/>
                      <a:pt x="95345" y="100489"/>
                      <a:pt x="90964" y="100108"/>
                    </a:cubicBezTo>
                    <a:cubicBezTo>
                      <a:pt x="86011" y="99822"/>
                      <a:pt x="82391" y="99441"/>
                      <a:pt x="80010" y="99155"/>
                    </a:cubicBezTo>
                    <a:lnTo>
                      <a:pt x="95250" y="72200"/>
                    </a:lnTo>
                    <a:cubicBezTo>
                      <a:pt x="97727" y="72485"/>
                      <a:pt x="100394" y="72866"/>
                      <a:pt x="103251" y="73247"/>
                    </a:cubicBezTo>
                    <a:cubicBezTo>
                      <a:pt x="113157" y="74486"/>
                      <a:pt x="126302" y="76295"/>
                      <a:pt x="142685" y="78486"/>
                    </a:cubicBezTo>
                    <a:cubicBezTo>
                      <a:pt x="142875" y="77343"/>
                      <a:pt x="142970" y="76295"/>
                      <a:pt x="142970" y="75152"/>
                    </a:cubicBezTo>
                    <a:cubicBezTo>
                      <a:pt x="142970" y="74009"/>
                      <a:pt x="143161" y="73057"/>
                      <a:pt x="143256" y="72104"/>
                    </a:cubicBezTo>
                    <a:lnTo>
                      <a:pt x="143732" y="68771"/>
                    </a:lnTo>
                    <a:lnTo>
                      <a:pt x="144209" y="64865"/>
                    </a:lnTo>
                    <a:cubicBezTo>
                      <a:pt x="144494" y="62675"/>
                      <a:pt x="145256" y="59150"/>
                      <a:pt x="146495" y="54483"/>
                    </a:cubicBezTo>
                    <a:cubicBezTo>
                      <a:pt x="133636" y="54007"/>
                      <a:pt x="122873" y="53531"/>
                      <a:pt x="114300" y="528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4960444" y="5261888"/>
                <a:ext cx="154235" cy="203252"/>
              </a:xfrm>
              <a:custGeom>
                <a:avLst/>
                <a:gdLst/>
                <a:ahLst/>
                <a:cxnLst/>
                <a:rect l="l" t="t" r="r" b="b"/>
                <a:pathLst>
                  <a:path w="154235" h="203252" extrusionOk="0">
                    <a:moveTo>
                      <a:pt x="93044" y="388"/>
                    </a:moveTo>
                    <a:cubicBezTo>
                      <a:pt x="101521" y="1341"/>
                      <a:pt x="109808" y="4484"/>
                      <a:pt x="117999" y="9723"/>
                    </a:cubicBezTo>
                    <a:cubicBezTo>
                      <a:pt x="126095" y="14962"/>
                      <a:pt x="133049" y="22201"/>
                      <a:pt x="138954" y="31345"/>
                    </a:cubicBezTo>
                    <a:cubicBezTo>
                      <a:pt x="144860" y="40488"/>
                      <a:pt x="149146" y="51537"/>
                      <a:pt x="151908" y="64492"/>
                    </a:cubicBezTo>
                    <a:cubicBezTo>
                      <a:pt x="154670" y="77445"/>
                      <a:pt x="154956" y="92209"/>
                      <a:pt x="152861" y="108878"/>
                    </a:cubicBezTo>
                    <a:cubicBezTo>
                      <a:pt x="151527" y="119927"/>
                      <a:pt x="149337" y="129928"/>
                      <a:pt x="146289" y="138691"/>
                    </a:cubicBezTo>
                    <a:cubicBezTo>
                      <a:pt x="143241" y="147454"/>
                      <a:pt x="139621" y="155170"/>
                      <a:pt x="135525" y="161837"/>
                    </a:cubicBezTo>
                    <a:cubicBezTo>
                      <a:pt x="131430" y="168504"/>
                      <a:pt x="127048" y="174315"/>
                      <a:pt x="122286" y="179172"/>
                    </a:cubicBezTo>
                    <a:cubicBezTo>
                      <a:pt x="117523" y="184030"/>
                      <a:pt x="112951" y="188126"/>
                      <a:pt x="108379" y="191364"/>
                    </a:cubicBezTo>
                    <a:cubicBezTo>
                      <a:pt x="103807" y="194603"/>
                      <a:pt x="99521" y="197079"/>
                      <a:pt x="95520" y="198794"/>
                    </a:cubicBezTo>
                    <a:cubicBezTo>
                      <a:pt x="91520" y="200509"/>
                      <a:pt x="88186" y="201556"/>
                      <a:pt x="85519" y="201937"/>
                    </a:cubicBezTo>
                    <a:cubicBezTo>
                      <a:pt x="82090" y="202604"/>
                      <a:pt x="77994" y="202985"/>
                      <a:pt x="73232" y="203176"/>
                    </a:cubicBezTo>
                    <a:cubicBezTo>
                      <a:pt x="68469" y="203366"/>
                      <a:pt x="63612" y="203176"/>
                      <a:pt x="58659" y="202890"/>
                    </a:cubicBezTo>
                    <a:cubicBezTo>
                      <a:pt x="53610" y="202509"/>
                      <a:pt x="48753" y="201556"/>
                      <a:pt x="43990" y="200032"/>
                    </a:cubicBezTo>
                    <a:cubicBezTo>
                      <a:pt x="39228" y="198508"/>
                      <a:pt x="35132" y="196413"/>
                      <a:pt x="31798" y="193746"/>
                    </a:cubicBezTo>
                    <a:cubicBezTo>
                      <a:pt x="28369" y="190984"/>
                      <a:pt x="24559" y="187269"/>
                      <a:pt x="20273" y="182411"/>
                    </a:cubicBezTo>
                    <a:cubicBezTo>
                      <a:pt x="15987" y="177553"/>
                      <a:pt x="12081" y="171267"/>
                      <a:pt x="8652" y="163361"/>
                    </a:cubicBezTo>
                    <a:cubicBezTo>
                      <a:pt x="5223" y="155455"/>
                      <a:pt x="2651" y="145835"/>
                      <a:pt x="1032" y="134310"/>
                    </a:cubicBezTo>
                    <a:cubicBezTo>
                      <a:pt x="-587" y="122785"/>
                      <a:pt x="-301" y="109069"/>
                      <a:pt x="1890" y="93067"/>
                    </a:cubicBezTo>
                    <a:cubicBezTo>
                      <a:pt x="4080" y="77064"/>
                      <a:pt x="7986" y="62968"/>
                      <a:pt x="13415" y="50776"/>
                    </a:cubicBezTo>
                    <a:cubicBezTo>
                      <a:pt x="18939" y="38584"/>
                      <a:pt x="25702" y="28487"/>
                      <a:pt x="33608" y="20581"/>
                    </a:cubicBezTo>
                    <a:cubicBezTo>
                      <a:pt x="41514" y="12676"/>
                      <a:pt x="50562" y="6961"/>
                      <a:pt x="60754" y="3627"/>
                    </a:cubicBezTo>
                    <a:cubicBezTo>
                      <a:pt x="70851" y="198"/>
                      <a:pt x="81709" y="-755"/>
                      <a:pt x="93139" y="579"/>
                    </a:cubicBezTo>
                    <a:close/>
                    <a:moveTo>
                      <a:pt x="39990" y="97829"/>
                    </a:moveTo>
                    <a:cubicBezTo>
                      <a:pt x="38275" y="108687"/>
                      <a:pt x="37608" y="118212"/>
                      <a:pt x="37989" y="126595"/>
                    </a:cubicBezTo>
                    <a:cubicBezTo>
                      <a:pt x="38370" y="134881"/>
                      <a:pt x="39132" y="141930"/>
                      <a:pt x="40466" y="147740"/>
                    </a:cubicBezTo>
                    <a:cubicBezTo>
                      <a:pt x="41799" y="153550"/>
                      <a:pt x="43228" y="158218"/>
                      <a:pt x="44847" y="161742"/>
                    </a:cubicBezTo>
                    <a:cubicBezTo>
                      <a:pt x="46562" y="165266"/>
                      <a:pt x="47800" y="167743"/>
                      <a:pt x="48753" y="169171"/>
                    </a:cubicBezTo>
                    <a:cubicBezTo>
                      <a:pt x="49610" y="170981"/>
                      <a:pt x="51515" y="172410"/>
                      <a:pt x="54372" y="173362"/>
                    </a:cubicBezTo>
                    <a:cubicBezTo>
                      <a:pt x="57230" y="174315"/>
                      <a:pt x="60373" y="174981"/>
                      <a:pt x="63707" y="175362"/>
                    </a:cubicBezTo>
                    <a:cubicBezTo>
                      <a:pt x="67041" y="175744"/>
                      <a:pt x="70279" y="175744"/>
                      <a:pt x="73518" y="175362"/>
                    </a:cubicBezTo>
                    <a:cubicBezTo>
                      <a:pt x="76756" y="174981"/>
                      <a:pt x="79328" y="174124"/>
                      <a:pt x="81138" y="172886"/>
                    </a:cubicBezTo>
                    <a:cubicBezTo>
                      <a:pt x="82185" y="172124"/>
                      <a:pt x="83805" y="169933"/>
                      <a:pt x="86091" y="166504"/>
                    </a:cubicBezTo>
                    <a:cubicBezTo>
                      <a:pt x="88376" y="163075"/>
                      <a:pt x="90758" y="158503"/>
                      <a:pt x="93330" y="152884"/>
                    </a:cubicBezTo>
                    <a:cubicBezTo>
                      <a:pt x="95901" y="147264"/>
                      <a:pt x="98473" y="140596"/>
                      <a:pt x="101045" y="132976"/>
                    </a:cubicBezTo>
                    <a:cubicBezTo>
                      <a:pt x="103617" y="125356"/>
                      <a:pt x="105712" y="117070"/>
                      <a:pt x="107522" y="108116"/>
                    </a:cubicBezTo>
                    <a:cubicBezTo>
                      <a:pt x="109427" y="98020"/>
                      <a:pt x="110760" y="88685"/>
                      <a:pt x="111332" y="80017"/>
                    </a:cubicBezTo>
                    <a:cubicBezTo>
                      <a:pt x="111999" y="71350"/>
                      <a:pt x="112189" y="63729"/>
                      <a:pt x="111903" y="57157"/>
                    </a:cubicBezTo>
                    <a:cubicBezTo>
                      <a:pt x="111713" y="50585"/>
                      <a:pt x="111141" y="45061"/>
                      <a:pt x="110189" y="40584"/>
                    </a:cubicBezTo>
                    <a:cubicBezTo>
                      <a:pt x="109332" y="36107"/>
                      <a:pt x="108093" y="33059"/>
                      <a:pt x="106665" y="31345"/>
                    </a:cubicBezTo>
                    <a:cubicBezTo>
                      <a:pt x="104569" y="28773"/>
                      <a:pt x="101902" y="26868"/>
                      <a:pt x="98568" y="25439"/>
                    </a:cubicBezTo>
                    <a:cubicBezTo>
                      <a:pt x="95330" y="24010"/>
                      <a:pt x="91901" y="23248"/>
                      <a:pt x="88472" y="22962"/>
                    </a:cubicBezTo>
                    <a:cubicBezTo>
                      <a:pt x="85043" y="22677"/>
                      <a:pt x="81709" y="22962"/>
                      <a:pt x="78566" y="23534"/>
                    </a:cubicBezTo>
                    <a:cubicBezTo>
                      <a:pt x="75327" y="24201"/>
                      <a:pt x="72851" y="25344"/>
                      <a:pt x="70946" y="26963"/>
                    </a:cubicBezTo>
                    <a:cubicBezTo>
                      <a:pt x="67136" y="30202"/>
                      <a:pt x="63612" y="33630"/>
                      <a:pt x="60468" y="37345"/>
                    </a:cubicBezTo>
                    <a:cubicBezTo>
                      <a:pt x="57325" y="41060"/>
                      <a:pt x="54563" y="45632"/>
                      <a:pt x="52086" y="51156"/>
                    </a:cubicBezTo>
                    <a:cubicBezTo>
                      <a:pt x="49610" y="56681"/>
                      <a:pt x="47419" y="63158"/>
                      <a:pt x="45324" y="70683"/>
                    </a:cubicBezTo>
                    <a:cubicBezTo>
                      <a:pt x="43228" y="78208"/>
                      <a:pt x="41418" y="87256"/>
                      <a:pt x="39799" y="979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24"/>
            <p:cNvGrpSpPr/>
            <p:nvPr/>
          </p:nvGrpSpPr>
          <p:grpSpPr>
            <a:xfrm>
              <a:off x="4192243" y="4749292"/>
              <a:ext cx="759514" cy="162428"/>
              <a:chOff x="1878644" y="1647584"/>
              <a:chExt cx="559042" cy="119538"/>
            </a:xfrm>
          </p:grpSpPr>
          <p:sp>
            <p:nvSpPr>
              <p:cNvPr id="407" name="Google Shape;407;p24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758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subTitle" idx="1"/>
          </p:nvPr>
        </p:nvSpPr>
        <p:spPr>
          <a:xfrm>
            <a:off x="6371335" y="2489767"/>
            <a:ext cx="4673600" cy="2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subTitle" idx="2"/>
          </p:nvPr>
        </p:nvSpPr>
        <p:spPr>
          <a:xfrm>
            <a:off x="950967" y="2489767"/>
            <a:ext cx="4673600" cy="2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416" name="Google Shape;416;p25"/>
          <p:cNvGrpSpPr/>
          <p:nvPr/>
        </p:nvGrpSpPr>
        <p:grpSpPr>
          <a:xfrm>
            <a:off x="444615" y="158253"/>
            <a:ext cx="11508688" cy="6461735"/>
            <a:chOff x="333461" y="118689"/>
            <a:chExt cx="8631516" cy="4846301"/>
          </a:xfrm>
        </p:grpSpPr>
        <p:grpSp>
          <p:nvGrpSpPr>
            <p:cNvPr id="417" name="Google Shape;417;p25"/>
            <p:cNvGrpSpPr/>
            <p:nvPr/>
          </p:nvGrpSpPr>
          <p:grpSpPr>
            <a:xfrm rot="-392408">
              <a:off x="8571590" y="4766429"/>
              <a:ext cx="384544" cy="177237"/>
              <a:chOff x="-1752931" y="4238333"/>
              <a:chExt cx="384541" cy="177236"/>
            </a:xfrm>
          </p:grpSpPr>
          <p:sp>
            <p:nvSpPr>
              <p:cNvPr id="418" name="Google Shape;418;p25"/>
              <p:cNvSpPr/>
              <p:nvPr/>
            </p:nvSpPr>
            <p:spPr>
              <a:xfrm>
                <a:off x="-1752931" y="423833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-1611855" y="428962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-1491558" y="4253183"/>
                <a:ext cx="123168" cy="162386"/>
              </a:xfrm>
              <a:custGeom>
                <a:avLst/>
                <a:gdLst/>
                <a:ahLst/>
                <a:cxnLst/>
                <a:rect l="l" t="t" r="r" b="b"/>
                <a:pathLst>
                  <a:path w="117583" h="155022" extrusionOk="0">
                    <a:moveTo>
                      <a:pt x="71002" y="451"/>
                    </a:moveTo>
                    <a:cubicBezTo>
                      <a:pt x="77478" y="1202"/>
                      <a:pt x="83809" y="3570"/>
                      <a:pt x="89991" y="7560"/>
                    </a:cubicBezTo>
                    <a:cubicBezTo>
                      <a:pt x="96170" y="11558"/>
                      <a:pt x="101492" y="17045"/>
                      <a:pt x="105971" y="24024"/>
                    </a:cubicBezTo>
                    <a:cubicBezTo>
                      <a:pt x="110454" y="31004"/>
                      <a:pt x="113732" y="39433"/>
                      <a:pt x="115819" y="49301"/>
                    </a:cubicBezTo>
                    <a:cubicBezTo>
                      <a:pt x="117894" y="59177"/>
                      <a:pt x="118141" y="70443"/>
                      <a:pt x="116550" y="83105"/>
                    </a:cubicBezTo>
                    <a:cubicBezTo>
                      <a:pt x="115534" y="91554"/>
                      <a:pt x="113849" y="99120"/>
                      <a:pt x="111508" y="105807"/>
                    </a:cubicBezTo>
                    <a:cubicBezTo>
                      <a:pt x="109160" y="112501"/>
                      <a:pt x="106420" y="118383"/>
                      <a:pt x="103298" y="123463"/>
                    </a:cubicBezTo>
                    <a:cubicBezTo>
                      <a:pt x="100160" y="128544"/>
                      <a:pt x="96807" y="132948"/>
                      <a:pt x="93227" y="136680"/>
                    </a:cubicBezTo>
                    <a:cubicBezTo>
                      <a:pt x="89628" y="140404"/>
                      <a:pt x="86099" y="143503"/>
                      <a:pt x="82613" y="145958"/>
                    </a:cubicBezTo>
                    <a:cubicBezTo>
                      <a:pt x="79131" y="148416"/>
                      <a:pt x="75860" y="150288"/>
                      <a:pt x="72823" y="151585"/>
                    </a:cubicBezTo>
                    <a:cubicBezTo>
                      <a:pt x="69783" y="152890"/>
                      <a:pt x="67239" y="153684"/>
                      <a:pt x="65203" y="153981"/>
                    </a:cubicBezTo>
                    <a:cubicBezTo>
                      <a:pt x="62553" y="154477"/>
                      <a:pt x="59434" y="154797"/>
                      <a:pt x="55843" y="154946"/>
                    </a:cubicBezTo>
                    <a:cubicBezTo>
                      <a:pt x="52244" y="155102"/>
                      <a:pt x="48531" y="155016"/>
                      <a:pt x="44713" y="154712"/>
                    </a:cubicBezTo>
                    <a:cubicBezTo>
                      <a:pt x="40891" y="154407"/>
                      <a:pt x="37159" y="153680"/>
                      <a:pt x="33524" y="152535"/>
                    </a:cubicBezTo>
                    <a:cubicBezTo>
                      <a:pt x="29886" y="151394"/>
                      <a:pt x="26772" y="149788"/>
                      <a:pt x="24208" y="147720"/>
                    </a:cubicBezTo>
                    <a:cubicBezTo>
                      <a:pt x="21624" y="145645"/>
                      <a:pt x="18682" y="142776"/>
                      <a:pt x="15407" y="139111"/>
                    </a:cubicBezTo>
                    <a:cubicBezTo>
                      <a:pt x="12112" y="135437"/>
                      <a:pt x="9158" y="130603"/>
                      <a:pt x="6555" y="124589"/>
                    </a:cubicBezTo>
                    <a:cubicBezTo>
                      <a:pt x="3941" y="118574"/>
                      <a:pt x="2014" y="111196"/>
                      <a:pt x="783" y="102442"/>
                    </a:cubicBezTo>
                    <a:cubicBezTo>
                      <a:pt x="-448" y="93688"/>
                      <a:pt x="-229" y="83199"/>
                      <a:pt x="1448" y="70983"/>
                    </a:cubicBezTo>
                    <a:cubicBezTo>
                      <a:pt x="3124" y="58766"/>
                      <a:pt x="6067" y="48008"/>
                      <a:pt x="10268" y="38714"/>
                    </a:cubicBezTo>
                    <a:cubicBezTo>
                      <a:pt x="14477" y="29413"/>
                      <a:pt x="19608" y="21750"/>
                      <a:pt x="25658" y="15708"/>
                    </a:cubicBezTo>
                    <a:cubicBezTo>
                      <a:pt x="31711" y="9666"/>
                      <a:pt x="38593" y="5356"/>
                      <a:pt x="46315" y="2765"/>
                    </a:cubicBezTo>
                    <a:cubicBezTo>
                      <a:pt x="54046" y="174"/>
                      <a:pt x="62272" y="-596"/>
                      <a:pt x="70998" y="455"/>
                    </a:cubicBezTo>
                    <a:close/>
                    <a:moveTo>
                      <a:pt x="30558" y="74750"/>
                    </a:moveTo>
                    <a:cubicBezTo>
                      <a:pt x="29281" y="83019"/>
                      <a:pt x="28776" y="90320"/>
                      <a:pt x="29065" y="96654"/>
                    </a:cubicBezTo>
                    <a:cubicBezTo>
                      <a:pt x="29331" y="102993"/>
                      <a:pt x="29960" y="108371"/>
                      <a:pt x="30926" y="112790"/>
                    </a:cubicBezTo>
                    <a:cubicBezTo>
                      <a:pt x="31891" y="117210"/>
                      <a:pt x="33005" y="120775"/>
                      <a:pt x="34298" y="123448"/>
                    </a:cubicBezTo>
                    <a:cubicBezTo>
                      <a:pt x="35568" y="126121"/>
                      <a:pt x="36569" y="128020"/>
                      <a:pt x="37272" y="129110"/>
                    </a:cubicBezTo>
                    <a:cubicBezTo>
                      <a:pt x="37945" y="130494"/>
                      <a:pt x="39367" y="131549"/>
                      <a:pt x="41559" y="132276"/>
                    </a:cubicBezTo>
                    <a:cubicBezTo>
                      <a:pt x="43752" y="133007"/>
                      <a:pt x="46112" y="133515"/>
                      <a:pt x="48656" y="133788"/>
                    </a:cubicBezTo>
                    <a:cubicBezTo>
                      <a:pt x="51192" y="134062"/>
                      <a:pt x="53698" y="134050"/>
                      <a:pt x="56171" y="133741"/>
                    </a:cubicBezTo>
                    <a:cubicBezTo>
                      <a:pt x="58649" y="133440"/>
                      <a:pt x="60587" y="132807"/>
                      <a:pt x="62010" y="131861"/>
                    </a:cubicBezTo>
                    <a:cubicBezTo>
                      <a:pt x="62807" y="131256"/>
                      <a:pt x="64066" y="129642"/>
                      <a:pt x="65785" y="127016"/>
                    </a:cubicBezTo>
                    <a:cubicBezTo>
                      <a:pt x="67501" y="124386"/>
                      <a:pt x="69333" y="120915"/>
                      <a:pt x="71284" y="116605"/>
                    </a:cubicBezTo>
                    <a:cubicBezTo>
                      <a:pt x="73234" y="112294"/>
                      <a:pt x="75184" y="107229"/>
                      <a:pt x="77130" y="101414"/>
                    </a:cubicBezTo>
                    <a:cubicBezTo>
                      <a:pt x="79068" y="95603"/>
                      <a:pt x="80718" y="89280"/>
                      <a:pt x="82089" y="82457"/>
                    </a:cubicBezTo>
                    <a:cubicBezTo>
                      <a:pt x="83562" y="74793"/>
                      <a:pt x="84543" y="67661"/>
                      <a:pt x="85016" y="61068"/>
                    </a:cubicBezTo>
                    <a:cubicBezTo>
                      <a:pt x="85493" y="54479"/>
                      <a:pt x="85642" y="48680"/>
                      <a:pt x="85474" y="43646"/>
                    </a:cubicBezTo>
                    <a:cubicBezTo>
                      <a:pt x="85305" y="38617"/>
                      <a:pt x="84879" y="34408"/>
                      <a:pt x="84204" y="31020"/>
                    </a:cubicBezTo>
                    <a:cubicBezTo>
                      <a:pt x="83520" y="27639"/>
                      <a:pt x="82625" y="25298"/>
                      <a:pt x="81515" y="24001"/>
                    </a:cubicBezTo>
                    <a:cubicBezTo>
                      <a:pt x="79916" y="22062"/>
                      <a:pt x="77869" y="20570"/>
                      <a:pt x="75364" y="19514"/>
                    </a:cubicBezTo>
                    <a:cubicBezTo>
                      <a:pt x="72866" y="18459"/>
                      <a:pt x="70307" y="17818"/>
                      <a:pt x="67684" y="17596"/>
                    </a:cubicBezTo>
                    <a:cubicBezTo>
                      <a:pt x="65070" y="17388"/>
                      <a:pt x="62549" y="17537"/>
                      <a:pt x="60111" y="18065"/>
                    </a:cubicBezTo>
                    <a:cubicBezTo>
                      <a:pt x="57676" y="18588"/>
                      <a:pt x="55742" y="19468"/>
                      <a:pt x="54280" y="20699"/>
                    </a:cubicBezTo>
                    <a:cubicBezTo>
                      <a:pt x="51365" y="23165"/>
                      <a:pt x="48715" y="25799"/>
                      <a:pt x="46323" y="28624"/>
                    </a:cubicBezTo>
                    <a:cubicBezTo>
                      <a:pt x="43928" y="31442"/>
                      <a:pt x="41809" y="34943"/>
                      <a:pt x="39949" y="39121"/>
                    </a:cubicBezTo>
                    <a:cubicBezTo>
                      <a:pt x="38089" y="43302"/>
                      <a:pt x="36373" y="48258"/>
                      <a:pt x="34803" y="53979"/>
                    </a:cubicBezTo>
                    <a:cubicBezTo>
                      <a:pt x="33231" y="59700"/>
                      <a:pt x="31809" y="66625"/>
                      <a:pt x="30562" y="74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25"/>
            <p:cNvGrpSpPr/>
            <p:nvPr/>
          </p:nvGrpSpPr>
          <p:grpSpPr>
            <a:xfrm>
              <a:off x="8014748" y="118689"/>
              <a:ext cx="832048" cy="344975"/>
              <a:chOff x="3225328" y="1341032"/>
              <a:chExt cx="1127742" cy="467572"/>
            </a:xfrm>
          </p:grpSpPr>
          <p:sp>
            <p:nvSpPr>
              <p:cNvPr id="422" name="Google Shape;422;p25"/>
              <p:cNvSpPr/>
              <p:nvPr/>
            </p:nvSpPr>
            <p:spPr>
              <a:xfrm>
                <a:off x="3225328" y="1341032"/>
                <a:ext cx="1127742" cy="467572"/>
              </a:xfrm>
              <a:custGeom>
                <a:avLst/>
                <a:gdLst/>
                <a:ahLst/>
                <a:cxnLst/>
                <a:rect l="l" t="t" r="r" b="b"/>
                <a:pathLst>
                  <a:path w="1127742" h="467572" extrusionOk="0">
                    <a:moveTo>
                      <a:pt x="1127742" y="0"/>
                    </a:moveTo>
                    <a:lnTo>
                      <a:pt x="1123228" y="383"/>
                    </a:lnTo>
                    <a:lnTo>
                      <a:pt x="92405" y="86836"/>
                    </a:lnTo>
                    <a:lnTo>
                      <a:pt x="152521" y="379623"/>
                    </a:lnTo>
                    <a:lnTo>
                      <a:pt x="53438" y="152513"/>
                    </a:lnTo>
                    <a:lnTo>
                      <a:pt x="0" y="189811"/>
                    </a:lnTo>
                    <a:lnTo>
                      <a:pt x="168106" y="467572"/>
                    </a:lnTo>
                    <a:lnTo>
                      <a:pt x="189260" y="467572"/>
                    </a:lnTo>
                    <a:lnTo>
                      <a:pt x="140274" y="110213"/>
                    </a:lnTo>
                    <a:lnTo>
                      <a:pt x="1121063" y="3516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3" name="Google Shape;423;p25"/>
              <p:cNvGrpSpPr/>
              <p:nvPr/>
            </p:nvGrpSpPr>
            <p:grpSpPr>
              <a:xfrm>
                <a:off x="3568635" y="1422772"/>
                <a:ext cx="598364" cy="325656"/>
                <a:chOff x="3568635" y="1422772"/>
                <a:chExt cx="598364" cy="325656"/>
              </a:xfrm>
            </p:grpSpPr>
            <p:grpSp>
              <p:nvGrpSpPr>
                <p:cNvPr id="424" name="Google Shape;424;p25"/>
                <p:cNvGrpSpPr/>
                <p:nvPr/>
              </p:nvGrpSpPr>
              <p:grpSpPr>
                <a:xfrm>
                  <a:off x="3568635" y="1451218"/>
                  <a:ext cx="532414" cy="297210"/>
                  <a:chOff x="3568635" y="1451218"/>
                  <a:chExt cx="532414" cy="297210"/>
                </a:xfrm>
              </p:grpSpPr>
              <p:sp>
                <p:nvSpPr>
                  <p:cNvPr id="425" name="Google Shape;425;p25"/>
                  <p:cNvSpPr/>
                  <p:nvPr/>
                </p:nvSpPr>
                <p:spPr>
                  <a:xfrm>
                    <a:off x="3568635" y="1479504"/>
                    <a:ext cx="68431" cy="26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1" h="266541" extrusionOk="0">
                        <a:moveTo>
                          <a:pt x="31763" y="218344"/>
                        </a:moveTo>
                        <a:cubicBezTo>
                          <a:pt x="22833" y="202817"/>
                          <a:pt x="16030" y="188956"/>
                          <a:pt x="11379" y="176767"/>
                        </a:cubicBezTo>
                        <a:cubicBezTo>
                          <a:pt x="5873" y="162506"/>
                          <a:pt x="2273" y="149012"/>
                          <a:pt x="566" y="136272"/>
                        </a:cubicBezTo>
                        <a:cubicBezTo>
                          <a:pt x="-478" y="125607"/>
                          <a:pt x="-79" y="114844"/>
                          <a:pt x="1773" y="103984"/>
                        </a:cubicBezTo>
                        <a:cubicBezTo>
                          <a:pt x="3618" y="93132"/>
                          <a:pt x="6201" y="82705"/>
                          <a:pt x="9523" y="72720"/>
                        </a:cubicBezTo>
                        <a:cubicBezTo>
                          <a:pt x="12829" y="62739"/>
                          <a:pt x="16581" y="53387"/>
                          <a:pt x="20770" y="44665"/>
                        </a:cubicBezTo>
                        <a:cubicBezTo>
                          <a:pt x="24959" y="35942"/>
                          <a:pt x="28910" y="28345"/>
                          <a:pt x="32631" y="21854"/>
                        </a:cubicBezTo>
                        <a:cubicBezTo>
                          <a:pt x="36336" y="15362"/>
                          <a:pt x="39435" y="10184"/>
                          <a:pt x="41920" y="6327"/>
                        </a:cubicBezTo>
                        <a:cubicBezTo>
                          <a:pt x="44394" y="2474"/>
                          <a:pt x="45715" y="364"/>
                          <a:pt x="45875" y="0"/>
                        </a:cubicBezTo>
                        <a:cubicBezTo>
                          <a:pt x="46043" y="-12"/>
                          <a:pt x="46196" y="946"/>
                          <a:pt x="46320" y="2869"/>
                        </a:cubicBezTo>
                        <a:cubicBezTo>
                          <a:pt x="46438" y="4623"/>
                          <a:pt x="46567" y="7390"/>
                          <a:pt x="46731" y="11165"/>
                        </a:cubicBezTo>
                        <a:cubicBezTo>
                          <a:pt x="46879" y="14940"/>
                          <a:pt x="47114" y="20599"/>
                          <a:pt x="47430" y="28146"/>
                        </a:cubicBezTo>
                        <a:cubicBezTo>
                          <a:pt x="41854" y="45235"/>
                          <a:pt x="37653" y="60469"/>
                          <a:pt x="34815" y="73853"/>
                        </a:cubicBezTo>
                        <a:cubicBezTo>
                          <a:pt x="31990" y="87238"/>
                          <a:pt x="30001" y="98720"/>
                          <a:pt x="28867" y="108302"/>
                        </a:cubicBezTo>
                        <a:cubicBezTo>
                          <a:pt x="27636" y="119300"/>
                          <a:pt x="27046" y="129105"/>
                          <a:pt x="27074" y="137730"/>
                        </a:cubicBezTo>
                        <a:cubicBezTo>
                          <a:pt x="27972" y="146120"/>
                          <a:pt x="29884" y="155327"/>
                          <a:pt x="32822" y="165344"/>
                        </a:cubicBezTo>
                        <a:cubicBezTo>
                          <a:pt x="35320" y="173988"/>
                          <a:pt x="39102" y="184082"/>
                          <a:pt x="44159" y="195631"/>
                        </a:cubicBezTo>
                        <a:cubicBezTo>
                          <a:pt x="49228" y="207190"/>
                          <a:pt x="56415" y="219708"/>
                          <a:pt x="65743" y="233182"/>
                        </a:cubicBezTo>
                        <a:lnTo>
                          <a:pt x="68432" y="266541"/>
                        </a:lnTo>
                        <a:cubicBezTo>
                          <a:pt x="52921" y="249940"/>
                          <a:pt x="40697" y="233882"/>
                          <a:pt x="31779" y="2183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25"/>
                  <p:cNvSpPr/>
                  <p:nvPr/>
                </p:nvSpPr>
                <p:spPr>
                  <a:xfrm>
                    <a:off x="3615917" y="1549524"/>
                    <a:ext cx="168055" cy="141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55" h="141270" extrusionOk="0">
                        <a:moveTo>
                          <a:pt x="11458" y="14690"/>
                        </a:moveTo>
                        <a:cubicBezTo>
                          <a:pt x="16546" y="14358"/>
                          <a:pt x="20755" y="14135"/>
                          <a:pt x="24085" y="13998"/>
                        </a:cubicBezTo>
                        <a:cubicBezTo>
                          <a:pt x="27418" y="13873"/>
                          <a:pt x="30060" y="13744"/>
                          <a:pt x="31991" y="13619"/>
                        </a:cubicBezTo>
                        <a:lnTo>
                          <a:pt x="37243" y="13279"/>
                        </a:lnTo>
                        <a:lnTo>
                          <a:pt x="43297" y="12889"/>
                        </a:lnTo>
                        <a:cubicBezTo>
                          <a:pt x="45743" y="12724"/>
                          <a:pt x="49026" y="12470"/>
                          <a:pt x="53141" y="12111"/>
                        </a:cubicBezTo>
                        <a:cubicBezTo>
                          <a:pt x="57256" y="11767"/>
                          <a:pt x="62633" y="11196"/>
                          <a:pt x="69273" y="10407"/>
                        </a:cubicBezTo>
                        <a:cubicBezTo>
                          <a:pt x="66166" y="11314"/>
                          <a:pt x="63755" y="12220"/>
                          <a:pt x="62051" y="13119"/>
                        </a:cubicBezTo>
                        <a:cubicBezTo>
                          <a:pt x="60355" y="14018"/>
                          <a:pt x="59089" y="14940"/>
                          <a:pt x="58280" y="15870"/>
                        </a:cubicBezTo>
                        <a:cubicBezTo>
                          <a:pt x="57283" y="16816"/>
                          <a:pt x="56721" y="17821"/>
                          <a:pt x="56623" y="18883"/>
                        </a:cubicBezTo>
                        <a:cubicBezTo>
                          <a:pt x="56885" y="20279"/>
                          <a:pt x="57639" y="22424"/>
                          <a:pt x="58893" y="25336"/>
                        </a:cubicBezTo>
                        <a:cubicBezTo>
                          <a:pt x="59929" y="27911"/>
                          <a:pt x="61699" y="31409"/>
                          <a:pt x="64185" y="35817"/>
                        </a:cubicBezTo>
                        <a:cubicBezTo>
                          <a:pt x="66670" y="40233"/>
                          <a:pt x="70356" y="46157"/>
                          <a:pt x="75241" y="53586"/>
                        </a:cubicBezTo>
                        <a:cubicBezTo>
                          <a:pt x="82056" y="44696"/>
                          <a:pt x="87238" y="37669"/>
                          <a:pt x="90767" y="32511"/>
                        </a:cubicBezTo>
                        <a:cubicBezTo>
                          <a:pt x="94308" y="27356"/>
                          <a:pt x="96957" y="23397"/>
                          <a:pt x="98720" y="20638"/>
                        </a:cubicBezTo>
                        <a:cubicBezTo>
                          <a:pt x="100447" y="17539"/>
                          <a:pt x="101459" y="15444"/>
                          <a:pt x="101745" y="14370"/>
                        </a:cubicBezTo>
                        <a:cubicBezTo>
                          <a:pt x="101510" y="13514"/>
                          <a:pt x="101198" y="12654"/>
                          <a:pt x="100787" y="11798"/>
                        </a:cubicBezTo>
                        <a:cubicBezTo>
                          <a:pt x="100166" y="10427"/>
                          <a:pt x="98708" y="8320"/>
                          <a:pt x="96410" y="5479"/>
                        </a:cubicBezTo>
                        <a:cubicBezTo>
                          <a:pt x="101170" y="5526"/>
                          <a:pt x="105301" y="5471"/>
                          <a:pt x="108818" y="5334"/>
                        </a:cubicBezTo>
                        <a:cubicBezTo>
                          <a:pt x="112327" y="5198"/>
                          <a:pt x="115313" y="5131"/>
                          <a:pt x="117779" y="5147"/>
                        </a:cubicBezTo>
                        <a:cubicBezTo>
                          <a:pt x="120597" y="5139"/>
                          <a:pt x="122887" y="5080"/>
                          <a:pt x="124634" y="4971"/>
                        </a:cubicBezTo>
                        <a:cubicBezTo>
                          <a:pt x="126556" y="4846"/>
                          <a:pt x="129362" y="4572"/>
                          <a:pt x="133028" y="4162"/>
                        </a:cubicBezTo>
                        <a:cubicBezTo>
                          <a:pt x="135990" y="3799"/>
                          <a:pt x="140059" y="3306"/>
                          <a:pt x="145205" y="2712"/>
                        </a:cubicBezTo>
                        <a:cubicBezTo>
                          <a:pt x="150364" y="2110"/>
                          <a:pt x="156867" y="1212"/>
                          <a:pt x="164702" y="0"/>
                        </a:cubicBezTo>
                        <a:cubicBezTo>
                          <a:pt x="158422" y="3576"/>
                          <a:pt x="153100" y="6952"/>
                          <a:pt x="148727" y="10145"/>
                        </a:cubicBezTo>
                        <a:cubicBezTo>
                          <a:pt x="144357" y="13334"/>
                          <a:pt x="140754" y="16167"/>
                          <a:pt x="137925" y="18633"/>
                        </a:cubicBezTo>
                        <a:cubicBezTo>
                          <a:pt x="134584" y="21490"/>
                          <a:pt x="131852" y="24140"/>
                          <a:pt x="129726" y="26559"/>
                        </a:cubicBezTo>
                        <a:cubicBezTo>
                          <a:pt x="127627" y="29330"/>
                          <a:pt x="125025" y="32761"/>
                          <a:pt x="121945" y="36833"/>
                        </a:cubicBezTo>
                        <a:cubicBezTo>
                          <a:pt x="119194" y="40538"/>
                          <a:pt x="115833" y="45110"/>
                          <a:pt x="111874" y="50550"/>
                        </a:cubicBezTo>
                        <a:cubicBezTo>
                          <a:pt x="107915" y="56002"/>
                          <a:pt x="103120" y="62782"/>
                          <a:pt x="97485" y="70895"/>
                        </a:cubicBezTo>
                        <a:cubicBezTo>
                          <a:pt x="102554" y="78488"/>
                          <a:pt x="107329" y="84952"/>
                          <a:pt x="111816" y="90294"/>
                        </a:cubicBezTo>
                        <a:cubicBezTo>
                          <a:pt x="116290" y="95644"/>
                          <a:pt x="120140" y="100053"/>
                          <a:pt x="123368" y="103542"/>
                        </a:cubicBezTo>
                        <a:cubicBezTo>
                          <a:pt x="127151" y="107697"/>
                          <a:pt x="130613" y="110991"/>
                          <a:pt x="133771" y="113426"/>
                        </a:cubicBezTo>
                        <a:cubicBezTo>
                          <a:pt x="136920" y="115864"/>
                          <a:pt x="140332" y="118287"/>
                          <a:pt x="144014" y="120687"/>
                        </a:cubicBezTo>
                        <a:cubicBezTo>
                          <a:pt x="147144" y="122774"/>
                          <a:pt x="150759" y="124958"/>
                          <a:pt x="154866" y="127248"/>
                        </a:cubicBezTo>
                        <a:cubicBezTo>
                          <a:pt x="158977" y="129531"/>
                          <a:pt x="163366" y="131496"/>
                          <a:pt x="168055" y="133118"/>
                        </a:cubicBezTo>
                        <a:cubicBezTo>
                          <a:pt x="163514" y="133771"/>
                          <a:pt x="159106" y="134271"/>
                          <a:pt x="154819" y="134638"/>
                        </a:cubicBezTo>
                        <a:cubicBezTo>
                          <a:pt x="150532" y="135010"/>
                          <a:pt x="146730" y="135475"/>
                          <a:pt x="143423" y="136033"/>
                        </a:cubicBezTo>
                        <a:cubicBezTo>
                          <a:pt x="139590" y="136639"/>
                          <a:pt x="135920" y="137143"/>
                          <a:pt x="132426" y="137542"/>
                        </a:cubicBezTo>
                        <a:cubicBezTo>
                          <a:pt x="128944" y="138124"/>
                          <a:pt x="125376" y="138617"/>
                          <a:pt x="121703" y="139031"/>
                        </a:cubicBezTo>
                        <a:cubicBezTo>
                          <a:pt x="118557" y="139410"/>
                          <a:pt x="115063" y="139820"/>
                          <a:pt x="111214" y="140238"/>
                        </a:cubicBezTo>
                        <a:cubicBezTo>
                          <a:pt x="107372" y="140668"/>
                          <a:pt x="103437" y="141008"/>
                          <a:pt x="99408" y="141270"/>
                        </a:cubicBezTo>
                        <a:cubicBezTo>
                          <a:pt x="100877" y="139594"/>
                          <a:pt x="102003" y="138027"/>
                          <a:pt x="102800" y="136561"/>
                        </a:cubicBezTo>
                        <a:cubicBezTo>
                          <a:pt x="103589" y="135107"/>
                          <a:pt x="104195" y="133833"/>
                          <a:pt x="104660" y="132747"/>
                        </a:cubicBezTo>
                        <a:cubicBezTo>
                          <a:pt x="105285" y="131477"/>
                          <a:pt x="105645" y="130308"/>
                          <a:pt x="105754" y="129245"/>
                        </a:cubicBezTo>
                        <a:cubicBezTo>
                          <a:pt x="105489" y="127854"/>
                          <a:pt x="104465" y="125630"/>
                          <a:pt x="102683" y="122586"/>
                        </a:cubicBezTo>
                        <a:cubicBezTo>
                          <a:pt x="101092" y="119874"/>
                          <a:pt x="98650" y="116111"/>
                          <a:pt x="95351" y="111308"/>
                        </a:cubicBezTo>
                        <a:cubicBezTo>
                          <a:pt x="92045" y="106509"/>
                          <a:pt x="87223" y="99998"/>
                          <a:pt x="80884" y="91779"/>
                        </a:cubicBezTo>
                        <a:cubicBezTo>
                          <a:pt x="77120" y="96254"/>
                          <a:pt x="74166" y="100135"/>
                          <a:pt x="72001" y="103449"/>
                        </a:cubicBezTo>
                        <a:cubicBezTo>
                          <a:pt x="69844" y="106755"/>
                          <a:pt x="68218" y="109502"/>
                          <a:pt x="67120" y="111679"/>
                        </a:cubicBezTo>
                        <a:cubicBezTo>
                          <a:pt x="65881" y="114231"/>
                          <a:pt x="65045" y="116302"/>
                          <a:pt x="64626" y="117916"/>
                        </a:cubicBezTo>
                        <a:cubicBezTo>
                          <a:pt x="64372" y="119522"/>
                          <a:pt x="64490" y="121277"/>
                          <a:pt x="64967" y="123180"/>
                        </a:cubicBezTo>
                        <a:cubicBezTo>
                          <a:pt x="65424" y="124732"/>
                          <a:pt x="66061" y="126584"/>
                          <a:pt x="66905" y="128726"/>
                        </a:cubicBezTo>
                        <a:cubicBezTo>
                          <a:pt x="67753" y="130879"/>
                          <a:pt x="69117" y="133032"/>
                          <a:pt x="71028" y="135197"/>
                        </a:cubicBezTo>
                        <a:cubicBezTo>
                          <a:pt x="62293" y="136291"/>
                          <a:pt x="54942" y="137030"/>
                          <a:pt x="48987" y="137417"/>
                        </a:cubicBezTo>
                        <a:lnTo>
                          <a:pt x="40049" y="137999"/>
                        </a:lnTo>
                        <a:cubicBezTo>
                          <a:pt x="37243" y="138183"/>
                          <a:pt x="33910" y="138312"/>
                          <a:pt x="30045" y="138382"/>
                        </a:cubicBezTo>
                        <a:cubicBezTo>
                          <a:pt x="26699" y="138429"/>
                          <a:pt x="22530" y="138566"/>
                          <a:pt x="17527" y="138800"/>
                        </a:cubicBezTo>
                        <a:cubicBezTo>
                          <a:pt x="12529" y="139035"/>
                          <a:pt x="6694" y="139199"/>
                          <a:pt x="0" y="139269"/>
                        </a:cubicBezTo>
                        <a:cubicBezTo>
                          <a:pt x="1884" y="138452"/>
                          <a:pt x="3841" y="137444"/>
                          <a:pt x="5878" y="136256"/>
                        </a:cubicBezTo>
                        <a:cubicBezTo>
                          <a:pt x="7914" y="135064"/>
                          <a:pt x="9692" y="133978"/>
                          <a:pt x="11208" y="133001"/>
                        </a:cubicBezTo>
                        <a:cubicBezTo>
                          <a:pt x="13072" y="131828"/>
                          <a:pt x="14846" y="130566"/>
                          <a:pt x="16511" y="129226"/>
                        </a:cubicBezTo>
                        <a:cubicBezTo>
                          <a:pt x="18344" y="127522"/>
                          <a:pt x="21213" y="124345"/>
                          <a:pt x="25136" y="119694"/>
                        </a:cubicBezTo>
                        <a:cubicBezTo>
                          <a:pt x="28403" y="115782"/>
                          <a:pt x="32886" y="110256"/>
                          <a:pt x="38588" y="103105"/>
                        </a:cubicBezTo>
                        <a:cubicBezTo>
                          <a:pt x="44281" y="95961"/>
                          <a:pt x="51668" y="86375"/>
                          <a:pt x="60754" y="74346"/>
                        </a:cubicBezTo>
                        <a:cubicBezTo>
                          <a:pt x="54282" y="64201"/>
                          <a:pt x="49045" y="56135"/>
                          <a:pt x="45051" y="50144"/>
                        </a:cubicBezTo>
                        <a:cubicBezTo>
                          <a:pt x="41057" y="44157"/>
                          <a:pt x="37982" y="39471"/>
                          <a:pt x="35821" y="36086"/>
                        </a:cubicBezTo>
                        <a:cubicBezTo>
                          <a:pt x="33284" y="32206"/>
                          <a:pt x="31436" y="29595"/>
                          <a:pt x="30303" y="28259"/>
                        </a:cubicBezTo>
                        <a:cubicBezTo>
                          <a:pt x="29154" y="26926"/>
                          <a:pt x="27653" y="25441"/>
                          <a:pt x="25781" y="23804"/>
                        </a:cubicBezTo>
                        <a:cubicBezTo>
                          <a:pt x="22795" y="21181"/>
                          <a:pt x="18020" y="18141"/>
                          <a:pt x="11462" y="1469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7" name="Google Shape;427;p25"/>
                  <p:cNvSpPr/>
                  <p:nvPr/>
                </p:nvSpPr>
                <p:spPr>
                  <a:xfrm>
                    <a:off x="3762572" y="1594974"/>
                    <a:ext cx="115680" cy="36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80" h="36055" extrusionOk="0">
                        <a:moveTo>
                          <a:pt x="0" y="10114"/>
                        </a:moveTo>
                        <a:cubicBezTo>
                          <a:pt x="6851" y="9848"/>
                          <a:pt x="13123" y="9528"/>
                          <a:pt x="18821" y="9160"/>
                        </a:cubicBezTo>
                        <a:cubicBezTo>
                          <a:pt x="24515" y="8789"/>
                          <a:pt x="29474" y="8469"/>
                          <a:pt x="33675" y="8195"/>
                        </a:cubicBezTo>
                        <a:cubicBezTo>
                          <a:pt x="38588" y="7875"/>
                          <a:pt x="43043" y="7503"/>
                          <a:pt x="47068" y="7066"/>
                        </a:cubicBezTo>
                        <a:cubicBezTo>
                          <a:pt x="51281" y="6792"/>
                          <a:pt x="56619" y="6268"/>
                          <a:pt x="63075" y="5495"/>
                        </a:cubicBezTo>
                        <a:cubicBezTo>
                          <a:pt x="68671" y="4959"/>
                          <a:pt x="75710" y="4244"/>
                          <a:pt x="84190" y="3341"/>
                        </a:cubicBezTo>
                        <a:cubicBezTo>
                          <a:pt x="92670" y="2435"/>
                          <a:pt x="103023" y="1321"/>
                          <a:pt x="115258" y="0"/>
                        </a:cubicBezTo>
                        <a:lnTo>
                          <a:pt x="115680" y="26907"/>
                        </a:lnTo>
                        <a:cubicBezTo>
                          <a:pt x="105825" y="26840"/>
                          <a:pt x="97590" y="26887"/>
                          <a:pt x="91005" y="27051"/>
                        </a:cubicBezTo>
                        <a:cubicBezTo>
                          <a:pt x="84420" y="27215"/>
                          <a:pt x="79094" y="27344"/>
                          <a:pt x="75057" y="27430"/>
                        </a:cubicBezTo>
                        <a:cubicBezTo>
                          <a:pt x="70317" y="27559"/>
                          <a:pt x="66451" y="27813"/>
                          <a:pt x="63493" y="28181"/>
                        </a:cubicBezTo>
                        <a:cubicBezTo>
                          <a:pt x="60511" y="28544"/>
                          <a:pt x="56326" y="29079"/>
                          <a:pt x="50917" y="29787"/>
                        </a:cubicBezTo>
                        <a:cubicBezTo>
                          <a:pt x="46384" y="30439"/>
                          <a:pt x="40233" y="31229"/>
                          <a:pt x="32456" y="32167"/>
                        </a:cubicBezTo>
                        <a:cubicBezTo>
                          <a:pt x="24695" y="33112"/>
                          <a:pt x="14870" y="34410"/>
                          <a:pt x="3009" y="36055"/>
                        </a:cubicBezTo>
                        <a:lnTo>
                          <a:pt x="4" y="1011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8" name="Google Shape;428;p25"/>
                  <p:cNvSpPr/>
                  <p:nvPr/>
                </p:nvSpPr>
                <p:spPr>
                  <a:xfrm>
                    <a:off x="3870014" y="1550391"/>
                    <a:ext cx="157732" cy="198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732" h="198037" extrusionOk="0">
                        <a:moveTo>
                          <a:pt x="12" y="9707"/>
                        </a:moveTo>
                        <a:cubicBezTo>
                          <a:pt x="3552" y="10008"/>
                          <a:pt x="6690" y="10204"/>
                          <a:pt x="9426" y="10290"/>
                        </a:cubicBezTo>
                        <a:cubicBezTo>
                          <a:pt x="12154" y="10380"/>
                          <a:pt x="14581" y="10446"/>
                          <a:pt x="16691" y="10477"/>
                        </a:cubicBezTo>
                        <a:cubicBezTo>
                          <a:pt x="18981" y="10509"/>
                          <a:pt x="21177" y="10450"/>
                          <a:pt x="23280" y="10313"/>
                        </a:cubicBezTo>
                        <a:cubicBezTo>
                          <a:pt x="25210" y="10188"/>
                          <a:pt x="27657" y="9942"/>
                          <a:pt x="30623" y="9575"/>
                        </a:cubicBezTo>
                        <a:cubicBezTo>
                          <a:pt x="33069" y="9242"/>
                          <a:pt x="36251" y="8812"/>
                          <a:pt x="40186" y="8289"/>
                        </a:cubicBezTo>
                        <a:cubicBezTo>
                          <a:pt x="44113" y="7773"/>
                          <a:pt x="48772" y="7077"/>
                          <a:pt x="54173" y="6194"/>
                        </a:cubicBezTo>
                        <a:cubicBezTo>
                          <a:pt x="53872" y="6925"/>
                          <a:pt x="53305" y="9117"/>
                          <a:pt x="52488" y="12775"/>
                        </a:cubicBezTo>
                        <a:cubicBezTo>
                          <a:pt x="51668" y="16441"/>
                          <a:pt x="50902" y="20888"/>
                          <a:pt x="50186" y="26129"/>
                        </a:cubicBezTo>
                        <a:cubicBezTo>
                          <a:pt x="49464" y="31366"/>
                          <a:pt x="48920" y="37126"/>
                          <a:pt x="48529" y="43394"/>
                        </a:cubicBezTo>
                        <a:cubicBezTo>
                          <a:pt x="48146" y="49671"/>
                          <a:pt x="48186" y="55826"/>
                          <a:pt x="48666" y="61867"/>
                        </a:cubicBezTo>
                        <a:cubicBezTo>
                          <a:pt x="49143" y="67909"/>
                          <a:pt x="50265" y="73564"/>
                          <a:pt x="52019" y="78813"/>
                        </a:cubicBezTo>
                        <a:cubicBezTo>
                          <a:pt x="53762" y="84069"/>
                          <a:pt x="56318" y="88266"/>
                          <a:pt x="59699" y="91381"/>
                        </a:cubicBezTo>
                        <a:cubicBezTo>
                          <a:pt x="66795" y="97786"/>
                          <a:pt x="72978" y="101526"/>
                          <a:pt x="78242" y="102589"/>
                        </a:cubicBezTo>
                        <a:cubicBezTo>
                          <a:pt x="83498" y="103664"/>
                          <a:pt x="88008" y="103194"/>
                          <a:pt x="91752" y="101186"/>
                        </a:cubicBezTo>
                        <a:cubicBezTo>
                          <a:pt x="95496" y="99189"/>
                          <a:pt x="98478" y="96359"/>
                          <a:pt x="100709" y="92686"/>
                        </a:cubicBezTo>
                        <a:cubicBezTo>
                          <a:pt x="102933" y="89020"/>
                          <a:pt x="104480" y="85667"/>
                          <a:pt x="105340" y="82615"/>
                        </a:cubicBezTo>
                        <a:cubicBezTo>
                          <a:pt x="107439" y="74385"/>
                          <a:pt x="108466" y="65779"/>
                          <a:pt x="108420" y="56810"/>
                        </a:cubicBezTo>
                        <a:cubicBezTo>
                          <a:pt x="108263" y="49069"/>
                          <a:pt x="107095" y="40522"/>
                          <a:pt x="104910" y="31162"/>
                        </a:cubicBezTo>
                        <a:cubicBezTo>
                          <a:pt x="102710" y="21795"/>
                          <a:pt x="98313" y="12404"/>
                          <a:pt x="91721" y="2970"/>
                        </a:cubicBezTo>
                        <a:cubicBezTo>
                          <a:pt x="96305" y="3029"/>
                          <a:pt x="100267" y="3037"/>
                          <a:pt x="103613" y="2990"/>
                        </a:cubicBezTo>
                        <a:cubicBezTo>
                          <a:pt x="106946" y="2950"/>
                          <a:pt x="109850" y="2943"/>
                          <a:pt x="112320" y="2958"/>
                        </a:cubicBezTo>
                        <a:cubicBezTo>
                          <a:pt x="115130" y="2950"/>
                          <a:pt x="117595" y="2970"/>
                          <a:pt x="119710" y="3005"/>
                        </a:cubicBezTo>
                        <a:cubicBezTo>
                          <a:pt x="121652" y="3056"/>
                          <a:pt x="123930" y="2908"/>
                          <a:pt x="126545" y="2560"/>
                        </a:cubicBezTo>
                        <a:cubicBezTo>
                          <a:pt x="128815" y="2415"/>
                          <a:pt x="131582" y="2102"/>
                          <a:pt x="134802" y="1626"/>
                        </a:cubicBezTo>
                        <a:cubicBezTo>
                          <a:pt x="138030" y="1157"/>
                          <a:pt x="141645" y="613"/>
                          <a:pt x="145655" y="0"/>
                        </a:cubicBezTo>
                        <a:cubicBezTo>
                          <a:pt x="147468" y="17137"/>
                          <a:pt x="149074" y="32386"/>
                          <a:pt x="150462" y="45766"/>
                        </a:cubicBezTo>
                        <a:cubicBezTo>
                          <a:pt x="151865" y="59140"/>
                          <a:pt x="153025" y="70946"/>
                          <a:pt x="153952" y="81181"/>
                        </a:cubicBezTo>
                        <a:cubicBezTo>
                          <a:pt x="154878" y="91424"/>
                          <a:pt x="155589" y="100267"/>
                          <a:pt x="156070" y="107708"/>
                        </a:cubicBezTo>
                        <a:cubicBezTo>
                          <a:pt x="156554" y="115165"/>
                          <a:pt x="156957" y="121425"/>
                          <a:pt x="157289" y="126510"/>
                        </a:cubicBezTo>
                        <a:cubicBezTo>
                          <a:pt x="157891" y="138624"/>
                          <a:pt x="157883" y="146628"/>
                          <a:pt x="157250" y="150548"/>
                        </a:cubicBezTo>
                        <a:cubicBezTo>
                          <a:pt x="156199" y="156066"/>
                          <a:pt x="154061" y="161662"/>
                          <a:pt x="150817" y="167333"/>
                        </a:cubicBezTo>
                        <a:cubicBezTo>
                          <a:pt x="147574" y="172995"/>
                          <a:pt x="143373" y="178154"/>
                          <a:pt x="138222" y="182804"/>
                        </a:cubicBezTo>
                        <a:cubicBezTo>
                          <a:pt x="133067" y="187447"/>
                          <a:pt x="127014" y="191187"/>
                          <a:pt x="120073" y="194012"/>
                        </a:cubicBezTo>
                        <a:cubicBezTo>
                          <a:pt x="113125" y="196842"/>
                          <a:pt x="105422" y="198174"/>
                          <a:pt x="96961" y="198026"/>
                        </a:cubicBezTo>
                        <a:cubicBezTo>
                          <a:pt x="88676" y="197858"/>
                          <a:pt x="82076" y="197178"/>
                          <a:pt x="77163" y="196005"/>
                        </a:cubicBezTo>
                        <a:cubicBezTo>
                          <a:pt x="72243" y="194833"/>
                          <a:pt x="68363" y="193364"/>
                          <a:pt x="65525" y="191609"/>
                        </a:cubicBezTo>
                        <a:cubicBezTo>
                          <a:pt x="62680" y="189854"/>
                          <a:pt x="60621" y="187971"/>
                          <a:pt x="59343" y="185942"/>
                        </a:cubicBezTo>
                        <a:cubicBezTo>
                          <a:pt x="58073" y="183906"/>
                          <a:pt x="57100" y="181820"/>
                          <a:pt x="56428" y="179662"/>
                        </a:cubicBezTo>
                        <a:cubicBezTo>
                          <a:pt x="55763" y="177505"/>
                          <a:pt x="55111" y="175481"/>
                          <a:pt x="54450" y="173589"/>
                        </a:cubicBezTo>
                        <a:cubicBezTo>
                          <a:pt x="53797" y="171686"/>
                          <a:pt x="52645" y="170092"/>
                          <a:pt x="50972" y="168794"/>
                        </a:cubicBezTo>
                        <a:cubicBezTo>
                          <a:pt x="48936" y="167340"/>
                          <a:pt x="46818" y="165891"/>
                          <a:pt x="44618" y="164456"/>
                        </a:cubicBezTo>
                        <a:cubicBezTo>
                          <a:pt x="42597" y="163170"/>
                          <a:pt x="40444" y="161904"/>
                          <a:pt x="38165" y="160646"/>
                        </a:cubicBezTo>
                        <a:cubicBezTo>
                          <a:pt x="35875" y="159380"/>
                          <a:pt x="33663" y="158387"/>
                          <a:pt x="31498" y="157645"/>
                        </a:cubicBezTo>
                        <a:lnTo>
                          <a:pt x="87305" y="150860"/>
                        </a:lnTo>
                        <a:cubicBezTo>
                          <a:pt x="85855" y="153064"/>
                          <a:pt x="84846" y="155069"/>
                          <a:pt x="84260" y="156867"/>
                        </a:cubicBezTo>
                        <a:cubicBezTo>
                          <a:pt x="83666" y="158653"/>
                          <a:pt x="83326" y="160181"/>
                          <a:pt x="83236" y="161420"/>
                        </a:cubicBezTo>
                        <a:cubicBezTo>
                          <a:pt x="83158" y="163010"/>
                          <a:pt x="83326" y="164316"/>
                          <a:pt x="83752" y="165347"/>
                        </a:cubicBezTo>
                        <a:cubicBezTo>
                          <a:pt x="84592" y="167403"/>
                          <a:pt x="86015" y="169638"/>
                          <a:pt x="88020" y="172073"/>
                        </a:cubicBezTo>
                        <a:cubicBezTo>
                          <a:pt x="90021" y="174488"/>
                          <a:pt x="92565" y="176344"/>
                          <a:pt x="95644" y="177650"/>
                        </a:cubicBezTo>
                        <a:cubicBezTo>
                          <a:pt x="98724" y="178939"/>
                          <a:pt x="102304" y="179197"/>
                          <a:pt x="106380" y="178400"/>
                        </a:cubicBezTo>
                        <a:cubicBezTo>
                          <a:pt x="110463" y="177611"/>
                          <a:pt x="115008" y="175113"/>
                          <a:pt x="120026" y="170916"/>
                        </a:cubicBezTo>
                        <a:cubicBezTo>
                          <a:pt x="124188" y="167301"/>
                          <a:pt x="127522" y="161717"/>
                          <a:pt x="130027" y="154159"/>
                        </a:cubicBezTo>
                        <a:cubicBezTo>
                          <a:pt x="132067" y="147695"/>
                          <a:pt x="133427" y="138710"/>
                          <a:pt x="134091" y="127225"/>
                        </a:cubicBezTo>
                        <a:cubicBezTo>
                          <a:pt x="134756" y="115751"/>
                          <a:pt x="133524" y="100775"/>
                          <a:pt x="130394" y="82322"/>
                        </a:cubicBezTo>
                        <a:cubicBezTo>
                          <a:pt x="127940" y="93397"/>
                          <a:pt x="124184" y="101995"/>
                          <a:pt x="119127" y="108134"/>
                        </a:cubicBezTo>
                        <a:cubicBezTo>
                          <a:pt x="114070" y="114274"/>
                          <a:pt x="108904" y="118830"/>
                          <a:pt x="103640" y="121812"/>
                        </a:cubicBezTo>
                        <a:cubicBezTo>
                          <a:pt x="97536" y="125372"/>
                          <a:pt x="91072" y="127467"/>
                          <a:pt x="84241" y="128088"/>
                        </a:cubicBezTo>
                        <a:cubicBezTo>
                          <a:pt x="75104" y="128331"/>
                          <a:pt x="67229" y="127651"/>
                          <a:pt x="60613" y="126052"/>
                        </a:cubicBezTo>
                        <a:cubicBezTo>
                          <a:pt x="53993" y="124462"/>
                          <a:pt x="48475" y="122047"/>
                          <a:pt x="44039" y="118811"/>
                        </a:cubicBezTo>
                        <a:cubicBezTo>
                          <a:pt x="39604" y="115575"/>
                          <a:pt x="36047" y="111628"/>
                          <a:pt x="33366" y="106958"/>
                        </a:cubicBezTo>
                        <a:cubicBezTo>
                          <a:pt x="30693" y="102296"/>
                          <a:pt x="28626" y="97016"/>
                          <a:pt x="27188" y="91119"/>
                        </a:cubicBezTo>
                        <a:cubicBezTo>
                          <a:pt x="25754" y="85229"/>
                          <a:pt x="24831" y="79258"/>
                          <a:pt x="24441" y="73212"/>
                        </a:cubicBezTo>
                        <a:cubicBezTo>
                          <a:pt x="24050" y="67159"/>
                          <a:pt x="23722" y="61504"/>
                          <a:pt x="23468" y="56240"/>
                        </a:cubicBezTo>
                        <a:cubicBezTo>
                          <a:pt x="23221" y="50976"/>
                          <a:pt x="22959" y="46200"/>
                          <a:pt x="22678" y="41909"/>
                        </a:cubicBezTo>
                        <a:cubicBezTo>
                          <a:pt x="22397" y="37611"/>
                          <a:pt x="21732" y="34171"/>
                          <a:pt x="20697" y="31604"/>
                        </a:cubicBezTo>
                        <a:cubicBezTo>
                          <a:pt x="19470" y="29048"/>
                          <a:pt x="17891" y="26508"/>
                          <a:pt x="15968" y="23983"/>
                        </a:cubicBezTo>
                        <a:cubicBezTo>
                          <a:pt x="14417" y="21807"/>
                          <a:pt x="12283" y="19431"/>
                          <a:pt x="9571" y="16879"/>
                        </a:cubicBezTo>
                        <a:cubicBezTo>
                          <a:pt x="6859" y="14323"/>
                          <a:pt x="3666" y="11935"/>
                          <a:pt x="0" y="97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9" name="Google Shape;429;p25"/>
                  <p:cNvSpPr/>
                  <p:nvPr/>
                </p:nvSpPr>
                <p:spPr>
                  <a:xfrm>
                    <a:off x="4034580" y="1451218"/>
                    <a:ext cx="66469" cy="266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69" h="266755" extrusionOk="0">
                        <a:moveTo>
                          <a:pt x="35899" y="48627"/>
                        </a:moveTo>
                        <a:cubicBezTo>
                          <a:pt x="44665" y="64263"/>
                          <a:pt x="51289" y="78262"/>
                          <a:pt x="55787" y="90642"/>
                        </a:cubicBezTo>
                        <a:cubicBezTo>
                          <a:pt x="61121" y="105086"/>
                          <a:pt x="64552" y="118592"/>
                          <a:pt x="66073" y="131164"/>
                        </a:cubicBezTo>
                        <a:cubicBezTo>
                          <a:pt x="66932" y="141849"/>
                          <a:pt x="66397" y="152580"/>
                          <a:pt x="64462" y="163354"/>
                        </a:cubicBezTo>
                        <a:cubicBezTo>
                          <a:pt x="62520" y="174129"/>
                          <a:pt x="59804" y="184508"/>
                          <a:pt x="56314" y="194509"/>
                        </a:cubicBezTo>
                        <a:cubicBezTo>
                          <a:pt x="52824" y="204502"/>
                          <a:pt x="48936" y="213822"/>
                          <a:pt x="44657" y="222459"/>
                        </a:cubicBezTo>
                        <a:cubicBezTo>
                          <a:pt x="40377" y="231088"/>
                          <a:pt x="36380" y="238661"/>
                          <a:pt x="32667" y="245152"/>
                        </a:cubicBezTo>
                        <a:cubicBezTo>
                          <a:pt x="28950" y="251636"/>
                          <a:pt x="25758" y="256775"/>
                          <a:pt x="23096" y="260554"/>
                        </a:cubicBezTo>
                        <a:cubicBezTo>
                          <a:pt x="20443" y="264337"/>
                          <a:pt x="19118" y="266400"/>
                          <a:pt x="19141" y="266756"/>
                        </a:cubicBezTo>
                        <a:cubicBezTo>
                          <a:pt x="18966" y="266768"/>
                          <a:pt x="18817" y="265802"/>
                          <a:pt x="18692" y="263872"/>
                        </a:cubicBezTo>
                        <a:cubicBezTo>
                          <a:pt x="18594" y="262293"/>
                          <a:pt x="18450" y="259581"/>
                          <a:pt x="18293" y="255720"/>
                        </a:cubicBezTo>
                        <a:cubicBezTo>
                          <a:pt x="18129" y="251851"/>
                          <a:pt x="17973" y="246145"/>
                          <a:pt x="17844" y="238591"/>
                        </a:cubicBezTo>
                        <a:cubicBezTo>
                          <a:pt x="23616" y="221669"/>
                          <a:pt x="27950" y="206510"/>
                          <a:pt x="30869" y="193117"/>
                        </a:cubicBezTo>
                        <a:cubicBezTo>
                          <a:pt x="33785" y="179733"/>
                          <a:pt x="35907" y="168239"/>
                          <a:pt x="37216" y="158645"/>
                        </a:cubicBezTo>
                        <a:cubicBezTo>
                          <a:pt x="38619" y="147648"/>
                          <a:pt x="39389" y="137823"/>
                          <a:pt x="39537" y="129187"/>
                        </a:cubicBezTo>
                        <a:cubicBezTo>
                          <a:pt x="38806" y="120784"/>
                          <a:pt x="37071" y="111569"/>
                          <a:pt x="34304" y="101541"/>
                        </a:cubicBezTo>
                        <a:cubicBezTo>
                          <a:pt x="31811" y="92905"/>
                          <a:pt x="28075" y="82803"/>
                          <a:pt x="23104" y="71243"/>
                        </a:cubicBezTo>
                        <a:cubicBezTo>
                          <a:pt x="18121" y="59683"/>
                          <a:pt x="11142" y="47060"/>
                          <a:pt x="2165" y="33390"/>
                        </a:cubicBezTo>
                        <a:lnTo>
                          <a:pt x="0" y="0"/>
                        </a:lnTo>
                        <a:cubicBezTo>
                          <a:pt x="15167" y="16797"/>
                          <a:pt x="27137" y="33007"/>
                          <a:pt x="35891" y="486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0" name="Google Shape;430;p25"/>
                <p:cNvSpPr/>
                <p:nvPr/>
              </p:nvSpPr>
              <p:spPr>
                <a:xfrm>
                  <a:off x="4105921" y="1422772"/>
                  <a:ext cx="61078" cy="8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78" h="85022" extrusionOk="0">
                      <a:moveTo>
                        <a:pt x="0" y="3806"/>
                      </a:moveTo>
                      <a:cubicBezTo>
                        <a:pt x="1559" y="4955"/>
                        <a:pt x="3138" y="5792"/>
                        <a:pt x="4729" y="6323"/>
                      </a:cubicBezTo>
                      <a:cubicBezTo>
                        <a:pt x="6327" y="6855"/>
                        <a:pt x="7781" y="7202"/>
                        <a:pt x="9094" y="7367"/>
                      </a:cubicBezTo>
                      <a:cubicBezTo>
                        <a:pt x="10567" y="7613"/>
                        <a:pt x="12041" y="7652"/>
                        <a:pt x="13518" y="7492"/>
                      </a:cubicBezTo>
                      <a:cubicBezTo>
                        <a:pt x="14913" y="7327"/>
                        <a:pt x="16343" y="6835"/>
                        <a:pt x="17817" y="6018"/>
                      </a:cubicBezTo>
                      <a:cubicBezTo>
                        <a:pt x="19290" y="5202"/>
                        <a:pt x="21013" y="4338"/>
                        <a:pt x="22983" y="3439"/>
                      </a:cubicBezTo>
                      <a:cubicBezTo>
                        <a:pt x="24945" y="2536"/>
                        <a:pt x="27262" y="1739"/>
                        <a:pt x="29924" y="1043"/>
                      </a:cubicBezTo>
                      <a:cubicBezTo>
                        <a:pt x="32585" y="348"/>
                        <a:pt x="35801" y="0"/>
                        <a:pt x="39565" y="0"/>
                      </a:cubicBezTo>
                      <a:cubicBezTo>
                        <a:pt x="41202" y="0"/>
                        <a:pt x="42945" y="324"/>
                        <a:pt x="44790" y="981"/>
                      </a:cubicBezTo>
                      <a:cubicBezTo>
                        <a:pt x="46630" y="1637"/>
                        <a:pt x="48416" y="2478"/>
                        <a:pt x="50132" y="3498"/>
                      </a:cubicBezTo>
                      <a:cubicBezTo>
                        <a:pt x="51855" y="4525"/>
                        <a:pt x="53434" y="5651"/>
                        <a:pt x="54860" y="6878"/>
                      </a:cubicBezTo>
                      <a:cubicBezTo>
                        <a:pt x="56295" y="8109"/>
                        <a:pt x="57385" y="9336"/>
                        <a:pt x="58124" y="10563"/>
                      </a:cubicBezTo>
                      <a:cubicBezTo>
                        <a:pt x="58940" y="11794"/>
                        <a:pt x="59515" y="13780"/>
                        <a:pt x="59839" y="16527"/>
                      </a:cubicBezTo>
                      <a:cubicBezTo>
                        <a:pt x="60164" y="19270"/>
                        <a:pt x="60289" y="22236"/>
                        <a:pt x="60211" y="25433"/>
                      </a:cubicBezTo>
                      <a:cubicBezTo>
                        <a:pt x="60125" y="28626"/>
                        <a:pt x="59859" y="31780"/>
                        <a:pt x="59409" y="34891"/>
                      </a:cubicBezTo>
                      <a:cubicBezTo>
                        <a:pt x="58960" y="38005"/>
                        <a:pt x="58327" y="40542"/>
                        <a:pt x="57506" y="42511"/>
                      </a:cubicBezTo>
                      <a:cubicBezTo>
                        <a:pt x="56529" y="44231"/>
                        <a:pt x="54642" y="46443"/>
                        <a:pt x="51859" y="49147"/>
                      </a:cubicBezTo>
                      <a:cubicBezTo>
                        <a:pt x="49483" y="51445"/>
                        <a:pt x="45915" y="54391"/>
                        <a:pt x="41167" y="57995"/>
                      </a:cubicBezTo>
                      <a:cubicBezTo>
                        <a:pt x="36419" y="61598"/>
                        <a:pt x="30025" y="65900"/>
                        <a:pt x="22002" y="70895"/>
                      </a:cubicBezTo>
                      <a:cubicBezTo>
                        <a:pt x="26750" y="70817"/>
                        <a:pt x="30744" y="70668"/>
                        <a:pt x="33980" y="70465"/>
                      </a:cubicBezTo>
                      <a:cubicBezTo>
                        <a:pt x="37216" y="70262"/>
                        <a:pt x="39858" y="70039"/>
                        <a:pt x="41905" y="69789"/>
                      </a:cubicBezTo>
                      <a:cubicBezTo>
                        <a:pt x="44282" y="69465"/>
                        <a:pt x="46165" y="69132"/>
                        <a:pt x="47560" y="68808"/>
                      </a:cubicBezTo>
                      <a:cubicBezTo>
                        <a:pt x="48787" y="68316"/>
                        <a:pt x="50097" y="67620"/>
                        <a:pt x="51488" y="66717"/>
                      </a:cubicBezTo>
                      <a:cubicBezTo>
                        <a:pt x="52637" y="65900"/>
                        <a:pt x="53887" y="64834"/>
                        <a:pt x="55240" y="63524"/>
                      </a:cubicBezTo>
                      <a:cubicBezTo>
                        <a:pt x="56592" y="62215"/>
                        <a:pt x="57920" y="60496"/>
                        <a:pt x="59234" y="58366"/>
                      </a:cubicBezTo>
                      <a:cubicBezTo>
                        <a:pt x="59480" y="62790"/>
                        <a:pt x="59722" y="66272"/>
                        <a:pt x="59972" y="68808"/>
                      </a:cubicBezTo>
                      <a:cubicBezTo>
                        <a:pt x="60136" y="70281"/>
                        <a:pt x="60257" y="71555"/>
                        <a:pt x="60343" y="72618"/>
                      </a:cubicBezTo>
                      <a:cubicBezTo>
                        <a:pt x="60422" y="73599"/>
                        <a:pt x="60508" y="74748"/>
                        <a:pt x="60586" y="76057"/>
                      </a:cubicBezTo>
                      <a:cubicBezTo>
                        <a:pt x="60672" y="77206"/>
                        <a:pt x="60730" y="78516"/>
                        <a:pt x="60773" y="79989"/>
                      </a:cubicBezTo>
                      <a:cubicBezTo>
                        <a:pt x="60812" y="81462"/>
                        <a:pt x="60910" y="83018"/>
                        <a:pt x="61078" y="84655"/>
                      </a:cubicBezTo>
                      <a:cubicBezTo>
                        <a:pt x="56983" y="83592"/>
                        <a:pt x="53250" y="82752"/>
                        <a:pt x="49897" y="82138"/>
                      </a:cubicBezTo>
                      <a:cubicBezTo>
                        <a:pt x="46536" y="81525"/>
                        <a:pt x="43668" y="81095"/>
                        <a:pt x="41292" y="80849"/>
                      </a:cubicBezTo>
                      <a:cubicBezTo>
                        <a:pt x="38505" y="80524"/>
                        <a:pt x="36008" y="80356"/>
                        <a:pt x="33796" y="80356"/>
                      </a:cubicBezTo>
                      <a:cubicBezTo>
                        <a:pt x="31498" y="80438"/>
                        <a:pt x="28962" y="80641"/>
                        <a:pt x="26176" y="80970"/>
                      </a:cubicBezTo>
                      <a:cubicBezTo>
                        <a:pt x="23722" y="81298"/>
                        <a:pt x="20787" y="81767"/>
                        <a:pt x="17394" y="82384"/>
                      </a:cubicBezTo>
                      <a:cubicBezTo>
                        <a:pt x="13991" y="82998"/>
                        <a:pt x="10161" y="83877"/>
                        <a:pt x="5901" y="85022"/>
                      </a:cubicBezTo>
                      <a:cubicBezTo>
                        <a:pt x="5577" y="84124"/>
                        <a:pt x="5288" y="83201"/>
                        <a:pt x="5045" y="82259"/>
                      </a:cubicBezTo>
                      <a:cubicBezTo>
                        <a:pt x="4799" y="81318"/>
                        <a:pt x="4588" y="80395"/>
                        <a:pt x="4424" y="79493"/>
                      </a:cubicBezTo>
                      <a:cubicBezTo>
                        <a:pt x="4182" y="78512"/>
                        <a:pt x="3974" y="77527"/>
                        <a:pt x="3810" y="76546"/>
                      </a:cubicBezTo>
                      <a:cubicBezTo>
                        <a:pt x="3646" y="75565"/>
                        <a:pt x="3486" y="74623"/>
                        <a:pt x="3322" y="73720"/>
                      </a:cubicBezTo>
                      <a:cubicBezTo>
                        <a:pt x="3158" y="72904"/>
                        <a:pt x="3037" y="72040"/>
                        <a:pt x="2951" y="71141"/>
                      </a:cubicBezTo>
                      <a:cubicBezTo>
                        <a:pt x="2872" y="70242"/>
                        <a:pt x="2786" y="69379"/>
                        <a:pt x="2708" y="68558"/>
                      </a:cubicBezTo>
                      <a:cubicBezTo>
                        <a:pt x="9258" y="64384"/>
                        <a:pt x="14581" y="60593"/>
                        <a:pt x="18676" y="57193"/>
                      </a:cubicBezTo>
                      <a:cubicBezTo>
                        <a:pt x="22772" y="53794"/>
                        <a:pt x="26008" y="50909"/>
                        <a:pt x="28384" y="48529"/>
                      </a:cubicBezTo>
                      <a:cubicBezTo>
                        <a:pt x="31092" y="45747"/>
                        <a:pt x="33132" y="43207"/>
                        <a:pt x="34527" y="40909"/>
                      </a:cubicBezTo>
                      <a:cubicBezTo>
                        <a:pt x="35918" y="38126"/>
                        <a:pt x="37063" y="35055"/>
                        <a:pt x="37970" y="31694"/>
                      </a:cubicBezTo>
                      <a:cubicBezTo>
                        <a:pt x="38869" y="28337"/>
                        <a:pt x="39178" y="25222"/>
                        <a:pt x="38888" y="22358"/>
                      </a:cubicBezTo>
                      <a:cubicBezTo>
                        <a:pt x="38603" y="19489"/>
                        <a:pt x="37599" y="17137"/>
                        <a:pt x="35875" y="15292"/>
                      </a:cubicBezTo>
                      <a:cubicBezTo>
                        <a:pt x="34160" y="13447"/>
                        <a:pt x="31413" y="12650"/>
                        <a:pt x="27645" y="12896"/>
                      </a:cubicBezTo>
                      <a:cubicBezTo>
                        <a:pt x="25191" y="13064"/>
                        <a:pt x="22877" y="13924"/>
                        <a:pt x="20705" y="15476"/>
                      </a:cubicBezTo>
                      <a:cubicBezTo>
                        <a:pt x="18532" y="17035"/>
                        <a:pt x="16550" y="18915"/>
                        <a:pt x="14749" y="21127"/>
                      </a:cubicBezTo>
                      <a:cubicBezTo>
                        <a:pt x="12943" y="23339"/>
                        <a:pt x="11345" y="25695"/>
                        <a:pt x="9954" y="28192"/>
                      </a:cubicBezTo>
                      <a:cubicBezTo>
                        <a:pt x="8559" y="30693"/>
                        <a:pt x="7390" y="33046"/>
                        <a:pt x="6452" y="35258"/>
                      </a:cubicBezTo>
                      <a:cubicBezTo>
                        <a:pt x="5514" y="37474"/>
                        <a:pt x="4776" y="39314"/>
                        <a:pt x="4240" y="40788"/>
                      </a:cubicBezTo>
                      <a:cubicBezTo>
                        <a:pt x="3705" y="42261"/>
                        <a:pt x="3443" y="43043"/>
                        <a:pt x="3443" y="43121"/>
                      </a:cubicBezTo>
                      <a:cubicBezTo>
                        <a:pt x="3357" y="43289"/>
                        <a:pt x="3255" y="42675"/>
                        <a:pt x="3138" y="41276"/>
                      </a:cubicBezTo>
                      <a:cubicBezTo>
                        <a:pt x="3013" y="39885"/>
                        <a:pt x="2892" y="38146"/>
                        <a:pt x="2767" y="36055"/>
                      </a:cubicBezTo>
                      <a:cubicBezTo>
                        <a:pt x="2642" y="33968"/>
                        <a:pt x="2501" y="31776"/>
                        <a:pt x="2337" y="29482"/>
                      </a:cubicBezTo>
                      <a:cubicBezTo>
                        <a:pt x="2173" y="27188"/>
                        <a:pt x="2013" y="25265"/>
                        <a:pt x="1848" y="23706"/>
                      </a:cubicBezTo>
                      <a:cubicBezTo>
                        <a:pt x="1763" y="22479"/>
                        <a:pt x="1641" y="20880"/>
                        <a:pt x="1477" y="18915"/>
                      </a:cubicBezTo>
                      <a:cubicBezTo>
                        <a:pt x="1235" y="15722"/>
                        <a:pt x="739" y="10684"/>
                        <a:pt x="4" y="38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1" name="Google Shape;431;p25"/>
            <p:cNvGrpSpPr/>
            <p:nvPr/>
          </p:nvGrpSpPr>
          <p:grpSpPr>
            <a:xfrm>
              <a:off x="333461" y="4755796"/>
              <a:ext cx="759514" cy="162428"/>
              <a:chOff x="1878644" y="1647584"/>
              <a:chExt cx="559042" cy="119538"/>
            </a:xfrm>
          </p:grpSpPr>
          <p:sp>
            <p:nvSpPr>
              <p:cNvPr id="432" name="Google Shape;432;p25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603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body" idx="1"/>
          </p:nvPr>
        </p:nvSpPr>
        <p:spPr>
          <a:xfrm>
            <a:off x="950967" y="1990733"/>
            <a:ext cx="5003200" cy="3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■"/>
              <a:defRPr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2"/>
          </p:nvPr>
        </p:nvSpPr>
        <p:spPr>
          <a:xfrm>
            <a:off x="6237833" y="1990733"/>
            <a:ext cx="5003200" cy="3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●"/>
              <a:defRPr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162135"/>
              </a:buClr>
              <a:buSzPts val="1400"/>
              <a:buFont typeface="Darker Grotesque SemiBold"/>
              <a:buChar char="■"/>
              <a:defRPr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grpSp>
        <p:nvGrpSpPr>
          <p:cNvPr id="441" name="Google Shape;441;p26"/>
          <p:cNvGrpSpPr/>
          <p:nvPr/>
        </p:nvGrpSpPr>
        <p:grpSpPr>
          <a:xfrm>
            <a:off x="303137" y="279732"/>
            <a:ext cx="11353593" cy="6312843"/>
            <a:chOff x="227352" y="209799"/>
            <a:chExt cx="8515195" cy="4734632"/>
          </a:xfrm>
        </p:grpSpPr>
        <p:grpSp>
          <p:nvGrpSpPr>
            <p:cNvPr id="442" name="Google Shape;442;p26"/>
            <p:cNvGrpSpPr/>
            <p:nvPr/>
          </p:nvGrpSpPr>
          <p:grpSpPr>
            <a:xfrm>
              <a:off x="227352" y="4743896"/>
              <a:ext cx="392658" cy="200534"/>
              <a:chOff x="-890914" y="3348675"/>
              <a:chExt cx="392658" cy="200534"/>
            </a:xfrm>
          </p:grpSpPr>
          <p:sp>
            <p:nvSpPr>
              <p:cNvPr id="443" name="Google Shape;443;p26"/>
              <p:cNvSpPr/>
              <p:nvPr/>
            </p:nvSpPr>
            <p:spPr>
              <a:xfrm>
                <a:off x="-890914" y="3366310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-760680" y="3397154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-639949" y="3348675"/>
                <a:ext cx="141693" cy="200534"/>
              </a:xfrm>
              <a:custGeom>
                <a:avLst/>
                <a:gdLst/>
                <a:ahLst/>
                <a:cxnLst/>
                <a:rect l="l" t="t" r="r" b="b"/>
                <a:pathLst>
                  <a:path w="68040" h="96295" extrusionOk="0">
                    <a:moveTo>
                      <a:pt x="14097" y="0"/>
                    </a:moveTo>
                    <a:cubicBezTo>
                      <a:pt x="15335" y="1238"/>
                      <a:pt x="16669" y="2286"/>
                      <a:pt x="18098" y="3048"/>
                    </a:cubicBezTo>
                    <a:cubicBezTo>
                      <a:pt x="19526" y="3810"/>
                      <a:pt x="20765" y="4477"/>
                      <a:pt x="22003" y="4858"/>
                    </a:cubicBezTo>
                    <a:cubicBezTo>
                      <a:pt x="23336" y="5429"/>
                      <a:pt x="24765" y="5810"/>
                      <a:pt x="26099" y="6096"/>
                    </a:cubicBezTo>
                    <a:cubicBezTo>
                      <a:pt x="27813" y="6382"/>
                      <a:pt x="29337" y="6477"/>
                      <a:pt x="30861" y="6287"/>
                    </a:cubicBezTo>
                    <a:cubicBezTo>
                      <a:pt x="32290" y="6096"/>
                      <a:pt x="33909" y="5906"/>
                      <a:pt x="35719" y="5810"/>
                    </a:cubicBezTo>
                    <a:cubicBezTo>
                      <a:pt x="37433" y="5715"/>
                      <a:pt x="39434" y="5620"/>
                      <a:pt x="41720" y="5810"/>
                    </a:cubicBezTo>
                    <a:cubicBezTo>
                      <a:pt x="43910" y="5810"/>
                      <a:pt x="46673" y="6382"/>
                      <a:pt x="49911" y="7144"/>
                    </a:cubicBezTo>
                    <a:cubicBezTo>
                      <a:pt x="53150" y="8001"/>
                      <a:pt x="56007" y="9239"/>
                      <a:pt x="58388" y="10858"/>
                    </a:cubicBezTo>
                    <a:cubicBezTo>
                      <a:pt x="60770" y="12573"/>
                      <a:pt x="62770" y="14478"/>
                      <a:pt x="64199" y="16574"/>
                    </a:cubicBezTo>
                    <a:cubicBezTo>
                      <a:pt x="65723" y="18669"/>
                      <a:pt x="66770" y="20955"/>
                      <a:pt x="67437" y="23336"/>
                    </a:cubicBezTo>
                    <a:cubicBezTo>
                      <a:pt x="68104" y="25718"/>
                      <a:pt x="68199" y="28004"/>
                      <a:pt x="67818" y="30289"/>
                    </a:cubicBezTo>
                    <a:cubicBezTo>
                      <a:pt x="67056" y="33719"/>
                      <a:pt x="65913" y="36862"/>
                      <a:pt x="64484" y="39719"/>
                    </a:cubicBezTo>
                    <a:cubicBezTo>
                      <a:pt x="63151" y="42196"/>
                      <a:pt x="61436" y="44482"/>
                      <a:pt x="59246" y="46673"/>
                    </a:cubicBezTo>
                    <a:cubicBezTo>
                      <a:pt x="57055" y="48863"/>
                      <a:pt x="54102" y="50197"/>
                      <a:pt x="50483" y="50578"/>
                    </a:cubicBezTo>
                    <a:cubicBezTo>
                      <a:pt x="54578" y="51911"/>
                      <a:pt x="57722" y="53531"/>
                      <a:pt x="59817" y="55626"/>
                    </a:cubicBezTo>
                    <a:cubicBezTo>
                      <a:pt x="61913" y="57626"/>
                      <a:pt x="63532" y="59626"/>
                      <a:pt x="64580" y="61532"/>
                    </a:cubicBezTo>
                    <a:cubicBezTo>
                      <a:pt x="65723" y="63818"/>
                      <a:pt x="66389" y="66199"/>
                      <a:pt x="66580" y="68675"/>
                    </a:cubicBezTo>
                    <a:cubicBezTo>
                      <a:pt x="66580" y="71914"/>
                      <a:pt x="65913" y="75057"/>
                      <a:pt x="64770" y="78200"/>
                    </a:cubicBezTo>
                    <a:cubicBezTo>
                      <a:pt x="63627" y="81344"/>
                      <a:pt x="62008" y="84201"/>
                      <a:pt x="60008" y="86773"/>
                    </a:cubicBezTo>
                    <a:cubicBezTo>
                      <a:pt x="57912" y="89345"/>
                      <a:pt x="55436" y="91440"/>
                      <a:pt x="52388" y="93154"/>
                    </a:cubicBezTo>
                    <a:cubicBezTo>
                      <a:pt x="49340" y="94869"/>
                      <a:pt x="45911" y="95917"/>
                      <a:pt x="42005" y="96203"/>
                    </a:cubicBezTo>
                    <a:cubicBezTo>
                      <a:pt x="39338" y="96488"/>
                      <a:pt x="36481" y="96107"/>
                      <a:pt x="33242" y="95155"/>
                    </a:cubicBezTo>
                    <a:cubicBezTo>
                      <a:pt x="30099" y="94202"/>
                      <a:pt x="27051" y="93059"/>
                      <a:pt x="24098" y="91821"/>
                    </a:cubicBezTo>
                    <a:cubicBezTo>
                      <a:pt x="21146" y="90583"/>
                      <a:pt x="18574" y="89345"/>
                      <a:pt x="16288" y="88106"/>
                    </a:cubicBezTo>
                    <a:cubicBezTo>
                      <a:pt x="14002" y="86963"/>
                      <a:pt x="12383" y="86297"/>
                      <a:pt x="11430" y="86201"/>
                    </a:cubicBezTo>
                    <a:cubicBezTo>
                      <a:pt x="10668" y="86201"/>
                      <a:pt x="9716" y="86297"/>
                      <a:pt x="8573" y="86678"/>
                    </a:cubicBezTo>
                    <a:cubicBezTo>
                      <a:pt x="7525" y="86963"/>
                      <a:pt x="6382" y="87440"/>
                      <a:pt x="5048" y="88106"/>
                    </a:cubicBezTo>
                    <a:cubicBezTo>
                      <a:pt x="3715" y="88773"/>
                      <a:pt x="2000" y="89726"/>
                      <a:pt x="0" y="91059"/>
                    </a:cubicBezTo>
                    <a:cubicBezTo>
                      <a:pt x="1048" y="87344"/>
                      <a:pt x="1905" y="84392"/>
                      <a:pt x="2477" y="82106"/>
                    </a:cubicBezTo>
                    <a:cubicBezTo>
                      <a:pt x="3048" y="79820"/>
                      <a:pt x="3620" y="78105"/>
                      <a:pt x="4001" y="76772"/>
                    </a:cubicBezTo>
                    <a:cubicBezTo>
                      <a:pt x="4382" y="75248"/>
                      <a:pt x="4667" y="74200"/>
                      <a:pt x="4858" y="73438"/>
                    </a:cubicBezTo>
                    <a:lnTo>
                      <a:pt x="5334" y="70676"/>
                    </a:lnTo>
                    <a:cubicBezTo>
                      <a:pt x="5525" y="69628"/>
                      <a:pt x="5715" y="68390"/>
                      <a:pt x="5906" y="66770"/>
                    </a:cubicBezTo>
                    <a:cubicBezTo>
                      <a:pt x="6096" y="65151"/>
                      <a:pt x="6382" y="63151"/>
                      <a:pt x="6668" y="60674"/>
                    </a:cubicBezTo>
                    <a:cubicBezTo>
                      <a:pt x="10097" y="66675"/>
                      <a:pt x="13430" y="71247"/>
                      <a:pt x="16764" y="74581"/>
                    </a:cubicBezTo>
                    <a:cubicBezTo>
                      <a:pt x="20098" y="77819"/>
                      <a:pt x="23146" y="80296"/>
                      <a:pt x="25813" y="82010"/>
                    </a:cubicBezTo>
                    <a:cubicBezTo>
                      <a:pt x="28956" y="83915"/>
                      <a:pt x="31909" y="85154"/>
                      <a:pt x="34766" y="85535"/>
                    </a:cubicBezTo>
                    <a:cubicBezTo>
                      <a:pt x="37148" y="85820"/>
                      <a:pt x="39148" y="85344"/>
                      <a:pt x="40862" y="84201"/>
                    </a:cubicBezTo>
                    <a:cubicBezTo>
                      <a:pt x="42577" y="83058"/>
                      <a:pt x="43815" y="81534"/>
                      <a:pt x="44768" y="79724"/>
                    </a:cubicBezTo>
                    <a:cubicBezTo>
                      <a:pt x="45720" y="77915"/>
                      <a:pt x="46292" y="75819"/>
                      <a:pt x="46482" y="73533"/>
                    </a:cubicBezTo>
                    <a:cubicBezTo>
                      <a:pt x="46673" y="71247"/>
                      <a:pt x="46482" y="69056"/>
                      <a:pt x="46006" y="66961"/>
                    </a:cubicBezTo>
                    <a:cubicBezTo>
                      <a:pt x="45434" y="64865"/>
                      <a:pt x="44577" y="62865"/>
                      <a:pt x="43339" y="61151"/>
                    </a:cubicBezTo>
                    <a:cubicBezTo>
                      <a:pt x="42101" y="59436"/>
                      <a:pt x="40481" y="58198"/>
                      <a:pt x="38481" y="57531"/>
                    </a:cubicBezTo>
                    <a:cubicBezTo>
                      <a:pt x="36100" y="56674"/>
                      <a:pt x="33814" y="56293"/>
                      <a:pt x="31528" y="56198"/>
                    </a:cubicBezTo>
                    <a:cubicBezTo>
                      <a:pt x="29528" y="56198"/>
                      <a:pt x="27432" y="56293"/>
                      <a:pt x="25146" y="56864"/>
                    </a:cubicBezTo>
                    <a:cubicBezTo>
                      <a:pt x="22860" y="57436"/>
                      <a:pt x="20860" y="58579"/>
                      <a:pt x="19050" y="60484"/>
                    </a:cubicBezTo>
                    <a:cubicBezTo>
                      <a:pt x="19050" y="59055"/>
                      <a:pt x="19241" y="57817"/>
                      <a:pt x="19336" y="56769"/>
                    </a:cubicBezTo>
                    <a:cubicBezTo>
                      <a:pt x="19431" y="55721"/>
                      <a:pt x="19526" y="54864"/>
                      <a:pt x="19622" y="54197"/>
                    </a:cubicBezTo>
                    <a:cubicBezTo>
                      <a:pt x="19622" y="53435"/>
                      <a:pt x="19717" y="52864"/>
                      <a:pt x="19812" y="52578"/>
                    </a:cubicBezTo>
                    <a:cubicBezTo>
                      <a:pt x="19812" y="52197"/>
                      <a:pt x="19907" y="51530"/>
                      <a:pt x="20003" y="50673"/>
                    </a:cubicBezTo>
                    <a:cubicBezTo>
                      <a:pt x="20003" y="50006"/>
                      <a:pt x="20098" y="49054"/>
                      <a:pt x="20288" y="47911"/>
                    </a:cubicBezTo>
                    <a:cubicBezTo>
                      <a:pt x="20479" y="46768"/>
                      <a:pt x="20574" y="45244"/>
                      <a:pt x="20765" y="43529"/>
                    </a:cubicBezTo>
                    <a:cubicBezTo>
                      <a:pt x="22193" y="44196"/>
                      <a:pt x="23622" y="44768"/>
                      <a:pt x="24956" y="45244"/>
                    </a:cubicBezTo>
                    <a:cubicBezTo>
                      <a:pt x="26289" y="45720"/>
                      <a:pt x="27432" y="46006"/>
                      <a:pt x="28385" y="46292"/>
                    </a:cubicBezTo>
                    <a:cubicBezTo>
                      <a:pt x="29528" y="46577"/>
                      <a:pt x="30671" y="46768"/>
                      <a:pt x="31718" y="46863"/>
                    </a:cubicBezTo>
                    <a:cubicBezTo>
                      <a:pt x="32957" y="46958"/>
                      <a:pt x="34576" y="46863"/>
                      <a:pt x="36576" y="46196"/>
                    </a:cubicBezTo>
                    <a:cubicBezTo>
                      <a:pt x="38576" y="45625"/>
                      <a:pt x="40481" y="44672"/>
                      <a:pt x="42291" y="43434"/>
                    </a:cubicBezTo>
                    <a:cubicBezTo>
                      <a:pt x="44196" y="42196"/>
                      <a:pt x="45720" y="40576"/>
                      <a:pt x="47054" y="38672"/>
                    </a:cubicBezTo>
                    <a:cubicBezTo>
                      <a:pt x="48387" y="36767"/>
                      <a:pt x="49149" y="34481"/>
                      <a:pt x="49244" y="31909"/>
                    </a:cubicBezTo>
                    <a:cubicBezTo>
                      <a:pt x="49340" y="26670"/>
                      <a:pt x="48292" y="22670"/>
                      <a:pt x="46006" y="19907"/>
                    </a:cubicBezTo>
                    <a:cubicBezTo>
                      <a:pt x="43720" y="17240"/>
                      <a:pt x="41148" y="15716"/>
                      <a:pt x="38386" y="15431"/>
                    </a:cubicBezTo>
                    <a:cubicBezTo>
                      <a:pt x="36481" y="15431"/>
                      <a:pt x="34100" y="15907"/>
                      <a:pt x="31337" y="16955"/>
                    </a:cubicBezTo>
                    <a:cubicBezTo>
                      <a:pt x="28956" y="17812"/>
                      <a:pt x="26003" y="19336"/>
                      <a:pt x="22574" y="21336"/>
                    </a:cubicBezTo>
                    <a:cubicBezTo>
                      <a:pt x="19145" y="23432"/>
                      <a:pt x="15145" y="26384"/>
                      <a:pt x="10478" y="30385"/>
                    </a:cubicBezTo>
                    <a:cubicBezTo>
                      <a:pt x="11049" y="28099"/>
                      <a:pt x="11525" y="26099"/>
                      <a:pt x="11811" y="24289"/>
                    </a:cubicBezTo>
                    <a:cubicBezTo>
                      <a:pt x="12097" y="22479"/>
                      <a:pt x="12383" y="20955"/>
                      <a:pt x="12573" y="19812"/>
                    </a:cubicBezTo>
                    <a:cubicBezTo>
                      <a:pt x="12859" y="18383"/>
                      <a:pt x="12954" y="17145"/>
                      <a:pt x="13145" y="16002"/>
                    </a:cubicBezTo>
                    <a:lnTo>
                      <a:pt x="13430" y="12097"/>
                    </a:lnTo>
                    <a:cubicBezTo>
                      <a:pt x="13430" y="10763"/>
                      <a:pt x="13621" y="9144"/>
                      <a:pt x="13716" y="7239"/>
                    </a:cubicBezTo>
                    <a:cubicBezTo>
                      <a:pt x="13907" y="5239"/>
                      <a:pt x="14002" y="2953"/>
                      <a:pt x="14097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26"/>
            <p:cNvGrpSpPr/>
            <p:nvPr/>
          </p:nvGrpSpPr>
          <p:grpSpPr>
            <a:xfrm rot="-345661">
              <a:off x="8128117" y="239662"/>
              <a:ext cx="605493" cy="208538"/>
              <a:chOff x="4338446" y="5219033"/>
              <a:chExt cx="776233" cy="267343"/>
            </a:xfrm>
          </p:grpSpPr>
          <p:sp>
            <p:nvSpPr>
              <p:cNvPr id="447" name="Google Shape;447;p26"/>
              <p:cNvSpPr/>
              <p:nvPr/>
            </p:nvSpPr>
            <p:spPr>
              <a:xfrm>
                <a:off x="4338446" y="5219033"/>
                <a:ext cx="200310" cy="156114"/>
              </a:xfrm>
              <a:custGeom>
                <a:avLst/>
                <a:gdLst/>
                <a:ahLst/>
                <a:cxnLst/>
                <a:rect l="l" t="t" r="r" b="b"/>
                <a:pathLst>
                  <a:path w="200310" h="156114" extrusionOk="0">
                    <a:moveTo>
                      <a:pt x="38386" y="286"/>
                    </a:moveTo>
                    <a:cubicBezTo>
                      <a:pt x="43720" y="1048"/>
                      <a:pt x="48197" y="1619"/>
                      <a:pt x="51626" y="2191"/>
                    </a:cubicBezTo>
                    <a:cubicBezTo>
                      <a:pt x="55150" y="2762"/>
                      <a:pt x="57912" y="3143"/>
                      <a:pt x="59912" y="3429"/>
                    </a:cubicBezTo>
                    <a:lnTo>
                      <a:pt x="65437" y="4191"/>
                    </a:lnTo>
                    <a:lnTo>
                      <a:pt x="71819" y="5048"/>
                    </a:lnTo>
                    <a:cubicBezTo>
                      <a:pt x="74390" y="5429"/>
                      <a:pt x="77819" y="5810"/>
                      <a:pt x="82201" y="6287"/>
                    </a:cubicBezTo>
                    <a:cubicBezTo>
                      <a:pt x="86582" y="6763"/>
                      <a:pt x="92202" y="7334"/>
                      <a:pt x="99251" y="7906"/>
                    </a:cubicBezTo>
                    <a:cubicBezTo>
                      <a:pt x="95822" y="8192"/>
                      <a:pt x="93155" y="8668"/>
                      <a:pt x="91154" y="9239"/>
                    </a:cubicBezTo>
                    <a:cubicBezTo>
                      <a:pt x="89154" y="9811"/>
                      <a:pt x="87725" y="10478"/>
                      <a:pt x="86678" y="11335"/>
                    </a:cubicBezTo>
                    <a:cubicBezTo>
                      <a:pt x="85439" y="12097"/>
                      <a:pt x="84677" y="13049"/>
                      <a:pt x="84296" y="14097"/>
                    </a:cubicBezTo>
                    <a:cubicBezTo>
                      <a:pt x="84296" y="15621"/>
                      <a:pt x="84582" y="18002"/>
                      <a:pt x="85249" y="21241"/>
                    </a:cubicBezTo>
                    <a:cubicBezTo>
                      <a:pt x="85820" y="24098"/>
                      <a:pt x="86868" y="28099"/>
                      <a:pt x="88583" y="33242"/>
                    </a:cubicBezTo>
                    <a:cubicBezTo>
                      <a:pt x="90297" y="38386"/>
                      <a:pt x="92774" y="45244"/>
                      <a:pt x="96298" y="54007"/>
                    </a:cubicBezTo>
                    <a:cubicBezTo>
                      <a:pt x="105251" y="46196"/>
                      <a:pt x="112109" y="40005"/>
                      <a:pt x="116872" y="35433"/>
                    </a:cubicBezTo>
                    <a:cubicBezTo>
                      <a:pt x="121634" y="30861"/>
                      <a:pt x="125254" y="27242"/>
                      <a:pt x="127635" y="24765"/>
                    </a:cubicBezTo>
                    <a:cubicBezTo>
                      <a:pt x="130112" y="21908"/>
                      <a:pt x="131540" y="20003"/>
                      <a:pt x="132112" y="18860"/>
                    </a:cubicBezTo>
                    <a:cubicBezTo>
                      <a:pt x="132112" y="17907"/>
                      <a:pt x="131921" y="16954"/>
                      <a:pt x="131636" y="16002"/>
                    </a:cubicBezTo>
                    <a:cubicBezTo>
                      <a:pt x="131255" y="14478"/>
                      <a:pt x="130207" y="12002"/>
                      <a:pt x="128397" y="8477"/>
                    </a:cubicBezTo>
                    <a:cubicBezTo>
                      <a:pt x="133350" y="9525"/>
                      <a:pt x="137636" y="10382"/>
                      <a:pt x="141256" y="10954"/>
                    </a:cubicBezTo>
                    <a:cubicBezTo>
                      <a:pt x="144971" y="11525"/>
                      <a:pt x="148019" y="12097"/>
                      <a:pt x="150590" y="12668"/>
                    </a:cubicBezTo>
                    <a:cubicBezTo>
                      <a:pt x="153543" y="13240"/>
                      <a:pt x="155924" y="13716"/>
                      <a:pt x="157734" y="13907"/>
                    </a:cubicBezTo>
                    <a:cubicBezTo>
                      <a:pt x="159734" y="14192"/>
                      <a:pt x="162687" y="14478"/>
                      <a:pt x="166592" y="14859"/>
                    </a:cubicBezTo>
                    <a:cubicBezTo>
                      <a:pt x="169736" y="15145"/>
                      <a:pt x="174022" y="15430"/>
                      <a:pt x="179546" y="15907"/>
                    </a:cubicBezTo>
                    <a:cubicBezTo>
                      <a:pt x="184976" y="16383"/>
                      <a:pt x="191929" y="16764"/>
                      <a:pt x="200311" y="17240"/>
                    </a:cubicBezTo>
                    <a:cubicBezTo>
                      <a:pt x="193072" y="19621"/>
                      <a:pt x="186785" y="22003"/>
                      <a:pt x="181547" y="24384"/>
                    </a:cubicBezTo>
                    <a:cubicBezTo>
                      <a:pt x="176308" y="26765"/>
                      <a:pt x="172022" y="28956"/>
                      <a:pt x="168593" y="30861"/>
                    </a:cubicBezTo>
                    <a:cubicBezTo>
                      <a:pt x="164497" y="33147"/>
                      <a:pt x="161163" y="35243"/>
                      <a:pt x="158401" y="37338"/>
                    </a:cubicBezTo>
                    <a:cubicBezTo>
                      <a:pt x="155639" y="39814"/>
                      <a:pt x="152210" y="42767"/>
                      <a:pt x="148114" y="46387"/>
                    </a:cubicBezTo>
                    <a:cubicBezTo>
                      <a:pt x="144494" y="49625"/>
                      <a:pt x="140018" y="53721"/>
                      <a:pt x="134779" y="58484"/>
                    </a:cubicBezTo>
                    <a:cubicBezTo>
                      <a:pt x="129540" y="63341"/>
                      <a:pt x="123063" y="69342"/>
                      <a:pt x="115538" y="76581"/>
                    </a:cubicBezTo>
                    <a:cubicBezTo>
                      <a:pt x="119158" y="85535"/>
                      <a:pt x="122777" y="93250"/>
                      <a:pt x="126302" y="99727"/>
                    </a:cubicBezTo>
                    <a:cubicBezTo>
                      <a:pt x="129826" y="106204"/>
                      <a:pt x="132874" y="111633"/>
                      <a:pt x="135446" y="115919"/>
                    </a:cubicBezTo>
                    <a:cubicBezTo>
                      <a:pt x="138494" y="121063"/>
                      <a:pt x="141446" y="125159"/>
                      <a:pt x="144113" y="128397"/>
                    </a:cubicBezTo>
                    <a:cubicBezTo>
                      <a:pt x="146876" y="131636"/>
                      <a:pt x="149924" y="134779"/>
                      <a:pt x="153257" y="138113"/>
                    </a:cubicBezTo>
                    <a:cubicBezTo>
                      <a:pt x="156020" y="140970"/>
                      <a:pt x="159353" y="144018"/>
                      <a:pt x="163163" y="147257"/>
                    </a:cubicBezTo>
                    <a:cubicBezTo>
                      <a:pt x="166973" y="150495"/>
                      <a:pt x="171069" y="153448"/>
                      <a:pt x="175641" y="156115"/>
                    </a:cubicBezTo>
                    <a:cubicBezTo>
                      <a:pt x="170783" y="155829"/>
                      <a:pt x="166116" y="155448"/>
                      <a:pt x="161544" y="154877"/>
                    </a:cubicBezTo>
                    <a:cubicBezTo>
                      <a:pt x="156972" y="154400"/>
                      <a:pt x="152972" y="154019"/>
                      <a:pt x="149447" y="153924"/>
                    </a:cubicBezTo>
                    <a:cubicBezTo>
                      <a:pt x="145352" y="153734"/>
                      <a:pt x="141446" y="153448"/>
                      <a:pt x="137732" y="153162"/>
                    </a:cubicBezTo>
                    <a:cubicBezTo>
                      <a:pt x="134017" y="153067"/>
                      <a:pt x="130207" y="152781"/>
                      <a:pt x="126302" y="152400"/>
                    </a:cubicBezTo>
                    <a:cubicBezTo>
                      <a:pt x="122968" y="152114"/>
                      <a:pt x="119253" y="151829"/>
                      <a:pt x="115157" y="151447"/>
                    </a:cubicBezTo>
                    <a:cubicBezTo>
                      <a:pt x="111062" y="151067"/>
                      <a:pt x="106966" y="150590"/>
                      <a:pt x="102680" y="150019"/>
                    </a:cubicBezTo>
                    <a:cubicBezTo>
                      <a:pt x="104585" y="148590"/>
                      <a:pt x="106013" y="147161"/>
                      <a:pt x="107156" y="145828"/>
                    </a:cubicBezTo>
                    <a:cubicBezTo>
                      <a:pt x="108299" y="144494"/>
                      <a:pt x="109252" y="143256"/>
                      <a:pt x="109919" y="142304"/>
                    </a:cubicBezTo>
                    <a:cubicBezTo>
                      <a:pt x="110871" y="141161"/>
                      <a:pt x="111443" y="140018"/>
                      <a:pt x="111824" y="138875"/>
                    </a:cubicBezTo>
                    <a:cubicBezTo>
                      <a:pt x="111824" y="137351"/>
                      <a:pt x="111252" y="134874"/>
                      <a:pt x="110014" y="131350"/>
                    </a:cubicBezTo>
                    <a:cubicBezTo>
                      <a:pt x="108966" y="128207"/>
                      <a:pt x="107156" y="123825"/>
                      <a:pt x="104775" y="118110"/>
                    </a:cubicBezTo>
                    <a:cubicBezTo>
                      <a:pt x="102394" y="112395"/>
                      <a:pt x="98774" y="104680"/>
                      <a:pt x="93917" y="94774"/>
                    </a:cubicBezTo>
                    <a:cubicBezTo>
                      <a:pt x="89059" y="98584"/>
                      <a:pt x="85154" y="102013"/>
                      <a:pt x="82201" y="104966"/>
                    </a:cubicBezTo>
                    <a:cubicBezTo>
                      <a:pt x="79248" y="107918"/>
                      <a:pt x="76962" y="110490"/>
                      <a:pt x="75438" y="112490"/>
                    </a:cubicBezTo>
                    <a:cubicBezTo>
                      <a:pt x="73628" y="114871"/>
                      <a:pt x="72295" y="116872"/>
                      <a:pt x="71533" y="118396"/>
                    </a:cubicBezTo>
                    <a:cubicBezTo>
                      <a:pt x="70961" y="120015"/>
                      <a:pt x="70676" y="121825"/>
                      <a:pt x="70771" y="123920"/>
                    </a:cubicBezTo>
                    <a:cubicBezTo>
                      <a:pt x="70866" y="125635"/>
                      <a:pt x="71152" y="127730"/>
                      <a:pt x="71628" y="130112"/>
                    </a:cubicBezTo>
                    <a:cubicBezTo>
                      <a:pt x="72104" y="132493"/>
                      <a:pt x="73057" y="135064"/>
                      <a:pt x="74581" y="137732"/>
                    </a:cubicBezTo>
                    <a:cubicBezTo>
                      <a:pt x="65246" y="137065"/>
                      <a:pt x="57531" y="136208"/>
                      <a:pt x="51245" y="135350"/>
                    </a:cubicBezTo>
                    <a:lnTo>
                      <a:pt x="41815" y="134017"/>
                    </a:lnTo>
                    <a:cubicBezTo>
                      <a:pt x="38862" y="133636"/>
                      <a:pt x="35338" y="133064"/>
                      <a:pt x="31337" y="132302"/>
                    </a:cubicBezTo>
                    <a:cubicBezTo>
                      <a:pt x="27908" y="131636"/>
                      <a:pt x="23527" y="130874"/>
                      <a:pt x="18288" y="130112"/>
                    </a:cubicBezTo>
                    <a:cubicBezTo>
                      <a:pt x="13049" y="129254"/>
                      <a:pt x="6953" y="128207"/>
                      <a:pt x="0" y="126873"/>
                    </a:cubicBezTo>
                    <a:cubicBezTo>
                      <a:pt x="2096" y="126397"/>
                      <a:pt x="4382" y="125825"/>
                      <a:pt x="6763" y="124968"/>
                    </a:cubicBezTo>
                    <a:cubicBezTo>
                      <a:pt x="9144" y="124206"/>
                      <a:pt x="11240" y="123444"/>
                      <a:pt x="12954" y="122682"/>
                    </a:cubicBezTo>
                    <a:cubicBezTo>
                      <a:pt x="15145" y="121825"/>
                      <a:pt x="17240" y="120968"/>
                      <a:pt x="19241" y="119920"/>
                    </a:cubicBezTo>
                    <a:cubicBezTo>
                      <a:pt x="21527" y="118586"/>
                      <a:pt x="25146" y="115824"/>
                      <a:pt x="30194" y="111824"/>
                    </a:cubicBezTo>
                    <a:cubicBezTo>
                      <a:pt x="34385" y="108490"/>
                      <a:pt x="40196" y="103632"/>
                      <a:pt x="47625" y="97441"/>
                    </a:cubicBezTo>
                    <a:cubicBezTo>
                      <a:pt x="55055" y="91250"/>
                      <a:pt x="64770" y="82868"/>
                      <a:pt x="76676" y="72295"/>
                    </a:cubicBezTo>
                    <a:cubicBezTo>
                      <a:pt x="72104" y="60388"/>
                      <a:pt x="68390" y="50959"/>
                      <a:pt x="65532" y="43910"/>
                    </a:cubicBezTo>
                    <a:cubicBezTo>
                      <a:pt x="62675" y="36862"/>
                      <a:pt x="60484" y="31337"/>
                      <a:pt x="58960" y="27337"/>
                    </a:cubicBezTo>
                    <a:cubicBezTo>
                      <a:pt x="57150" y="22765"/>
                      <a:pt x="55817" y="19717"/>
                      <a:pt x="54864" y="18097"/>
                    </a:cubicBezTo>
                    <a:cubicBezTo>
                      <a:pt x="53912" y="16478"/>
                      <a:pt x="52673" y="14573"/>
                      <a:pt x="51149" y="12478"/>
                    </a:cubicBezTo>
                    <a:cubicBezTo>
                      <a:pt x="48578" y="9144"/>
                      <a:pt x="44291" y="4953"/>
                      <a:pt x="38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4507324" y="5245512"/>
                <a:ext cx="138112" cy="134778"/>
              </a:xfrm>
              <a:custGeom>
                <a:avLst/>
                <a:gdLst/>
                <a:ahLst/>
                <a:cxnLst/>
                <a:rect l="l" t="t" r="r" b="b"/>
                <a:pathLst>
                  <a:path w="138112" h="134778" extrusionOk="0">
                    <a:moveTo>
                      <a:pt x="62484" y="0"/>
                    </a:moveTo>
                    <a:lnTo>
                      <a:pt x="94774" y="3048"/>
                    </a:lnTo>
                    <a:cubicBezTo>
                      <a:pt x="92678" y="7239"/>
                      <a:pt x="90964" y="11144"/>
                      <a:pt x="89630" y="14573"/>
                    </a:cubicBezTo>
                    <a:cubicBezTo>
                      <a:pt x="88297" y="18002"/>
                      <a:pt x="87249" y="21050"/>
                      <a:pt x="86582" y="23622"/>
                    </a:cubicBezTo>
                    <a:cubicBezTo>
                      <a:pt x="85630" y="26670"/>
                      <a:pt x="84963" y="29432"/>
                      <a:pt x="84582" y="31813"/>
                    </a:cubicBezTo>
                    <a:lnTo>
                      <a:pt x="83534" y="39815"/>
                    </a:lnTo>
                    <a:cubicBezTo>
                      <a:pt x="83153" y="42386"/>
                      <a:pt x="82677" y="45244"/>
                      <a:pt x="82106" y="48387"/>
                    </a:cubicBezTo>
                    <a:cubicBezTo>
                      <a:pt x="81534" y="51530"/>
                      <a:pt x="80867" y="54864"/>
                      <a:pt x="80201" y="58579"/>
                    </a:cubicBezTo>
                    <a:cubicBezTo>
                      <a:pt x="86868" y="59341"/>
                      <a:pt x="92583" y="59912"/>
                      <a:pt x="97250" y="60388"/>
                    </a:cubicBezTo>
                    <a:cubicBezTo>
                      <a:pt x="102013" y="60865"/>
                      <a:pt x="105918" y="61341"/>
                      <a:pt x="109061" y="61722"/>
                    </a:cubicBezTo>
                    <a:lnTo>
                      <a:pt x="117920" y="62960"/>
                    </a:lnTo>
                    <a:cubicBezTo>
                      <a:pt x="120110" y="63246"/>
                      <a:pt x="122396" y="63437"/>
                      <a:pt x="124587" y="63627"/>
                    </a:cubicBezTo>
                    <a:cubicBezTo>
                      <a:pt x="126683" y="63627"/>
                      <a:pt x="128873" y="63818"/>
                      <a:pt x="131159" y="63818"/>
                    </a:cubicBezTo>
                    <a:cubicBezTo>
                      <a:pt x="133541" y="63818"/>
                      <a:pt x="135827" y="63627"/>
                      <a:pt x="138113" y="63246"/>
                    </a:cubicBezTo>
                    <a:lnTo>
                      <a:pt x="136017" y="86868"/>
                    </a:lnTo>
                    <a:cubicBezTo>
                      <a:pt x="132017" y="85916"/>
                      <a:pt x="128397" y="85249"/>
                      <a:pt x="125159" y="84868"/>
                    </a:cubicBezTo>
                    <a:cubicBezTo>
                      <a:pt x="121920" y="84392"/>
                      <a:pt x="119158" y="83915"/>
                      <a:pt x="116777" y="83439"/>
                    </a:cubicBezTo>
                    <a:cubicBezTo>
                      <a:pt x="114014" y="83058"/>
                      <a:pt x="111538" y="82582"/>
                      <a:pt x="109347" y="82105"/>
                    </a:cubicBezTo>
                    <a:lnTo>
                      <a:pt x="101060" y="80963"/>
                    </a:lnTo>
                    <a:cubicBezTo>
                      <a:pt x="98298" y="80582"/>
                      <a:pt x="94869" y="80201"/>
                      <a:pt x="90964" y="79820"/>
                    </a:cubicBezTo>
                    <a:cubicBezTo>
                      <a:pt x="86963" y="79438"/>
                      <a:pt x="82296" y="78962"/>
                      <a:pt x="76962" y="78486"/>
                    </a:cubicBezTo>
                    <a:cubicBezTo>
                      <a:pt x="76200" y="81534"/>
                      <a:pt x="75533" y="84487"/>
                      <a:pt x="75057" y="87249"/>
                    </a:cubicBezTo>
                    <a:cubicBezTo>
                      <a:pt x="74581" y="90011"/>
                      <a:pt x="74295" y="92488"/>
                      <a:pt x="74200" y="94774"/>
                    </a:cubicBezTo>
                    <a:cubicBezTo>
                      <a:pt x="73819" y="97346"/>
                      <a:pt x="73724" y="99727"/>
                      <a:pt x="73819" y="102013"/>
                    </a:cubicBezTo>
                    <a:cubicBezTo>
                      <a:pt x="73628" y="104394"/>
                      <a:pt x="73628" y="107252"/>
                      <a:pt x="73819" y="110490"/>
                    </a:cubicBezTo>
                    <a:cubicBezTo>
                      <a:pt x="73819" y="113252"/>
                      <a:pt x="73819" y="116681"/>
                      <a:pt x="74009" y="120682"/>
                    </a:cubicBezTo>
                    <a:cubicBezTo>
                      <a:pt x="74105" y="124682"/>
                      <a:pt x="74295" y="129350"/>
                      <a:pt x="74486" y="134779"/>
                    </a:cubicBezTo>
                    <a:lnTo>
                      <a:pt x="44387" y="130683"/>
                    </a:lnTo>
                    <a:cubicBezTo>
                      <a:pt x="45815" y="125825"/>
                      <a:pt x="46958" y="121444"/>
                      <a:pt x="48006" y="117538"/>
                    </a:cubicBezTo>
                    <a:cubicBezTo>
                      <a:pt x="48959" y="113633"/>
                      <a:pt x="49816" y="110395"/>
                      <a:pt x="50578" y="107918"/>
                    </a:cubicBezTo>
                    <a:cubicBezTo>
                      <a:pt x="51340" y="104870"/>
                      <a:pt x="52007" y="102108"/>
                      <a:pt x="52483" y="99727"/>
                    </a:cubicBezTo>
                    <a:cubicBezTo>
                      <a:pt x="53054" y="96774"/>
                      <a:pt x="53626" y="93917"/>
                      <a:pt x="54293" y="90964"/>
                    </a:cubicBezTo>
                    <a:cubicBezTo>
                      <a:pt x="54864" y="88392"/>
                      <a:pt x="55340" y="85725"/>
                      <a:pt x="55721" y="82868"/>
                    </a:cubicBezTo>
                    <a:cubicBezTo>
                      <a:pt x="56102" y="80010"/>
                      <a:pt x="56388" y="77248"/>
                      <a:pt x="56579" y="74676"/>
                    </a:cubicBezTo>
                    <a:cubicBezTo>
                      <a:pt x="52007" y="73914"/>
                      <a:pt x="47911" y="73247"/>
                      <a:pt x="44291" y="72866"/>
                    </a:cubicBezTo>
                    <a:cubicBezTo>
                      <a:pt x="40672" y="72485"/>
                      <a:pt x="37624" y="72200"/>
                      <a:pt x="34957" y="72009"/>
                    </a:cubicBezTo>
                    <a:cubicBezTo>
                      <a:pt x="32004" y="71819"/>
                      <a:pt x="29337" y="71628"/>
                      <a:pt x="27146" y="71533"/>
                    </a:cubicBezTo>
                    <a:cubicBezTo>
                      <a:pt x="24860" y="71533"/>
                      <a:pt x="22384" y="71533"/>
                      <a:pt x="19526" y="71342"/>
                    </a:cubicBezTo>
                    <a:cubicBezTo>
                      <a:pt x="17050" y="71342"/>
                      <a:pt x="14192" y="71247"/>
                      <a:pt x="10859" y="70866"/>
                    </a:cubicBezTo>
                    <a:cubicBezTo>
                      <a:pt x="7525" y="70485"/>
                      <a:pt x="3905" y="70199"/>
                      <a:pt x="0" y="70104"/>
                    </a:cubicBezTo>
                    <a:lnTo>
                      <a:pt x="1143" y="47149"/>
                    </a:lnTo>
                    <a:cubicBezTo>
                      <a:pt x="6096" y="48196"/>
                      <a:pt x="10382" y="49054"/>
                      <a:pt x="14192" y="49816"/>
                    </a:cubicBezTo>
                    <a:cubicBezTo>
                      <a:pt x="17907" y="50483"/>
                      <a:pt x="21146" y="51054"/>
                      <a:pt x="23717" y="51435"/>
                    </a:cubicBezTo>
                    <a:lnTo>
                      <a:pt x="31147" y="52483"/>
                    </a:lnTo>
                    <a:lnTo>
                      <a:pt x="39434" y="53626"/>
                    </a:lnTo>
                    <a:lnTo>
                      <a:pt x="61246" y="56579"/>
                    </a:lnTo>
                    <a:cubicBezTo>
                      <a:pt x="61913" y="51816"/>
                      <a:pt x="62484" y="47625"/>
                      <a:pt x="62865" y="44005"/>
                    </a:cubicBezTo>
                    <a:cubicBezTo>
                      <a:pt x="63246" y="40386"/>
                      <a:pt x="63532" y="37433"/>
                      <a:pt x="63722" y="34957"/>
                    </a:cubicBezTo>
                    <a:cubicBezTo>
                      <a:pt x="63913" y="32195"/>
                      <a:pt x="64008" y="29909"/>
                      <a:pt x="64103" y="28289"/>
                    </a:cubicBezTo>
                    <a:cubicBezTo>
                      <a:pt x="64103" y="26384"/>
                      <a:pt x="64103" y="24194"/>
                      <a:pt x="63913" y="21527"/>
                    </a:cubicBezTo>
                    <a:cubicBezTo>
                      <a:pt x="63913" y="19241"/>
                      <a:pt x="63722" y="16383"/>
                      <a:pt x="63532" y="12859"/>
                    </a:cubicBezTo>
                    <a:cubicBezTo>
                      <a:pt x="63341" y="9335"/>
                      <a:pt x="63151" y="5239"/>
                      <a:pt x="62865" y="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4646199" y="5268658"/>
                <a:ext cx="153257" cy="217718"/>
              </a:xfrm>
              <a:custGeom>
                <a:avLst/>
                <a:gdLst/>
                <a:ahLst/>
                <a:cxnLst/>
                <a:rect l="l" t="t" r="r" b="b"/>
                <a:pathLst>
                  <a:path w="153257" h="217718" extrusionOk="0">
                    <a:moveTo>
                      <a:pt x="95" y="0"/>
                    </a:moveTo>
                    <a:cubicBezTo>
                      <a:pt x="3715" y="1048"/>
                      <a:pt x="6953" y="1905"/>
                      <a:pt x="9716" y="2572"/>
                    </a:cubicBezTo>
                    <a:cubicBezTo>
                      <a:pt x="12478" y="3238"/>
                      <a:pt x="15049" y="3810"/>
                      <a:pt x="17240" y="4286"/>
                    </a:cubicBezTo>
                    <a:cubicBezTo>
                      <a:pt x="19621" y="4763"/>
                      <a:pt x="21907" y="5239"/>
                      <a:pt x="24098" y="5524"/>
                    </a:cubicBezTo>
                    <a:cubicBezTo>
                      <a:pt x="26098" y="5810"/>
                      <a:pt x="28766" y="6096"/>
                      <a:pt x="31909" y="6286"/>
                    </a:cubicBezTo>
                    <a:cubicBezTo>
                      <a:pt x="34480" y="6477"/>
                      <a:pt x="37909" y="6667"/>
                      <a:pt x="42100" y="6953"/>
                    </a:cubicBezTo>
                    <a:cubicBezTo>
                      <a:pt x="46292" y="7239"/>
                      <a:pt x="51244" y="7525"/>
                      <a:pt x="57055" y="7715"/>
                    </a:cubicBezTo>
                    <a:cubicBezTo>
                      <a:pt x="56578" y="8382"/>
                      <a:pt x="55531" y="10573"/>
                      <a:pt x="53912" y="14192"/>
                    </a:cubicBezTo>
                    <a:cubicBezTo>
                      <a:pt x="52292" y="17812"/>
                      <a:pt x="50578" y="22288"/>
                      <a:pt x="48673" y="27527"/>
                    </a:cubicBezTo>
                    <a:cubicBezTo>
                      <a:pt x="46863" y="32766"/>
                      <a:pt x="45053" y="38671"/>
                      <a:pt x="43339" y="45053"/>
                    </a:cubicBezTo>
                    <a:cubicBezTo>
                      <a:pt x="41624" y="51530"/>
                      <a:pt x="40386" y="57912"/>
                      <a:pt x="39624" y="64294"/>
                    </a:cubicBezTo>
                    <a:cubicBezTo>
                      <a:pt x="38862" y="70675"/>
                      <a:pt x="38767" y="76771"/>
                      <a:pt x="39529" y="82582"/>
                    </a:cubicBezTo>
                    <a:cubicBezTo>
                      <a:pt x="40195" y="88392"/>
                      <a:pt x="42005" y="93250"/>
                      <a:pt x="44863" y="97250"/>
                    </a:cubicBezTo>
                    <a:cubicBezTo>
                      <a:pt x="50864" y="105442"/>
                      <a:pt x="56483" y="110585"/>
                      <a:pt x="61722" y="112776"/>
                    </a:cubicBezTo>
                    <a:cubicBezTo>
                      <a:pt x="66961" y="114967"/>
                      <a:pt x="71723" y="115443"/>
                      <a:pt x="76009" y="114205"/>
                    </a:cubicBezTo>
                    <a:cubicBezTo>
                      <a:pt x="80296" y="112966"/>
                      <a:pt x="84011" y="110585"/>
                      <a:pt x="87058" y="107251"/>
                    </a:cubicBezTo>
                    <a:cubicBezTo>
                      <a:pt x="90106" y="103917"/>
                      <a:pt x="92488" y="100774"/>
                      <a:pt x="94012" y="97822"/>
                    </a:cubicBezTo>
                    <a:cubicBezTo>
                      <a:pt x="97917" y="89725"/>
                      <a:pt x="100870" y="81058"/>
                      <a:pt x="102679" y="71723"/>
                    </a:cubicBezTo>
                    <a:cubicBezTo>
                      <a:pt x="104203" y="63627"/>
                      <a:pt x="104775" y="54578"/>
                      <a:pt x="104489" y="44386"/>
                    </a:cubicBezTo>
                    <a:cubicBezTo>
                      <a:pt x="104203" y="34195"/>
                      <a:pt x="101632" y="23526"/>
                      <a:pt x="96774" y="12382"/>
                    </a:cubicBezTo>
                    <a:cubicBezTo>
                      <a:pt x="101537" y="13430"/>
                      <a:pt x="105632" y="14288"/>
                      <a:pt x="109061" y="14954"/>
                    </a:cubicBezTo>
                    <a:cubicBezTo>
                      <a:pt x="112490" y="15621"/>
                      <a:pt x="115538" y="16192"/>
                      <a:pt x="118110" y="16764"/>
                    </a:cubicBezTo>
                    <a:cubicBezTo>
                      <a:pt x="121063" y="17335"/>
                      <a:pt x="123634" y="17907"/>
                      <a:pt x="125730" y="18383"/>
                    </a:cubicBezTo>
                    <a:cubicBezTo>
                      <a:pt x="127730" y="18859"/>
                      <a:pt x="130112" y="19145"/>
                      <a:pt x="132874" y="19336"/>
                    </a:cubicBezTo>
                    <a:cubicBezTo>
                      <a:pt x="135255" y="19717"/>
                      <a:pt x="138208" y="19907"/>
                      <a:pt x="141637" y="20098"/>
                    </a:cubicBezTo>
                    <a:cubicBezTo>
                      <a:pt x="145066" y="20288"/>
                      <a:pt x="148971" y="20479"/>
                      <a:pt x="153257" y="20669"/>
                    </a:cubicBezTo>
                    <a:cubicBezTo>
                      <a:pt x="151543" y="38862"/>
                      <a:pt x="150019" y="54959"/>
                      <a:pt x="148590" y="69151"/>
                    </a:cubicBezTo>
                    <a:cubicBezTo>
                      <a:pt x="147256" y="83344"/>
                      <a:pt x="145923" y="95821"/>
                      <a:pt x="144685" y="106680"/>
                    </a:cubicBezTo>
                    <a:cubicBezTo>
                      <a:pt x="143446" y="117443"/>
                      <a:pt x="142399" y="126778"/>
                      <a:pt x="141256" y="134683"/>
                    </a:cubicBezTo>
                    <a:cubicBezTo>
                      <a:pt x="140208" y="142494"/>
                      <a:pt x="139255" y="149066"/>
                      <a:pt x="138589" y="154495"/>
                    </a:cubicBezTo>
                    <a:cubicBezTo>
                      <a:pt x="136684" y="167164"/>
                      <a:pt x="134969" y="175450"/>
                      <a:pt x="133445" y="179451"/>
                    </a:cubicBezTo>
                    <a:cubicBezTo>
                      <a:pt x="131159" y="184975"/>
                      <a:pt x="127825" y="190309"/>
                      <a:pt x="123253" y="195548"/>
                    </a:cubicBezTo>
                    <a:cubicBezTo>
                      <a:pt x="118681" y="200787"/>
                      <a:pt x="113252" y="205168"/>
                      <a:pt x="106870" y="208978"/>
                    </a:cubicBezTo>
                    <a:cubicBezTo>
                      <a:pt x="100584" y="212693"/>
                      <a:pt x="93440" y="215265"/>
                      <a:pt x="85725" y="216789"/>
                    </a:cubicBezTo>
                    <a:cubicBezTo>
                      <a:pt x="77915" y="218218"/>
                      <a:pt x="69628" y="218027"/>
                      <a:pt x="60865" y="216027"/>
                    </a:cubicBezTo>
                    <a:cubicBezTo>
                      <a:pt x="52292" y="214122"/>
                      <a:pt x="45625" y="212026"/>
                      <a:pt x="40767" y="209740"/>
                    </a:cubicBezTo>
                    <a:cubicBezTo>
                      <a:pt x="35909" y="207454"/>
                      <a:pt x="32194" y="205168"/>
                      <a:pt x="29623" y="202692"/>
                    </a:cubicBezTo>
                    <a:cubicBezTo>
                      <a:pt x="27051" y="200311"/>
                      <a:pt x="25336" y="197834"/>
                      <a:pt x="24384" y="195548"/>
                    </a:cubicBezTo>
                    <a:cubicBezTo>
                      <a:pt x="23527" y="193167"/>
                      <a:pt x="22955" y="190786"/>
                      <a:pt x="22669" y="188404"/>
                    </a:cubicBezTo>
                    <a:cubicBezTo>
                      <a:pt x="22384" y="186023"/>
                      <a:pt x="22193" y="183832"/>
                      <a:pt x="21907" y="181642"/>
                    </a:cubicBezTo>
                    <a:cubicBezTo>
                      <a:pt x="21622" y="179546"/>
                      <a:pt x="20765" y="177641"/>
                      <a:pt x="19336" y="175926"/>
                    </a:cubicBezTo>
                    <a:cubicBezTo>
                      <a:pt x="17526" y="174022"/>
                      <a:pt x="15621" y="172021"/>
                      <a:pt x="13621" y="170116"/>
                    </a:cubicBezTo>
                    <a:cubicBezTo>
                      <a:pt x="11811" y="168402"/>
                      <a:pt x="9811" y="166592"/>
                      <a:pt x="7715" y="164782"/>
                    </a:cubicBezTo>
                    <a:cubicBezTo>
                      <a:pt x="5620" y="162973"/>
                      <a:pt x="3524" y="161449"/>
                      <a:pt x="1429" y="160306"/>
                    </a:cubicBezTo>
                    <a:lnTo>
                      <a:pt x="60769" y="165068"/>
                    </a:lnTo>
                    <a:cubicBezTo>
                      <a:pt x="58769" y="167068"/>
                      <a:pt x="57341" y="168878"/>
                      <a:pt x="56388" y="170688"/>
                    </a:cubicBezTo>
                    <a:cubicBezTo>
                      <a:pt x="55435" y="172402"/>
                      <a:pt x="54673" y="173926"/>
                      <a:pt x="54388" y="175165"/>
                    </a:cubicBezTo>
                    <a:cubicBezTo>
                      <a:pt x="54007" y="176784"/>
                      <a:pt x="53912" y="178213"/>
                      <a:pt x="54102" y="179356"/>
                    </a:cubicBezTo>
                    <a:cubicBezTo>
                      <a:pt x="54578" y="181642"/>
                      <a:pt x="55531" y="184309"/>
                      <a:pt x="57150" y="187261"/>
                    </a:cubicBezTo>
                    <a:cubicBezTo>
                      <a:pt x="58674" y="190214"/>
                      <a:pt x="60960" y="192691"/>
                      <a:pt x="63913" y="194691"/>
                    </a:cubicBezTo>
                    <a:cubicBezTo>
                      <a:pt x="66866" y="196691"/>
                      <a:pt x="70485" y="197739"/>
                      <a:pt x="74867" y="197739"/>
                    </a:cubicBezTo>
                    <a:cubicBezTo>
                      <a:pt x="79248" y="197739"/>
                      <a:pt x="84487" y="196120"/>
                      <a:pt x="90583" y="192881"/>
                    </a:cubicBezTo>
                    <a:cubicBezTo>
                      <a:pt x="95631" y="190024"/>
                      <a:pt x="100298" y="184880"/>
                      <a:pt x="104489" y="177641"/>
                    </a:cubicBezTo>
                    <a:cubicBezTo>
                      <a:pt x="108014" y="171355"/>
                      <a:pt x="111252" y="162306"/>
                      <a:pt x="114395" y="150590"/>
                    </a:cubicBezTo>
                    <a:cubicBezTo>
                      <a:pt x="117539" y="138874"/>
                      <a:pt x="119348" y="123063"/>
                      <a:pt x="120015" y="103251"/>
                    </a:cubicBezTo>
                    <a:cubicBezTo>
                      <a:pt x="115157" y="114205"/>
                      <a:pt x="109442" y="122396"/>
                      <a:pt x="102870" y="127635"/>
                    </a:cubicBezTo>
                    <a:cubicBezTo>
                      <a:pt x="96298" y="132874"/>
                      <a:pt x="90011" y="136588"/>
                      <a:pt x="83915" y="138589"/>
                    </a:cubicBezTo>
                    <a:cubicBezTo>
                      <a:pt x="76867" y="140970"/>
                      <a:pt x="69723" y="141827"/>
                      <a:pt x="62484" y="140970"/>
                    </a:cubicBezTo>
                    <a:cubicBezTo>
                      <a:pt x="52959" y="139255"/>
                      <a:pt x="44958" y="136969"/>
                      <a:pt x="38386" y="133826"/>
                    </a:cubicBezTo>
                    <a:cubicBezTo>
                      <a:pt x="31814" y="130778"/>
                      <a:pt x="26670" y="127063"/>
                      <a:pt x="22669" y="122777"/>
                    </a:cubicBezTo>
                    <a:cubicBezTo>
                      <a:pt x="18764" y="118491"/>
                      <a:pt x="15907" y="113633"/>
                      <a:pt x="14097" y="108204"/>
                    </a:cubicBezTo>
                    <a:cubicBezTo>
                      <a:pt x="12287" y="102775"/>
                      <a:pt x="11240" y="96869"/>
                      <a:pt x="11049" y="90488"/>
                    </a:cubicBezTo>
                    <a:cubicBezTo>
                      <a:pt x="10763" y="84106"/>
                      <a:pt x="11049" y="77724"/>
                      <a:pt x="12001" y="71342"/>
                    </a:cubicBezTo>
                    <a:cubicBezTo>
                      <a:pt x="12859" y="64960"/>
                      <a:pt x="13716" y="59055"/>
                      <a:pt x="14573" y="53530"/>
                    </a:cubicBezTo>
                    <a:cubicBezTo>
                      <a:pt x="15430" y="48006"/>
                      <a:pt x="16193" y="42958"/>
                      <a:pt x="16764" y="38481"/>
                    </a:cubicBezTo>
                    <a:cubicBezTo>
                      <a:pt x="17431" y="34004"/>
                      <a:pt x="17431" y="30289"/>
                      <a:pt x="16859" y="27337"/>
                    </a:cubicBezTo>
                    <a:cubicBezTo>
                      <a:pt x="16097" y="24384"/>
                      <a:pt x="15049" y="21431"/>
                      <a:pt x="13525" y="18478"/>
                    </a:cubicBezTo>
                    <a:cubicBezTo>
                      <a:pt x="12382" y="15907"/>
                      <a:pt x="10668" y="12954"/>
                      <a:pt x="8382" y="9715"/>
                    </a:cubicBezTo>
                    <a:cubicBezTo>
                      <a:pt x="6096" y="6477"/>
                      <a:pt x="3334" y="3334"/>
                      <a:pt x="0" y="2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4809362" y="5269896"/>
                <a:ext cx="146494" cy="181070"/>
              </a:xfrm>
              <a:custGeom>
                <a:avLst/>
                <a:gdLst/>
                <a:ahLst/>
                <a:cxnLst/>
                <a:rect l="l" t="t" r="r" b="b"/>
                <a:pathLst>
                  <a:path w="146494" h="181070" extrusionOk="0">
                    <a:moveTo>
                      <a:pt x="114491" y="52864"/>
                    </a:moveTo>
                    <a:cubicBezTo>
                      <a:pt x="111633" y="52673"/>
                      <a:pt x="109061" y="52483"/>
                      <a:pt x="106680" y="52292"/>
                    </a:cubicBezTo>
                    <a:lnTo>
                      <a:pt x="127159" y="16097"/>
                    </a:lnTo>
                    <a:lnTo>
                      <a:pt x="99441" y="0"/>
                    </a:lnTo>
                    <a:lnTo>
                      <a:pt x="76391" y="48959"/>
                    </a:lnTo>
                    <a:cubicBezTo>
                      <a:pt x="73628" y="48482"/>
                      <a:pt x="70295" y="47911"/>
                      <a:pt x="66294" y="47054"/>
                    </a:cubicBezTo>
                    <a:cubicBezTo>
                      <a:pt x="60960" y="46101"/>
                      <a:pt x="53816" y="44863"/>
                      <a:pt x="44672" y="43244"/>
                    </a:cubicBezTo>
                    <a:cubicBezTo>
                      <a:pt x="35528" y="41624"/>
                      <a:pt x="24098" y="39624"/>
                      <a:pt x="10097" y="37338"/>
                    </a:cubicBezTo>
                    <a:lnTo>
                      <a:pt x="7239" y="62579"/>
                    </a:lnTo>
                    <a:cubicBezTo>
                      <a:pt x="19431" y="63913"/>
                      <a:pt x="29432" y="64865"/>
                      <a:pt x="37243" y="65532"/>
                    </a:cubicBezTo>
                    <a:cubicBezTo>
                      <a:pt x="45053" y="66199"/>
                      <a:pt x="51149" y="66770"/>
                      <a:pt x="55626" y="67151"/>
                    </a:cubicBezTo>
                    <a:cubicBezTo>
                      <a:pt x="60770" y="67723"/>
                      <a:pt x="64580" y="68009"/>
                      <a:pt x="67056" y="68199"/>
                    </a:cubicBezTo>
                    <a:lnTo>
                      <a:pt x="67247" y="68199"/>
                    </a:lnTo>
                    <a:cubicBezTo>
                      <a:pt x="67247" y="68199"/>
                      <a:pt x="54197" y="96012"/>
                      <a:pt x="54197" y="96012"/>
                    </a:cubicBezTo>
                    <a:cubicBezTo>
                      <a:pt x="50864" y="95631"/>
                      <a:pt x="47244" y="95250"/>
                      <a:pt x="43148" y="94774"/>
                    </a:cubicBezTo>
                    <a:cubicBezTo>
                      <a:pt x="33147" y="93631"/>
                      <a:pt x="20098" y="92012"/>
                      <a:pt x="3810" y="89916"/>
                    </a:cubicBezTo>
                    <a:lnTo>
                      <a:pt x="2858" y="96584"/>
                    </a:lnTo>
                    <a:cubicBezTo>
                      <a:pt x="2667" y="97727"/>
                      <a:pt x="2667" y="98679"/>
                      <a:pt x="2667" y="99632"/>
                    </a:cubicBezTo>
                    <a:lnTo>
                      <a:pt x="2096" y="103537"/>
                    </a:lnTo>
                    <a:cubicBezTo>
                      <a:pt x="1905" y="104775"/>
                      <a:pt x="1715" y="106299"/>
                      <a:pt x="1429" y="108109"/>
                    </a:cubicBezTo>
                    <a:cubicBezTo>
                      <a:pt x="1143" y="109823"/>
                      <a:pt x="762" y="111919"/>
                      <a:pt x="0" y="114205"/>
                    </a:cubicBezTo>
                    <a:cubicBezTo>
                      <a:pt x="12954" y="114491"/>
                      <a:pt x="23622" y="114871"/>
                      <a:pt x="32099" y="115348"/>
                    </a:cubicBezTo>
                    <a:cubicBezTo>
                      <a:pt x="36767" y="115634"/>
                      <a:pt x="40862" y="115919"/>
                      <a:pt x="44482" y="116110"/>
                    </a:cubicBezTo>
                    <a:lnTo>
                      <a:pt x="17336" y="173736"/>
                    </a:lnTo>
                    <a:lnTo>
                      <a:pt x="33433" y="181070"/>
                    </a:lnTo>
                    <a:lnTo>
                      <a:pt x="68771" y="118682"/>
                    </a:lnTo>
                    <a:cubicBezTo>
                      <a:pt x="71819" y="119158"/>
                      <a:pt x="75724" y="119729"/>
                      <a:pt x="80486" y="120587"/>
                    </a:cubicBezTo>
                    <a:cubicBezTo>
                      <a:pt x="85820" y="121539"/>
                      <a:pt x="93059" y="122682"/>
                      <a:pt x="102108" y="124016"/>
                    </a:cubicBezTo>
                    <a:cubicBezTo>
                      <a:pt x="111252" y="125349"/>
                      <a:pt x="122777" y="127063"/>
                      <a:pt x="136779" y="129159"/>
                    </a:cubicBezTo>
                    <a:lnTo>
                      <a:pt x="139351" y="104204"/>
                    </a:lnTo>
                    <a:cubicBezTo>
                      <a:pt x="126873" y="103251"/>
                      <a:pt x="116872" y="102394"/>
                      <a:pt x="109157" y="101727"/>
                    </a:cubicBezTo>
                    <a:cubicBezTo>
                      <a:pt x="101441" y="101060"/>
                      <a:pt x="95345" y="100489"/>
                      <a:pt x="90964" y="100108"/>
                    </a:cubicBezTo>
                    <a:cubicBezTo>
                      <a:pt x="86011" y="99822"/>
                      <a:pt x="82391" y="99441"/>
                      <a:pt x="80010" y="99155"/>
                    </a:cubicBezTo>
                    <a:lnTo>
                      <a:pt x="95250" y="72200"/>
                    </a:lnTo>
                    <a:cubicBezTo>
                      <a:pt x="97727" y="72485"/>
                      <a:pt x="100394" y="72866"/>
                      <a:pt x="103251" y="73247"/>
                    </a:cubicBezTo>
                    <a:cubicBezTo>
                      <a:pt x="113157" y="74486"/>
                      <a:pt x="126302" y="76295"/>
                      <a:pt x="142685" y="78486"/>
                    </a:cubicBezTo>
                    <a:cubicBezTo>
                      <a:pt x="142875" y="77343"/>
                      <a:pt x="142970" y="76295"/>
                      <a:pt x="142970" y="75152"/>
                    </a:cubicBezTo>
                    <a:cubicBezTo>
                      <a:pt x="142970" y="74009"/>
                      <a:pt x="143161" y="73057"/>
                      <a:pt x="143256" y="72104"/>
                    </a:cubicBezTo>
                    <a:lnTo>
                      <a:pt x="143732" y="68771"/>
                    </a:lnTo>
                    <a:lnTo>
                      <a:pt x="144209" y="64865"/>
                    </a:lnTo>
                    <a:cubicBezTo>
                      <a:pt x="144494" y="62675"/>
                      <a:pt x="145256" y="59150"/>
                      <a:pt x="146495" y="54483"/>
                    </a:cubicBezTo>
                    <a:cubicBezTo>
                      <a:pt x="133636" y="54007"/>
                      <a:pt x="122873" y="53531"/>
                      <a:pt x="114300" y="528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4960444" y="5261888"/>
                <a:ext cx="154235" cy="203252"/>
              </a:xfrm>
              <a:custGeom>
                <a:avLst/>
                <a:gdLst/>
                <a:ahLst/>
                <a:cxnLst/>
                <a:rect l="l" t="t" r="r" b="b"/>
                <a:pathLst>
                  <a:path w="154235" h="203252" extrusionOk="0">
                    <a:moveTo>
                      <a:pt x="93044" y="388"/>
                    </a:moveTo>
                    <a:cubicBezTo>
                      <a:pt x="101521" y="1341"/>
                      <a:pt x="109808" y="4484"/>
                      <a:pt x="117999" y="9723"/>
                    </a:cubicBezTo>
                    <a:cubicBezTo>
                      <a:pt x="126095" y="14962"/>
                      <a:pt x="133049" y="22201"/>
                      <a:pt x="138954" y="31345"/>
                    </a:cubicBezTo>
                    <a:cubicBezTo>
                      <a:pt x="144860" y="40488"/>
                      <a:pt x="149146" y="51537"/>
                      <a:pt x="151908" y="64492"/>
                    </a:cubicBezTo>
                    <a:cubicBezTo>
                      <a:pt x="154670" y="77445"/>
                      <a:pt x="154956" y="92209"/>
                      <a:pt x="152861" y="108878"/>
                    </a:cubicBezTo>
                    <a:cubicBezTo>
                      <a:pt x="151527" y="119927"/>
                      <a:pt x="149337" y="129928"/>
                      <a:pt x="146289" y="138691"/>
                    </a:cubicBezTo>
                    <a:cubicBezTo>
                      <a:pt x="143241" y="147454"/>
                      <a:pt x="139621" y="155170"/>
                      <a:pt x="135525" y="161837"/>
                    </a:cubicBezTo>
                    <a:cubicBezTo>
                      <a:pt x="131430" y="168504"/>
                      <a:pt x="127048" y="174315"/>
                      <a:pt x="122286" y="179172"/>
                    </a:cubicBezTo>
                    <a:cubicBezTo>
                      <a:pt x="117523" y="184030"/>
                      <a:pt x="112951" y="188126"/>
                      <a:pt x="108379" y="191364"/>
                    </a:cubicBezTo>
                    <a:cubicBezTo>
                      <a:pt x="103807" y="194603"/>
                      <a:pt x="99521" y="197079"/>
                      <a:pt x="95520" y="198794"/>
                    </a:cubicBezTo>
                    <a:cubicBezTo>
                      <a:pt x="91520" y="200509"/>
                      <a:pt x="88186" y="201556"/>
                      <a:pt x="85519" y="201937"/>
                    </a:cubicBezTo>
                    <a:cubicBezTo>
                      <a:pt x="82090" y="202604"/>
                      <a:pt x="77994" y="202985"/>
                      <a:pt x="73232" y="203176"/>
                    </a:cubicBezTo>
                    <a:cubicBezTo>
                      <a:pt x="68469" y="203366"/>
                      <a:pt x="63612" y="203176"/>
                      <a:pt x="58659" y="202890"/>
                    </a:cubicBezTo>
                    <a:cubicBezTo>
                      <a:pt x="53610" y="202509"/>
                      <a:pt x="48753" y="201556"/>
                      <a:pt x="43990" y="200032"/>
                    </a:cubicBezTo>
                    <a:cubicBezTo>
                      <a:pt x="39228" y="198508"/>
                      <a:pt x="35132" y="196413"/>
                      <a:pt x="31798" y="193746"/>
                    </a:cubicBezTo>
                    <a:cubicBezTo>
                      <a:pt x="28369" y="190984"/>
                      <a:pt x="24559" y="187269"/>
                      <a:pt x="20273" y="182411"/>
                    </a:cubicBezTo>
                    <a:cubicBezTo>
                      <a:pt x="15987" y="177553"/>
                      <a:pt x="12081" y="171267"/>
                      <a:pt x="8652" y="163361"/>
                    </a:cubicBezTo>
                    <a:cubicBezTo>
                      <a:pt x="5223" y="155455"/>
                      <a:pt x="2651" y="145835"/>
                      <a:pt x="1032" y="134310"/>
                    </a:cubicBezTo>
                    <a:cubicBezTo>
                      <a:pt x="-587" y="122785"/>
                      <a:pt x="-301" y="109069"/>
                      <a:pt x="1890" y="93067"/>
                    </a:cubicBezTo>
                    <a:cubicBezTo>
                      <a:pt x="4080" y="77064"/>
                      <a:pt x="7986" y="62968"/>
                      <a:pt x="13415" y="50776"/>
                    </a:cubicBezTo>
                    <a:cubicBezTo>
                      <a:pt x="18939" y="38584"/>
                      <a:pt x="25702" y="28487"/>
                      <a:pt x="33608" y="20581"/>
                    </a:cubicBezTo>
                    <a:cubicBezTo>
                      <a:pt x="41514" y="12676"/>
                      <a:pt x="50562" y="6961"/>
                      <a:pt x="60754" y="3627"/>
                    </a:cubicBezTo>
                    <a:cubicBezTo>
                      <a:pt x="70851" y="198"/>
                      <a:pt x="81709" y="-755"/>
                      <a:pt x="93139" y="579"/>
                    </a:cubicBezTo>
                    <a:close/>
                    <a:moveTo>
                      <a:pt x="39990" y="97829"/>
                    </a:moveTo>
                    <a:cubicBezTo>
                      <a:pt x="38275" y="108687"/>
                      <a:pt x="37608" y="118212"/>
                      <a:pt x="37989" y="126595"/>
                    </a:cubicBezTo>
                    <a:cubicBezTo>
                      <a:pt x="38370" y="134881"/>
                      <a:pt x="39132" y="141930"/>
                      <a:pt x="40466" y="147740"/>
                    </a:cubicBezTo>
                    <a:cubicBezTo>
                      <a:pt x="41799" y="153550"/>
                      <a:pt x="43228" y="158218"/>
                      <a:pt x="44847" y="161742"/>
                    </a:cubicBezTo>
                    <a:cubicBezTo>
                      <a:pt x="46562" y="165266"/>
                      <a:pt x="47800" y="167743"/>
                      <a:pt x="48753" y="169171"/>
                    </a:cubicBezTo>
                    <a:cubicBezTo>
                      <a:pt x="49610" y="170981"/>
                      <a:pt x="51515" y="172410"/>
                      <a:pt x="54372" y="173362"/>
                    </a:cubicBezTo>
                    <a:cubicBezTo>
                      <a:pt x="57230" y="174315"/>
                      <a:pt x="60373" y="174981"/>
                      <a:pt x="63707" y="175362"/>
                    </a:cubicBezTo>
                    <a:cubicBezTo>
                      <a:pt x="67041" y="175744"/>
                      <a:pt x="70279" y="175744"/>
                      <a:pt x="73518" y="175362"/>
                    </a:cubicBezTo>
                    <a:cubicBezTo>
                      <a:pt x="76756" y="174981"/>
                      <a:pt x="79328" y="174124"/>
                      <a:pt x="81138" y="172886"/>
                    </a:cubicBezTo>
                    <a:cubicBezTo>
                      <a:pt x="82185" y="172124"/>
                      <a:pt x="83805" y="169933"/>
                      <a:pt x="86091" y="166504"/>
                    </a:cubicBezTo>
                    <a:cubicBezTo>
                      <a:pt x="88376" y="163075"/>
                      <a:pt x="90758" y="158503"/>
                      <a:pt x="93330" y="152884"/>
                    </a:cubicBezTo>
                    <a:cubicBezTo>
                      <a:pt x="95901" y="147264"/>
                      <a:pt x="98473" y="140596"/>
                      <a:pt x="101045" y="132976"/>
                    </a:cubicBezTo>
                    <a:cubicBezTo>
                      <a:pt x="103617" y="125356"/>
                      <a:pt x="105712" y="117070"/>
                      <a:pt x="107522" y="108116"/>
                    </a:cubicBezTo>
                    <a:cubicBezTo>
                      <a:pt x="109427" y="98020"/>
                      <a:pt x="110760" y="88685"/>
                      <a:pt x="111332" y="80017"/>
                    </a:cubicBezTo>
                    <a:cubicBezTo>
                      <a:pt x="111999" y="71350"/>
                      <a:pt x="112189" y="63729"/>
                      <a:pt x="111903" y="57157"/>
                    </a:cubicBezTo>
                    <a:cubicBezTo>
                      <a:pt x="111713" y="50585"/>
                      <a:pt x="111141" y="45061"/>
                      <a:pt x="110189" y="40584"/>
                    </a:cubicBezTo>
                    <a:cubicBezTo>
                      <a:pt x="109332" y="36107"/>
                      <a:pt x="108093" y="33059"/>
                      <a:pt x="106665" y="31345"/>
                    </a:cubicBezTo>
                    <a:cubicBezTo>
                      <a:pt x="104569" y="28773"/>
                      <a:pt x="101902" y="26868"/>
                      <a:pt x="98568" y="25439"/>
                    </a:cubicBezTo>
                    <a:cubicBezTo>
                      <a:pt x="95330" y="24010"/>
                      <a:pt x="91901" y="23248"/>
                      <a:pt x="88472" y="22962"/>
                    </a:cubicBezTo>
                    <a:cubicBezTo>
                      <a:pt x="85043" y="22677"/>
                      <a:pt x="81709" y="22962"/>
                      <a:pt x="78566" y="23534"/>
                    </a:cubicBezTo>
                    <a:cubicBezTo>
                      <a:pt x="75327" y="24201"/>
                      <a:pt x="72851" y="25344"/>
                      <a:pt x="70946" y="26963"/>
                    </a:cubicBezTo>
                    <a:cubicBezTo>
                      <a:pt x="67136" y="30202"/>
                      <a:pt x="63612" y="33630"/>
                      <a:pt x="60468" y="37345"/>
                    </a:cubicBezTo>
                    <a:cubicBezTo>
                      <a:pt x="57325" y="41060"/>
                      <a:pt x="54563" y="45632"/>
                      <a:pt x="52086" y="51156"/>
                    </a:cubicBezTo>
                    <a:cubicBezTo>
                      <a:pt x="49610" y="56681"/>
                      <a:pt x="47419" y="63158"/>
                      <a:pt x="45324" y="70683"/>
                    </a:cubicBezTo>
                    <a:cubicBezTo>
                      <a:pt x="43228" y="78208"/>
                      <a:pt x="41418" y="87256"/>
                      <a:pt x="39799" y="979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4708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454" name="Google Shape;454;p27"/>
          <p:cNvGrpSpPr/>
          <p:nvPr/>
        </p:nvGrpSpPr>
        <p:grpSpPr>
          <a:xfrm>
            <a:off x="11028773" y="279732"/>
            <a:ext cx="911107" cy="6312843"/>
            <a:chOff x="8271580" y="209799"/>
            <a:chExt cx="683330" cy="4734632"/>
          </a:xfrm>
        </p:grpSpPr>
        <p:grpSp>
          <p:nvGrpSpPr>
            <p:cNvPr id="455" name="Google Shape;455;p27"/>
            <p:cNvGrpSpPr/>
            <p:nvPr/>
          </p:nvGrpSpPr>
          <p:grpSpPr>
            <a:xfrm>
              <a:off x="8562252" y="4743896"/>
              <a:ext cx="392658" cy="200534"/>
              <a:chOff x="-890914" y="3348675"/>
              <a:chExt cx="392658" cy="200534"/>
            </a:xfrm>
          </p:grpSpPr>
          <p:sp>
            <p:nvSpPr>
              <p:cNvPr id="456" name="Google Shape;456;p27"/>
              <p:cNvSpPr/>
              <p:nvPr/>
            </p:nvSpPr>
            <p:spPr>
              <a:xfrm>
                <a:off x="-890914" y="3366310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-760680" y="3397154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-639949" y="3348675"/>
                <a:ext cx="141693" cy="200534"/>
              </a:xfrm>
              <a:custGeom>
                <a:avLst/>
                <a:gdLst/>
                <a:ahLst/>
                <a:cxnLst/>
                <a:rect l="l" t="t" r="r" b="b"/>
                <a:pathLst>
                  <a:path w="68040" h="96295" extrusionOk="0">
                    <a:moveTo>
                      <a:pt x="14097" y="0"/>
                    </a:moveTo>
                    <a:cubicBezTo>
                      <a:pt x="15335" y="1238"/>
                      <a:pt x="16669" y="2286"/>
                      <a:pt x="18098" y="3048"/>
                    </a:cubicBezTo>
                    <a:cubicBezTo>
                      <a:pt x="19526" y="3810"/>
                      <a:pt x="20765" y="4477"/>
                      <a:pt x="22003" y="4858"/>
                    </a:cubicBezTo>
                    <a:cubicBezTo>
                      <a:pt x="23336" y="5429"/>
                      <a:pt x="24765" y="5810"/>
                      <a:pt x="26099" y="6096"/>
                    </a:cubicBezTo>
                    <a:cubicBezTo>
                      <a:pt x="27813" y="6382"/>
                      <a:pt x="29337" y="6477"/>
                      <a:pt x="30861" y="6287"/>
                    </a:cubicBezTo>
                    <a:cubicBezTo>
                      <a:pt x="32290" y="6096"/>
                      <a:pt x="33909" y="5906"/>
                      <a:pt x="35719" y="5810"/>
                    </a:cubicBezTo>
                    <a:cubicBezTo>
                      <a:pt x="37433" y="5715"/>
                      <a:pt x="39434" y="5620"/>
                      <a:pt x="41720" y="5810"/>
                    </a:cubicBezTo>
                    <a:cubicBezTo>
                      <a:pt x="43910" y="5810"/>
                      <a:pt x="46673" y="6382"/>
                      <a:pt x="49911" y="7144"/>
                    </a:cubicBezTo>
                    <a:cubicBezTo>
                      <a:pt x="53150" y="8001"/>
                      <a:pt x="56007" y="9239"/>
                      <a:pt x="58388" y="10858"/>
                    </a:cubicBezTo>
                    <a:cubicBezTo>
                      <a:pt x="60770" y="12573"/>
                      <a:pt x="62770" y="14478"/>
                      <a:pt x="64199" y="16574"/>
                    </a:cubicBezTo>
                    <a:cubicBezTo>
                      <a:pt x="65723" y="18669"/>
                      <a:pt x="66770" y="20955"/>
                      <a:pt x="67437" y="23336"/>
                    </a:cubicBezTo>
                    <a:cubicBezTo>
                      <a:pt x="68104" y="25718"/>
                      <a:pt x="68199" y="28004"/>
                      <a:pt x="67818" y="30289"/>
                    </a:cubicBezTo>
                    <a:cubicBezTo>
                      <a:pt x="67056" y="33719"/>
                      <a:pt x="65913" y="36862"/>
                      <a:pt x="64484" y="39719"/>
                    </a:cubicBezTo>
                    <a:cubicBezTo>
                      <a:pt x="63151" y="42196"/>
                      <a:pt x="61436" y="44482"/>
                      <a:pt x="59246" y="46673"/>
                    </a:cubicBezTo>
                    <a:cubicBezTo>
                      <a:pt x="57055" y="48863"/>
                      <a:pt x="54102" y="50197"/>
                      <a:pt x="50483" y="50578"/>
                    </a:cubicBezTo>
                    <a:cubicBezTo>
                      <a:pt x="54578" y="51911"/>
                      <a:pt x="57722" y="53531"/>
                      <a:pt x="59817" y="55626"/>
                    </a:cubicBezTo>
                    <a:cubicBezTo>
                      <a:pt x="61913" y="57626"/>
                      <a:pt x="63532" y="59626"/>
                      <a:pt x="64580" y="61532"/>
                    </a:cubicBezTo>
                    <a:cubicBezTo>
                      <a:pt x="65723" y="63818"/>
                      <a:pt x="66389" y="66199"/>
                      <a:pt x="66580" y="68675"/>
                    </a:cubicBezTo>
                    <a:cubicBezTo>
                      <a:pt x="66580" y="71914"/>
                      <a:pt x="65913" y="75057"/>
                      <a:pt x="64770" y="78200"/>
                    </a:cubicBezTo>
                    <a:cubicBezTo>
                      <a:pt x="63627" y="81344"/>
                      <a:pt x="62008" y="84201"/>
                      <a:pt x="60008" y="86773"/>
                    </a:cubicBezTo>
                    <a:cubicBezTo>
                      <a:pt x="57912" y="89345"/>
                      <a:pt x="55436" y="91440"/>
                      <a:pt x="52388" y="93154"/>
                    </a:cubicBezTo>
                    <a:cubicBezTo>
                      <a:pt x="49340" y="94869"/>
                      <a:pt x="45911" y="95917"/>
                      <a:pt x="42005" y="96203"/>
                    </a:cubicBezTo>
                    <a:cubicBezTo>
                      <a:pt x="39338" y="96488"/>
                      <a:pt x="36481" y="96107"/>
                      <a:pt x="33242" y="95155"/>
                    </a:cubicBezTo>
                    <a:cubicBezTo>
                      <a:pt x="30099" y="94202"/>
                      <a:pt x="27051" y="93059"/>
                      <a:pt x="24098" y="91821"/>
                    </a:cubicBezTo>
                    <a:cubicBezTo>
                      <a:pt x="21146" y="90583"/>
                      <a:pt x="18574" y="89345"/>
                      <a:pt x="16288" y="88106"/>
                    </a:cubicBezTo>
                    <a:cubicBezTo>
                      <a:pt x="14002" y="86963"/>
                      <a:pt x="12383" y="86297"/>
                      <a:pt x="11430" y="86201"/>
                    </a:cubicBezTo>
                    <a:cubicBezTo>
                      <a:pt x="10668" y="86201"/>
                      <a:pt x="9716" y="86297"/>
                      <a:pt x="8573" y="86678"/>
                    </a:cubicBezTo>
                    <a:cubicBezTo>
                      <a:pt x="7525" y="86963"/>
                      <a:pt x="6382" y="87440"/>
                      <a:pt x="5048" y="88106"/>
                    </a:cubicBezTo>
                    <a:cubicBezTo>
                      <a:pt x="3715" y="88773"/>
                      <a:pt x="2000" y="89726"/>
                      <a:pt x="0" y="91059"/>
                    </a:cubicBezTo>
                    <a:cubicBezTo>
                      <a:pt x="1048" y="87344"/>
                      <a:pt x="1905" y="84392"/>
                      <a:pt x="2477" y="82106"/>
                    </a:cubicBezTo>
                    <a:cubicBezTo>
                      <a:pt x="3048" y="79820"/>
                      <a:pt x="3620" y="78105"/>
                      <a:pt x="4001" y="76772"/>
                    </a:cubicBezTo>
                    <a:cubicBezTo>
                      <a:pt x="4382" y="75248"/>
                      <a:pt x="4667" y="74200"/>
                      <a:pt x="4858" y="73438"/>
                    </a:cubicBezTo>
                    <a:lnTo>
                      <a:pt x="5334" y="70676"/>
                    </a:lnTo>
                    <a:cubicBezTo>
                      <a:pt x="5525" y="69628"/>
                      <a:pt x="5715" y="68390"/>
                      <a:pt x="5906" y="66770"/>
                    </a:cubicBezTo>
                    <a:cubicBezTo>
                      <a:pt x="6096" y="65151"/>
                      <a:pt x="6382" y="63151"/>
                      <a:pt x="6668" y="60674"/>
                    </a:cubicBezTo>
                    <a:cubicBezTo>
                      <a:pt x="10097" y="66675"/>
                      <a:pt x="13430" y="71247"/>
                      <a:pt x="16764" y="74581"/>
                    </a:cubicBezTo>
                    <a:cubicBezTo>
                      <a:pt x="20098" y="77819"/>
                      <a:pt x="23146" y="80296"/>
                      <a:pt x="25813" y="82010"/>
                    </a:cubicBezTo>
                    <a:cubicBezTo>
                      <a:pt x="28956" y="83915"/>
                      <a:pt x="31909" y="85154"/>
                      <a:pt x="34766" y="85535"/>
                    </a:cubicBezTo>
                    <a:cubicBezTo>
                      <a:pt x="37148" y="85820"/>
                      <a:pt x="39148" y="85344"/>
                      <a:pt x="40862" y="84201"/>
                    </a:cubicBezTo>
                    <a:cubicBezTo>
                      <a:pt x="42577" y="83058"/>
                      <a:pt x="43815" y="81534"/>
                      <a:pt x="44768" y="79724"/>
                    </a:cubicBezTo>
                    <a:cubicBezTo>
                      <a:pt x="45720" y="77915"/>
                      <a:pt x="46292" y="75819"/>
                      <a:pt x="46482" y="73533"/>
                    </a:cubicBezTo>
                    <a:cubicBezTo>
                      <a:pt x="46673" y="71247"/>
                      <a:pt x="46482" y="69056"/>
                      <a:pt x="46006" y="66961"/>
                    </a:cubicBezTo>
                    <a:cubicBezTo>
                      <a:pt x="45434" y="64865"/>
                      <a:pt x="44577" y="62865"/>
                      <a:pt x="43339" y="61151"/>
                    </a:cubicBezTo>
                    <a:cubicBezTo>
                      <a:pt x="42101" y="59436"/>
                      <a:pt x="40481" y="58198"/>
                      <a:pt x="38481" y="57531"/>
                    </a:cubicBezTo>
                    <a:cubicBezTo>
                      <a:pt x="36100" y="56674"/>
                      <a:pt x="33814" y="56293"/>
                      <a:pt x="31528" y="56198"/>
                    </a:cubicBezTo>
                    <a:cubicBezTo>
                      <a:pt x="29528" y="56198"/>
                      <a:pt x="27432" y="56293"/>
                      <a:pt x="25146" y="56864"/>
                    </a:cubicBezTo>
                    <a:cubicBezTo>
                      <a:pt x="22860" y="57436"/>
                      <a:pt x="20860" y="58579"/>
                      <a:pt x="19050" y="60484"/>
                    </a:cubicBezTo>
                    <a:cubicBezTo>
                      <a:pt x="19050" y="59055"/>
                      <a:pt x="19241" y="57817"/>
                      <a:pt x="19336" y="56769"/>
                    </a:cubicBezTo>
                    <a:cubicBezTo>
                      <a:pt x="19431" y="55721"/>
                      <a:pt x="19526" y="54864"/>
                      <a:pt x="19622" y="54197"/>
                    </a:cubicBezTo>
                    <a:cubicBezTo>
                      <a:pt x="19622" y="53435"/>
                      <a:pt x="19717" y="52864"/>
                      <a:pt x="19812" y="52578"/>
                    </a:cubicBezTo>
                    <a:cubicBezTo>
                      <a:pt x="19812" y="52197"/>
                      <a:pt x="19907" y="51530"/>
                      <a:pt x="20003" y="50673"/>
                    </a:cubicBezTo>
                    <a:cubicBezTo>
                      <a:pt x="20003" y="50006"/>
                      <a:pt x="20098" y="49054"/>
                      <a:pt x="20288" y="47911"/>
                    </a:cubicBezTo>
                    <a:cubicBezTo>
                      <a:pt x="20479" y="46768"/>
                      <a:pt x="20574" y="45244"/>
                      <a:pt x="20765" y="43529"/>
                    </a:cubicBezTo>
                    <a:cubicBezTo>
                      <a:pt x="22193" y="44196"/>
                      <a:pt x="23622" y="44768"/>
                      <a:pt x="24956" y="45244"/>
                    </a:cubicBezTo>
                    <a:cubicBezTo>
                      <a:pt x="26289" y="45720"/>
                      <a:pt x="27432" y="46006"/>
                      <a:pt x="28385" y="46292"/>
                    </a:cubicBezTo>
                    <a:cubicBezTo>
                      <a:pt x="29528" y="46577"/>
                      <a:pt x="30671" y="46768"/>
                      <a:pt x="31718" y="46863"/>
                    </a:cubicBezTo>
                    <a:cubicBezTo>
                      <a:pt x="32957" y="46958"/>
                      <a:pt x="34576" y="46863"/>
                      <a:pt x="36576" y="46196"/>
                    </a:cubicBezTo>
                    <a:cubicBezTo>
                      <a:pt x="38576" y="45625"/>
                      <a:pt x="40481" y="44672"/>
                      <a:pt x="42291" y="43434"/>
                    </a:cubicBezTo>
                    <a:cubicBezTo>
                      <a:pt x="44196" y="42196"/>
                      <a:pt x="45720" y="40576"/>
                      <a:pt x="47054" y="38672"/>
                    </a:cubicBezTo>
                    <a:cubicBezTo>
                      <a:pt x="48387" y="36767"/>
                      <a:pt x="49149" y="34481"/>
                      <a:pt x="49244" y="31909"/>
                    </a:cubicBezTo>
                    <a:cubicBezTo>
                      <a:pt x="49340" y="26670"/>
                      <a:pt x="48292" y="22670"/>
                      <a:pt x="46006" y="19907"/>
                    </a:cubicBezTo>
                    <a:cubicBezTo>
                      <a:pt x="43720" y="17240"/>
                      <a:pt x="41148" y="15716"/>
                      <a:pt x="38386" y="15431"/>
                    </a:cubicBezTo>
                    <a:cubicBezTo>
                      <a:pt x="36481" y="15431"/>
                      <a:pt x="34100" y="15907"/>
                      <a:pt x="31337" y="16955"/>
                    </a:cubicBezTo>
                    <a:cubicBezTo>
                      <a:pt x="28956" y="17812"/>
                      <a:pt x="26003" y="19336"/>
                      <a:pt x="22574" y="21336"/>
                    </a:cubicBezTo>
                    <a:cubicBezTo>
                      <a:pt x="19145" y="23432"/>
                      <a:pt x="15145" y="26384"/>
                      <a:pt x="10478" y="30385"/>
                    </a:cubicBezTo>
                    <a:cubicBezTo>
                      <a:pt x="11049" y="28099"/>
                      <a:pt x="11525" y="26099"/>
                      <a:pt x="11811" y="24289"/>
                    </a:cubicBezTo>
                    <a:cubicBezTo>
                      <a:pt x="12097" y="22479"/>
                      <a:pt x="12383" y="20955"/>
                      <a:pt x="12573" y="19812"/>
                    </a:cubicBezTo>
                    <a:cubicBezTo>
                      <a:pt x="12859" y="18383"/>
                      <a:pt x="12954" y="17145"/>
                      <a:pt x="13145" y="16002"/>
                    </a:cubicBezTo>
                    <a:lnTo>
                      <a:pt x="13430" y="12097"/>
                    </a:lnTo>
                    <a:cubicBezTo>
                      <a:pt x="13430" y="10763"/>
                      <a:pt x="13621" y="9144"/>
                      <a:pt x="13716" y="7239"/>
                    </a:cubicBezTo>
                    <a:cubicBezTo>
                      <a:pt x="13907" y="5239"/>
                      <a:pt x="14002" y="2953"/>
                      <a:pt x="14097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9" name="Google Shape;459;p27"/>
            <p:cNvGrpSpPr/>
            <p:nvPr/>
          </p:nvGrpSpPr>
          <p:grpSpPr>
            <a:xfrm rot="-345661">
              <a:off x="8280517" y="239662"/>
              <a:ext cx="605493" cy="208538"/>
              <a:chOff x="4338446" y="5219033"/>
              <a:chExt cx="776233" cy="267343"/>
            </a:xfrm>
          </p:grpSpPr>
          <p:sp>
            <p:nvSpPr>
              <p:cNvPr id="460" name="Google Shape;460;p27"/>
              <p:cNvSpPr/>
              <p:nvPr/>
            </p:nvSpPr>
            <p:spPr>
              <a:xfrm>
                <a:off x="4338446" y="5219033"/>
                <a:ext cx="200310" cy="156114"/>
              </a:xfrm>
              <a:custGeom>
                <a:avLst/>
                <a:gdLst/>
                <a:ahLst/>
                <a:cxnLst/>
                <a:rect l="l" t="t" r="r" b="b"/>
                <a:pathLst>
                  <a:path w="200310" h="156114" extrusionOk="0">
                    <a:moveTo>
                      <a:pt x="38386" y="286"/>
                    </a:moveTo>
                    <a:cubicBezTo>
                      <a:pt x="43720" y="1048"/>
                      <a:pt x="48197" y="1619"/>
                      <a:pt x="51626" y="2191"/>
                    </a:cubicBezTo>
                    <a:cubicBezTo>
                      <a:pt x="55150" y="2762"/>
                      <a:pt x="57912" y="3143"/>
                      <a:pt x="59912" y="3429"/>
                    </a:cubicBezTo>
                    <a:lnTo>
                      <a:pt x="65437" y="4191"/>
                    </a:lnTo>
                    <a:lnTo>
                      <a:pt x="71819" y="5048"/>
                    </a:lnTo>
                    <a:cubicBezTo>
                      <a:pt x="74390" y="5429"/>
                      <a:pt x="77819" y="5810"/>
                      <a:pt x="82201" y="6287"/>
                    </a:cubicBezTo>
                    <a:cubicBezTo>
                      <a:pt x="86582" y="6763"/>
                      <a:pt x="92202" y="7334"/>
                      <a:pt x="99251" y="7906"/>
                    </a:cubicBezTo>
                    <a:cubicBezTo>
                      <a:pt x="95822" y="8192"/>
                      <a:pt x="93155" y="8668"/>
                      <a:pt x="91154" y="9239"/>
                    </a:cubicBezTo>
                    <a:cubicBezTo>
                      <a:pt x="89154" y="9811"/>
                      <a:pt x="87725" y="10478"/>
                      <a:pt x="86678" y="11335"/>
                    </a:cubicBezTo>
                    <a:cubicBezTo>
                      <a:pt x="85439" y="12097"/>
                      <a:pt x="84677" y="13049"/>
                      <a:pt x="84296" y="14097"/>
                    </a:cubicBezTo>
                    <a:cubicBezTo>
                      <a:pt x="84296" y="15621"/>
                      <a:pt x="84582" y="18002"/>
                      <a:pt x="85249" y="21241"/>
                    </a:cubicBezTo>
                    <a:cubicBezTo>
                      <a:pt x="85820" y="24098"/>
                      <a:pt x="86868" y="28099"/>
                      <a:pt x="88583" y="33242"/>
                    </a:cubicBezTo>
                    <a:cubicBezTo>
                      <a:pt x="90297" y="38386"/>
                      <a:pt x="92774" y="45244"/>
                      <a:pt x="96298" y="54007"/>
                    </a:cubicBezTo>
                    <a:cubicBezTo>
                      <a:pt x="105251" y="46196"/>
                      <a:pt x="112109" y="40005"/>
                      <a:pt x="116872" y="35433"/>
                    </a:cubicBezTo>
                    <a:cubicBezTo>
                      <a:pt x="121634" y="30861"/>
                      <a:pt x="125254" y="27242"/>
                      <a:pt x="127635" y="24765"/>
                    </a:cubicBezTo>
                    <a:cubicBezTo>
                      <a:pt x="130112" y="21908"/>
                      <a:pt x="131540" y="20003"/>
                      <a:pt x="132112" y="18860"/>
                    </a:cubicBezTo>
                    <a:cubicBezTo>
                      <a:pt x="132112" y="17907"/>
                      <a:pt x="131921" y="16954"/>
                      <a:pt x="131636" y="16002"/>
                    </a:cubicBezTo>
                    <a:cubicBezTo>
                      <a:pt x="131255" y="14478"/>
                      <a:pt x="130207" y="12002"/>
                      <a:pt x="128397" y="8477"/>
                    </a:cubicBezTo>
                    <a:cubicBezTo>
                      <a:pt x="133350" y="9525"/>
                      <a:pt x="137636" y="10382"/>
                      <a:pt x="141256" y="10954"/>
                    </a:cubicBezTo>
                    <a:cubicBezTo>
                      <a:pt x="144971" y="11525"/>
                      <a:pt x="148019" y="12097"/>
                      <a:pt x="150590" y="12668"/>
                    </a:cubicBezTo>
                    <a:cubicBezTo>
                      <a:pt x="153543" y="13240"/>
                      <a:pt x="155924" y="13716"/>
                      <a:pt x="157734" y="13907"/>
                    </a:cubicBezTo>
                    <a:cubicBezTo>
                      <a:pt x="159734" y="14192"/>
                      <a:pt x="162687" y="14478"/>
                      <a:pt x="166592" y="14859"/>
                    </a:cubicBezTo>
                    <a:cubicBezTo>
                      <a:pt x="169736" y="15145"/>
                      <a:pt x="174022" y="15430"/>
                      <a:pt x="179546" y="15907"/>
                    </a:cubicBezTo>
                    <a:cubicBezTo>
                      <a:pt x="184976" y="16383"/>
                      <a:pt x="191929" y="16764"/>
                      <a:pt x="200311" y="17240"/>
                    </a:cubicBezTo>
                    <a:cubicBezTo>
                      <a:pt x="193072" y="19621"/>
                      <a:pt x="186785" y="22003"/>
                      <a:pt x="181547" y="24384"/>
                    </a:cubicBezTo>
                    <a:cubicBezTo>
                      <a:pt x="176308" y="26765"/>
                      <a:pt x="172022" y="28956"/>
                      <a:pt x="168593" y="30861"/>
                    </a:cubicBezTo>
                    <a:cubicBezTo>
                      <a:pt x="164497" y="33147"/>
                      <a:pt x="161163" y="35243"/>
                      <a:pt x="158401" y="37338"/>
                    </a:cubicBezTo>
                    <a:cubicBezTo>
                      <a:pt x="155639" y="39814"/>
                      <a:pt x="152210" y="42767"/>
                      <a:pt x="148114" y="46387"/>
                    </a:cubicBezTo>
                    <a:cubicBezTo>
                      <a:pt x="144494" y="49625"/>
                      <a:pt x="140018" y="53721"/>
                      <a:pt x="134779" y="58484"/>
                    </a:cubicBezTo>
                    <a:cubicBezTo>
                      <a:pt x="129540" y="63341"/>
                      <a:pt x="123063" y="69342"/>
                      <a:pt x="115538" y="76581"/>
                    </a:cubicBezTo>
                    <a:cubicBezTo>
                      <a:pt x="119158" y="85535"/>
                      <a:pt x="122777" y="93250"/>
                      <a:pt x="126302" y="99727"/>
                    </a:cubicBezTo>
                    <a:cubicBezTo>
                      <a:pt x="129826" y="106204"/>
                      <a:pt x="132874" y="111633"/>
                      <a:pt x="135446" y="115919"/>
                    </a:cubicBezTo>
                    <a:cubicBezTo>
                      <a:pt x="138494" y="121063"/>
                      <a:pt x="141446" y="125159"/>
                      <a:pt x="144113" y="128397"/>
                    </a:cubicBezTo>
                    <a:cubicBezTo>
                      <a:pt x="146876" y="131636"/>
                      <a:pt x="149924" y="134779"/>
                      <a:pt x="153257" y="138113"/>
                    </a:cubicBezTo>
                    <a:cubicBezTo>
                      <a:pt x="156020" y="140970"/>
                      <a:pt x="159353" y="144018"/>
                      <a:pt x="163163" y="147257"/>
                    </a:cubicBezTo>
                    <a:cubicBezTo>
                      <a:pt x="166973" y="150495"/>
                      <a:pt x="171069" y="153448"/>
                      <a:pt x="175641" y="156115"/>
                    </a:cubicBezTo>
                    <a:cubicBezTo>
                      <a:pt x="170783" y="155829"/>
                      <a:pt x="166116" y="155448"/>
                      <a:pt x="161544" y="154877"/>
                    </a:cubicBezTo>
                    <a:cubicBezTo>
                      <a:pt x="156972" y="154400"/>
                      <a:pt x="152972" y="154019"/>
                      <a:pt x="149447" y="153924"/>
                    </a:cubicBezTo>
                    <a:cubicBezTo>
                      <a:pt x="145352" y="153734"/>
                      <a:pt x="141446" y="153448"/>
                      <a:pt x="137732" y="153162"/>
                    </a:cubicBezTo>
                    <a:cubicBezTo>
                      <a:pt x="134017" y="153067"/>
                      <a:pt x="130207" y="152781"/>
                      <a:pt x="126302" y="152400"/>
                    </a:cubicBezTo>
                    <a:cubicBezTo>
                      <a:pt x="122968" y="152114"/>
                      <a:pt x="119253" y="151829"/>
                      <a:pt x="115157" y="151447"/>
                    </a:cubicBezTo>
                    <a:cubicBezTo>
                      <a:pt x="111062" y="151067"/>
                      <a:pt x="106966" y="150590"/>
                      <a:pt x="102680" y="150019"/>
                    </a:cubicBezTo>
                    <a:cubicBezTo>
                      <a:pt x="104585" y="148590"/>
                      <a:pt x="106013" y="147161"/>
                      <a:pt x="107156" y="145828"/>
                    </a:cubicBezTo>
                    <a:cubicBezTo>
                      <a:pt x="108299" y="144494"/>
                      <a:pt x="109252" y="143256"/>
                      <a:pt x="109919" y="142304"/>
                    </a:cubicBezTo>
                    <a:cubicBezTo>
                      <a:pt x="110871" y="141161"/>
                      <a:pt x="111443" y="140018"/>
                      <a:pt x="111824" y="138875"/>
                    </a:cubicBezTo>
                    <a:cubicBezTo>
                      <a:pt x="111824" y="137351"/>
                      <a:pt x="111252" y="134874"/>
                      <a:pt x="110014" y="131350"/>
                    </a:cubicBezTo>
                    <a:cubicBezTo>
                      <a:pt x="108966" y="128207"/>
                      <a:pt x="107156" y="123825"/>
                      <a:pt x="104775" y="118110"/>
                    </a:cubicBezTo>
                    <a:cubicBezTo>
                      <a:pt x="102394" y="112395"/>
                      <a:pt x="98774" y="104680"/>
                      <a:pt x="93917" y="94774"/>
                    </a:cubicBezTo>
                    <a:cubicBezTo>
                      <a:pt x="89059" y="98584"/>
                      <a:pt x="85154" y="102013"/>
                      <a:pt x="82201" y="104966"/>
                    </a:cubicBezTo>
                    <a:cubicBezTo>
                      <a:pt x="79248" y="107918"/>
                      <a:pt x="76962" y="110490"/>
                      <a:pt x="75438" y="112490"/>
                    </a:cubicBezTo>
                    <a:cubicBezTo>
                      <a:pt x="73628" y="114871"/>
                      <a:pt x="72295" y="116872"/>
                      <a:pt x="71533" y="118396"/>
                    </a:cubicBezTo>
                    <a:cubicBezTo>
                      <a:pt x="70961" y="120015"/>
                      <a:pt x="70676" y="121825"/>
                      <a:pt x="70771" y="123920"/>
                    </a:cubicBezTo>
                    <a:cubicBezTo>
                      <a:pt x="70866" y="125635"/>
                      <a:pt x="71152" y="127730"/>
                      <a:pt x="71628" y="130112"/>
                    </a:cubicBezTo>
                    <a:cubicBezTo>
                      <a:pt x="72104" y="132493"/>
                      <a:pt x="73057" y="135064"/>
                      <a:pt x="74581" y="137732"/>
                    </a:cubicBezTo>
                    <a:cubicBezTo>
                      <a:pt x="65246" y="137065"/>
                      <a:pt x="57531" y="136208"/>
                      <a:pt x="51245" y="135350"/>
                    </a:cubicBezTo>
                    <a:lnTo>
                      <a:pt x="41815" y="134017"/>
                    </a:lnTo>
                    <a:cubicBezTo>
                      <a:pt x="38862" y="133636"/>
                      <a:pt x="35338" y="133064"/>
                      <a:pt x="31337" y="132302"/>
                    </a:cubicBezTo>
                    <a:cubicBezTo>
                      <a:pt x="27908" y="131636"/>
                      <a:pt x="23527" y="130874"/>
                      <a:pt x="18288" y="130112"/>
                    </a:cubicBezTo>
                    <a:cubicBezTo>
                      <a:pt x="13049" y="129254"/>
                      <a:pt x="6953" y="128207"/>
                      <a:pt x="0" y="126873"/>
                    </a:cubicBezTo>
                    <a:cubicBezTo>
                      <a:pt x="2096" y="126397"/>
                      <a:pt x="4382" y="125825"/>
                      <a:pt x="6763" y="124968"/>
                    </a:cubicBezTo>
                    <a:cubicBezTo>
                      <a:pt x="9144" y="124206"/>
                      <a:pt x="11240" y="123444"/>
                      <a:pt x="12954" y="122682"/>
                    </a:cubicBezTo>
                    <a:cubicBezTo>
                      <a:pt x="15145" y="121825"/>
                      <a:pt x="17240" y="120968"/>
                      <a:pt x="19241" y="119920"/>
                    </a:cubicBezTo>
                    <a:cubicBezTo>
                      <a:pt x="21527" y="118586"/>
                      <a:pt x="25146" y="115824"/>
                      <a:pt x="30194" y="111824"/>
                    </a:cubicBezTo>
                    <a:cubicBezTo>
                      <a:pt x="34385" y="108490"/>
                      <a:pt x="40196" y="103632"/>
                      <a:pt x="47625" y="97441"/>
                    </a:cubicBezTo>
                    <a:cubicBezTo>
                      <a:pt x="55055" y="91250"/>
                      <a:pt x="64770" y="82868"/>
                      <a:pt x="76676" y="72295"/>
                    </a:cubicBezTo>
                    <a:cubicBezTo>
                      <a:pt x="72104" y="60388"/>
                      <a:pt x="68390" y="50959"/>
                      <a:pt x="65532" y="43910"/>
                    </a:cubicBezTo>
                    <a:cubicBezTo>
                      <a:pt x="62675" y="36862"/>
                      <a:pt x="60484" y="31337"/>
                      <a:pt x="58960" y="27337"/>
                    </a:cubicBezTo>
                    <a:cubicBezTo>
                      <a:pt x="57150" y="22765"/>
                      <a:pt x="55817" y="19717"/>
                      <a:pt x="54864" y="18097"/>
                    </a:cubicBezTo>
                    <a:cubicBezTo>
                      <a:pt x="53912" y="16478"/>
                      <a:pt x="52673" y="14573"/>
                      <a:pt x="51149" y="12478"/>
                    </a:cubicBezTo>
                    <a:cubicBezTo>
                      <a:pt x="48578" y="9144"/>
                      <a:pt x="44291" y="4953"/>
                      <a:pt x="38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4507324" y="5245512"/>
                <a:ext cx="138112" cy="134778"/>
              </a:xfrm>
              <a:custGeom>
                <a:avLst/>
                <a:gdLst/>
                <a:ahLst/>
                <a:cxnLst/>
                <a:rect l="l" t="t" r="r" b="b"/>
                <a:pathLst>
                  <a:path w="138112" h="134778" extrusionOk="0">
                    <a:moveTo>
                      <a:pt x="62484" y="0"/>
                    </a:moveTo>
                    <a:lnTo>
                      <a:pt x="94774" y="3048"/>
                    </a:lnTo>
                    <a:cubicBezTo>
                      <a:pt x="92678" y="7239"/>
                      <a:pt x="90964" y="11144"/>
                      <a:pt x="89630" y="14573"/>
                    </a:cubicBezTo>
                    <a:cubicBezTo>
                      <a:pt x="88297" y="18002"/>
                      <a:pt x="87249" y="21050"/>
                      <a:pt x="86582" y="23622"/>
                    </a:cubicBezTo>
                    <a:cubicBezTo>
                      <a:pt x="85630" y="26670"/>
                      <a:pt x="84963" y="29432"/>
                      <a:pt x="84582" y="31813"/>
                    </a:cubicBezTo>
                    <a:lnTo>
                      <a:pt x="83534" y="39815"/>
                    </a:lnTo>
                    <a:cubicBezTo>
                      <a:pt x="83153" y="42386"/>
                      <a:pt x="82677" y="45244"/>
                      <a:pt x="82106" y="48387"/>
                    </a:cubicBezTo>
                    <a:cubicBezTo>
                      <a:pt x="81534" y="51530"/>
                      <a:pt x="80867" y="54864"/>
                      <a:pt x="80201" y="58579"/>
                    </a:cubicBezTo>
                    <a:cubicBezTo>
                      <a:pt x="86868" y="59341"/>
                      <a:pt x="92583" y="59912"/>
                      <a:pt x="97250" y="60388"/>
                    </a:cubicBezTo>
                    <a:cubicBezTo>
                      <a:pt x="102013" y="60865"/>
                      <a:pt x="105918" y="61341"/>
                      <a:pt x="109061" y="61722"/>
                    </a:cubicBezTo>
                    <a:lnTo>
                      <a:pt x="117920" y="62960"/>
                    </a:lnTo>
                    <a:cubicBezTo>
                      <a:pt x="120110" y="63246"/>
                      <a:pt x="122396" y="63437"/>
                      <a:pt x="124587" y="63627"/>
                    </a:cubicBezTo>
                    <a:cubicBezTo>
                      <a:pt x="126683" y="63627"/>
                      <a:pt x="128873" y="63818"/>
                      <a:pt x="131159" y="63818"/>
                    </a:cubicBezTo>
                    <a:cubicBezTo>
                      <a:pt x="133541" y="63818"/>
                      <a:pt x="135827" y="63627"/>
                      <a:pt x="138113" y="63246"/>
                    </a:cubicBezTo>
                    <a:lnTo>
                      <a:pt x="136017" y="86868"/>
                    </a:lnTo>
                    <a:cubicBezTo>
                      <a:pt x="132017" y="85916"/>
                      <a:pt x="128397" y="85249"/>
                      <a:pt x="125159" y="84868"/>
                    </a:cubicBezTo>
                    <a:cubicBezTo>
                      <a:pt x="121920" y="84392"/>
                      <a:pt x="119158" y="83915"/>
                      <a:pt x="116777" y="83439"/>
                    </a:cubicBezTo>
                    <a:cubicBezTo>
                      <a:pt x="114014" y="83058"/>
                      <a:pt x="111538" y="82582"/>
                      <a:pt x="109347" y="82105"/>
                    </a:cubicBezTo>
                    <a:lnTo>
                      <a:pt x="101060" y="80963"/>
                    </a:lnTo>
                    <a:cubicBezTo>
                      <a:pt x="98298" y="80582"/>
                      <a:pt x="94869" y="80201"/>
                      <a:pt x="90964" y="79820"/>
                    </a:cubicBezTo>
                    <a:cubicBezTo>
                      <a:pt x="86963" y="79438"/>
                      <a:pt x="82296" y="78962"/>
                      <a:pt x="76962" y="78486"/>
                    </a:cubicBezTo>
                    <a:cubicBezTo>
                      <a:pt x="76200" y="81534"/>
                      <a:pt x="75533" y="84487"/>
                      <a:pt x="75057" y="87249"/>
                    </a:cubicBezTo>
                    <a:cubicBezTo>
                      <a:pt x="74581" y="90011"/>
                      <a:pt x="74295" y="92488"/>
                      <a:pt x="74200" y="94774"/>
                    </a:cubicBezTo>
                    <a:cubicBezTo>
                      <a:pt x="73819" y="97346"/>
                      <a:pt x="73724" y="99727"/>
                      <a:pt x="73819" y="102013"/>
                    </a:cubicBezTo>
                    <a:cubicBezTo>
                      <a:pt x="73628" y="104394"/>
                      <a:pt x="73628" y="107252"/>
                      <a:pt x="73819" y="110490"/>
                    </a:cubicBezTo>
                    <a:cubicBezTo>
                      <a:pt x="73819" y="113252"/>
                      <a:pt x="73819" y="116681"/>
                      <a:pt x="74009" y="120682"/>
                    </a:cubicBezTo>
                    <a:cubicBezTo>
                      <a:pt x="74105" y="124682"/>
                      <a:pt x="74295" y="129350"/>
                      <a:pt x="74486" y="134779"/>
                    </a:cubicBezTo>
                    <a:lnTo>
                      <a:pt x="44387" y="130683"/>
                    </a:lnTo>
                    <a:cubicBezTo>
                      <a:pt x="45815" y="125825"/>
                      <a:pt x="46958" y="121444"/>
                      <a:pt x="48006" y="117538"/>
                    </a:cubicBezTo>
                    <a:cubicBezTo>
                      <a:pt x="48959" y="113633"/>
                      <a:pt x="49816" y="110395"/>
                      <a:pt x="50578" y="107918"/>
                    </a:cubicBezTo>
                    <a:cubicBezTo>
                      <a:pt x="51340" y="104870"/>
                      <a:pt x="52007" y="102108"/>
                      <a:pt x="52483" y="99727"/>
                    </a:cubicBezTo>
                    <a:cubicBezTo>
                      <a:pt x="53054" y="96774"/>
                      <a:pt x="53626" y="93917"/>
                      <a:pt x="54293" y="90964"/>
                    </a:cubicBezTo>
                    <a:cubicBezTo>
                      <a:pt x="54864" y="88392"/>
                      <a:pt x="55340" y="85725"/>
                      <a:pt x="55721" y="82868"/>
                    </a:cubicBezTo>
                    <a:cubicBezTo>
                      <a:pt x="56102" y="80010"/>
                      <a:pt x="56388" y="77248"/>
                      <a:pt x="56579" y="74676"/>
                    </a:cubicBezTo>
                    <a:cubicBezTo>
                      <a:pt x="52007" y="73914"/>
                      <a:pt x="47911" y="73247"/>
                      <a:pt x="44291" y="72866"/>
                    </a:cubicBezTo>
                    <a:cubicBezTo>
                      <a:pt x="40672" y="72485"/>
                      <a:pt x="37624" y="72200"/>
                      <a:pt x="34957" y="72009"/>
                    </a:cubicBezTo>
                    <a:cubicBezTo>
                      <a:pt x="32004" y="71819"/>
                      <a:pt x="29337" y="71628"/>
                      <a:pt x="27146" y="71533"/>
                    </a:cubicBezTo>
                    <a:cubicBezTo>
                      <a:pt x="24860" y="71533"/>
                      <a:pt x="22384" y="71533"/>
                      <a:pt x="19526" y="71342"/>
                    </a:cubicBezTo>
                    <a:cubicBezTo>
                      <a:pt x="17050" y="71342"/>
                      <a:pt x="14192" y="71247"/>
                      <a:pt x="10859" y="70866"/>
                    </a:cubicBezTo>
                    <a:cubicBezTo>
                      <a:pt x="7525" y="70485"/>
                      <a:pt x="3905" y="70199"/>
                      <a:pt x="0" y="70104"/>
                    </a:cubicBezTo>
                    <a:lnTo>
                      <a:pt x="1143" y="47149"/>
                    </a:lnTo>
                    <a:cubicBezTo>
                      <a:pt x="6096" y="48196"/>
                      <a:pt x="10382" y="49054"/>
                      <a:pt x="14192" y="49816"/>
                    </a:cubicBezTo>
                    <a:cubicBezTo>
                      <a:pt x="17907" y="50483"/>
                      <a:pt x="21146" y="51054"/>
                      <a:pt x="23717" y="51435"/>
                    </a:cubicBezTo>
                    <a:lnTo>
                      <a:pt x="31147" y="52483"/>
                    </a:lnTo>
                    <a:lnTo>
                      <a:pt x="39434" y="53626"/>
                    </a:lnTo>
                    <a:lnTo>
                      <a:pt x="61246" y="56579"/>
                    </a:lnTo>
                    <a:cubicBezTo>
                      <a:pt x="61913" y="51816"/>
                      <a:pt x="62484" y="47625"/>
                      <a:pt x="62865" y="44005"/>
                    </a:cubicBezTo>
                    <a:cubicBezTo>
                      <a:pt x="63246" y="40386"/>
                      <a:pt x="63532" y="37433"/>
                      <a:pt x="63722" y="34957"/>
                    </a:cubicBezTo>
                    <a:cubicBezTo>
                      <a:pt x="63913" y="32195"/>
                      <a:pt x="64008" y="29909"/>
                      <a:pt x="64103" y="28289"/>
                    </a:cubicBezTo>
                    <a:cubicBezTo>
                      <a:pt x="64103" y="26384"/>
                      <a:pt x="64103" y="24194"/>
                      <a:pt x="63913" y="21527"/>
                    </a:cubicBezTo>
                    <a:cubicBezTo>
                      <a:pt x="63913" y="19241"/>
                      <a:pt x="63722" y="16383"/>
                      <a:pt x="63532" y="12859"/>
                    </a:cubicBezTo>
                    <a:cubicBezTo>
                      <a:pt x="63341" y="9335"/>
                      <a:pt x="63151" y="5239"/>
                      <a:pt x="62865" y="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4646199" y="5268658"/>
                <a:ext cx="153257" cy="217718"/>
              </a:xfrm>
              <a:custGeom>
                <a:avLst/>
                <a:gdLst/>
                <a:ahLst/>
                <a:cxnLst/>
                <a:rect l="l" t="t" r="r" b="b"/>
                <a:pathLst>
                  <a:path w="153257" h="217718" extrusionOk="0">
                    <a:moveTo>
                      <a:pt x="95" y="0"/>
                    </a:moveTo>
                    <a:cubicBezTo>
                      <a:pt x="3715" y="1048"/>
                      <a:pt x="6953" y="1905"/>
                      <a:pt x="9716" y="2572"/>
                    </a:cubicBezTo>
                    <a:cubicBezTo>
                      <a:pt x="12478" y="3238"/>
                      <a:pt x="15049" y="3810"/>
                      <a:pt x="17240" y="4286"/>
                    </a:cubicBezTo>
                    <a:cubicBezTo>
                      <a:pt x="19621" y="4763"/>
                      <a:pt x="21907" y="5239"/>
                      <a:pt x="24098" y="5524"/>
                    </a:cubicBezTo>
                    <a:cubicBezTo>
                      <a:pt x="26098" y="5810"/>
                      <a:pt x="28766" y="6096"/>
                      <a:pt x="31909" y="6286"/>
                    </a:cubicBezTo>
                    <a:cubicBezTo>
                      <a:pt x="34480" y="6477"/>
                      <a:pt x="37909" y="6667"/>
                      <a:pt x="42100" y="6953"/>
                    </a:cubicBezTo>
                    <a:cubicBezTo>
                      <a:pt x="46292" y="7239"/>
                      <a:pt x="51244" y="7525"/>
                      <a:pt x="57055" y="7715"/>
                    </a:cubicBezTo>
                    <a:cubicBezTo>
                      <a:pt x="56578" y="8382"/>
                      <a:pt x="55531" y="10573"/>
                      <a:pt x="53912" y="14192"/>
                    </a:cubicBezTo>
                    <a:cubicBezTo>
                      <a:pt x="52292" y="17812"/>
                      <a:pt x="50578" y="22288"/>
                      <a:pt x="48673" y="27527"/>
                    </a:cubicBezTo>
                    <a:cubicBezTo>
                      <a:pt x="46863" y="32766"/>
                      <a:pt x="45053" y="38671"/>
                      <a:pt x="43339" y="45053"/>
                    </a:cubicBezTo>
                    <a:cubicBezTo>
                      <a:pt x="41624" y="51530"/>
                      <a:pt x="40386" y="57912"/>
                      <a:pt x="39624" y="64294"/>
                    </a:cubicBezTo>
                    <a:cubicBezTo>
                      <a:pt x="38862" y="70675"/>
                      <a:pt x="38767" y="76771"/>
                      <a:pt x="39529" y="82582"/>
                    </a:cubicBezTo>
                    <a:cubicBezTo>
                      <a:pt x="40195" y="88392"/>
                      <a:pt x="42005" y="93250"/>
                      <a:pt x="44863" y="97250"/>
                    </a:cubicBezTo>
                    <a:cubicBezTo>
                      <a:pt x="50864" y="105442"/>
                      <a:pt x="56483" y="110585"/>
                      <a:pt x="61722" y="112776"/>
                    </a:cubicBezTo>
                    <a:cubicBezTo>
                      <a:pt x="66961" y="114967"/>
                      <a:pt x="71723" y="115443"/>
                      <a:pt x="76009" y="114205"/>
                    </a:cubicBezTo>
                    <a:cubicBezTo>
                      <a:pt x="80296" y="112966"/>
                      <a:pt x="84011" y="110585"/>
                      <a:pt x="87058" y="107251"/>
                    </a:cubicBezTo>
                    <a:cubicBezTo>
                      <a:pt x="90106" y="103917"/>
                      <a:pt x="92488" y="100774"/>
                      <a:pt x="94012" y="97822"/>
                    </a:cubicBezTo>
                    <a:cubicBezTo>
                      <a:pt x="97917" y="89725"/>
                      <a:pt x="100870" y="81058"/>
                      <a:pt x="102679" y="71723"/>
                    </a:cubicBezTo>
                    <a:cubicBezTo>
                      <a:pt x="104203" y="63627"/>
                      <a:pt x="104775" y="54578"/>
                      <a:pt x="104489" y="44386"/>
                    </a:cubicBezTo>
                    <a:cubicBezTo>
                      <a:pt x="104203" y="34195"/>
                      <a:pt x="101632" y="23526"/>
                      <a:pt x="96774" y="12382"/>
                    </a:cubicBezTo>
                    <a:cubicBezTo>
                      <a:pt x="101537" y="13430"/>
                      <a:pt x="105632" y="14288"/>
                      <a:pt x="109061" y="14954"/>
                    </a:cubicBezTo>
                    <a:cubicBezTo>
                      <a:pt x="112490" y="15621"/>
                      <a:pt x="115538" y="16192"/>
                      <a:pt x="118110" y="16764"/>
                    </a:cubicBezTo>
                    <a:cubicBezTo>
                      <a:pt x="121063" y="17335"/>
                      <a:pt x="123634" y="17907"/>
                      <a:pt x="125730" y="18383"/>
                    </a:cubicBezTo>
                    <a:cubicBezTo>
                      <a:pt x="127730" y="18859"/>
                      <a:pt x="130112" y="19145"/>
                      <a:pt x="132874" y="19336"/>
                    </a:cubicBezTo>
                    <a:cubicBezTo>
                      <a:pt x="135255" y="19717"/>
                      <a:pt x="138208" y="19907"/>
                      <a:pt x="141637" y="20098"/>
                    </a:cubicBezTo>
                    <a:cubicBezTo>
                      <a:pt x="145066" y="20288"/>
                      <a:pt x="148971" y="20479"/>
                      <a:pt x="153257" y="20669"/>
                    </a:cubicBezTo>
                    <a:cubicBezTo>
                      <a:pt x="151543" y="38862"/>
                      <a:pt x="150019" y="54959"/>
                      <a:pt x="148590" y="69151"/>
                    </a:cubicBezTo>
                    <a:cubicBezTo>
                      <a:pt x="147256" y="83344"/>
                      <a:pt x="145923" y="95821"/>
                      <a:pt x="144685" y="106680"/>
                    </a:cubicBezTo>
                    <a:cubicBezTo>
                      <a:pt x="143446" y="117443"/>
                      <a:pt x="142399" y="126778"/>
                      <a:pt x="141256" y="134683"/>
                    </a:cubicBezTo>
                    <a:cubicBezTo>
                      <a:pt x="140208" y="142494"/>
                      <a:pt x="139255" y="149066"/>
                      <a:pt x="138589" y="154495"/>
                    </a:cubicBezTo>
                    <a:cubicBezTo>
                      <a:pt x="136684" y="167164"/>
                      <a:pt x="134969" y="175450"/>
                      <a:pt x="133445" y="179451"/>
                    </a:cubicBezTo>
                    <a:cubicBezTo>
                      <a:pt x="131159" y="184975"/>
                      <a:pt x="127825" y="190309"/>
                      <a:pt x="123253" y="195548"/>
                    </a:cubicBezTo>
                    <a:cubicBezTo>
                      <a:pt x="118681" y="200787"/>
                      <a:pt x="113252" y="205168"/>
                      <a:pt x="106870" y="208978"/>
                    </a:cubicBezTo>
                    <a:cubicBezTo>
                      <a:pt x="100584" y="212693"/>
                      <a:pt x="93440" y="215265"/>
                      <a:pt x="85725" y="216789"/>
                    </a:cubicBezTo>
                    <a:cubicBezTo>
                      <a:pt x="77915" y="218218"/>
                      <a:pt x="69628" y="218027"/>
                      <a:pt x="60865" y="216027"/>
                    </a:cubicBezTo>
                    <a:cubicBezTo>
                      <a:pt x="52292" y="214122"/>
                      <a:pt x="45625" y="212026"/>
                      <a:pt x="40767" y="209740"/>
                    </a:cubicBezTo>
                    <a:cubicBezTo>
                      <a:pt x="35909" y="207454"/>
                      <a:pt x="32194" y="205168"/>
                      <a:pt x="29623" y="202692"/>
                    </a:cubicBezTo>
                    <a:cubicBezTo>
                      <a:pt x="27051" y="200311"/>
                      <a:pt x="25336" y="197834"/>
                      <a:pt x="24384" y="195548"/>
                    </a:cubicBezTo>
                    <a:cubicBezTo>
                      <a:pt x="23527" y="193167"/>
                      <a:pt x="22955" y="190786"/>
                      <a:pt x="22669" y="188404"/>
                    </a:cubicBezTo>
                    <a:cubicBezTo>
                      <a:pt x="22384" y="186023"/>
                      <a:pt x="22193" y="183832"/>
                      <a:pt x="21907" y="181642"/>
                    </a:cubicBezTo>
                    <a:cubicBezTo>
                      <a:pt x="21622" y="179546"/>
                      <a:pt x="20765" y="177641"/>
                      <a:pt x="19336" y="175926"/>
                    </a:cubicBezTo>
                    <a:cubicBezTo>
                      <a:pt x="17526" y="174022"/>
                      <a:pt x="15621" y="172021"/>
                      <a:pt x="13621" y="170116"/>
                    </a:cubicBezTo>
                    <a:cubicBezTo>
                      <a:pt x="11811" y="168402"/>
                      <a:pt x="9811" y="166592"/>
                      <a:pt x="7715" y="164782"/>
                    </a:cubicBezTo>
                    <a:cubicBezTo>
                      <a:pt x="5620" y="162973"/>
                      <a:pt x="3524" y="161449"/>
                      <a:pt x="1429" y="160306"/>
                    </a:cubicBezTo>
                    <a:lnTo>
                      <a:pt x="60769" y="165068"/>
                    </a:lnTo>
                    <a:cubicBezTo>
                      <a:pt x="58769" y="167068"/>
                      <a:pt x="57341" y="168878"/>
                      <a:pt x="56388" y="170688"/>
                    </a:cubicBezTo>
                    <a:cubicBezTo>
                      <a:pt x="55435" y="172402"/>
                      <a:pt x="54673" y="173926"/>
                      <a:pt x="54388" y="175165"/>
                    </a:cubicBezTo>
                    <a:cubicBezTo>
                      <a:pt x="54007" y="176784"/>
                      <a:pt x="53912" y="178213"/>
                      <a:pt x="54102" y="179356"/>
                    </a:cubicBezTo>
                    <a:cubicBezTo>
                      <a:pt x="54578" y="181642"/>
                      <a:pt x="55531" y="184309"/>
                      <a:pt x="57150" y="187261"/>
                    </a:cubicBezTo>
                    <a:cubicBezTo>
                      <a:pt x="58674" y="190214"/>
                      <a:pt x="60960" y="192691"/>
                      <a:pt x="63913" y="194691"/>
                    </a:cubicBezTo>
                    <a:cubicBezTo>
                      <a:pt x="66866" y="196691"/>
                      <a:pt x="70485" y="197739"/>
                      <a:pt x="74867" y="197739"/>
                    </a:cubicBezTo>
                    <a:cubicBezTo>
                      <a:pt x="79248" y="197739"/>
                      <a:pt x="84487" y="196120"/>
                      <a:pt x="90583" y="192881"/>
                    </a:cubicBezTo>
                    <a:cubicBezTo>
                      <a:pt x="95631" y="190024"/>
                      <a:pt x="100298" y="184880"/>
                      <a:pt x="104489" y="177641"/>
                    </a:cubicBezTo>
                    <a:cubicBezTo>
                      <a:pt x="108014" y="171355"/>
                      <a:pt x="111252" y="162306"/>
                      <a:pt x="114395" y="150590"/>
                    </a:cubicBezTo>
                    <a:cubicBezTo>
                      <a:pt x="117539" y="138874"/>
                      <a:pt x="119348" y="123063"/>
                      <a:pt x="120015" y="103251"/>
                    </a:cubicBezTo>
                    <a:cubicBezTo>
                      <a:pt x="115157" y="114205"/>
                      <a:pt x="109442" y="122396"/>
                      <a:pt x="102870" y="127635"/>
                    </a:cubicBezTo>
                    <a:cubicBezTo>
                      <a:pt x="96298" y="132874"/>
                      <a:pt x="90011" y="136588"/>
                      <a:pt x="83915" y="138589"/>
                    </a:cubicBezTo>
                    <a:cubicBezTo>
                      <a:pt x="76867" y="140970"/>
                      <a:pt x="69723" y="141827"/>
                      <a:pt x="62484" y="140970"/>
                    </a:cubicBezTo>
                    <a:cubicBezTo>
                      <a:pt x="52959" y="139255"/>
                      <a:pt x="44958" y="136969"/>
                      <a:pt x="38386" y="133826"/>
                    </a:cubicBezTo>
                    <a:cubicBezTo>
                      <a:pt x="31814" y="130778"/>
                      <a:pt x="26670" y="127063"/>
                      <a:pt x="22669" y="122777"/>
                    </a:cubicBezTo>
                    <a:cubicBezTo>
                      <a:pt x="18764" y="118491"/>
                      <a:pt x="15907" y="113633"/>
                      <a:pt x="14097" y="108204"/>
                    </a:cubicBezTo>
                    <a:cubicBezTo>
                      <a:pt x="12287" y="102775"/>
                      <a:pt x="11240" y="96869"/>
                      <a:pt x="11049" y="90488"/>
                    </a:cubicBezTo>
                    <a:cubicBezTo>
                      <a:pt x="10763" y="84106"/>
                      <a:pt x="11049" y="77724"/>
                      <a:pt x="12001" y="71342"/>
                    </a:cubicBezTo>
                    <a:cubicBezTo>
                      <a:pt x="12859" y="64960"/>
                      <a:pt x="13716" y="59055"/>
                      <a:pt x="14573" y="53530"/>
                    </a:cubicBezTo>
                    <a:cubicBezTo>
                      <a:pt x="15430" y="48006"/>
                      <a:pt x="16193" y="42958"/>
                      <a:pt x="16764" y="38481"/>
                    </a:cubicBezTo>
                    <a:cubicBezTo>
                      <a:pt x="17431" y="34004"/>
                      <a:pt x="17431" y="30289"/>
                      <a:pt x="16859" y="27337"/>
                    </a:cubicBezTo>
                    <a:cubicBezTo>
                      <a:pt x="16097" y="24384"/>
                      <a:pt x="15049" y="21431"/>
                      <a:pt x="13525" y="18478"/>
                    </a:cubicBezTo>
                    <a:cubicBezTo>
                      <a:pt x="12382" y="15907"/>
                      <a:pt x="10668" y="12954"/>
                      <a:pt x="8382" y="9715"/>
                    </a:cubicBezTo>
                    <a:cubicBezTo>
                      <a:pt x="6096" y="6477"/>
                      <a:pt x="3334" y="3334"/>
                      <a:pt x="0" y="2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4809362" y="5269896"/>
                <a:ext cx="146494" cy="181070"/>
              </a:xfrm>
              <a:custGeom>
                <a:avLst/>
                <a:gdLst/>
                <a:ahLst/>
                <a:cxnLst/>
                <a:rect l="l" t="t" r="r" b="b"/>
                <a:pathLst>
                  <a:path w="146494" h="181070" extrusionOk="0">
                    <a:moveTo>
                      <a:pt x="114491" y="52864"/>
                    </a:moveTo>
                    <a:cubicBezTo>
                      <a:pt x="111633" y="52673"/>
                      <a:pt x="109061" y="52483"/>
                      <a:pt x="106680" y="52292"/>
                    </a:cubicBezTo>
                    <a:lnTo>
                      <a:pt x="127159" y="16097"/>
                    </a:lnTo>
                    <a:lnTo>
                      <a:pt x="99441" y="0"/>
                    </a:lnTo>
                    <a:lnTo>
                      <a:pt x="76391" y="48959"/>
                    </a:lnTo>
                    <a:cubicBezTo>
                      <a:pt x="73628" y="48482"/>
                      <a:pt x="70295" y="47911"/>
                      <a:pt x="66294" y="47054"/>
                    </a:cubicBezTo>
                    <a:cubicBezTo>
                      <a:pt x="60960" y="46101"/>
                      <a:pt x="53816" y="44863"/>
                      <a:pt x="44672" y="43244"/>
                    </a:cubicBezTo>
                    <a:cubicBezTo>
                      <a:pt x="35528" y="41624"/>
                      <a:pt x="24098" y="39624"/>
                      <a:pt x="10097" y="37338"/>
                    </a:cubicBezTo>
                    <a:lnTo>
                      <a:pt x="7239" y="62579"/>
                    </a:lnTo>
                    <a:cubicBezTo>
                      <a:pt x="19431" y="63913"/>
                      <a:pt x="29432" y="64865"/>
                      <a:pt x="37243" y="65532"/>
                    </a:cubicBezTo>
                    <a:cubicBezTo>
                      <a:pt x="45053" y="66199"/>
                      <a:pt x="51149" y="66770"/>
                      <a:pt x="55626" y="67151"/>
                    </a:cubicBezTo>
                    <a:cubicBezTo>
                      <a:pt x="60770" y="67723"/>
                      <a:pt x="64580" y="68009"/>
                      <a:pt x="67056" y="68199"/>
                    </a:cubicBezTo>
                    <a:lnTo>
                      <a:pt x="67247" y="68199"/>
                    </a:lnTo>
                    <a:cubicBezTo>
                      <a:pt x="67247" y="68199"/>
                      <a:pt x="54197" y="96012"/>
                      <a:pt x="54197" y="96012"/>
                    </a:cubicBezTo>
                    <a:cubicBezTo>
                      <a:pt x="50864" y="95631"/>
                      <a:pt x="47244" y="95250"/>
                      <a:pt x="43148" y="94774"/>
                    </a:cubicBezTo>
                    <a:cubicBezTo>
                      <a:pt x="33147" y="93631"/>
                      <a:pt x="20098" y="92012"/>
                      <a:pt x="3810" y="89916"/>
                    </a:cubicBezTo>
                    <a:lnTo>
                      <a:pt x="2858" y="96584"/>
                    </a:lnTo>
                    <a:cubicBezTo>
                      <a:pt x="2667" y="97727"/>
                      <a:pt x="2667" y="98679"/>
                      <a:pt x="2667" y="99632"/>
                    </a:cubicBezTo>
                    <a:lnTo>
                      <a:pt x="2096" y="103537"/>
                    </a:lnTo>
                    <a:cubicBezTo>
                      <a:pt x="1905" y="104775"/>
                      <a:pt x="1715" y="106299"/>
                      <a:pt x="1429" y="108109"/>
                    </a:cubicBezTo>
                    <a:cubicBezTo>
                      <a:pt x="1143" y="109823"/>
                      <a:pt x="762" y="111919"/>
                      <a:pt x="0" y="114205"/>
                    </a:cubicBezTo>
                    <a:cubicBezTo>
                      <a:pt x="12954" y="114491"/>
                      <a:pt x="23622" y="114871"/>
                      <a:pt x="32099" y="115348"/>
                    </a:cubicBezTo>
                    <a:cubicBezTo>
                      <a:pt x="36767" y="115634"/>
                      <a:pt x="40862" y="115919"/>
                      <a:pt x="44482" y="116110"/>
                    </a:cubicBezTo>
                    <a:lnTo>
                      <a:pt x="17336" y="173736"/>
                    </a:lnTo>
                    <a:lnTo>
                      <a:pt x="33433" y="181070"/>
                    </a:lnTo>
                    <a:lnTo>
                      <a:pt x="68771" y="118682"/>
                    </a:lnTo>
                    <a:cubicBezTo>
                      <a:pt x="71819" y="119158"/>
                      <a:pt x="75724" y="119729"/>
                      <a:pt x="80486" y="120587"/>
                    </a:cubicBezTo>
                    <a:cubicBezTo>
                      <a:pt x="85820" y="121539"/>
                      <a:pt x="93059" y="122682"/>
                      <a:pt x="102108" y="124016"/>
                    </a:cubicBezTo>
                    <a:cubicBezTo>
                      <a:pt x="111252" y="125349"/>
                      <a:pt x="122777" y="127063"/>
                      <a:pt x="136779" y="129159"/>
                    </a:cubicBezTo>
                    <a:lnTo>
                      <a:pt x="139351" y="104204"/>
                    </a:lnTo>
                    <a:cubicBezTo>
                      <a:pt x="126873" y="103251"/>
                      <a:pt x="116872" y="102394"/>
                      <a:pt x="109157" y="101727"/>
                    </a:cubicBezTo>
                    <a:cubicBezTo>
                      <a:pt x="101441" y="101060"/>
                      <a:pt x="95345" y="100489"/>
                      <a:pt x="90964" y="100108"/>
                    </a:cubicBezTo>
                    <a:cubicBezTo>
                      <a:pt x="86011" y="99822"/>
                      <a:pt x="82391" y="99441"/>
                      <a:pt x="80010" y="99155"/>
                    </a:cubicBezTo>
                    <a:lnTo>
                      <a:pt x="95250" y="72200"/>
                    </a:lnTo>
                    <a:cubicBezTo>
                      <a:pt x="97727" y="72485"/>
                      <a:pt x="100394" y="72866"/>
                      <a:pt x="103251" y="73247"/>
                    </a:cubicBezTo>
                    <a:cubicBezTo>
                      <a:pt x="113157" y="74486"/>
                      <a:pt x="126302" y="76295"/>
                      <a:pt x="142685" y="78486"/>
                    </a:cubicBezTo>
                    <a:cubicBezTo>
                      <a:pt x="142875" y="77343"/>
                      <a:pt x="142970" y="76295"/>
                      <a:pt x="142970" y="75152"/>
                    </a:cubicBezTo>
                    <a:cubicBezTo>
                      <a:pt x="142970" y="74009"/>
                      <a:pt x="143161" y="73057"/>
                      <a:pt x="143256" y="72104"/>
                    </a:cubicBezTo>
                    <a:lnTo>
                      <a:pt x="143732" y="68771"/>
                    </a:lnTo>
                    <a:lnTo>
                      <a:pt x="144209" y="64865"/>
                    </a:lnTo>
                    <a:cubicBezTo>
                      <a:pt x="144494" y="62675"/>
                      <a:pt x="145256" y="59150"/>
                      <a:pt x="146495" y="54483"/>
                    </a:cubicBezTo>
                    <a:cubicBezTo>
                      <a:pt x="133636" y="54007"/>
                      <a:pt x="122873" y="53531"/>
                      <a:pt x="114300" y="528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4960444" y="5261888"/>
                <a:ext cx="154235" cy="203252"/>
              </a:xfrm>
              <a:custGeom>
                <a:avLst/>
                <a:gdLst/>
                <a:ahLst/>
                <a:cxnLst/>
                <a:rect l="l" t="t" r="r" b="b"/>
                <a:pathLst>
                  <a:path w="154235" h="203252" extrusionOk="0">
                    <a:moveTo>
                      <a:pt x="93044" y="388"/>
                    </a:moveTo>
                    <a:cubicBezTo>
                      <a:pt x="101521" y="1341"/>
                      <a:pt x="109808" y="4484"/>
                      <a:pt x="117999" y="9723"/>
                    </a:cubicBezTo>
                    <a:cubicBezTo>
                      <a:pt x="126095" y="14962"/>
                      <a:pt x="133049" y="22201"/>
                      <a:pt x="138954" y="31345"/>
                    </a:cubicBezTo>
                    <a:cubicBezTo>
                      <a:pt x="144860" y="40488"/>
                      <a:pt x="149146" y="51537"/>
                      <a:pt x="151908" y="64492"/>
                    </a:cubicBezTo>
                    <a:cubicBezTo>
                      <a:pt x="154670" y="77445"/>
                      <a:pt x="154956" y="92209"/>
                      <a:pt x="152861" y="108878"/>
                    </a:cubicBezTo>
                    <a:cubicBezTo>
                      <a:pt x="151527" y="119927"/>
                      <a:pt x="149337" y="129928"/>
                      <a:pt x="146289" y="138691"/>
                    </a:cubicBezTo>
                    <a:cubicBezTo>
                      <a:pt x="143241" y="147454"/>
                      <a:pt x="139621" y="155170"/>
                      <a:pt x="135525" y="161837"/>
                    </a:cubicBezTo>
                    <a:cubicBezTo>
                      <a:pt x="131430" y="168504"/>
                      <a:pt x="127048" y="174315"/>
                      <a:pt x="122286" y="179172"/>
                    </a:cubicBezTo>
                    <a:cubicBezTo>
                      <a:pt x="117523" y="184030"/>
                      <a:pt x="112951" y="188126"/>
                      <a:pt x="108379" y="191364"/>
                    </a:cubicBezTo>
                    <a:cubicBezTo>
                      <a:pt x="103807" y="194603"/>
                      <a:pt x="99521" y="197079"/>
                      <a:pt x="95520" y="198794"/>
                    </a:cubicBezTo>
                    <a:cubicBezTo>
                      <a:pt x="91520" y="200509"/>
                      <a:pt x="88186" y="201556"/>
                      <a:pt x="85519" y="201937"/>
                    </a:cubicBezTo>
                    <a:cubicBezTo>
                      <a:pt x="82090" y="202604"/>
                      <a:pt x="77994" y="202985"/>
                      <a:pt x="73232" y="203176"/>
                    </a:cubicBezTo>
                    <a:cubicBezTo>
                      <a:pt x="68469" y="203366"/>
                      <a:pt x="63612" y="203176"/>
                      <a:pt x="58659" y="202890"/>
                    </a:cubicBezTo>
                    <a:cubicBezTo>
                      <a:pt x="53610" y="202509"/>
                      <a:pt x="48753" y="201556"/>
                      <a:pt x="43990" y="200032"/>
                    </a:cubicBezTo>
                    <a:cubicBezTo>
                      <a:pt x="39228" y="198508"/>
                      <a:pt x="35132" y="196413"/>
                      <a:pt x="31798" y="193746"/>
                    </a:cubicBezTo>
                    <a:cubicBezTo>
                      <a:pt x="28369" y="190984"/>
                      <a:pt x="24559" y="187269"/>
                      <a:pt x="20273" y="182411"/>
                    </a:cubicBezTo>
                    <a:cubicBezTo>
                      <a:pt x="15987" y="177553"/>
                      <a:pt x="12081" y="171267"/>
                      <a:pt x="8652" y="163361"/>
                    </a:cubicBezTo>
                    <a:cubicBezTo>
                      <a:pt x="5223" y="155455"/>
                      <a:pt x="2651" y="145835"/>
                      <a:pt x="1032" y="134310"/>
                    </a:cubicBezTo>
                    <a:cubicBezTo>
                      <a:pt x="-587" y="122785"/>
                      <a:pt x="-301" y="109069"/>
                      <a:pt x="1890" y="93067"/>
                    </a:cubicBezTo>
                    <a:cubicBezTo>
                      <a:pt x="4080" y="77064"/>
                      <a:pt x="7986" y="62968"/>
                      <a:pt x="13415" y="50776"/>
                    </a:cubicBezTo>
                    <a:cubicBezTo>
                      <a:pt x="18939" y="38584"/>
                      <a:pt x="25702" y="28487"/>
                      <a:pt x="33608" y="20581"/>
                    </a:cubicBezTo>
                    <a:cubicBezTo>
                      <a:pt x="41514" y="12676"/>
                      <a:pt x="50562" y="6961"/>
                      <a:pt x="60754" y="3627"/>
                    </a:cubicBezTo>
                    <a:cubicBezTo>
                      <a:pt x="70851" y="198"/>
                      <a:pt x="81709" y="-755"/>
                      <a:pt x="93139" y="579"/>
                    </a:cubicBezTo>
                    <a:close/>
                    <a:moveTo>
                      <a:pt x="39990" y="97829"/>
                    </a:moveTo>
                    <a:cubicBezTo>
                      <a:pt x="38275" y="108687"/>
                      <a:pt x="37608" y="118212"/>
                      <a:pt x="37989" y="126595"/>
                    </a:cubicBezTo>
                    <a:cubicBezTo>
                      <a:pt x="38370" y="134881"/>
                      <a:pt x="39132" y="141930"/>
                      <a:pt x="40466" y="147740"/>
                    </a:cubicBezTo>
                    <a:cubicBezTo>
                      <a:pt x="41799" y="153550"/>
                      <a:pt x="43228" y="158218"/>
                      <a:pt x="44847" y="161742"/>
                    </a:cubicBezTo>
                    <a:cubicBezTo>
                      <a:pt x="46562" y="165266"/>
                      <a:pt x="47800" y="167743"/>
                      <a:pt x="48753" y="169171"/>
                    </a:cubicBezTo>
                    <a:cubicBezTo>
                      <a:pt x="49610" y="170981"/>
                      <a:pt x="51515" y="172410"/>
                      <a:pt x="54372" y="173362"/>
                    </a:cubicBezTo>
                    <a:cubicBezTo>
                      <a:pt x="57230" y="174315"/>
                      <a:pt x="60373" y="174981"/>
                      <a:pt x="63707" y="175362"/>
                    </a:cubicBezTo>
                    <a:cubicBezTo>
                      <a:pt x="67041" y="175744"/>
                      <a:pt x="70279" y="175744"/>
                      <a:pt x="73518" y="175362"/>
                    </a:cubicBezTo>
                    <a:cubicBezTo>
                      <a:pt x="76756" y="174981"/>
                      <a:pt x="79328" y="174124"/>
                      <a:pt x="81138" y="172886"/>
                    </a:cubicBezTo>
                    <a:cubicBezTo>
                      <a:pt x="82185" y="172124"/>
                      <a:pt x="83805" y="169933"/>
                      <a:pt x="86091" y="166504"/>
                    </a:cubicBezTo>
                    <a:cubicBezTo>
                      <a:pt x="88376" y="163075"/>
                      <a:pt x="90758" y="158503"/>
                      <a:pt x="93330" y="152884"/>
                    </a:cubicBezTo>
                    <a:cubicBezTo>
                      <a:pt x="95901" y="147264"/>
                      <a:pt x="98473" y="140596"/>
                      <a:pt x="101045" y="132976"/>
                    </a:cubicBezTo>
                    <a:cubicBezTo>
                      <a:pt x="103617" y="125356"/>
                      <a:pt x="105712" y="117070"/>
                      <a:pt x="107522" y="108116"/>
                    </a:cubicBezTo>
                    <a:cubicBezTo>
                      <a:pt x="109427" y="98020"/>
                      <a:pt x="110760" y="88685"/>
                      <a:pt x="111332" y="80017"/>
                    </a:cubicBezTo>
                    <a:cubicBezTo>
                      <a:pt x="111999" y="71350"/>
                      <a:pt x="112189" y="63729"/>
                      <a:pt x="111903" y="57157"/>
                    </a:cubicBezTo>
                    <a:cubicBezTo>
                      <a:pt x="111713" y="50585"/>
                      <a:pt x="111141" y="45061"/>
                      <a:pt x="110189" y="40584"/>
                    </a:cubicBezTo>
                    <a:cubicBezTo>
                      <a:pt x="109332" y="36107"/>
                      <a:pt x="108093" y="33059"/>
                      <a:pt x="106665" y="31345"/>
                    </a:cubicBezTo>
                    <a:cubicBezTo>
                      <a:pt x="104569" y="28773"/>
                      <a:pt x="101902" y="26868"/>
                      <a:pt x="98568" y="25439"/>
                    </a:cubicBezTo>
                    <a:cubicBezTo>
                      <a:pt x="95330" y="24010"/>
                      <a:pt x="91901" y="23248"/>
                      <a:pt x="88472" y="22962"/>
                    </a:cubicBezTo>
                    <a:cubicBezTo>
                      <a:pt x="85043" y="22677"/>
                      <a:pt x="81709" y="22962"/>
                      <a:pt x="78566" y="23534"/>
                    </a:cubicBezTo>
                    <a:cubicBezTo>
                      <a:pt x="75327" y="24201"/>
                      <a:pt x="72851" y="25344"/>
                      <a:pt x="70946" y="26963"/>
                    </a:cubicBezTo>
                    <a:cubicBezTo>
                      <a:pt x="67136" y="30202"/>
                      <a:pt x="63612" y="33630"/>
                      <a:pt x="60468" y="37345"/>
                    </a:cubicBezTo>
                    <a:cubicBezTo>
                      <a:pt x="57325" y="41060"/>
                      <a:pt x="54563" y="45632"/>
                      <a:pt x="52086" y="51156"/>
                    </a:cubicBezTo>
                    <a:cubicBezTo>
                      <a:pt x="49610" y="56681"/>
                      <a:pt x="47419" y="63158"/>
                      <a:pt x="45324" y="70683"/>
                    </a:cubicBezTo>
                    <a:cubicBezTo>
                      <a:pt x="43228" y="78208"/>
                      <a:pt x="41418" y="87256"/>
                      <a:pt x="39799" y="979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1504900" y="1675549"/>
            <a:ext cx="398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2"/>
          </p:nvPr>
        </p:nvSpPr>
        <p:spPr>
          <a:xfrm>
            <a:off x="6543037" y="1675549"/>
            <a:ext cx="398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3333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subTitle" idx="3"/>
          </p:nvPr>
        </p:nvSpPr>
        <p:spPr>
          <a:xfrm>
            <a:off x="6543033" y="2312755"/>
            <a:ext cx="3980000" cy="3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68" name="Google Shape;468;p27"/>
          <p:cNvSpPr txBox="1">
            <a:spLocks noGrp="1"/>
          </p:cNvSpPr>
          <p:nvPr>
            <p:ph type="subTitle" idx="4"/>
          </p:nvPr>
        </p:nvSpPr>
        <p:spPr>
          <a:xfrm>
            <a:off x="1504900" y="2312785"/>
            <a:ext cx="3980000" cy="3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445"/>
              </a:buClr>
              <a:buSzPts val="1200"/>
              <a:buFont typeface="Nunito"/>
              <a:buChar char="■"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74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71" name="Google Shape;471;p28"/>
          <p:cNvSpPr txBox="1">
            <a:spLocks noGrp="1"/>
          </p:cNvSpPr>
          <p:nvPr>
            <p:ph type="subTitle" idx="1"/>
          </p:nvPr>
        </p:nvSpPr>
        <p:spPr>
          <a:xfrm>
            <a:off x="4540933" y="1720767"/>
            <a:ext cx="65984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72" name="Google Shape;472;p28"/>
          <p:cNvSpPr txBox="1">
            <a:spLocks noGrp="1"/>
          </p:cNvSpPr>
          <p:nvPr>
            <p:ph type="subTitle" idx="2"/>
          </p:nvPr>
        </p:nvSpPr>
        <p:spPr>
          <a:xfrm>
            <a:off x="4540933" y="3193584"/>
            <a:ext cx="65984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3"/>
          </p:nvPr>
        </p:nvSpPr>
        <p:spPr>
          <a:xfrm>
            <a:off x="4540933" y="4666400"/>
            <a:ext cx="65984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"/>
          </p:nvPr>
        </p:nvSpPr>
        <p:spPr>
          <a:xfrm>
            <a:off x="960015" y="1905567"/>
            <a:ext cx="31064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5"/>
          </p:nvPr>
        </p:nvSpPr>
        <p:spPr>
          <a:xfrm>
            <a:off x="960008" y="3378384"/>
            <a:ext cx="31064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76" name="Google Shape;476;p28"/>
          <p:cNvSpPr txBox="1">
            <a:spLocks noGrp="1"/>
          </p:cNvSpPr>
          <p:nvPr>
            <p:ph type="subTitle" idx="6"/>
          </p:nvPr>
        </p:nvSpPr>
        <p:spPr>
          <a:xfrm>
            <a:off x="960000" y="4851200"/>
            <a:ext cx="31064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477" name="Google Shape;477;p28"/>
          <p:cNvGrpSpPr/>
          <p:nvPr/>
        </p:nvGrpSpPr>
        <p:grpSpPr>
          <a:xfrm>
            <a:off x="11034076" y="235666"/>
            <a:ext cx="1012685" cy="6313295"/>
            <a:chOff x="8275557" y="176749"/>
            <a:chExt cx="759514" cy="4734971"/>
          </a:xfrm>
        </p:grpSpPr>
        <p:grpSp>
          <p:nvGrpSpPr>
            <p:cNvPr id="478" name="Google Shape;478;p28"/>
            <p:cNvGrpSpPr/>
            <p:nvPr/>
          </p:nvGrpSpPr>
          <p:grpSpPr>
            <a:xfrm rot="-345661">
              <a:off x="8352563" y="206612"/>
              <a:ext cx="605493" cy="208538"/>
              <a:chOff x="4338446" y="5219033"/>
              <a:chExt cx="776233" cy="267343"/>
            </a:xfrm>
          </p:grpSpPr>
          <p:sp>
            <p:nvSpPr>
              <p:cNvPr id="479" name="Google Shape;479;p28"/>
              <p:cNvSpPr/>
              <p:nvPr/>
            </p:nvSpPr>
            <p:spPr>
              <a:xfrm>
                <a:off x="4338446" y="5219033"/>
                <a:ext cx="200310" cy="156114"/>
              </a:xfrm>
              <a:custGeom>
                <a:avLst/>
                <a:gdLst/>
                <a:ahLst/>
                <a:cxnLst/>
                <a:rect l="l" t="t" r="r" b="b"/>
                <a:pathLst>
                  <a:path w="200310" h="156114" extrusionOk="0">
                    <a:moveTo>
                      <a:pt x="38386" y="286"/>
                    </a:moveTo>
                    <a:cubicBezTo>
                      <a:pt x="43720" y="1048"/>
                      <a:pt x="48197" y="1619"/>
                      <a:pt x="51626" y="2191"/>
                    </a:cubicBezTo>
                    <a:cubicBezTo>
                      <a:pt x="55150" y="2762"/>
                      <a:pt x="57912" y="3143"/>
                      <a:pt x="59912" y="3429"/>
                    </a:cubicBezTo>
                    <a:lnTo>
                      <a:pt x="65437" y="4191"/>
                    </a:lnTo>
                    <a:lnTo>
                      <a:pt x="71819" y="5048"/>
                    </a:lnTo>
                    <a:cubicBezTo>
                      <a:pt x="74390" y="5429"/>
                      <a:pt x="77819" y="5810"/>
                      <a:pt x="82201" y="6287"/>
                    </a:cubicBezTo>
                    <a:cubicBezTo>
                      <a:pt x="86582" y="6763"/>
                      <a:pt x="92202" y="7334"/>
                      <a:pt x="99251" y="7906"/>
                    </a:cubicBezTo>
                    <a:cubicBezTo>
                      <a:pt x="95822" y="8192"/>
                      <a:pt x="93155" y="8668"/>
                      <a:pt x="91154" y="9239"/>
                    </a:cubicBezTo>
                    <a:cubicBezTo>
                      <a:pt x="89154" y="9811"/>
                      <a:pt x="87725" y="10478"/>
                      <a:pt x="86678" y="11335"/>
                    </a:cubicBezTo>
                    <a:cubicBezTo>
                      <a:pt x="85439" y="12097"/>
                      <a:pt x="84677" y="13049"/>
                      <a:pt x="84296" y="14097"/>
                    </a:cubicBezTo>
                    <a:cubicBezTo>
                      <a:pt x="84296" y="15621"/>
                      <a:pt x="84582" y="18002"/>
                      <a:pt x="85249" y="21241"/>
                    </a:cubicBezTo>
                    <a:cubicBezTo>
                      <a:pt x="85820" y="24098"/>
                      <a:pt x="86868" y="28099"/>
                      <a:pt x="88583" y="33242"/>
                    </a:cubicBezTo>
                    <a:cubicBezTo>
                      <a:pt x="90297" y="38386"/>
                      <a:pt x="92774" y="45244"/>
                      <a:pt x="96298" y="54007"/>
                    </a:cubicBezTo>
                    <a:cubicBezTo>
                      <a:pt x="105251" y="46196"/>
                      <a:pt x="112109" y="40005"/>
                      <a:pt x="116872" y="35433"/>
                    </a:cubicBezTo>
                    <a:cubicBezTo>
                      <a:pt x="121634" y="30861"/>
                      <a:pt x="125254" y="27242"/>
                      <a:pt x="127635" y="24765"/>
                    </a:cubicBezTo>
                    <a:cubicBezTo>
                      <a:pt x="130112" y="21908"/>
                      <a:pt x="131540" y="20003"/>
                      <a:pt x="132112" y="18860"/>
                    </a:cubicBezTo>
                    <a:cubicBezTo>
                      <a:pt x="132112" y="17907"/>
                      <a:pt x="131921" y="16954"/>
                      <a:pt x="131636" y="16002"/>
                    </a:cubicBezTo>
                    <a:cubicBezTo>
                      <a:pt x="131255" y="14478"/>
                      <a:pt x="130207" y="12002"/>
                      <a:pt x="128397" y="8477"/>
                    </a:cubicBezTo>
                    <a:cubicBezTo>
                      <a:pt x="133350" y="9525"/>
                      <a:pt x="137636" y="10382"/>
                      <a:pt x="141256" y="10954"/>
                    </a:cubicBezTo>
                    <a:cubicBezTo>
                      <a:pt x="144971" y="11525"/>
                      <a:pt x="148019" y="12097"/>
                      <a:pt x="150590" y="12668"/>
                    </a:cubicBezTo>
                    <a:cubicBezTo>
                      <a:pt x="153543" y="13240"/>
                      <a:pt x="155924" y="13716"/>
                      <a:pt x="157734" y="13907"/>
                    </a:cubicBezTo>
                    <a:cubicBezTo>
                      <a:pt x="159734" y="14192"/>
                      <a:pt x="162687" y="14478"/>
                      <a:pt x="166592" y="14859"/>
                    </a:cubicBezTo>
                    <a:cubicBezTo>
                      <a:pt x="169736" y="15145"/>
                      <a:pt x="174022" y="15430"/>
                      <a:pt x="179546" y="15907"/>
                    </a:cubicBezTo>
                    <a:cubicBezTo>
                      <a:pt x="184976" y="16383"/>
                      <a:pt x="191929" y="16764"/>
                      <a:pt x="200311" y="17240"/>
                    </a:cubicBezTo>
                    <a:cubicBezTo>
                      <a:pt x="193072" y="19621"/>
                      <a:pt x="186785" y="22003"/>
                      <a:pt x="181547" y="24384"/>
                    </a:cubicBezTo>
                    <a:cubicBezTo>
                      <a:pt x="176308" y="26765"/>
                      <a:pt x="172022" y="28956"/>
                      <a:pt x="168593" y="30861"/>
                    </a:cubicBezTo>
                    <a:cubicBezTo>
                      <a:pt x="164497" y="33147"/>
                      <a:pt x="161163" y="35243"/>
                      <a:pt x="158401" y="37338"/>
                    </a:cubicBezTo>
                    <a:cubicBezTo>
                      <a:pt x="155639" y="39814"/>
                      <a:pt x="152210" y="42767"/>
                      <a:pt x="148114" y="46387"/>
                    </a:cubicBezTo>
                    <a:cubicBezTo>
                      <a:pt x="144494" y="49625"/>
                      <a:pt x="140018" y="53721"/>
                      <a:pt x="134779" y="58484"/>
                    </a:cubicBezTo>
                    <a:cubicBezTo>
                      <a:pt x="129540" y="63341"/>
                      <a:pt x="123063" y="69342"/>
                      <a:pt x="115538" y="76581"/>
                    </a:cubicBezTo>
                    <a:cubicBezTo>
                      <a:pt x="119158" y="85535"/>
                      <a:pt x="122777" y="93250"/>
                      <a:pt x="126302" y="99727"/>
                    </a:cubicBezTo>
                    <a:cubicBezTo>
                      <a:pt x="129826" y="106204"/>
                      <a:pt x="132874" y="111633"/>
                      <a:pt x="135446" y="115919"/>
                    </a:cubicBezTo>
                    <a:cubicBezTo>
                      <a:pt x="138494" y="121063"/>
                      <a:pt x="141446" y="125159"/>
                      <a:pt x="144113" y="128397"/>
                    </a:cubicBezTo>
                    <a:cubicBezTo>
                      <a:pt x="146876" y="131636"/>
                      <a:pt x="149924" y="134779"/>
                      <a:pt x="153257" y="138113"/>
                    </a:cubicBezTo>
                    <a:cubicBezTo>
                      <a:pt x="156020" y="140970"/>
                      <a:pt x="159353" y="144018"/>
                      <a:pt x="163163" y="147257"/>
                    </a:cubicBezTo>
                    <a:cubicBezTo>
                      <a:pt x="166973" y="150495"/>
                      <a:pt x="171069" y="153448"/>
                      <a:pt x="175641" y="156115"/>
                    </a:cubicBezTo>
                    <a:cubicBezTo>
                      <a:pt x="170783" y="155829"/>
                      <a:pt x="166116" y="155448"/>
                      <a:pt x="161544" y="154877"/>
                    </a:cubicBezTo>
                    <a:cubicBezTo>
                      <a:pt x="156972" y="154400"/>
                      <a:pt x="152972" y="154019"/>
                      <a:pt x="149447" y="153924"/>
                    </a:cubicBezTo>
                    <a:cubicBezTo>
                      <a:pt x="145352" y="153734"/>
                      <a:pt x="141446" y="153448"/>
                      <a:pt x="137732" y="153162"/>
                    </a:cubicBezTo>
                    <a:cubicBezTo>
                      <a:pt x="134017" y="153067"/>
                      <a:pt x="130207" y="152781"/>
                      <a:pt x="126302" y="152400"/>
                    </a:cubicBezTo>
                    <a:cubicBezTo>
                      <a:pt x="122968" y="152114"/>
                      <a:pt x="119253" y="151829"/>
                      <a:pt x="115157" y="151447"/>
                    </a:cubicBezTo>
                    <a:cubicBezTo>
                      <a:pt x="111062" y="151067"/>
                      <a:pt x="106966" y="150590"/>
                      <a:pt x="102680" y="150019"/>
                    </a:cubicBezTo>
                    <a:cubicBezTo>
                      <a:pt x="104585" y="148590"/>
                      <a:pt x="106013" y="147161"/>
                      <a:pt x="107156" y="145828"/>
                    </a:cubicBezTo>
                    <a:cubicBezTo>
                      <a:pt x="108299" y="144494"/>
                      <a:pt x="109252" y="143256"/>
                      <a:pt x="109919" y="142304"/>
                    </a:cubicBezTo>
                    <a:cubicBezTo>
                      <a:pt x="110871" y="141161"/>
                      <a:pt x="111443" y="140018"/>
                      <a:pt x="111824" y="138875"/>
                    </a:cubicBezTo>
                    <a:cubicBezTo>
                      <a:pt x="111824" y="137351"/>
                      <a:pt x="111252" y="134874"/>
                      <a:pt x="110014" y="131350"/>
                    </a:cubicBezTo>
                    <a:cubicBezTo>
                      <a:pt x="108966" y="128207"/>
                      <a:pt x="107156" y="123825"/>
                      <a:pt x="104775" y="118110"/>
                    </a:cubicBezTo>
                    <a:cubicBezTo>
                      <a:pt x="102394" y="112395"/>
                      <a:pt x="98774" y="104680"/>
                      <a:pt x="93917" y="94774"/>
                    </a:cubicBezTo>
                    <a:cubicBezTo>
                      <a:pt x="89059" y="98584"/>
                      <a:pt x="85154" y="102013"/>
                      <a:pt x="82201" y="104966"/>
                    </a:cubicBezTo>
                    <a:cubicBezTo>
                      <a:pt x="79248" y="107918"/>
                      <a:pt x="76962" y="110490"/>
                      <a:pt x="75438" y="112490"/>
                    </a:cubicBezTo>
                    <a:cubicBezTo>
                      <a:pt x="73628" y="114871"/>
                      <a:pt x="72295" y="116872"/>
                      <a:pt x="71533" y="118396"/>
                    </a:cubicBezTo>
                    <a:cubicBezTo>
                      <a:pt x="70961" y="120015"/>
                      <a:pt x="70676" y="121825"/>
                      <a:pt x="70771" y="123920"/>
                    </a:cubicBezTo>
                    <a:cubicBezTo>
                      <a:pt x="70866" y="125635"/>
                      <a:pt x="71152" y="127730"/>
                      <a:pt x="71628" y="130112"/>
                    </a:cubicBezTo>
                    <a:cubicBezTo>
                      <a:pt x="72104" y="132493"/>
                      <a:pt x="73057" y="135064"/>
                      <a:pt x="74581" y="137732"/>
                    </a:cubicBezTo>
                    <a:cubicBezTo>
                      <a:pt x="65246" y="137065"/>
                      <a:pt x="57531" y="136208"/>
                      <a:pt x="51245" y="135350"/>
                    </a:cubicBezTo>
                    <a:lnTo>
                      <a:pt x="41815" y="134017"/>
                    </a:lnTo>
                    <a:cubicBezTo>
                      <a:pt x="38862" y="133636"/>
                      <a:pt x="35338" y="133064"/>
                      <a:pt x="31337" y="132302"/>
                    </a:cubicBezTo>
                    <a:cubicBezTo>
                      <a:pt x="27908" y="131636"/>
                      <a:pt x="23527" y="130874"/>
                      <a:pt x="18288" y="130112"/>
                    </a:cubicBezTo>
                    <a:cubicBezTo>
                      <a:pt x="13049" y="129254"/>
                      <a:pt x="6953" y="128207"/>
                      <a:pt x="0" y="126873"/>
                    </a:cubicBezTo>
                    <a:cubicBezTo>
                      <a:pt x="2096" y="126397"/>
                      <a:pt x="4382" y="125825"/>
                      <a:pt x="6763" y="124968"/>
                    </a:cubicBezTo>
                    <a:cubicBezTo>
                      <a:pt x="9144" y="124206"/>
                      <a:pt x="11240" y="123444"/>
                      <a:pt x="12954" y="122682"/>
                    </a:cubicBezTo>
                    <a:cubicBezTo>
                      <a:pt x="15145" y="121825"/>
                      <a:pt x="17240" y="120968"/>
                      <a:pt x="19241" y="119920"/>
                    </a:cubicBezTo>
                    <a:cubicBezTo>
                      <a:pt x="21527" y="118586"/>
                      <a:pt x="25146" y="115824"/>
                      <a:pt x="30194" y="111824"/>
                    </a:cubicBezTo>
                    <a:cubicBezTo>
                      <a:pt x="34385" y="108490"/>
                      <a:pt x="40196" y="103632"/>
                      <a:pt x="47625" y="97441"/>
                    </a:cubicBezTo>
                    <a:cubicBezTo>
                      <a:pt x="55055" y="91250"/>
                      <a:pt x="64770" y="82868"/>
                      <a:pt x="76676" y="72295"/>
                    </a:cubicBezTo>
                    <a:cubicBezTo>
                      <a:pt x="72104" y="60388"/>
                      <a:pt x="68390" y="50959"/>
                      <a:pt x="65532" y="43910"/>
                    </a:cubicBezTo>
                    <a:cubicBezTo>
                      <a:pt x="62675" y="36862"/>
                      <a:pt x="60484" y="31337"/>
                      <a:pt x="58960" y="27337"/>
                    </a:cubicBezTo>
                    <a:cubicBezTo>
                      <a:pt x="57150" y="22765"/>
                      <a:pt x="55817" y="19717"/>
                      <a:pt x="54864" y="18097"/>
                    </a:cubicBezTo>
                    <a:cubicBezTo>
                      <a:pt x="53912" y="16478"/>
                      <a:pt x="52673" y="14573"/>
                      <a:pt x="51149" y="12478"/>
                    </a:cubicBezTo>
                    <a:cubicBezTo>
                      <a:pt x="48578" y="9144"/>
                      <a:pt x="44291" y="4953"/>
                      <a:pt x="38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4507324" y="5245512"/>
                <a:ext cx="138112" cy="134778"/>
              </a:xfrm>
              <a:custGeom>
                <a:avLst/>
                <a:gdLst/>
                <a:ahLst/>
                <a:cxnLst/>
                <a:rect l="l" t="t" r="r" b="b"/>
                <a:pathLst>
                  <a:path w="138112" h="134778" extrusionOk="0">
                    <a:moveTo>
                      <a:pt x="62484" y="0"/>
                    </a:moveTo>
                    <a:lnTo>
                      <a:pt x="94774" y="3048"/>
                    </a:lnTo>
                    <a:cubicBezTo>
                      <a:pt x="92678" y="7239"/>
                      <a:pt x="90964" y="11144"/>
                      <a:pt x="89630" y="14573"/>
                    </a:cubicBezTo>
                    <a:cubicBezTo>
                      <a:pt x="88297" y="18002"/>
                      <a:pt x="87249" y="21050"/>
                      <a:pt x="86582" y="23622"/>
                    </a:cubicBezTo>
                    <a:cubicBezTo>
                      <a:pt x="85630" y="26670"/>
                      <a:pt x="84963" y="29432"/>
                      <a:pt x="84582" y="31813"/>
                    </a:cubicBezTo>
                    <a:lnTo>
                      <a:pt x="83534" y="39815"/>
                    </a:lnTo>
                    <a:cubicBezTo>
                      <a:pt x="83153" y="42386"/>
                      <a:pt x="82677" y="45244"/>
                      <a:pt x="82106" y="48387"/>
                    </a:cubicBezTo>
                    <a:cubicBezTo>
                      <a:pt x="81534" y="51530"/>
                      <a:pt x="80867" y="54864"/>
                      <a:pt x="80201" y="58579"/>
                    </a:cubicBezTo>
                    <a:cubicBezTo>
                      <a:pt x="86868" y="59341"/>
                      <a:pt x="92583" y="59912"/>
                      <a:pt x="97250" y="60388"/>
                    </a:cubicBezTo>
                    <a:cubicBezTo>
                      <a:pt x="102013" y="60865"/>
                      <a:pt x="105918" y="61341"/>
                      <a:pt x="109061" y="61722"/>
                    </a:cubicBezTo>
                    <a:lnTo>
                      <a:pt x="117920" y="62960"/>
                    </a:lnTo>
                    <a:cubicBezTo>
                      <a:pt x="120110" y="63246"/>
                      <a:pt x="122396" y="63437"/>
                      <a:pt x="124587" y="63627"/>
                    </a:cubicBezTo>
                    <a:cubicBezTo>
                      <a:pt x="126683" y="63627"/>
                      <a:pt x="128873" y="63818"/>
                      <a:pt x="131159" y="63818"/>
                    </a:cubicBezTo>
                    <a:cubicBezTo>
                      <a:pt x="133541" y="63818"/>
                      <a:pt x="135827" y="63627"/>
                      <a:pt x="138113" y="63246"/>
                    </a:cubicBezTo>
                    <a:lnTo>
                      <a:pt x="136017" y="86868"/>
                    </a:lnTo>
                    <a:cubicBezTo>
                      <a:pt x="132017" y="85916"/>
                      <a:pt x="128397" y="85249"/>
                      <a:pt x="125159" y="84868"/>
                    </a:cubicBezTo>
                    <a:cubicBezTo>
                      <a:pt x="121920" y="84392"/>
                      <a:pt x="119158" y="83915"/>
                      <a:pt x="116777" y="83439"/>
                    </a:cubicBezTo>
                    <a:cubicBezTo>
                      <a:pt x="114014" y="83058"/>
                      <a:pt x="111538" y="82582"/>
                      <a:pt x="109347" y="82105"/>
                    </a:cubicBezTo>
                    <a:lnTo>
                      <a:pt x="101060" y="80963"/>
                    </a:lnTo>
                    <a:cubicBezTo>
                      <a:pt x="98298" y="80582"/>
                      <a:pt x="94869" y="80201"/>
                      <a:pt x="90964" y="79820"/>
                    </a:cubicBezTo>
                    <a:cubicBezTo>
                      <a:pt x="86963" y="79438"/>
                      <a:pt x="82296" y="78962"/>
                      <a:pt x="76962" y="78486"/>
                    </a:cubicBezTo>
                    <a:cubicBezTo>
                      <a:pt x="76200" y="81534"/>
                      <a:pt x="75533" y="84487"/>
                      <a:pt x="75057" y="87249"/>
                    </a:cubicBezTo>
                    <a:cubicBezTo>
                      <a:pt x="74581" y="90011"/>
                      <a:pt x="74295" y="92488"/>
                      <a:pt x="74200" y="94774"/>
                    </a:cubicBezTo>
                    <a:cubicBezTo>
                      <a:pt x="73819" y="97346"/>
                      <a:pt x="73724" y="99727"/>
                      <a:pt x="73819" y="102013"/>
                    </a:cubicBezTo>
                    <a:cubicBezTo>
                      <a:pt x="73628" y="104394"/>
                      <a:pt x="73628" y="107252"/>
                      <a:pt x="73819" y="110490"/>
                    </a:cubicBezTo>
                    <a:cubicBezTo>
                      <a:pt x="73819" y="113252"/>
                      <a:pt x="73819" y="116681"/>
                      <a:pt x="74009" y="120682"/>
                    </a:cubicBezTo>
                    <a:cubicBezTo>
                      <a:pt x="74105" y="124682"/>
                      <a:pt x="74295" y="129350"/>
                      <a:pt x="74486" y="134779"/>
                    </a:cubicBezTo>
                    <a:lnTo>
                      <a:pt x="44387" y="130683"/>
                    </a:lnTo>
                    <a:cubicBezTo>
                      <a:pt x="45815" y="125825"/>
                      <a:pt x="46958" y="121444"/>
                      <a:pt x="48006" y="117538"/>
                    </a:cubicBezTo>
                    <a:cubicBezTo>
                      <a:pt x="48959" y="113633"/>
                      <a:pt x="49816" y="110395"/>
                      <a:pt x="50578" y="107918"/>
                    </a:cubicBezTo>
                    <a:cubicBezTo>
                      <a:pt x="51340" y="104870"/>
                      <a:pt x="52007" y="102108"/>
                      <a:pt x="52483" y="99727"/>
                    </a:cubicBezTo>
                    <a:cubicBezTo>
                      <a:pt x="53054" y="96774"/>
                      <a:pt x="53626" y="93917"/>
                      <a:pt x="54293" y="90964"/>
                    </a:cubicBezTo>
                    <a:cubicBezTo>
                      <a:pt x="54864" y="88392"/>
                      <a:pt x="55340" y="85725"/>
                      <a:pt x="55721" y="82868"/>
                    </a:cubicBezTo>
                    <a:cubicBezTo>
                      <a:pt x="56102" y="80010"/>
                      <a:pt x="56388" y="77248"/>
                      <a:pt x="56579" y="74676"/>
                    </a:cubicBezTo>
                    <a:cubicBezTo>
                      <a:pt x="52007" y="73914"/>
                      <a:pt x="47911" y="73247"/>
                      <a:pt x="44291" y="72866"/>
                    </a:cubicBezTo>
                    <a:cubicBezTo>
                      <a:pt x="40672" y="72485"/>
                      <a:pt x="37624" y="72200"/>
                      <a:pt x="34957" y="72009"/>
                    </a:cubicBezTo>
                    <a:cubicBezTo>
                      <a:pt x="32004" y="71819"/>
                      <a:pt x="29337" y="71628"/>
                      <a:pt x="27146" y="71533"/>
                    </a:cubicBezTo>
                    <a:cubicBezTo>
                      <a:pt x="24860" y="71533"/>
                      <a:pt x="22384" y="71533"/>
                      <a:pt x="19526" y="71342"/>
                    </a:cubicBezTo>
                    <a:cubicBezTo>
                      <a:pt x="17050" y="71342"/>
                      <a:pt x="14192" y="71247"/>
                      <a:pt x="10859" y="70866"/>
                    </a:cubicBezTo>
                    <a:cubicBezTo>
                      <a:pt x="7525" y="70485"/>
                      <a:pt x="3905" y="70199"/>
                      <a:pt x="0" y="70104"/>
                    </a:cubicBezTo>
                    <a:lnTo>
                      <a:pt x="1143" y="47149"/>
                    </a:lnTo>
                    <a:cubicBezTo>
                      <a:pt x="6096" y="48196"/>
                      <a:pt x="10382" y="49054"/>
                      <a:pt x="14192" y="49816"/>
                    </a:cubicBezTo>
                    <a:cubicBezTo>
                      <a:pt x="17907" y="50483"/>
                      <a:pt x="21146" y="51054"/>
                      <a:pt x="23717" y="51435"/>
                    </a:cubicBezTo>
                    <a:lnTo>
                      <a:pt x="31147" y="52483"/>
                    </a:lnTo>
                    <a:lnTo>
                      <a:pt x="39434" y="53626"/>
                    </a:lnTo>
                    <a:lnTo>
                      <a:pt x="61246" y="56579"/>
                    </a:lnTo>
                    <a:cubicBezTo>
                      <a:pt x="61913" y="51816"/>
                      <a:pt x="62484" y="47625"/>
                      <a:pt x="62865" y="44005"/>
                    </a:cubicBezTo>
                    <a:cubicBezTo>
                      <a:pt x="63246" y="40386"/>
                      <a:pt x="63532" y="37433"/>
                      <a:pt x="63722" y="34957"/>
                    </a:cubicBezTo>
                    <a:cubicBezTo>
                      <a:pt x="63913" y="32195"/>
                      <a:pt x="64008" y="29909"/>
                      <a:pt x="64103" y="28289"/>
                    </a:cubicBezTo>
                    <a:cubicBezTo>
                      <a:pt x="64103" y="26384"/>
                      <a:pt x="64103" y="24194"/>
                      <a:pt x="63913" y="21527"/>
                    </a:cubicBezTo>
                    <a:cubicBezTo>
                      <a:pt x="63913" y="19241"/>
                      <a:pt x="63722" y="16383"/>
                      <a:pt x="63532" y="12859"/>
                    </a:cubicBezTo>
                    <a:cubicBezTo>
                      <a:pt x="63341" y="9335"/>
                      <a:pt x="63151" y="5239"/>
                      <a:pt x="62865" y="4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4646199" y="5268658"/>
                <a:ext cx="153257" cy="217718"/>
              </a:xfrm>
              <a:custGeom>
                <a:avLst/>
                <a:gdLst/>
                <a:ahLst/>
                <a:cxnLst/>
                <a:rect l="l" t="t" r="r" b="b"/>
                <a:pathLst>
                  <a:path w="153257" h="217718" extrusionOk="0">
                    <a:moveTo>
                      <a:pt x="95" y="0"/>
                    </a:moveTo>
                    <a:cubicBezTo>
                      <a:pt x="3715" y="1048"/>
                      <a:pt x="6953" y="1905"/>
                      <a:pt x="9716" y="2572"/>
                    </a:cubicBezTo>
                    <a:cubicBezTo>
                      <a:pt x="12478" y="3238"/>
                      <a:pt x="15049" y="3810"/>
                      <a:pt x="17240" y="4286"/>
                    </a:cubicBezTo>
                    <a:cubicBezTo>
                      <a:pt x="19621" y="4763"/>
                      <a:pt x="21907" y="5239"/>
                      <a:pt x="24098" y="5524"/>
                    </a:cubicBezTo>
                    <a:cubicBezTo>
                      <a:pt x="26098" y="5810"/>
                      <a:pt x="28766" y="6096"/>
                      <a:pt x="31909" y="6286"/>
                    </a:cubicBezTo>
                    <a:cubicBezTo>
                      <a:pt x="34480" y="6477"/>
                      <a:pt x="37909" y="6667"/>
                      <a:pt x="42100" y="6953"/>
                    </a:cubicBezTo>
                    <a:cubicBezTo>
                      <a:pt x="46292" y="7239"/>
                      <a:pt x="51244" y="7525"/>
                      <a:pt x="57055" y="7715"/>
                    </a:cubicBezTo>
                    <a:cubicBezTo>
                      <a:pt x="56578" y="8382"/>
                      <a:pt x="55531" y="10573"/>
                      <a:pt x="53912" y="14192"/>
                    </a:cubicBezTo>
                    <a:cubicBezTo>
                      <a:pt x="52292" y="17812"/>
                      <a:pt x="50578" y="22288"/>
                      <a:pt x="48673" y="27527"/>
                    </a:cubicBezTo>
                    <a:cubicBezTo>
                      <a:pt x="46863" y="32766"/>
                      <a:pt x="45053" y="38671"/>
                      <a:pt x="43339" y="45053"/>
                    </a:cubicBezTo>
                    <a:cubicBezTo>
                      <a:pt x="41624" y="51530"/>
                      <a:pt x="40386" y="57912"/>
                      <a:pt x="39624" y="64294"/>
                    </a:cubicBezTo>
                    <a:cubicBezTo>
                      <a:pt x="38862" y="70675"/>
                      <a:pt x="38767" y="76771"/>
                      <a:pt x="39529" y="82582"/>
                    </a:cubicBezTo>
                    <a:cubicBezTo>
                      <a:pt x="40195" y="88392"/>
                      <a:pt x="42005" y="93250"/>
                      <a:pt x="44863" y="97250"/>
                    </a:cubicBezTo>
                    <a:cubicBezTo>
                      <a:pt x="50864" y="105442"/>
                      <a:pt x="56483" y="110585"/>
                      <a:pt x="61722" y="112776"/>
                    </a:cubicBezTo>
                    <a:cubicBezTo>
                      <a:pt x="66961" y="114967"/>
                      <a:pt x="71723" y="115443"/>
                      <a:pt x="76009" y="114205"/>
                    </a:cubicBezTo>
                    <a:cubicBezTo>
                      <a:pt x="80296" y="112966"/>
                      <a:pt x="84011" y="110585"/>
                      <a:pt x="87058" y="107251"/>
                    </a:cubicBezTo>
                    <a:cubicBezTo>
                      <a:pt x="90106" y="103917"/>
                      <a:pt x="92488" y="100774"/>
                      <a:pt x="94012" y="97822"/>
                    </a:cubicBezTo>
                    <a:cubicBezTo>
                      <a:pt x="97917" y="89725"/>
                      <a:pt x="100870" y="81058"/>
                      <a:pt x="102679" y="71723"/>
                    </a:cubicBezTo>
                    <a:cubicBezTo>
                      <a:pt x="104203" y="63627"/>
                      <a:pt x="104775" y="54578"/>
                      <a:pt x="104489" y="44386"/>
                    </a:cubicBezTo>
                    <a:cubicBezTo>
                      <a:pt x="104203" y="34195"/>
                      <a:pt x="101632" y="23526"/>
                      <a:pt x="96774" y="12382"/>
                    </a:cubicBezTo>
                    <a:cubicBezTo>
                      <a:pt x="101537" y="13430"/>
                      <a:pt x="105632" y="14288"/>
                      <a:pt x="109061" y="14954"/>
                    </a:cubicBezTo>
                    <a:cubicBezTo>
                      <a:pt x="112490" y="15621"/>
                      <a:pt x="115538" y="16192"/>
                      <a:pt x="118110" y="16764"/>
                    </a:cubicBezTo>
                    <a:cubicBezTo>
                      <a:pt x="121063" y="17335"/>
                      <a:pt x="123634" y="17907"/>
                      <a:pt x="125730" y="18383"/>
                    </a:cubicBezTo>
                    <a:cubicBezTo>
                      <a:pt x="127730" y="18859"/>
                      <a:pt x="130112" y="19145"/>
                      <a:pt x="132874" y="19336"/>
                    </a:cubicBezTo>
                    <a:cubicBezTo>
                      <a:pt x="135255" y="19717"/>
                      <a:pt x="138208" y="19907"/>
                      <a:pt x="141637" y="20098"/>
                    </a:cubicBezTo>
                    <a:cubicBezTo>
                      <a:pt x="145066" y="20288"/>
                      <a:pt x="148971" y="20479"/>
                      <a:pt x="153257" y="20669"/>
                    </a:cubicBezTo>
                    <a:cubicBezTo>
                      <a:pt x="151543" y="38862"/>
                      <a:pt x="150019" y="54959"/>
                      <a:pt x="148590" y="69151"/>
                    </a:cubicBezTo>
                    <a:cubicBezTo>
                      <a:pt x="147256" y="83344"/>
                      <a:pt x="145923" y="95821"/>
                      <a:pt x="144685" y="106680"/>
                    </a:cubicBezTo>
                    <a:cubicBezTo>
                      <a:pt x="143446" y="117443"/>
                      <a:pt x="142399" y="126778"/>
                      <a:pt x="141256" y="134683"/>
                    </a:cubicBezTo>
                    <a:cubicBezTo>
                      <a:pt x="140208" y="142494"/>
                      <a:pt x="139255" y="149066"/>
                      <a:pt x="138589" y="154495"/>
                    </a:cubicBezTo>
                    <a:cubicBezTo>
                      <a:pt x="136684" y="167164"/>
                      <a:pt x="134969" y="175450"/>
                      <a:pt x="133445" y="179451"/>
                    </a:cubicBezTo>
                    <a:cubicBezTo>
                      <a:pt x="131159" y="184975"/>
                      <a:pt x="127825" y="190309"/>
                      <a:pt x="123253" y="195548"/>
                    </a:cubicBezTo>
                    <a:cubicBezTo>
                      <a:pt x="118681" y="200787"/>
                      <a:pt x="113252" y="205168"/>
                      <a:pt x="106870" y="208978"/>
                    </a:cubicBezTo>
                    <a:cubicBezTo>
                      <a:pt x="100584" y="212693"/>
                      <a:pt x="93440" y="215265"/>
                      <a:pt x="85725" y="216789"/>
                    </a:cubicBezTo>
                    <a:cubicBezTo>
                      <a:pt x="77915" y="218218"/>
                      <a:pt x="69628" y="218027"/>
                      <a:pt x="60865" y="216027"/>
                    </a:cubicBezTo>
                    <a:cubicBezTo>
                      <a:pt x="52292" y="214122"/>
                      <a:pt x="45625" y="212026"/>
                      <a:pt x="40767" y="209740"/>
                    </a:cubicBezTo>
                    <a:cubicBezTo>
                      <a:pt x="35909" y="207454"/>
                      <a:pt x="32194" y="205168"/>
                      <a:pt x="29623" y="202692"/>
                    </a:cubicBezTo>
                    <a:cubicBezTo>
                      <a:pt x="27051" y="200311"/>
                      <a:pt x="25336" y="197834"/>
                      <a:pt x="24384" y="195548"/>
                    </a:cubicBezTo>
                    <a:cubicBezTo>
                      <a:pt x="23527" y="193167"/>
                      <a:pt x="22955" y="190786"/>
                      <a:pt x="22669" y="188404"/>
                    </a:cubicBezTo>
                    <a:cubicBezTo>
                      <a:pt x="22384" y="186023"/>
                      <a:pt x="22193" y="183832"/>
                      <a:pt x="21907" y="181642"/>
                    </a:cubicBezTo>
                    <a:cubicBezTo>
                      <a:pt x="21622" y="179546"/>
                      <a:pt x="20765" y="177641"/>
                      <a:pt x="19336" y="175926"/>
                    </a:cubicBezTo>
                    <a:cubicBezTo>
                      <a:pt x="17526" y="174022"/>
                      <a:pt x="15621" y="172021"/>
                      <a:pt x="13621" y="170116"/>
                    </a:cubicBezTo>
                    <a:cubicBezTo>
                      <a:pt x="11811" y="168402"/>
                      <a:pt x="9811" y="166592"/>
                      <a:pt x="7715" y="164782"/>
                    </a:cubicBezTo>
                    <a:cubicBezTo>
                      <a:pt x="5620" y="162973"/>
                      <a:pt x="3524" y="161449"/>
                      <a:pt x="1429" y="160306"/>
                    </a:cubicBezTo>
                    <a:lnTo>
                      <a:pt x="60769" y="165068"/>
                    </a:lnTo>
                    <a:cubicBezTo>
                      <a:pt x="58769" y="167068"/>
                      <a:pt x="57341" y="168878"/>
                      <a:pt x="56388" y="170688"/>
                    </a:cubicBezTo>
                    <a:cubicBezTo>
                      <a:pt x="55435" y="172402"/>
                      <a:pt x="54673" y="173926"/>
                      <a:pt x="54388" y="175165"/>
                    </a:cubicBezTo>
                    <a:cubicBezTo>
                      <a:pt x="54007" y="176784"/>
                      <a:pt x="53912" y="178213"/>
                      <a:pt x="54102" y="179356"/>
                    </a:cubicBezTo>
                    <a:cubicBezTo>
                      <a:pt x="54578" y="181642"/>
                      <a:pt x="55531" y="184309"/>
                      <a:pt x="57150" y="187261"/>
                    </a:cubicBezTo>
                    <a:cubicBezTo>
                      <a:pt x="58674" y="190214"/>
                      <a:pt x="60960" y="192691"/>
                      <a:pt x="63913" y="194691"/>
                    </a:cubicBezTo>
                    <a:cubicBezTo>
                      <a:pt x="66866" y="196691"/>
                      <a:pt x="70485" y="197739"/>
                      <a:pt x="74867" y="197739"/>
                    </a:cubicBezTo>
                    <a:cubicBezTo>
                      <a:pt x="79248" y="197739"/>
                      <a:pt x="84487" y="196120"/>
                      <a:pt x="90583" y="192881"/>
                    </a:cubicBezTo>
                    <a:cubicBezTo>
                      <a:pt x="95631" y="190024"/>
                      <a:pt x="100298" y="184880"/>
                      <a:pt x="104489" y="177641"/>
                    </a:cubicBezTo>
                    <a:cubicBezTo>
                      <a:pt x="108014" y="171355"/>
                      <a:pt x="111252" y="162306"/>
                      <a:pt x="114395" y="150590"/>
                    </a:cubicBezTo>
                    <a:cubicBezTo>
                      <a:pt x="117539" y="138874"/>
                      <a:pt x="119348" y="123063"/>
                      <a:pt x="120015" y="103251"/>
                    </a:cubicBezTo>
                    <a:cubicBezTo>
                      <a:pt x="115157" y="114205"/>
                      <a:pt x="109442" y="122396"/>
                      <a:pt x="102870" y="127635"/>
                    </a:cubicBezTo>
                    <a:cubicBezTo>
                      <a:pt x="96298" y="132874"/>
                      <a:pt x="90011" y="136588"/>
                      <a:pt x="83915" y="138589"/>
                    </a:cubicBezTo>
                    <a:cubicBezTo>
                      <a:pt x="76867" y="140970"/>
                      <a:pt x="69723" y="141827"/>
                      <a:pt x="62484" y="140970"/>
                    </a:cubicBezTo>
                    <a:cubicBezTo>
                      <a:pt x="52959" y="139255"/>
                      <a:pt x="44958" y="136969"/>
                      <a:pt x="38386" y="133826"/>
                    </a:cubicBezTo>
                    <a:cubicBezTo>
                      <a:pt x="31814" y="130778"/>
                      <a:pt x="26670" y="127063"/>
                      <a:pt x="22669" y="122777"/>
                    </a:cubicBezTo>
                    <a:cubicBezTo>
                      <a:pt x="18764" y="118491"/>
                      <a:pt x="15907" y="113633"/>
                      <a:pt x="14097" y="108204"/>
                    </a:cubicBezTo>
                    <a:cubicBezTo>
                      <a:pt x="12287" y="102775"/>
                      <a:pt x="11240" y="96869"/>
                      <a:pt x="11049" y="90488"/>
                    </a:cubicBezTo>
                    <a:cubicBezTo>
                      <a:pt x="10763" y="84106"/>
                      <a:pt x="11049" y="77724"/>
                      <a:pt x="12001" y="71342"/>
                    </a:cubicBezTo>
                    <a:cubicBezTo>
                      <a:pt x="12859" y="64960"/>
                      <a:pt x="13716" y="59055"/>
                      <a:pt x="14573" y="53530"/>
                    </a:cubicBezTo>
                    <a:cubicBezTo>
                      <a:pt x="15430" y="48006"/>
                      <a:pt x="16193" y="42958"/>
                      <a:pt x="16764" y="38481"/>
                    </a:cubicBezTo>
                    <a:cubicBezTo>
                      <a:pt x="17431" y="34004"/>
                      <a:pt x="17431" y="30289"/>
                      <a:pt x="16859" y="27337"/>
                    </a:cubicBezTo>
                    <a:cubicBezTo>
                      <a:pt x="16097" y="24384"/>
                      <a:pt x="15049" y="21431"/>
                      <a:pt x="13525" y="18478"/>
                    </a:cubicBezTo>
                    <a:cubicBezTo>
                      <a:pt x="12382" y="15907"/>
                      <a:pt x="10668" y="12954"/>
                      <a:pt x="8382" y="9715"/>
                    </a:cubicBezTo>
                    <a:cubicBezTo>
                      <a:pt x="6096" y="6477"/>
                      <a:pt x="3334" y="3334"/>
                      <a:pt x="0" y="2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4809362" y="5269896"/>
                <a:ext cx="146494" cy="181070"/>
              </a:xfrm>
              <a:custGeom>
                <a:avLst/>
                <a:gdLst/>
                <a:ahLst/>
                <a:cxnLst/>
                <a:rect l="l" t="t" r="r" b="b"/>
                <a:pathLst>
                  <a:path w="146494" h="181070" extrusionOk="0">
                    <a:moveTo>
                      <a:pt x="114491" y="52864"/>
                    </a:moveTo>
                    <a:cubicBezTo>
                      <a:pt x="111633" y="52673"/>
                      <a:pt x="109061" y="52483"/>
                      <a:pt x="106680" y="52292"/>
                    </a:cubicBezTo>
                    <a:lnTo>
                      <a:pt x="127159" y="16097"/>
                    </a:lnTo>
                    <a:lnTo>
                      <a:pt x="99441" y="0"/>
                    </a:lnTo>
                    <a:lnTo>
                      <a:pt x="76391" y="48959"/>
                    </a:lnTo>
                    <a:cubicBezTo>
                      <a:pt x="73628" y="48482"/>
                      <a:pt x="70295" y="47911"/>
                      <a:pt x="66294" y="47054"/>
                    </a:cubicBezTo>
                    <a:cubicBezTo>
                      <a:pt x="60960" y="46101"/>
                      <a:pt x="53816" y="44863"/>
                      <a:pt x="44672" y="43244"/>
                    </a:cubicBezTo>
                    <a:cubicBezTo>
                      <a:pt x="35528" y="41624"/>
                      <a:pt x="24098" y="39624"/>
                      <a:pt x="10097" y="37338"/>
                    </a:cubicBezTo>
                    <a:lnTo>
                      <a:pt x="7239" y="62579"/>
                    </a:lnTo>
                    <a:cubicBezTo>
                      <a:pt x="19431" y="63913"/>
                      <a:pt x="29432" y="64865"/>
                      <a:pt x="37243" y="65532"/>
                    </a:cubicBezTo>
                    <a:cubicBezTo>
                      <a:pt x="45053" y="66199"/>
                      <a:pt x="51149" y="66770"/>
                      <a:pt x="55626" y="67151"/>
                    </a:cubicBezTo>
                    <a:cubicBezTo>
                      <a:pt x="60770" y="67723"/>
                      <a:pt x="64580" y="68009"/>
                      <a:pt x="67056" y="68199"/>
                    </a:cubicBezTo>
                    <a:lnTo>
                      <a:pt x="67247" y="68199"/>
                    </a:lnTo>
                    <a:cubicBezTo>
                      <a:pt x="67247" y="68199"/>
                      <a:pt x="54197" y="96012"/>
                      <a:pt x="54197" y="96012"/>
                    </a:cubicBezTo>
                    <a:cubicBezTo>
                      <a:pt x="50864" y="95631"/>
                      <a:pt x="47244" y="95250"/>
                      <a:pt x="43148" y="94774"/>
                    </a:cubicBezTo>
                    <a:cubicBezTo>
                      <a:pt x="33147" y="93631"/>
                      <a:pt x="20098" y="92012"/>
                      <a:pt x="3810" y="89916"/>
                    </a:cubicBezTo>
                    <a:lnTo>
                      <a:pt x="2858" y="96584"/>
                    </a:lnTo>
                    <a:cubicBezTo>
                      <a:pt x="2667" y="97727"/>
                      <a:pt x="2667" y="98679"/>
                      <a:pt x="2667" y="99632"/>
                    </a:cubicBezTo>
                    <a:lnTo>
                      <a:pt x="2096" y="103537"/>
                    </a:lnTo>
                    <a:cubicBezTo>
                      <a:pt x="1905" y="104775"/>
                      <a:pt x="1715" y="106299"/>
                      <a:pt x="1429" y="108109"/>
                    </a:cubicBezTo>
                    <a:cubicBezTo>
                      <a:pt x="1143" y="109823"/>
                      <a:pt x="762" y="111919"/>
                      <a:pt x="0" y="114205"/>
                    </a:cubicBezTo>
                    <a:cubicBezTo>
                      <a:pt x="12954" y="114491"/>
                      <a:pt x="23622" y="114871"/>
                      <a:pt x="32099" y="115348"/>
                    </a:cubicBezTo>
                    <a:cubicBezTo>
                      <a:pt x="36767" y="115634"/>
                      <a:pt x="40862" y="115919"/>
                      <a:pt x="44482" y="116110"/>
                    </a:cubicBezTo>
                    <a:lnTo>
                      <a:pt x="17336" y="173736"/>
                    </a:lnTo>
                    <a:lnTo>
                      <a:pt x="33433" y="181070"/>
                    </a:lnTo>
                    <a:lnTo>
                      <a:pt x="68771" y="118682"/>
                    </a:lnTo>
                    <a:cubicBezTo>
                      <a:pt x="71819" y="119158"/>
                      <a:pt x="75724" y="119729"/>
                      <a:pt x="80486" y="120587"/>
                    </a:cubicBezTo>
                    <a:cubicBezTo>
                      <a:pt x="85820" y="121539"/>
                      <a:pt x="93059" y="122682"/>
                      <a:pt x="102108" y="124016"/>
                    </a:cubicBezTo>
                    <a:cubicBezTo>
                      <a:pt x="111252" y="125349"/>
                      <a:pt x="122777" y="127063"/>
                      <a:pt x="136779" y="129159"/>
                    </a:cubicBezTo>
                    <a:lnTo>
                      <a:pt x="139351" y="104204"/>
                    </a:lnTo>
                    <a:cubicBezTo>
                      <a:pt x="126873" y="103251"/>
                      <a:pt x="116872" y="102394"/>
                      <a:pt x="109157" y="101727"/>
                    </a:cubicBezTo>
                    <a:cubicBezTo>
                      <a:pt x="101441" y="101060"/>
                      <a:pt x="95345" y="100489"/>
                      <a:pt x="90964" y="100108"/>
                    </a:cubicBezTo>
                    <a:cubicBezTo>
                      <a:pt x="86011" y="99822"/>
                      <a:pt x="82391" y="99441"/>
                      <a:pt x="80010" y="99155"/>
                    </a:cubicBezTo>
                    <a:lnTo>
                      <a:pt x="95250" y="72200"/>
                    </a:lnTo>
                    <a:cubicBezTo>
                      <a:pt x="97727" y="72485"/>
                      <a:pt x="100394" y="72866"/>
                      <a:pt x="103251" y="73247"/>
                    </a:cubicBezTo>
                    <a:cubicBezTo>
                      <a:pt x="113157" y="74486"/>
                      <a:pt x="126302" y="76295"/>
                      <a:pt x="142685" y="78486"/>
                    </a:cubicBezTo>
                    <a:cubicBezTo>
                      <a:pt x="142875" y="77343"/>
                      <a:pt x="142970" y="76295"/>
                      <a:pt x="142970" y="75152"/>
                    </a:cubicBezTo>
                    <a:cubicBezTo>
                      <a:pt x="142970" y="74009"/>
                      <a:pt x="143161" y="73057"/>
                      <a:pt x="143256" y="72104"/>
                    </a:cubicBezTo>
                    <a:lnTo>
                      <a:pt x="143732" y="68771"/>
                    </a:lnTo>
                    <a:lnTo>
                      <a:pt x="144209" y="64865"/>
                    </a:lnTo>
                    <a:cubicBezTo>
                      <a:pt x="144494" y="62675"/>
                      <a:pt x="145256" y="59150"/>
                      <a:pt x="146495" y="54483"/>
                    </a:cubicBezTo>
                    <a:cubicBezTo>
                      <a:pt x="133636" y="54007"/>
                      <a:pt x="122873" y="53531"/>
                      <a:pt x="114300" y="528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4960444" y="5261888"/>
                <a:ext cx="154235" cy="203252"/>
              </a:xfrm>
              <a:custGeom>
                <a:avLst/>
                <a:gdLst/>
                <a:ahLst/>
                <a:cxnLst/>
                <a:rect l="l" t="t" r="r" b="b"/>
                <a:pathLst>
                  <a:path w="154235" h="203252" extrusionOk="0">
                    <a:moveTo>
                      <a:pt x="93044" y="388"/>
                    </a:moveTo>
                    <a:cubicBezTo>
                      <a:pt x="101521" y="1341"/>
                      <a:pt x="109808" y="4484"/>
                      <a:pt x="117999" y="9723"/>
                    </a:cubicBezTo>
                    <a:cubicBezTo>
                      <a:pt x="126095" y="14962"/>
                      <a:pt x="133049" y="22201"/>
                      <a:pt x="138954" y="31345"/>
                    </a:cubicBezTo>
                    <a:cubicBezTo>
                      <a:pt x="144860" y="40488"/>
                      <a:pt x="149146" y="51537"/>
                      <a:pt x="151908" y="64492"/>
                    </a:cubicBezTo>
                    <a:cubicBezTo>
                      <a:pt x="154670" y="77445"/>
                      <a:pt x="154956" y="92209"/>
                      <a:pt x="152861" y="108878"/>
                    </a:cubicBezTo>
                    <a:cubicBezTo>
                      <a:pt x="151527" y="119927"/>
                      <a:pt x="149337" y="129928"/>
                      <a:pt x="146289" y="138691"/>
                    </a:cubicBezTo>
                    <a:cubicBezTo>
                      <a:pt x="143241" y="147454"/>
                      <a:pt x="139621" y="155170"/>
                      <a:pt x="135525" y="161837"/>
                    </a:cubicBezTo>
                    <a:cubicBezTo>
                      <a:pt x="131430" y="168504"/>
                      <a:pt x="127048" y="174315"/>
                      <a:pt x="122286" y="179172"/>
                    </a:cubicBezTo>
                    <a:cubicBezTo>
                      <a:pt x="117523" y="184030"/>
                      <a:pt x="112951" y="188126"/>
                      <a:pt x="108379" y="191364"/>
                    </a:cubicBezTo>
                    <a:cubicBezTo>
                      <a:pt x="103807" y="194603"/>
                      <a:pt x="99521" y="197079"/>
                      <a:pt x="95520" y="198794"/>
                    </a:cubicBezTo>
                    <a:cubicBezTo>
                      <a:pt x="91520" y="200509"/>
                      <a:pt x="88186" y="201556"/>
                      <a:pt x="85519" y="201937"/>
                    </a:cubicBezTo>
                    <a:cubicBezTo>
                      <a:pt x="82090" y="202604"/>
                      <a:pt x="77994" y="202985"/>
                      <a:pt x="73232" y="203176"/>
                    </a:cubicBezTo>
                    <a:cubicBezTo>
                      <a:pt x="68469" y="203366"/>
                      <a:pt x="63612" y="203176"/>
                      <a:pt x="58659" y="202890"/>
                    </a:cubicBezTo>
                    <a:cubicBezTo>
                      <a:pt x="53610" y="202509"/>
                      <a:pt x="48753" y="201556"/>
                      <a:pt x="43990" y="200032"/>
                    </a:cubicBezTo>
                    <a:cubicBezTo>
                      <a:pt x="39228" y="198508"/>
                      <a:pt x="35132" y="196413"/>
                      <a:pt x="31798" y="193746"/>
                    </a:cubicBezTo>
                    <a:cubicBezTo>
                      <a:pt x="28369" y="190984"/>
                      <a:pt x="24559" y="187269"/>
                      <a:pt x="20273" y="182411"/>
                    </a:cubicBezTo>
                    <a:cubicBezTo>
                      <a:pt x="15987" y="177553"/>
                      <a:pt x="12081" y="171267"/>
                      <a:pt x="8652" y="163361"/>
                    </a:cubicBezTo>
                    <a:cubicBezTo>
                      <a:pt x="5223" y="155455"/>
                      <a:pt x="2651" y="145835"/>
                      <a:pt x="1032" y="134310"/>
                    </a:cubicBezTo>
                    <a:cubicBezTo>
                      <a:pt x="-587" y="122785"/>
                      <a:pt x="-301" y="109069"/>
                      <a:pt x="1890" y="93067"/>
                    </a:cubicBezTo>
                    <a:cubicBezTo>
                      <a:pt x="4080" y="77064"/>
                      <a:pt x="7986" y="62968"/>
                      <a:pt x="13415" y="50776"/>
                    </a:cubicBezTo>
                    <a:cubicBezTo>
                      <a:pt x="18939" y="38584"/>
                      <a:pt x="25702" y="28487"/>
                      <a:pt x="33608" y="20581"/>
                    </a:cubicBezTo>
                    <a:cubicBezTo>
                      <a:pt x="41514" y="12676"/>
                      <a:pt x="50562" y="6961"/>
                      <a:pt x="60754" y="3627"/>
                    </a:cubicBezTo>
                    <a:cubicBezTo>
                      <a:pt x="70851" y="198"/>
                      <a:pt x="81709" y="-755"/>
                      <a:pt x="93139" y="579"/>
                    </a:cubicBezTo>
                    <a:close/>
                    <a:moveTo>
                      <a:pt x="39990" y="97829"/>
                    </a:moveTo>
                    <a:cubicBezTo>
                      <a:pt x="38275" y="108687"/>
                      <a:pt x="37608" y="118212"/>
                      <a:pt x="37989" y="126595"/>
                    </a:cubicBezTo>
                    <a:cubicBezTo>
                      <a:pt x="38370" y="134881"/>
                      <a:pt x="39132" y="141930"/>
                      <a:pt x="40466" y="147740"/>
                    </a:cubicBezTo>
                    <a:cubicBezTo>
                      <a:pt x="41799" y="153550"/>
                      <a:pt x="43228" y="158218"/>
                      <a:pt x="44847" y="161742"/>
                    </a:cubicBezTo>
                    <a:cubicBezTo>
                      <a:pt x="46562" y="165266"/>
                      <a:pt x="47800" y="167743"/>
                      <a:pt x="48753" y="169171"/>
                    </a:cubicBezTo>
                    <a:cubicBezTo>
                      <a:pt x="49610" y="170981"/>
                      <a:pt x="51515" y="172410"/>
                      <a:pt x="54372" y="173362"/>
                    </a:cubicBezTo>
                    <a:cubicBezTo>
                      <a:pt x="57230" y="174315"/>
                      <a:pt x="60373" y="174981"/>
                      <a:pt x="63707" y="175362"/>
                    </a:cubicBezTo>
                    <a:cubicBezTo>
                      <a:pt x="67041" y="175744"/>
                      <a:pt x="70279" y="175744"/>
                      <a:pt x="73518" y="175362"/>
                    </a:cubicBezTo>
                    <a:cubicBezTo>
                      <a:pt x="76756" y="174981"/>
                      <a:pt x="79328" y="174124"/>
                      <a:pt x="81138" y="172886"/>
                    </a:cubicBezTo>
                    <a:cubicBezTo>
                      <a:pt x="82185" y="172124"/>
                      <a:pt x="83805" y="169933"/>
                      <a:pt x="86091" y="166504"/>
                    </a:cubicBezTo>
                    <a:cubicBezTo>
                      <a:pt x="88376" y="163075"/>
                      <a:pt x="90758" y="158503"/>
                      <a:pt x="93330" y="152884"/>
                    </a:cubicBezTo>
                    <a:cubicBezTo>
                      <a:pt x="95901" y="147264"/>
                      <a:pt x="98473" y="140596"/>
                      <a:pt x="101045" y="132976"/>
                    </a:cubicBezTo>
                    <a:cubicBezTo>
                      <a:pt x="103617" y="125356"/>
                      <a:pt x="105712" y="117070"/>
                      <a:pt x="107522" y="108116"/>
                    </a:cubicBezTo>
                    <a:cubicBezTo>
                      <a:pt x="109427" y="98020"/>
                      <a:pt x="110760" y="88685"/>
                      <a:pt x="111332" y="80017"/>
                    </a:cubicBezTo>
                    <a:cubicBezTo>
                      <a:pt x="111999" y="71350"/>
                      <a:pt x="112189" y="63729"/>
                      <a:pt x="111903" y="57157"/>
                    </a:cubicBezTo>
                    <a:cubicBezTo>
                      <a:pt x="111713" y="50585"/>
                      <a:pt x="111141" y="45061"/>
                      <a:pt x="110189" y="40584"/>
                    </a:cubicBezTo>
                    <a:cubicBezTo>
                      <a:pt x="109332" y="36107"/>
                      <a:pt x="108093" y="33059"/>
                      <a:pt x="106665" y="31345"/>
                    </a:cubicBezTo>
                    <a:cubicBezTo>
                      <a:pt x="104569" y="28773"/>
                      <a:pt x="101902" y="26868"/>
                      <a:pt x="98568" y="25439"/>
                    </a:cubicBezTo>
                    <a:cubicBezTo>
                      <a:pt x="95330" y="24010"/>
                      <a:pt x="91901" y="23248"/>
                      <a:pt x="88472" y="22962"/>
                    </a:cubicBezTo>
                    <a:cubicBezTo>
                      <a:pt x="85043" y="22677"/>
                      <a:pt x="81709" y="22962"/>
                      <a:pt x="78566" y="23534"/>
                    </a:cubicBezTo>
                    <a:cubicBezTo>
                      <a:pt x="75327" y="24201"/>
                      <a:pt x="72851" y="25344"/>
                      <a:pt x="70946" y="26963"/>
                    </a:cubicBezTo>
                    <a:cubicBezTo>
                      <a:pt x="67136" y="30202"/>
                      <a:pt x="63612" y="33630"/>
                      <a:pt x="60468" y="37345"/>
                    </a:cubicBezTo>
                    <a:cubicBezTo>
                      <a:pt x="57325" y="41060"/>
                      <a:pt x="54563" y="45632"/>
                      <a:pt x="52086" y="51156"/>
                    </a:cubicBezTo>
                    <a:cubicBezTo>
                      <a:pt x="49610" y="56681"/>
                      <a:pt x="47419" y="63158"/>
                      <a:pt x="45324" y="70683"/>
                    </a:cubicBezTo>
                    <a:cubicBezTo>
                      <a:pt x="43228" y="78208"/>
                      <a:pt x="41418" y="87256"/>
                      <a:pt x="39799" y="979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28"/>
            <p:cNvGrpSpPr/>
            <p:nvPr/>
          </p:nvGrpSpPr>
          <p:grpSpPr>
            <a:xfrm>
              <a:off x="8275557" y="4749292"/>
              <a:ext cx="759514" cy="162428"/>
              <a:chOff x="1878644" y="1647584"/>
              <a:chExt cx="559042" cy="119538"/>
            </a:xfrm>
          </p:grpSpPr>
          <p:sp>
            <p:nvSpPr>
              <p:cNvPr id="485" name="Google Shape;485;p28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2657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492" name="Google Shape;492;p29"/>
          <p:cNvSpPr txBox="1">
            <a:spLocks noGrp="1"/>
          </p:cNvSpPr>
          <p:nvPr>
            <p:ph type="subTitle" idx="1"/>
          </p:nvPr>
        </p:nvSpPr>
        <p:spPr>
          <a:xfrm>
            <a:off x="950967" y="2273451"/>
            <a:ext cx="45076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2222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subTitle" idx="2"/>
          </p:nvPr>
        </p:nvSpPr>
        <p:spPr>
          <a:xfrm>
            <a:off x="6264615" y="2273451"/>
            <a:ext cx="45076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2222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3"/>
          </p:nvPr>
        </p:nvSpPr>
        <p:spPr>
          <a:xfrm>
            <a:off x="950967" y="4464084"/>
            <a:ext cx="45076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2222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4"/>
          </p:nvPr>
        </p:nvSpPr>
        <p:spPr>
          <a:xfrm>
            <a:off x="6264615" y="4464084"/>
            <a:ext cx="45076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2222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subTitle" idx="5"/>
          </p:nvPr>
        </p:nvSpPr>
        <p:spPr>
          <a:xfrm>
            <a:off x="950967" y="1636251"/>
            <a:ext cx="45076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97" name="Google Shape;497;p29"/>
          <p:cNvSpPr txBox="1">
            <a:spLocks noGrp="1"/>
          </p:cNvSpPr>
          <p:nvPr>
            <p:ph type="subTitle" idx="6"/>
          </p:nvPr>
        </p:nvSpPr>
        <p:spPr>
          <a:xfrm>
            <a:off x="950967" y="3826884"/>
            <a:ext cx="45076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98" name="Google Shape;498;p29"/>
          <p:cNvSpPr txBox="1">
            <a:spLocks noGrp="1"/>
          </p:cNvSpPr>
          <p:nvPr>
            <p:ph type="subTitle" idx="7"/>
          </p:nvPr>
        </p:nvSpPr>
        <p:spPr>
          <a:xfrm>
            <a:off x="6264607" y="1636251"/>
            <a:ext cx="45076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499" name="Google Shape;499;p29"/>
          <p:cNvSpPr txBox="1">
            <a:spLocks noGrp="1"/>
          </p:cNvSpPr>
          <p:nvPr>
            <p:ph type="subTitle" idx="8"/>
          </p:nvPr>
        </p:nvSpPr>
        <p:spPr>
          <a:xfrm>
            <a:off x="6264607" y="3826884"/>
            <a:ext cx="45076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500" name="Google Shape;500;p29"/>
          <p:cNvGrpSpPr/>
          <p:nvPr/>
        </p:nvGrpSpPr>
        <p:grpSpPr>
          <a:xfrm>
            <a:off x="11124748" y="268519"/>
            <a:ext cx="881685" cy="6347552"/>
            <a:chOff x="8343561" y="201389"/>
            <a:chExt cx="661264" cy="4760664"/>
          </a:xfrm>
        </p:grpSpPr>
        <p:grpSp>
          <p:nvGrpSpPr>
            <p:cNvPr id="501" name="Google Shape;501;p29"/>
            <p:cNvGrpSpPr/>
            <p:nvPr/>
          </p:nvGrpSpPr>
          <p:grpSpPr>
            <a:xfrm rot="-458586">
              <a:off x="8354054" y="4719812"/>
              <a:ext cx="640279" cy="200553"/>
              <a:chOff x="-1846831" y="2912352"/>
              <a:chExt cx="640289" cy="200557"/>
            </a:xfrm>
          </p:grpSpPr>
          <p:sp>
            <p:nvSpPr>
              <p:cNvPr id="502" name="Google Shape;502;p29"/>
              <p:cNvSpPr/>
              <p:nvPr/>
            </p:nvSpPr>
            <p:spPr>
              <a:xfrm>
                <a:off x="-1846831" y="29205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9"/>
              <p:cNvSpPr/>
              <p:nvPr/>
            </p:nvSpPr>
            <p:spPr>
              <a:xfrm>
                <a:off x="-1712482" y="29414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9"/>
              <p:cNvSpPr/>
              <p:nvPr/>
            </p:nvSpPr>
            <p:spPr>
              <a:xfrm rot="900723">
                <a:off x="-1593588" y="2924966"/>
                <a:ext cx="116897" cy="147995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92371" extrusionOk="0">
                    <a:moveTo>
                      <a:pt x="0" y="8552"/>
                    </a:moveTo>
                    <a:cubicBezTo>
                      <a:pt x="1715" y="9600"/>
                      <a:pt x="3524" y="10266"/>
                      <a:pt x="5239" y="10647"/>
                    </a:cubicBezTo>
                    <a:cubicBezTo>
                      <a:pt x="6953" y="11028"/>
                      <a:pt x="8477" y="11219"/>
                      <a:pt x="9906" y="11219"/>
                    </a:cubicBezTo>
                    <a:cubicBezTo>
                      <a:pt x="11430" y="11219"/>
                      <a:pt x="13049" y="11219"/>
                      <a:pt x="14478" y="10838"/>
                    </a:cubicBezTo>
                    <a:cubicBezTo>
                      <a:pt x="15907" y="10552"/>
                      <a:pt x="17335" y="9790"/>
                      <a:pt x="18764" y="8838"/>
                    </a:cubicBezTo>
                    <a:cubicBezTo>
                      <a:pt x="20193" y="7790"/>
                      <a:pt x="21907" y="6742"/>
                      <a:pt x="23813" y="5599"/>
                    </a:cubicBezTo>
                    <a:cubicBezTo>
                      <a:pt x="25717" y="4456"/>
                      <a:pt x="28099" y="3313"/>
                      <a:pt x="30766" y="2265"/>
                    </a:cubicBezTo>
                    <a:cubicBezTo>
                      <a:pt x="33433" y="1218"/>
                      <a:pt x="36767" y="456"/>
                      <a:pt x="40672" y="75"/>
                    </a:cubicBezTo>
                    <a:cubicBezTo>
                      <a:pt x="42386" y="-116"/>
                      <a:pt x="44196" y="75"/>
                      <a:pt x="46196" y="456"/>
                    </a:cubicBezTo>
                    <a:cubicBezTo>
                      <a:pt x="48196" y="932"/>
                      <a:pt x="50101" y="1599"/>
                      <a:pt x="52006" y="2456"/>
                    </a:cubicBezTo>
                    <a:cubicBezTo>
                      <a:pt x="53912" y="3313"/>
                      <a:pt x="55626" y="4266"/>
                      <a:pt x="57341" y="5409"/>
                    </a:cubicBezTo>
                    <a:cubicBezTo>
                      <a:pt x="58960" y="6552"/>
                      <a:pt x="60293" y="7695"/>
                      <a:pt x="61150" y="8838"/>
                    </a:cubicBezTo>
                    <a:cubicBezTo>
                      <a:pt x="62103" y="9981"/>
                      <a:pt x="62960" y="11981"/>
                      <a:pt x="63627" y="14838"/>
                    </a:cubicBezTo>
                    <a:cubicBezTo>
                      <a:pt x="64294" y="17696"/>
                      <a:pt x="64770" y="20744"/>
                      <a:pt x="65056" y="24078"/>
                    </a:cubicBezTo>
                    <a:cubicBezTo>
                      <a:pt x="65342" y="27411"/>
                      <a:pt x="65437" y="30745"/>
                      <a:pt x="65342" y="33984"/>
                    </a:cubicBezTo>
                    <a:cubicBezTo>
                      <a:pt x="65246" y="37222"/>
                      <a:pt x="64865" y="39984"/>
                      <a:pt x="64294" y="42080"/>
                    </a:cubicBezTo>
                    <a:cubicBezTo>
                      <a:pt x="63437" y="43985"/>
                      <a:pt x="61817" y="46461"/>
                      <a:pt x="59245" y="49605"/>
                    </a:cubicBezTo>
                    <a:cubicBezTo>
                      <a:pt x="57055" y="52272"/>
                      <a:pt x="53721" y="55701"/>
                      <a:pt x="49149" y="60082"/>
                    </a:cubicBezTo>
                    <a:cubicBezTo>
                      <a:pt x="44672" y="64368"/>
                      <a:pt x="38481" y="69607"/>
                      <a:pt x="30766" y="75703"/>
                    </a:cubicBezTo>
                    <a:cubicBezTo>
                      <a:pt x="35719" y="75036"/>
                      <a:pt x="39815" y="74465"/>
                      <a:pt x="43148" y="73893"/>
                    </a:cubicBezTo>
                    <a:cubicBezTo>
                      <a:pt x="46482" y="73322"/>
                      <a:pt x="49149" y="72750"/>
                      <a:pt x="51340" y="72274"/>
                    </a:cubicBezTo>
                    <a:cubicBezTo>
                      <a:pt x="53721" y="71703"/>
                      <a:pt x="55721" y="71131"/>
                      <a:pt x="57055" y="70560"/>
                    </a:cubicBezTo>
                    <a:cubicBezTo>
                      <a:pt x="58293" y="69893"/>
                      <a:pt x="59531" y="69036"/>
                      <a:pt x="60865" y="67893"/>
                    </a:cubicBezTo>
                    <a:cubicBezTo>
                      <a:pt x="62008" y="66940"/>
                      <a:pt x="63151" y="65702"/>
                      <a:pt x="64389" y="64178"/>
                    </a:cubicBezTo>
                    <a:cubicBezTo>
                      <a:pt x="65627" y="62654"/>
                      <a:pt x="66770" y="60749"/>
                      <a:pt x="67913" y="58368"/>
                    </a:cubicBezTo>
                    <a:cubicBezTo>
                      <a:pt x="68675" y="62940"/>
                      <a:pt x="69342" y="66559"/>
                      <a:pt x="69913" y="69131"/>
                    </a:cubicBezTo>
                    <a:cubicBezTo>
                      <a:pt x="70294" y="70655"/>
                      <a:pt x="70580" y="71988"/>
                      <a:pt x="70771" y="73036"/>
                    </a:cubicBezTo>
                    <a:cubicBezTo>
                      <a:pt x="70961" y="74084"/>
                      <a:pt x="71152" y="75227"/>
                      <a:pt x="71438" y="76560"/>
                    </a:cubicBezTo>
                    <a:cubicBezTo>
                      <a:pt x="71628" y="77703"/>
                      <a:pt x="71914" y="79132"/>
                      <a:pt x="72104" y="80656"/>
                    </a:cubicBezTo>
                    <a:cubicBezTo>
                      <a:pt x="72295" y="82180"/>
                      <a:pt x="72580" y="83799"/>
                      <a:pt x="72961" y="85514"/>
                    </a:cubicBezTo>
                    <a:cubicBezTo>
                      <a:pt x="68580" y="84847"/>
                      <a:pt x="64579" y="84466"/>
                      <a:pt x="61055" y="84180"/>
                    </a:cubicBezTo>
                    <a:cubicBezTo>
                      <a:pt x="57531" y="83895"/>
                      <a:pt x="54483" y="83799"/>
                      <a:pt x="52006" y="83895"/>
                    </a:cubicBezTo>
                    <a:cubicBezTo>
                      <a:pt x="49054" y="83895"/>
                      <a:pt x="46482" y="83990"/>
                      <a:pt x="44196" y="84276"/>
                    </a:cubicBezTo>
                    <a:cubicBezTo>
                      <a:pt x="41815" y="84657"/>
                      <a:pt x="39243" y="85133"/>
                      <a:pt x="36385" y="85800"/>
                    </a:cubicBezTo>
                    <a:cubicBezTo>
                      <a:pt x="33909" y="86466"/>
                      <a:pt x="30861" y="87228"/>
                      <a:pt x="27432" y="88276"/>
                    </a:cubicBezTo>
                    <a:cubicBezTo>
                      <a:pt x="24003" y="89324"/>
                      <a:pt x="20098" y="90657"/>
                      <a:pt x="15811" y="92372"/>
                    </a:cubicBezTo>
                    <a:cubicBezTo>
                      <a:pt x="15335" y="91515"/>
                      <a:pt x="14954" y="90562"/>
                      <a:pt x="14573" y="89610"/>
                    </a:cubicBezTo>
                    <a:cubicBezTo>
                      <a:pt x="14192" y="88657"/>
                      <a:pt x="13906" y="87705"/>
                      <a:pt x="13621" y="86847"/>
                    </a:cubicBezTo>
                    <a:cubicBezTo>
                      <a:pt x="13240" y="85895"/>
                      <a:pt x="12954" y="84847"/>
                      <a:pt x="12668" y="83895"/>
                    </a:cubicBezTo>
                    <a:cubicBezTo>
                      <a:pt x="12382" y="82942"/>
                      <a:pt x="12097" y="81894"/>
                      <a:pt x="11811" y="81037"/>
                    </a:cubicBezTo>
                    <a:cubicBezTo>
                      <a:pt x="11525" y="80180"/>
                      <a:pt x="11335" y="79323"/>
                      <a:pt x="11144" y="78370"/>
                    </a:cubicBezTo>
                    <a:cubicBezTo>
                      <a:pt x="10954" y="77418"/>
                      <a:pt x="10763" y="76560"/>
                      <a:pt x="10573" y="75703"/>
                    </a:cubicBezTo>
                    <a:cubicBezTo>
                      <a:pt x="16859" y="70560"/>
                      <a:pt x="22003" y="66083"/>
                      <a:pt x="25813" y="62082"/>
                    </a:cubicBezTo>
                    <a:cubicBezTo>
                      <a:pt x="29623" y="58082"/>
                      <a:pt x="32671" y="54653"/>
                      <a:pt x="34862" y="51986"/>
                    </a:cubicBezTo>
                    <a:cubicBezTo>
                      <a:pt x="37338" y="48747"/>
                      <a:pt x="39148" y="45890"/>
                      <a:pt x="40386" y="43318"/>
                    </a:cubicBezTo>
                    <a:cubicBezTo>
                      <a:pt x="41529" y="40270"/>
                      <a:pt x="42291" y="36936"/>
                      <a:pt x="42863" y="33317"/>
                    </a:cubicBezTo>
                    <a:cubicBezTo>
                      <a:pt x="43434" y="29697"/>
                      <a:pt x="43339" y="26459"/>
                      <a:pt x="42767" y="23506"/>
                    </a:cubicBezTo>
                    <a:cubicBezTo>
                      <a:pt x="42100" y="20553"/>
                      <a:pt x="40862" y="18267"/>
                      <a:pt x="38767" y="16553"/>
                    </a:cubicBezTo>
                    <a:cubicBezTo>
                      <a:pt x="36767" y="14838"/>
                      <a:pt x="33814" y="14362"/>
                      <a:pt x="29908" y="15029"/>
                    </a:cubicBezTo>
                    <a:cubicBezTo>
                      <a:pt x="27337" y="15505"/>
                      <a:pt x="25051" y="16648"/>
                      <a:pt x="22955" y="18553"/>
                    </a:cubicBezTo>
                    <a:cubicBezTo>
                      <a:pt x="20860" y="20458"/>
                      <a:pt x="19050" y="22649"/>
                      <a:pt x="17431" y="25125"/>
                    </a:cubicBezTo>
                    <a:cubicBezTo>
                      <a:pt x="15811" y="27602"/>
                      <a:pt x="14478" y="30269"/>
                      <a:pt x="13240" y="33031"/>
                    </a:cubicBezTo>
                    <a:cubicBezTo>
                      <a:pt x="12097" y="35793"/>
                      <a:pt x="11144" y="38365"/>
                      <a:pt x="10477" y="40746"/>
                    </a:cubicBezTo>
                    <a:cubicBezTo>
                      <a:pt x="9716" y="43128"/>
                      <a:pt x="9239" y="45128"/>
                      <a:pt x="8858" y="46747"/>
                    </a:cubicBezTo>
                    <a:cubicBezTo>
                      <a:pt x="8477" y="48366"/>
                      <a:pt x="8287" y="49224"/>
                      <a:pt x="8287" y="49224"/>
                    </a:cubicBezTo>
                    <a:cubicBezTo>
                      <a:pt x="8287" y="49414"/>
                      <a:pt x="8001" y="48747"/>
                      <a:pt x="7715" y="47319"/>
                    </a:cubicBezTo>
                    <a:cubicBezTo>
                      <a:pt x="7429" y="45890"/>
                      <a:pt x="7048" y="44080"/>
                      <a:pt x="6763" y="41985"/>
                    </a:cubicBezTo>
                    <a:cubicBezTo>
                      <a:pt x="6382" y="39794"/>
                      <a:pt x="6001" y="37603"/>
                      <a:pt x="5524" y="35222"/>
                    </a:cubicBezTo>
                    <a:cubicBezTo>
                      <a:pt x="5048" y="32841"/>
                      <a:pt x="4667" y="30840"/>
                      <a:pt x="4381" y="29316"/>
                    </a:cubicBezTo>
                    <a:cubicBezTo>
                      <a:pt x="4191" y="28078"/>
                      <a:pt x="3810" y="26364"/>
                      <a:pt x="3429" y="24363"/>
                    </a:cubicBezTo>
                    <a:cubicBezTo>
                      <a:pt x="2762" y="21030"/>
                      <a:pt x="1715" y="15886"/>
                      <a:pt x="95" y="88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-1465830" y="29907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 rot="557599">
                <a:off x="-1333283" y="2938138"/>
                <a:ext cx="114032" cy="166657"/>
              </a:xfrm>
              <a:custGeom>
                <a:avLst/>
                <a:gdLst/>
                <a:ahLst/>
                <a:cxnLst/>
                <a:rect l="l" t="t" r="r" b="b"/>
                <a:pathLst>
                  <a:path w="62957" h="92011" extrusionOk="0">
                    <a:moveTo>
                      <a:pt x="31940" y="0"/>
                    </a:moveTo>
                    <a:cubicBezTo>
                      <a:pt x="34892" y="0"/>
                      <a:pt x="37940" y="667"/>
                      <a:pt x="41084" y="1715"/>
                    </a:cubicBezTo>
                    <a:cubicBezTo>
                      <a:pt x="44227" y="2762"/>
                      <a:pt x="47180" y="4477"/>
                      <a:pt x="50037" y="6763"/>
                    </a:cubicBezTo>
                    <a:cubicBezTo>
                      <a:pt x="52799" y="9049"/>
                      <a:pt x="55276" y="11906"/>
                      <a:pt x="57467" y="15526"/>
                    </a:cubicBezTo>
                    <a:cubicBezTo>
                      <a:pt x="59657" y="19050"/>
                      <a:pt x="61086" y="23336"/>
                      <a:pt x="61943" y="28194"/>
                    </a:cubicBezTo>
                    <a:cubicBezTo>
                      <a:pt x="63372" y="36671"/>
                      <a:pt x="63277" y="44101"/>
                      <a:pt x="61753" y="50483"/>
                    </a:cubicBezTo>
                    <a:cubicBezTo>
                      <a:pt x="60229" y="56864"/>
                      <a:pt x="57848" y="62484"/>
                      <a:pt x="54514" y="67437"/>
                    </a:cubicBezTo>
                    <a:cubicBezTo>
                      <a:pt x="51180" y="72390"/>
                      <a:pt x="47180" y="76772"/>
                      <a:pt x="42608" y="80772"/>
                    </a:cubicBezTo>
                    <a:cubicBezTo>
                      <a:pt x="38036" y="84677"/>
                      <a:pt x="33273" y="88487"/>
                      <a:pt x="28320" y="92012"/>
                    </a:cubicBezTo>
                    <a:cubicBezTo>
                      <a:pt x="25558" y="89726"/>
                      <a:pt x="23462" y="87821"/>
                      <a:pt x="21938" y="86392"/>
                    </a:cubicBezTo>
                    <a:lnTo>
                      <a:pt x="19462" y="84201"/>
                    </a:lnTo>
                    <a:cubicBezTo>
                      <a:pt x="18795" y="83439"/>
                      <a:pt x="17938" y="82677"/>
                      <a:pt x="16985" y="81820"/>
                    </a:cubicBezTo>
                    <a:cubicBezTo>
                      <a:pt x="16128" y="81058"/>
                      <a:pt x="15176" y="80010"/>
                      <a:pt x="13937" y="78962"/>
                    </a:cubicBezTo>
                    <a:cubicBezTo>
                      <a:pt x="12794" y="77819"/>
                      <a:pt x="11461" y="76581"/>
                      <a:pt x="9937" y="75057"/>
                    </a:cubicBezTo>
                    <a:cubicBezTo>
                      <a:pt x="12699" y="76295"/>
                      <a:pt x="15176" y="77153"/>
                      <a:pt x="17366" y="77438"/>
                    </a:cubicBezTo>
                    <a:cubicBezTo>
                      <a:pt x="19557" y="77724"/>
                      <a:pt x="21462" y="77819"/>
                      <a:pt x="22986" y="77629"/>
                    </a:cubicBezTo>
                    <a:cubicBezTo>
                      <a:pt x="24796" y="77438"/>
                      <a:pt x="26415" y="77057"/>
                      <a:pt x="27844" y="76390"/>
                    </a:cubicBezTo>
                    <a:cubicBezTo>
                      <a:pt x="31559" y="74295"/>
                      <a:pt x="34892" y="71723"/>
                      <a:pt x="37750" y="68675"/>
                    </a:cubicBezTo>
                    <a:cubicBezTo>
                      <a:pt x="40226" y="66008"/>
                      <a:pt x="42417" y="62770"/>
                      <a:pt x="44417" y="58960"/>
                    </a:cubicBezTo>
                    <a:cubicBezTo>
                      <a:pt x="46418" y="55150"/>
                      <a:pt x="47275" y="50578"/>
                      <a:pt x="47084" y="45434"/>
                    </a:cubicBezTo>
                    <a:cubicBezTo>
                      <a:pt x="44608" y="49530"/>
                      <a:pt x="41846" y="52578"/>
                      <a:pt x="38702" y="54483"/>
                    </a:cubicBezTo>
                    <a:cubicBezTo>
                      <a:pt x="35559" y="56388"/>
                      <a:pt x="32702" y="57722"/>
                      <a:pt x="30035" y="58484"/>
                    </a:cubicBezTo>
                    <a:cubicBezTo>
                      <a:pt x="26796" y="59341"/>
                      <a:pt x="23558" y="59722"/>
                      <a:pt x="20319" y="59531"/>
                    </a:cubicBezTo>
                    <a:cubicBezTo>
                      <a:pt x="18700" y="59341"/>
                      <a:pt x="16890" y="58674"/>
                      <a:pt x="14890" y="57341"/>
                    </a:cubicBezTo>
                    <a:cubicBezTo>
                      <a:pt x="12890" y="56007"/>
                      <a:pt x="10985" y="54293"/>
                      <a:pt x="9175" y="52102"/>
                    </a:cubicBezTo>
                    <a:cubicBezTo>
                      <a:pt x="7365" y="49911"/>
                      <a:pt x="5651" y="47530"/>
                      <a:pt x="4127" y="44768"/>
                    </a:cubicBezTo>
                    <a:cubicBezTo>
                      <a:pt x="2603" y="42005"/>
                      <a:pt x="1555" y="39148"/>
                      <a:pt x="793" y="36005"/>
                    </a:cubicBezTo>
                    <a:cubicBezTo>
                      <a:pt x="31" y="32861"/>
                      <a:pt x="-160" y="29718"/>
                      <a:pt x="126" y="26480"/>
                    </a:cubicBezTo>
                    <a:cubicBezTo>
                      <a:pt x="412" y="23241"/>
                      <a:pt x="1364" y="20098"/>
                      <a:pt x="3174" y="16955"/>
                    </a:cubicBezTo>
                    <a:cubicBezTo>
                      <a:pt x="5841" y="12383"/>
                      <a:pt x="8318" y="8954"/>
                      <a:pt x="10699" y="6572"/>
                    </a:cubicBezTo>
                    <a:cubicBezTo>
                      <a:pt x="13080" y="4191"/>
                      <a:pt x="15461" y="2477"/>
                      <a:pt x="17843" y="1524"/>
                    </a:cubicBezTo>
                    <a:cubicBezTo>
                      <a:pt x="20224" y="572"/>
                      <a:pt x="22510" y="0"/>
                      <a:pt x="24796" y="0"/>
                    </a:cubicBezTo>
                    <a:cubicBezTo>
                      <a:pt x="27082" y="0"/>
                      <a:pt x="29463" y="0"/>
                      <a:pt x="31940" y="0"/>
                    </a:cubicBezTo>
                    <a:close/>
                    <a:moveTo>
                      <a:pt x="20033" y="26765"/>
                    </a:moveTo>
                    <a:cubicBezTo>
                      <a:pt x="19462" y="29242"/>
                      <a:pt x="19271" y="31623"/>
                      <a:pt x="19462" y="34004"/>
                    </a:cubicBezTo>
                    <a:cubicBezTo>
                      <a:pt x="19652" y="36386"/>
                      <a:pt x="20033" y="38576"/>
                      <a:pt x="20891" y="40481"/>
                    </a:cubicBezTo>
                    <a:cubicBezTo>
                      <a:pt x="21748" y="42386"/>
                      <a:pt x="22700" y="44006"/>
                      <a:pt x="23939" y="45339"/>
                    </a:cubicBezTo>
                    <a:cubicBezTo>
                      <a:pt x="25272" y="46673"/>
                      <a:pt x="26796" y="47435"/>
                      <a:pt x="28606" y="47720"/>
                    </a:cubicBezTo>
                    <a:cubicBezTo>
                      <a:pt x="30416" y="48006"/>
                      <a:pt x="32130" y="47720"/>
                      <a:pt x="33845" y="46577"/>
                    </a:cubicBezTo>
                    <a:cubicBezTo>
                      <a:pt x="35559" y="45530"/>
                      <a:pt x="37083" y="44006"/>
                      <a:pt x="38417" y="42101"/>
                    </a:cubicBezTo>
                    <a:cubicBezTo>
                      <a:pt x="39845" y="40196"/>
                      <a:pt x="40988" y="38005"/>
                      <a:pt x="41846" y="35528"/>
                    </a:cubicBezTo>
                    <a:cubicBezTo>
                      <a:pt x="42703" y="33052"/>
                      <a:pt x="43274" y="30480"/>
                      <a:pt x="43465" y="27908"/>
                    </a:cubicBezTo>
                    <a:cubicBezTo>
                      <a:pt x="43560" y="26099"/>
                      <a:pt x="43465" y="24194"/>
                      <a:pt x="43179" y="22098"/>
                    </a:cubicBezTo>
                    <a:cubicBezTo>
                      <a:pt x="42893" y="20003"/>
                      <a:pt x="42322" y="18098"/>
                      <a:pt x="41560" y="16288"/>
                    </a:cubicBezTo>
                    <a:cubicBezTo>
                      <a:pt x="40798" y="14478"/>
                      <a:pt x="39845" y="12954"/>
                      <a:pt x="38798" y="11811"/>
                    </a:cubicBezTo>
                    <a:cubicBezTo>
                      <a:pt x="37750" y="10573"/>
                      <a:pt x="36512" y="9906"/>
                      <a:pt x="35273" y="9716"/>
                    </a:cubicBezTo>
                    <a:cubicBezTo>
                      <a:pt x="33559" y="9525"/>
                      <a:pt x="31844" y="9906"/>
                      <a:pt x="30225" y="10763"/>
                    </a:cubicBezTo>
                    <a:cubicBezTo>
                      <a:pt x="28606" y="11621"/>
                      <a:pt x="27082" y="12859"/>
                      <a:pt x="25748" y="14383"/>
                    </a:cubicBezTo>
                    <a:cubicBezTo>
                      <a:pt x="24415" y="16002"/>
                      <a:pt x="23177" y="17812"/>
                      <a:pt x="22129" y="20003"/>
                    </a:cubicBezTo>
                    <a:cubicBezTo>
                      <a:pt x="21081" y="22193"/>
                      <a:pt x="20414" y="24479"/>
                      <a:pt x="19938" y="26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29"/>
            <p:cNvGrpSpPr/>
            <p:nvPr/>
          </p:nvGrpSpPr>
          <p:grpSpPr>
            <a:xfrm>
              <a:off x="8529114" y="201389"/>
              <a:ext cx="392658" cy="200534"/>
              <a:chOff x="-890914" y="3348675"/>
              <a:chExt cx="392658" cy="200534"/>
            </a:xfrm>
          </p:grpSpPr>
          <p:sp>
            <p:nvSpPr>
              <p:cNvPr id="508" name="Google Shape;508;p29"/>
              <p:cNvSpPr/>
              <p:nvPr/>
            </p:nvSpPr>
            <p:spPr>
              <a:xfrm>
                <a:off x="-890914" y="3366310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-760680" y="3397154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-639949" y="3348675"/>
                <a:ext cx="141693" cy="200534"/>
              </a:xfrm>
              <a:custGeom>
                <a:avLst/>
                <a:gdLst/>
                <a:ahLst/>
                <a:cxnLst/>
                <a:rect l="l" t="t" r="r" b="b"/>
                <a:pathLst>
                  <a:path w="68040" h="96295" extrusionOk="0">
                    <a:moveTo>
                      <a:pt x="14097" y="0"/>
                    </a:moveTo>
                    <a:cubicBezTo>
                      <a:pt x="15335" y="1238"/>
                      <a:pt x="16669" y="2286"/>
                      <a:pt x="18098" y="3048"/>
                    </a:cubicBezTo>
                    <a:cubicBezTo>
                      <a:pt x="19526" y="3810"/>
                      <a:pt x="20765" y="4477"/>
                      <a:pt x="22003" y="4858"/>
                    </a:cubicBezTo>
                    <a:cubicBezTo>
                      <a:pt x="23336" y="5429"/>
                      <a:pt x="24765" y="5810"/>
                      <a:pt x="26099" y="6096"/>
                    </a:cubicBezTo>
                    <a:cubicBezTo>
                      <a:pt x="27813" y="6382"/>
                      <a:pt x="29337" y="6477"/>
                      <a:pt x="30861" y="6287"/>
                    </a:cubicBezTo>
                    <a:cubicBezTo>
                      <a:pt x="32290" y="6096"/>
                      <a:pt x="33909" y="5906"/>
                      <a:pt x="35719" y="5810"/>
                    </a:cubicBezTo>
                    <a:cubicBezTo>
                      <a:pt x="37433" y="5715"/>
                      <a:pt x="39434" y="5620"/>
                      <a:pt x="41720" y="5810"/>
                    </a:cubicBezTo>
                    <a:cubicBezTo>
                      <a:pt x="43910" y="5810"/>
                      <a:pt x="46673" y="6382"/>
                      <a:pt x="49911" y="7144"/>
                    </a:cubicBezTo>
                    <a:cubicBezTo>
                      <a:pt x="53150" y="8001"/>
                      <a:pt x="56007" y="9239"/>
                      <a:pt x="58388" y="10858"/>
                    </a:cubicBezTo>
                    <a:cubicBezTo>
                      <a:pt x="60770" y="12573"/>
                      <a:pt x="62770" y="14478"/>
                      <a:pt x="64199" y="16574"/>
                    </a:cubicBezTo>
                    <a:cubicBezTo>
                      <a:pt x="65723" y="18669"/>
                      <a:pt x="66770" y="20955"/>
                      <a:pt x="67437" y="23336"/>
                    </a:cubicBezTo>
                    <a:cubicBezTo>
                      <a:pt x="68104" y="25718"/>
                      <a:pt x="68199" y="28004"/>
                      <a:pt x="67818" y="30289"/>
                    </a:cubicBezTo>
                    <a:cubicBezTo>
                      <a:pt x="67056" y="33719"/>
                      <a:pt x="65913" y="36862"/>
                      <a:pt x="64484" y="39719"/>
                    </a:cubicBezTo>
                    <a:cubicBezTo>
                      <a:pt x="63151" y="42196"/>
                      <a:pt x="61436" y="44482"/>
                      <a:pt x="59246" y="46673"/>
                    </a:cubicBezTo>
                    <a:cubicBezTo>
                      <a:pt x="57055" y="48863"/>
                      <a:pt x="54102" y="50197"/>
                      <a:pt x="50483" y="50578"/>
                    </a:cubicBezTo>
                    <a:cubicBezTo>
                      <a:pt x="54578" y="51911"/>
                      <a:pt x="57722" y="53531"/>
                      <a:pt x="59817" y="55626"/>
                    </a:cubicBezTo>
                    <a:cubicBezTo>
                      <a:pt x="61913" y="57626"/>
                      <a:pt x="63532" y="59626"/>
                      <a:pt x="64580" y="61532"/>
                    </a:cubicBezTo>
                    <a:cubicBezTo>
                      <a:pt x="65723" y="63818"/>
                      <a:pt x="66389" y="66199"/>
                      <a:pt x="66580" y="68675"/>
                    </a:cubicBezTo>
                    <a:cubicBezTo>
                      <a:pt x="66580" y="71914"/>
                      <a:pt x="65913" y="75057"/>
                      <a:pt x="64770" y="78200"/>
                    </a:cubicBezTo>
                    <a:cubicBezTo>
                      <a:pt x="63627" y="81344"/>
                      <a:pt x="62008" y="84201"/>
                      <a:pt x="60008" y="86773"/>
                    </a:cubicBezTo>
                    <a:cubicBezTo>
                      <a:pt x="57912" y="89345"/>
                      <a:pt x="55436" y="91440"/>
                      <a:pt x="52388" y="93154"/>
                    </a:cubicBezTo>
                    <a:cubicBezTo>
                      <a:pt x="49340" y="94869"/>
                      <a:pt x="45911" y="95917"/>
                      <a:pt x="42005" y="96203"/>
                    </a:cubicBezTo>
                    <a:cubicBezTo>
                      <a:pt x="39338" y="96488"/>
                      <a:pt x="36481" y="96107"/>
                      <a:pt x="33242" y="95155"/>
                    </a:cubicBezTo>
                    <a:cubicBezTo>
                      <a:pt x="30099" y="94202"/>
                      <a:pt x="27051" y="93059"/>
                      <a:pt x="24098" y="91821"/>
                    </a:cubicBezTo>
                    <a:cubicBezTo>
                      <a:pt x="21146" y="90583"/>
                      <a:pt x="18574" y="89345"/>
                      <a:pt x="16288" y="88106"/>
                    </a:cubicBezTo>
                    <a:cubicBezTo>
                      <a:pt x="14002" y="86963"/>
                      <a:pt x="12383" y="86297"/>
                      <a:pt x="11430" y="86201"/>
                    </a:cubicBezTo>
                    <a:cubicBezTo>
                      <a:pt x="10668" y="86201"/>
                      <a:pt x="9716" y="86297"/>
                      <a:pt x="8573" y="86678"/>
                    </a:cubicBezTo>
                    <a:cubicBezTo>
                      <a:pt x="7525" y="86963"/>
                      <a:pt x="6382" y="87440"/>
                      <a:pt x="5048" y="88106"/>
                    </a:cubicBezTo>
                    <a:cubicBezTo>
                      <a:pt x="3715" y="88773"/>
                      <a:pt x="2000" y="89726"/>
                      <a:pt x="0" y="91059"/>
                    </a:cubicBezTo>
                    <a:cubicBezTo>
                      <a:pt x="1048" y="87344"/>
                      <a:pt x="1905" y="84392"/>
                      <a:pt x="2477" y="82106"/>
                    </a:cubicBezTo>
                    <a:cubicBezTo>
                      <a:pt x="3048" y="79820"/>
                      <a:pt x="3620" y="78105"/>
                      <a:pt x="4001" y="76772"/>
                    </a:cubicBezTo>
                    <a:cubicBezTo>
                      <a:pt x="4382" y="75248"/>
                      <a:pt x="4667" y="74200"/>
                      <a:pt x="4858" y="73438"/>
                    </a:cubicBezTo>
                    <a:lnTo>
                      <a:pt x="5334" y="70676"/>
                    </a:lnTo>
                    <a:cubicBezTo>
                      <a:pt x="5525" y="69628"/>
                      <a:pt x="5715" y="68390"/>
                      <a:pt x="5906" y="66770"/>
                    </a:cubicBezTo>
                    <a:cubicBezTo>
                      <a:pt x="6096" y="65151"/>
                      <a:pt x="6382" y="63151"/>
                      <a:pt x="6668" y="60674"/>
                    </a:cubicBezTo>
                    <a:cubicBezTo>
                      <a:pt x="10097" y="66675"/>
                      <a:pt x="13430" y="71247"/>
                      <a:pt x="16764" y="74581"/>
                    </a:cubicBezTo>
                    <a:cubicBezTo>
                      <a:pt x="20098" y="77819"/>
                      <a:pt x="23146" y="80296"/>
                      <a:pt x="25813" y="82010"/>
                    </a:cubicBezTo>
                    <a:cubicBezTo>
                      <a:pt x="28956" y="83915"/>
                      <a:pt x="31909" y="85154"/>
                      <a:pt x="34766" y="85535"/>
                    </a:cubicBezTo>
                    <a:cubicBezTo>
                      <a:pt x="37148" y="85820"/>
                      <a:pt x="39148" y="85344"/>
                      <a:pt x="40862" y="84201"/>
                    </a:cubicBezTo>
                    <a:cubicBezTo>
                      <a:pt x="42577" y="83058"/>
                      <a:pt x="43815" y="81534"/>
                      <a:pt x="44768" y="79724"/>
                    </a:cubicBezTo>
                    <a:cubicBezTo>
                      <a:pt x="45720" y="77915"/>
                      <a:pt x="46292" y="75819"/>
                      <a:pt x="46482" y="73533"/>
                    </a:cubicBezTo>
                    <a:cubicBezTo>
                      <a:pt x="46673" y="71247"/>
                      <a:pt x="46482" y="69056"/>
                      <a:pt x="46006" y="66961"/>
                    </a:cubicBezTo>
                    <a:cubicBezTo>
                      <a:pt x="45434" y="64865"/>
                      <a:pt x="44577" y="62865"/>
                      <a:pt x="43339" y="61151"/>
                    </a:cubicBezTo>
                    <a:cubicBezTo>
                      <a:pt x="42101" y="59436"/>
                      <a:pt x="40481" y="58198"/>
                      <a:pt x="38481" y="57531"/>
                    </a:cubicBezTo>
                    <a:cubicBezTo>
                      <a:pt x="36100" y="56674"/>
                      <a:pt x="33814" y="56293"/>
                      <a:pt x="31528" y="56198"/>
                    </a:cubicBezTo>
                    <a:cubicBezTo>
                      <a:pt x="29528" y="56198"/>
                      <a:pt x="27432" y="56293"/>
                      <a:pt x="25146" y="56864"/>
                    </a:cubicBezTo>
                    <a:cubicBezTo>
                      <a:pt x="22860" y="57436"/>
                      <a:pt x="20860" y="58579"/>
                      <a:pt x="19050" y="60484"/>
                    </a:cubicBezTo>
                    <a:cubicBezTo>
                      <a:pt x="19050" y="59055"/>
                      <a:pt x="19241" y="57817"/>
                      <a:pt x="19336" y="56769"/>
                    </a:cubicBezTo>
                    <a:cubicBezTo>
                      <a:pt x="19431" y="55721"/>
                      <a:pt x="19526" y="54864"/>
                      <a:pt x="19622" y="54197"/>
                    </a:cubicBezTo>
                    <a:cubicBezTo>
                      <a:pt x="19622" y="53435"/>
                      <a:pt x="19717" y="52864"/>
                      <a:pt x="19812" y="52578"/>
                    </a:cubicBezTo>
                    <a:cubicBezTo>
                      <a:pt x="19812" y="52197"/>
                      <a:pt x="19907" y="51530"/>
                      <a:pt x="20003" y="50673"/>
                    </a:cubicBezTo>
                    <a:cubicBezTo>
                      <a:pt x="20003" y="50006"/>
                      <a:pt x="20098" y="49054"/>
                      <a:pt x="20288" y="47911"/>
                    </a:cubicBezTo>
                    <a:cubicBezTo>
                      <a:pt x="20479" y="46768"/>
                      <a:pt x="20574" y="45244"/>
                      <a:pt x="20765" y="43529"/>
                    </a:cubicBezTo>
                    <a:cubicBezTo>
                      <a:pt x="22193" y="44196"/>
                      <a:pt x="23622" y="44768"/>
                      <a:pt x="24956" y="45244"/>
                    </a:cubicBezTo>
                    <a:cubicBezTo>
                      <a:pt x="26289" y="45720"/>
                      <a:pt x="27432" y="46006"/>
                      <a:pt x="28385" y="46292"/>
                    </a:cubicBezTo>
                    <a:cubicBezTo>
                      <a:pt x="29528" y="46577"/>
                      <a:pt x="30671" y="46768"/>
                      <a:pt x="31718" y="46863"/>
                    </a:cubicBezTo>
                    <a:cubicBezTo>
                      <a:pt x="32957" y="46958"/>
                      <a:pt x="34576" y="46863"/>
                      <a:pt x="36576" y="46196"/>
                    </a:cubicBezTo>
                    <a:cubicBezTo>
                      <a:pt x="38576" y="45625"/>
                      <a:pt x="40481" y="44672"/>
                      <a:pt x="42291" y="43434"/>
                    </a:cubicBezTo>
                    <a:cubicBezTo>
                      <a:pt x="44196" y="42196"/>
                      <a:pt x="45720" y="40576"/>
                      <a:pt x="47054" y="38672"/>
                    </a:cubicBezTo>
                    <a:cubicBezTo>
                      <a:pt x="48387" y="36767"/>
                      <a:pt x="49149" y="34481"/>
                      <a:pt x="49244" y="31909"/>
                    </a:cubicBezTo>
                    <a:cubicBezTo>
                      <a:pt x="49340" y="26670"/>
                      <a:pt x="48292" y="22670"/>
                      <a:pt x="46006" y="19907"/>
                    </a:cubicBezTo>
                    <a:cubicBezTo>
                      <a:pt x="43720" y="17240"/>
                      <a:pt x="41148" y="15716"/>
                      <a:pt x="38386" y="15431"/>
                    </a:cubicBezTo>
                    <a:cubicBezTo>
                      <a:pt x="36481" y="15431"/>
                      <a:pt x="34100" y="15907"/>
                      <a:pt x="31337" y="16955"/>
                    </a:cubicBezTo>
                    <a:cubicBezTo>
                      <a:pt x="28956" y="17812"/>
                      <a:pt x="26003" y="19336"/>
                      <a:pt x="22574" y="21336"/>
                    </a:cubicBezTo>
                    <a:cubicBezTo>
                      <a:pt x="19145" y="23432"/>
                      <a:pt x="15145" y="26384"/>
                      <a:pt x="10478" y="30385"/>
                    </a:cubicBezTo>
                    <a:cubicBezTo>
                      <a:pt x="11049" y="28099"/>
                      <a:pt x="11525" y="26099"/>
                      <a:pt x="11811" y="24289"/>
                    </a:cubicBezTo>
                    <a:cubicBezTo>
                      <a:pt x="12097" y="22479"/>
                      <a:pt x="12383" y="20955"/>
                      <a:pt x="12573" y="19812"/>
                    </a:cubicBezTo>
                    <a:cubicBezTo>
                      <a:pt x="12859" y="18383"/>
                      <a:pt x="12954" y="17145"/>
                      <a:pt x="13145" y="16002"/>
                    </a:cubicBezTo>
                    <a:lnTo>
                      <a:pt x="13430" y="12097"/>
                    </a:lnTo>
                    <a:cubicBezTo>
                      <a:pt x="13430" y="10763"/>
                      <a:pt x="13621" y="9144"/>
                      <a:pt x="13716" y="7239"/>
                    </a:cubicBezTo>
                    <a:cubicBezTo>
                      <a:pt x="13907" y="5239"/>
                      <a:pt x="14002" y="2953"/>
                      <a:pt x="14097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8865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subTitle" idx="1"/>
          </p:nvPr>
        </p:nvSpPr>
        <p:spPr>
          <a:xfrm>
            <a:off x="4044029" y="1734033"/>
            <a:ext cx="7076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2"/>
          </p:nvPr>
        </p:nvSpPr>
        <p:spPr>
          <a:xfrm>
            <a:off x="4037767" y="2802923"/>
            <a:ext cx="7076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15" name="Google Shape;515;p30"/>
          <p:cNvSpPr txBox="1">
            <a:spLocks noGrp="1"/>
          </p:cNvSpPr>
          <p:nvPr>
            <p:ph type="subTitle" idx="3"/>
          </p:nvPr>
        </p:nvSpPr>
        <p:spPr>
          <a:xfrm>
            <a:off x="4037767" y="4940700"/>
            <a:ext cx="7076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16" name="Google Shape;516;p30"/>
          <p:cNvSpPr txBox="1">
            <a:spLocks noGrp="1"/>
          </p:cNvSpPr>
          <p:nvPr>
            <p:ph type="subTitle" idx="4"/>
          </p:nvPr>
        </p:nvSpPr>
        <p:spPr>
          <a:xfrm>
            <a:off x="4037767" y="3871811"/>
            <a:ext cx="7076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subTitle" idx="5"/>
          </p:nvPr>
        </p:nvSpPr>
        <p:spPr>
          <a:xfrm>
            <a:off x="950967" y="1775033"/>
            <a:ext cx="24532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18" name="Google Shape;518;p30"/>
          <p:cNvSpPr txBox="1">
            <a:spLocks noGrp="1"/>
          </p:cNvSpPr>
          <p:nvPr>
            <p:ph type="subTitle" idx="6"/>
          </p:nvPr>
        </p:nvSpPr>
        <p:spPr>
          <a:xfrm>
            <a:off x="950967" y="3912811"/>
            <a:ext cx="24484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7"/>
          </p:nvPr>
        </p:nvSpPr>
        <p:spPr>
          <a:xfrm>
            <a:off x="950967" y="2843923"/>
            <a:ext cx="24484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20" name="Google Shape;520;p30"/>
          <p:cNvSpPr txBox="1">
            <a:spLocks noGrp="1"/>
          </p:cNvSpPr>
          <p:nvPr>
            <p:ph type="subTitle" idx="8"/>
          </p:nvPr>
        </p:nvSpPr>
        <p:spPr>
          <a:xfrm>
            <a:off x="950967" y="4981700"/>
            <a:ext cx="24484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521" name="Google Shape;521;p30"/>
          <p:cNvGrpSpPr/>
          <p:nvPr/>
        </p:nvGrpSpPr>
        <p:grpSpPr>
          <a:xfrm>
            <a:off x="10686331" y="158253"/>
            <a:ext cx="1360431" cy="6390708"/>
            <a:chOff x="8014748" y="118689"/>
            <a:chExt cx="1020323" cy="4793031"/>
          </a:xfrm>
        </p:grpSpPr>
        <p:grpSp>
          <p:nvGrpSpPr>
            <p:cNvPr id="522" name="Google Shape;522;p30"/>
            <p:cNvGrpSpPr/>
            <p:nvPr/>
          </p:nvGrpSpPr>
          <p:grpSpPr>
            <a:xfrm>
              <a:off x="8275557" y="4749292"/>
              <a:ext cx="759514" cy="162428"/>
              <a:chOff x="1878644" y="1647584"/>
              <a:chExt cx="559042" cy="119538"/>
            </a:xfrm>
          </p:grpSpPr>
          <p:sp>
            <p:nvSpPr>
              <p:cNvPr id="523" name="Google Shape;523;p30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30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" name="Google Shape;528;p30"/>
            <p:cNvGrpSpPr/>
            <p:nvPr/>
          </p:nvGrpSpPr>
          <p:grpSpPr>
            <a:xfrm>
              <a:off x="8014748" y="118689"/>
              <a:ext cx="832048" cy="344975"/>
              <a:chOff x="3225328" y="1341032"/>
              <a:chExt cx="1127742" cy="467572"/>
            </a:xfrm>
          </p:grpSpPr>
          <p:sp>
            <p:nvSpPr>
              <p:cNvPr id="529" name="Google Shape;529;p30"/>
              <p:cNvSpPr/>
              <p:nvPr/>
            </p:nvSpPr>
            <p:spPr>
              <a:xfrm>
                <a:off x="3225328" y="1341032"/>
                <a:ext cx="1127742" cy="467572"/>
              </a:xfrm>
              <a:custGeom>
                <a:avLst/>
                <a:gdLst/>
                <a:ahLst/>
                <a:cxnLst/>
                <a:rect l="l" t="t" r="r" b="b"/>
                <a:pathLst>
                  <a:path w="1127742" h="467572" extrusionOk="0">
                    <a:moveTo>
                      <a:pt x="1127742" y="0"/>
                    </a:moveTo>
                    <a:lnTo>
                      <a:pt x="1123228" y="383"/>
                    </a:lnTo>
                    <a:lnTo>
                      <a:pt x="92405" y="86836"/>
                    </a:lnTo>
                    <a:lnTo>
                      <a:pt x="152521" y="379623"/>
                    </a:lnTo>
                    <a:lnTo>
                      <a:pt x="53438" y="152513"/>
                    </a:lnTo>
                    <a:lnTo>
                      <a:pt x="0" y="189811"/>
                    </a:lnTo>
                    <a:lnTo>
                      <a:pt x="168106" y="467572"/>
                    </a:lnTo>
                    <a:lnTo>
                      <a:pt x="189260" y="467572"/>
                    </a:lnTo>
                    <a:lnTo>
                      <a:pt x="140274" y="110213"/>
                    </a:lnTo>
                    <a:lnTo>
                      <a:pt x="1121063" y="3516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0" name="Google Shape;530;p30"/>
              <p:cNvGrpSpPr/>
              <p:nvPr/>
            </p:nvGrpSpPr>
            <p:grpSpPr>
              <a:xfrm>
                <a:off x="3568635" y="1422772"/>
                <a:ext cx="598364" cy="325656"/>
                <a:chOff x="3568635" y="1422772"/>
                <a:chExt cx="598364" cy="325656"/>
              </a:xfrm>
            </p:grpSpPr>
            <p:grpSp>
              <p:nvGrpSpPr>
                <p:cNvPr id="531" name="Google Shape;531;p30"/>
                <p:cNvGrpSpPr/>
                <p:nvPr/>
              </p:nvGrpSpPr>
              <p:grpSpPr>
                <a:xfrm>
                  <a:off x="3568635" y="1451218"/>
                  <a:ext cx="532414" cy="297210"/>
                  <a:chOff x="3568635" y="1451218"/>
                  <a:chExt cx="532414" cy="297210"/>
                </a:xfrm>
              </p:grpSpPr>
              <p:sp>
                <p:nvSpPr>
                  <p:cNvPr id="532" name="Google Shape;532;p30"/>
                  <p:cNvSpPr/>
                  <p:nvPr/>
                </p:nvSpPr>
                <p:spPr>
                  <a:xfrm>
                    <a:off x="3568635" y="1479504"/>
                    <a:ext cx="68431" cy="26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1" h="266541" extrusionOk="0">
                        <a:moveTo>
                          <a:pt x="31763" y="218344"/>
                        </a:moveTo>
                        <a:cubicBezTo>
                          <a:pt x="22833" y="202817"/>
                          <a:pt x="16030" y="188956"/>
                          <a:pt x="11379" y="176767"/>
                        </a:cubicBezTo>
                        <a:cubicBezTo>
                          <a:pt x="5873" y="162506"/>
                          <a:pt x="2273" y="149012"/>
                          <a:pt x="566" y="136272"/>
                        </a:cubicBezTo>
                        <a:cubicBezTo>
                          <a:pt x="-478" y="125607"/>
                          <a:pt x="-79" y="114844"/>
                          <a:pt x="1773" y="103984"/>
                        </a:cubicBezTo>
                        <a:cubicBezTo>
                          <a:pt x="3618" y="93132"/>
                          <a:pt x="6201" y="82705"/>
                          <a:pt x="9523" y="72720"/>
                        </a:cubicBezTo>
                        <a:cubicBezTo>
                          <a:pt x="12829" y="62739"/>
                          <a:pt x="16581" y="53387"/>
                          <a:pt x="20770" y="44665"/>
                        </a:cubicBezTo>
                        <a:cubicBezTo>
                          <a:pt x="24959" y="35942"/>
                          <a:pt x="28910" y="28345"/>
                          <a:pt x="32631" y="21854"/>
                        </a:cubicBezTo>
                        <a:cubicBezTo>
                          <a:pt x="36336" y="15362"/>
                          <a:pt x="39435" y="10184"/>
                          <a:pt x="41920" y="6327"/>
                        </a:cubicBezTo>
                        <a:cubicBezTo>
                          <a:pt x="44394" y="2474"/>
                          <a:pt x="45715" y="364"/>
                          <a:pt x="45875" y="0"/>
                        </a:cubicBezTo>
                        <a:cubicBezTo>
                          <a:pt x="46043" y="-12"/>
                          <a:pt x="46196" y="946"/>
                          <a:pt x="46320" y="2869"/>
                        </a:cubicBezTo>
                        <a:cubicBezTo>
                          <a:pt x="46438" y="4623"/>
                          <a:pt x="46567" y="7390"/>
                          <a:pt x="46731" y="11165"/>
                        </a:cubicBezTo>
                        <a:cubicBezTo>
                          <a:pt x="46879" y="14940"/>
                          <a:pt x="47114" y="20599"/>
                          <a:pt x="47430" y="28146"/>
                        </a:cubicBezTo>
                        <a:cubicBezTo>
                          <a:pt x="41854" y="45235"/>
                          <a:pt x="37653" y="60469"/>
                          <a:pt x="34815" y="73853"/>
                        </a:cubicBezTo>
                        <a:cubicBezTo>
                          <a:pt x="31990" y="87238"/>
                          <a:pt x="30001" y="98720"/>
                          <a:pt x="28867" y="108302"/>
                        </a:cubicBezTo>
                        <a:cubicBezTo>
                          <a:pt x="27636" y="119300"/>
                          <a:pt x="27046" y="129105"/>
                          <a:pt x="27074" y="137730"/>
                        </a:cubicBezTo>
                        <a:cubicBezTo>
                          <a:pt x="27972" y="146120"/>
                          <a:pt x="29884" y="155327"/>
                          <a:pt x="32822" y="165344"/>
                        </a:cubicBezTo>
                        <a:cubicBezTo>
                          <a:pt x="35320" y="173988"/>
                          <a:pt x="39102" y="184082"/>
                          <a:pt x="44159" y="195631"/>
                        </a:cubicBezTo>
                        <a:cubicBezTo>
                          <a:pt x="49228" y="207190"/>
                          <a:pt x="56415" y="219708"/>
                          <a:pt x="65743" y="233182"/>
                        </a:cubicBezTo>
                        <a:lnTo>
                          <a:pt x="68432" y="266541"/>
                        </a:lnTo>
                        <a:cubicBezTo>
                          <a:pt x="52921" y="249940"/>
                          <a:pt x="40697" y="233882"/>
                          <a:pt x="31779" y="2183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30"/>
                  <p:cNvSpPr/>
                  <p:nvPr/>
                </p:nvSpPr>
                <p:spPr>
                  <a:xfrm>
                    <a:off x="3615917" y="1549524"/>
                    <a:ext cx="168055" cy="141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55" h="141270" extrusionOk="0">
                        <a:moveTo>
                          <a:pt x="11458" y="14690"/>
                        </a:moveTo>
                        <a:cubicBezTo>
                          <a:pt x="16546" y="14358"/>
                          <a:pt x="20755" y="14135"/>
                          <a:pt x="24085" y="13998"/>
                        </a:cubicBezTo>
                        <a:cubicBezTo>
                          <a:pt x="27418" y="13873"/>
                          <a:pt x="30060" y="13744"/>
                          <a:pt x="31991" y="13619"/>
                        </a:cubicBezTo>
                        <a:lnTo>
                          <a:pt x="37243" y="13279"/>
                        </a:lnTo>
                        <a:lnTo>
                          <a:pt x="43297" y="12889"/>
                        </a:lnTo>
                        <a:cubicBezTo>
                          <a:pt x="45743" y="12724"/>
                          <a:pt x="49026" y="12470"/>
                          <a:pt x="53141" y="12111"/>
                        </a:cubicBezTo>
                        <a:cubicBezTo>
                          <a:pt x="57256" y="11767"/>
                          <a:pt x="62633" y="11196"/>
                          <a:pt x="69273" y="10407"/>
                        </a:cubicBezTo>
                        <a:cubicBezTo>
                          <a:pt x="66166" y="11314"/>
                          <a:pt x="63755" y="12220"/>
                          <a:pt x="62051" y="13119"/>
                        </a:cubicBezTo>
                        <a:cubicBezTo>
                          <a:pt x="60355" y="14018"/>
                          <a:pt x="59089" y="14940"/>
                          <a:pt x="58280" y="15870"/>
                        </a:cubicBezTo>
                        <a:cubicBezTo>
                          <a:pt x="57283" y="16816"/>
                          <a:pt x="56721" y="17821"/>
                          <a:pt x="56623" y="18883"/>
                        </a:cubicBezTo>
                        <a:cubicBezTo>
                          <a:pt x="56885" y="20279"/>
                          <a:pt x="57639" y="22424"/>
                          <a:pt x="58893" y="25336"/>
                        </a:cubicBezTo>
                        <a:cubicBezTo>
                          <a:pt x="59929" y="27911"/>
                          <a:pt x="61699" y="31409"/>
                          <a:pt x="64185" y="35817"/>
                        </a:cubicBezTo>
                        <a:cubicBezTo>
                          <a:pt x="66670" y="40233"/>
                          <a:pt x="70356" y="46157"/>
                          <a:pt x="75241" y="53586"/>
                        </a:cubicBezTo>
                        <a:cubicBezTo>
                          <a:pt x="82056" y="44696"/>
                          <a:pt x="87238" y="37669"/>
                          <a:pt x="90767" y="32511"/>
                        </a:cubicBezTo>
                        <a:cubicBezTo>
                          <a:pt x="94308" y="27356"/>
                          <a:pt x="96957" y="23397"/>
                          <a:pt x="98720" y="20638"/>
                        </a:cubicBezTo>
                        <a:cubicBezTo>
                          <a:pt x="100447" y="17539"/>
                          <a:pt x="101459" y="15444"/>
                          <a:pt x="101745" y="14370"/>
                        </a:cubicBezTo>
                        <a:cubicBezTo>
                          <a:pt x="101510" y="13514"/>
                          <a:pt x="101198" y="12654"/>
                          <a:pt x="100787" y="11798"/>
                        </a:cubicBezTo>
                        <a:cubicBezTo>
                          <a:pt x="100166" y="10427"/>
                          <a:pt x="98708" y="8320"/>
                          <a:pt x="96410" y="5479"/>
                        </a:cubicBezTo>
                        <a:cubicBezTo>
                          <a:pt x="101170" y="5526"/>
                          <a:pt x="105301" y="5471"/>
                          <a:pt x="108818" y="5334"/>
                        </a:cubicBezTo>
                        <a:cubicBezTo>
                          <a:pt x="112327" y="5198"/>
                          <a:pt x="115313" y="5131"/>
                          <a:pt x="117779" y="5147"/>
                        </a:cubicBezTo>
                        <a:cubicBezTo>
                          <a:pt x="120597" y="5139"/>
                          <a:pt x="122887" y="5080"/>
                          <a:pt x="124634" y="4971"/>
                        </a:cubicBezTo>
                        <a:cubicBezTo>
                          <a:pt x="126556" y="4846"/>
                          <a:pt x="129362" y="4572"/>
                          <a:pt x="133028" y="4162"/>
                        </a:cubicBezTo>
                        <a:cubicBezTo>
                          <a:pt x="135990" y="3799"/>
                          <a:pt x="140059" y="3306"/>
                          <a:pt x="145205" y="2712"/>
                        </a:cubicBezTo>
                        <a:cubicBezTo>
                          <a:pt x="150364" y="2110"/>
                          <a:pt x="156867" y="1212"/>
                          <a:pt x="164702" y="0"/>
                        </a:cubicBezTo>
                        <a:cubicBezTo>
                          <a:pt x="158422" y="3576"/>
                          <a:pt x="153100" y="6952"/>
                          <a:pt x="148727" y="10145"/>
                        </a:cubicBezTo>
                        <a:cubicBezTo>
                          <a:pt x="144357" y="13334"/>
                          <a:pt x="140754" y="16167"/>
                          <a:pt x="137925" y="18633"/>
                        </a:cubicBezTo>
                        <a:cubicBezTo>
                          <a:pt x="134584" y="21490"/>
                          <a:pt x="131852" y="24140"/>
                          <a:pt x="129726" y="26559"/>
                        </a:cubicBezTo>
                        <a:cubicBezTo>
                          <a:pt x="127627" y="29330"/>
                          <a:pt x="125025" y="32761"/>
                          <a:pt x="121945" y="36833"/>
                        </a:cubicBezTo>
                        <a:cubicBezTo>
                          <a:pt x="119194" y="40538"/>
                          <a:pt x="115833" y="45110"/>
                          <a:pt x="111874" y="50550"/>
                        </a:cubicBezTo>
                        <a:cubicBezTo>
                          <a:pt x="107915" y="56002"/>
                          <a:pt x="103120" y="62782"/>
                          <a:pt x="97485" y="70895"/>
                        </a:cubicBezTo>
                        <a:cubicBezTo>
                          <a:pt x="102554" y="78488"/>
                          <a:pt x="107329" y="84952"/>
                          <a:pt x="111816" y="90294"/>
                        </a:cubicBezTo>
                        <a:cubicBezTo>
                          <a:pt x="116290" y="95644"/>
                          <a:pt x="120140" y="100053"/>
                          <a:pt x="123368" y="103542"/>
                        </a:cubicBezTo>
                        <a:cubicBezTo>
                          <a:pt x="127151" y="107697"/>
                          <a:pt x="130613" y="110991"/>
                          <a:pt x="133771" y="113426"/>
                        </a:cubicBezTo>
                        <a:cubicBezTo>
                          <a:pt x="136920" y="115864"/>
                          <a:pt x="140332" y="118287"/>
                          <a:pt x="144014" y="120687"/>
                        </a:cubicBezTo>
                        <a:cubicBezTo>
                          <a:pt x="147144" y="122774"/>
                          <a:pt x="150759" y="124958"/>
                          <a:pt x="154866" y="127248"/>
                        </a:cubicBezTo>
                        <a:cubicBezTo>
                          <a:pt x="158977" y="129531"/>
                          <a:pt x="163366" y="131496"/>
                          <a:pt x="168055" y="133118"/>
                        </a:cubicBezTo>
                        <a:cubicBezTo>
                          <a:pt x="163514" y="133771"/>
                          <a:pt x="159106" y="134271"/>
                          <a:pt x="154819" y="134638"/>
                        </a:cubicBezTo>
                        <a:cubicBezTo>
                          <a:pt x="150532" y="135010"/>
                          <a:pt x="146730" y="135475"/>
                          <a:pt x="143423" y="136033"/>
                        </a:cubicBezTo>
                        <a:cubicBezTo>
                          <a:pt x="139590" y="136639"/>
                          <a:pt x="135920" y="137143"/>
                          <a:pt x="132426" y="137542"/>
                        </a:cubicBezTo>
                        <a:cubicBezTo>
                          <a:pt x="128944" y="138124"/>
                          <a:pt x="125376" y="138617"/>
                          <a:pt x="121703" y="139031"/>
                        </a:cubicBezTo>
                        <a:cubicBezTo>
                          <a:pt x="118557" y="139410"/>
                          <a:pt x="115063" y="139820"/>
                          <a:pt x="111214" y="140238"/>
                        </a:cubicBezTo>
                        <a:cubicBezTo>
                          <a:pt x="107372" y="140668"/>
                          <a:pt x="103437" y="141008"/>
                          <a:pt x="99408" y="141270"/>
                        </a:cubicBezTo>
                        <a:cubicBezTo>
                          <a:pt x="100877" y="139594"/>
                          <a:pt x="102003" y="138027"/>
                          <a:pt x="102800" y="136561"/>
                        </a:cubicBezTo>
                        <a:cubicBezTo>
                          <a:pt x="103589" y="135107"/>
                          <a:pt x="104195" y="133833"/>
                          <a:pt x="104660" y="132747"/>
                        </a:cubicBezTo>
                        <a:cubicBezTo>
                          <a:pt x="105285" y="131477"/>
                          <a:pt x="105645" y="130308"/>
                          <a:pt x="105754" y="129245"/>
                        </a:cubicBezTo>
                        <a:cubicBezTo>
                          <a:pt x="105489" y="127854"/>
                          <a:pt x="104465" y="125630"/>
                          <a:pt x="102683" y="122586"/>
                        </a:cubicBezTo>
                        <a:cubicBezTo>
                          <a:pt x="101092" y="119874"/>
                          <a:pt x="98650" y="116111"/>
                          <a:pt x="95351" y="111308"/>
                        </a:cubicBezTo>
                        <a:cubicBezTo>
                          <a:pt x="92045" y="106509"/>
                          <a:pt x="87223" y="99998"/>
                          <a:pt x="80884" y="91779"/>
                        </a:cubicBezTo>
                        <a:cubicBezTo>
                          <a:pt x="77120" y="96254"/>
                          <a:pt x="74166" y="100135"/>
                          <a:pt x="72001" y="103449"/>
                        </a:cubicBezTo>
                        <a:cubicBezTo>
                          <a:pt x="69844" y="106755"/>
                          <a:pt x="68218" y="109502"/>
                          <a:pt x="67120" y="111679"/>
                        </a:cubicBezTo>
                        <a:cubicBezTo>
                          <a:pt x="65881" y="114231"/>
                          <a:pt x="65045" y="116302"/>
                          <a:pt x="64626" y="117916"/>
                        </a:cubicBezTo>
                        <a:cubicBezTo>
                          <a:pt x="64372" y="119522"/>
                          <a:pt x="64490" y="121277"/>
                          <a:pt x="64967" y="123180"/>
                        </a:cubicBezTo>
                        <a:cubicBezTo>
                          <a:pt x="65424" y="124732"/>
                          <a:pt x="66061" y="126584"/>
                          <a:pt x="66905" y="128726"/>
                        </a:cubicBezTo>
                        <a:cubicBezTo>
                          <a:pt x="67753" y="130879"/>
                          <a:pt x="69117" y="133032"/>
                          <a:pt x="71028" y="135197"/>
                        </a:cubicBezTo>
                        <a:cubicBezTo>
                          <a:pt x="62293" y="136291"/>
                          <a:pt x="54942" y="137030"/>
                          <a:pt x="48987" y="137417"/>
                        </a:cubicBezTo>
                        <a:lnTo>
                          <a:pt x="40049" y="137999"/>
                        </a:lnTo>
                        <a:cubicBezTo>
                          <a:pt x="37243" y="138183"/>
                          <a:pt x="33910" y="138312"/>
                          <a:pt x="30045" y="138382"/>
                        </a:cubicBezTo>
                        <a:cubicBezTo>
                          <a:pt x="26699" y="138429"/>
                          <a:pt x="22530" y="138566"/>
                          <a:pt x="17527" y="138800"/>
                        </a:cubicBezTo>
                        <a:cubicBezTo>
                          <a:pt x="12529" y="139035"/>
                          <a:pt x="6694" y="139199"/>
                          <a:pt x="0" y="139269"/>
                        </a:cubicBezTo>
                        <a:cubicBezTo>
                          <a:pt x="1884" y="138452"/>
                          <a:pt x="3841" y="137444"/>
                          <a:pt x="5878" y="136256"/>
                        </a:cubicBezTo>
                        <a:cubicBezTo>
                          <a:pt x="7914" y="135064"/>
                          <a:pt x="9692" y="133978"/>
                          <a:pt x="11208" y="133001"/>
                        </a:cubicBezTo>
                        <a:cubicBezTo>
                          <a:pt x="13072" y="131828"/>
                          <a:pt x="14846" y="130566"/>
                          <a:pt x="16511" y="129226"/>
                        </a:cubicBezTo>
                        <a:cubicBezTo>
                          <a:pt x="18344" y="127522"/>
                          <a:pt x="21213" y="124345"/>
                          <a:pt x="25136" y="119694"/>
                        </a:cubicBezTo>
                        <a:cubicBezTo>
                          <a:pt x="28403" y="115782"/>
                          <a:pt x="32886" y="110256"/>
                          <a:pt x="38588" y="103105"/>
                        </a:cubicBezTo>
                        <a:cubicBezTo>
                          <a:pt x="44281" y="95961"/>
                          <a:pt x="51668" y="86375"/>
                          <a:pt x="60754" y="74346"/>
                        </a:cubicBezTo>
                        <a:cubicBezTo>
                          <a:pt x="54282" y="64201"/>
                          <a:pt x="49045" y="56135"/>
                          <a:pt x="45051" y="50144"/>
                        </a:cubicBezTo>
                        <a:cubicBezTo>
                          <a:pt x="41057" y="44157"/>
                          <a:pt x="37982" y="39471"/>
                          <a:pt x="35821" y="36086"/>
                        </a:cubicBezTo>
                        <a:cubicBezTo>
                          <a:pt x="33284" y="32206"/>
                          <a:pt x="31436" y="29595"/>
                          <a:pt x="30303" y="28259"/>
                        </a:cubicBezTo>
                        <a:cubicBezTo>
                          <a:pt x="29154" y="26926"/>
                          <a:pt x="27653" y="25441"/>
                          <a:pt x="25781" y="23804"/>
                        </a:cubicBezTo>
                        <a:cubicBezTo>
                          <a:pt x="22795" y="21181"/>
                          <a:pt x="18020" y="18141"/>
                          <a:pt x="11462" y="1469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30"/>
                  <p:cNvSpPr/>
                  <p:nvPr/>
                </p:nvSpPr>
                <p:spPr>
                  <a:xfrm>
                    <a:off x="3762572" y="1594974"/>
                    <a:ext cx="115680" cy="36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80" h="36055" extrusionOk="0">
                        <a:moveTo>
                          <a:pt x="0" y="10114"/>
                        </a:moveTo>
                        <a:cubicBezTo>
                          <a:pt x="6851" y="9848"/>
                          <a:pt x="13123" y="9528"/>
                          <a:pt x="18821" y="9160"/>
                        </a:cubicBezTo>
                        <a:cubicBezTo>
                          <a:pt x="24515" y="8789"/>
                          <a:pt x="29474" y="8469"/>
                          <a:pt x="33675" y="8195"/>
                        </a:cubicBezTo>
                        <a:cubicBezTo>
                          <a:pt x="38588" y="7875"/>
                          <a:pt x="43043" y="7503"/>
                          <a:pt x="47068" y="7066"/>
                        </a:cubicBezTo>
                        <a:cubicBezTo>
                          <a:pt x="51281" y="6792"/>
                          <a:pt x="56619" y="6268"/>
                          <a:pt x="63075" y="5495"/>
                        </a:cubicBezTo>
                        <a:cubicBezTo>
                          <a:pt x="68671" y="4959"/>
                          <a:pt x="75710" y="4244"/>
                          <a:pt x="84190" y="3341"/>
                        </a:cubicBezTo>
                        <a:cubicBezTo>
                          <a:pt x="92670" y="2435"/>
                          <a:pt x="103023" y="1321"/>
                          <a:pt x="115258" y="0"/>
                        </a:cubicBezTo>
                        <a:lnTo>
                          <a:pt x="115680" y="26907"/>
                        </a:lnTo>
                        <a:cubicBezTo>
                          <a:pt x="105825" y="26840"/>
                          <a:pt x="97590" y="26887"/>
                          <a:pt x="91005" y="27051"/>
                        </a:cubicBezTo>
                        <a:cubicBezTo>
                          <a:pt x="84420" y="27215"/>
                          <a:pt x="79094" y="27344"/>
                          <a:pt x="75057" y="27430"/>
                        </a:cubicBezTo>
                        <a:cubicBezTo>
                          <a:pt x="70317" y="27559"/>
                          <a:pt x="66451" y="27813"/>
                          <a:pt x="63493" y="28181"/>
                        </a:cubicBezTo>
                        <a:cubicBezTo>
                          <a:pt x="60511" y="28544"/>
                          <a:pt x="56326" y="29079"/>
                          <a:pt x="50917" y="29787"/>
                        </a:cubicBezTo>
                        <a:cubicBezTo>
                          <a:pt x="46384" y="30439"/>
                          <a:pt x="40233" y="31229"/>
                          <a:pt x="32456" y="32167"/>
                        </a:cubicBezTo>
                        <a:cubicBezTo>
                          <a:pt x="24695" y="33112"/>
                          <a:pt x="14870" y="34410"/>
                          <a:pt x="3009" y="36055"/>
                        </a:cubicBezTo>
                        <a:lnTo>
                          <a:pt x="4" y="1011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30"/>
                  <p:cNvSpPr/>
                  <p:nvPr/>
                </p:nvSpPr>
                <p:spPr>
                  <a:xfrm>
                    <a:off x="3870014" y="1550391"/>
                    <a:ext cx="157732" cy="198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732" h="198037" extrusionOk="0">
                        <a:moveTo>
                          <a:pt x="12" y="9707"/>
                        </a:moveTo>
                        <a:cubicBezTo>
                          <a:pt x="3552" y="10008"/>
                          <a:pt x="6690" y="10204"/>
                          <a:pt x="9426" y="10290"/>
                        </a:cubicBezTo>
                        <a:cubicBezTo>
                          <a:pt x="12154" y="10380"/>
                          <a:pt x="14581" y="10446"/>
                          <a:pt x="16691" y="10477"/>
                        </a:cubicBezTo>
                        <a:cubicBezTo>
                          <a:pt x="18981" y="10509"/>
                          <a:pt x="21177" y="10450"/>
                          <a:pt x="23280" y="10313"/>
                        </a:cubicBezTo>
                        <a:cubicBezTo>
                          <a:pt x="25210" y="10188"/>
                          <a:pt x="27657" y="9942"/>
                          <a:pt x="30623" y="9575"/>
                        </a:cubicBezTo>
                        <a:cubicBezTo>
                          <a:pt x="33069" y="9242"/>
                          <a:pt x="36251" y="8812"/>
                          <a:pt x="40186" y="8289"/>
                        </a:cubicBezTo>
                        <a:cubicBezTo>
                          <a:pt x="44113" y="7773"/>
                          <a:pt x="48772" y="7077"/>
                          <a:pt x="54173" y="6194"/>
                        </a:cubicBezTo>
                        <a:cubicBezTo>
                          <a:pt x="53872" y="6925"/>
                          <a:pt x="53305" y="9117"/>
                          <a:pt x="52488" y="12775"/>
                        </a:cubicBezTo>
                        <a:cubicBezTo>
                          <a:pt x="51668" y="16441"/>
                          <a:pt x="50902" y="20888"/>
                          <a:pt x="50186" y="26129"/>
                        </a:cubicBezTo>
                        <a:cubicBezTo>
                          <a:pt x="49464" y="31366"/>
                          <a:pt x="48920" y="37126"/>
                          <a:pt x="48529" y="43394"/>
                        </a:cubicBezTo>
                        <a:cubicBezTo>
                          <a:pt x="48146" y="49671"/>
                          <a:pt x="48186" y="55826"/>
                          <a:pt x="48666" y="61867"/>
                        </a:cubicBezTo>
                        <a:cubicBezTo>
                          <a:pt x="49143" y="67909"/>
                          <a:pt x="50265" y="73564"/>
                          <a:pt x="52019" y="78813"/>
                        </a:cubicBezTo>
                        <a:cubicBezTo>
                          <a:pt x="53762" y="84069"/>
                          <a:pt x="56318" y="88266"/>
                          <a:pt x="59699" y="91381"/>
                        </a:cubicBezTo>
                        <a:cubicBezTo>
                          <a:pt x="66795" y="97786"/>
                          <a:pt x="72978" y="101526"/>
                          <a:pt x="78242" y="102589"/>
                        </a:cubicBezTo>
                        <a:cubicBezTo>
                          <a:pt x="83498" y="103664"/>
                          <a:pt x="88008" y="103194"/>
                          <a:pt x="91752" y="101186"/>
                        </a:cubicBezTo>
                        <a:cubicBezTo>
                          <a:pt x="95496" y="99189"/>
                          <a:pt x="98478" y="96359"/>
                          <a:pt x="100709" y="92686"/>
                        </a:cubicBezTo>
                        <a:cubicBezTo>
                          <a:pt x="102933" y="89020"/>
                          <a:pt x="104480" y="85667"/>
                          <a:pt x="105340" y="82615"/>
                        </a:cubicBezTo>
                        <a:cubicBezTo>
                          <a:pt x="107439" y="74385"/>
                          <a:pt x="108466" y="65779"/>
                          <a:pt x="108420" y="56810"/>
                        </a:cubicBezTo>
                        <a:cubicBezTo>
                          <a:pt x="108263" y="49069"/>
                          <a:pt x="107095" y="40522"/>
                          <a:pt x="104910" y="31162"/>
                        </a:cubicBezTo>
                        <a:cubicBezTo>
                          <a:pt x="102710" y="21795"/>
                          <a:pt x="98313" y="12404"/>
                          <a:pt x="91721" y="2970"/>
                        </a:cubicBezTo>
                        <a:cubicBezTo>
                          <a:pt x="96305" y="3029"/>
                          <a:pt x="100267" y="3037"/>
                          <a:pt x="103613" y="2990"/>
                        </a:cubicBezTo>
                        <a:cubicBezTo>
                          <a:pt x="106946" y="2950"/>
                          <a:pt x="109850" y="2943"/>
                          <a:pt x="112320" y="2958"/>
                        </a:cubicBezTo>
                        <a:cubicBezTo>
                          <a:pt x="115130" y="2950"/>
                          <a:pt x="117595" y="2970"/>
                          <a:pt x="119710" y="3005"/>
                        </a:cubicBezTo>
                        <a:cubicBezTo>
                          <a:pt x="121652" y="3056"/>
                          <a:pt x="123930" y="2908"/>
                          <a:pt x="126545" y="2560"/>
                        </a:cubicBezTo>
                        <a:cubicBezTo>
                          <a:pt x="128815" y="2415"/>
                          <a:pt x="131582" y="2102"/>
                          <a:pt x="134802" y="1626"/>
                        </a:cubicBezTo>
                        <a:cubicBezTo>
                          <a:pt x="138030" y="1157"/>
                          <a:pt x="141645" y="613"/>
                          <a:pt x="145655" y="0"/>
                        </a:cubicBezTo>
                        <a:cubicBezTo>
                          <a:pt x="147468" y="17137"/>
                          <a:pt x="149074" y="32386"/>
                          <a:pt x="150462" y="45766"/>
                        </a:cubicBezTo>
                        <a:cubicBezTo>
                          <a:pt x="151865" y="59140"/>
                          <a:pt x="153025" y="70946"/>
                          <a:pt x="153952" y="81181"/>
                        </a:cubicBezTo>
                        <a:cubicBezTo>
                          <a:pt x="154878" y="91424"/>
                          <a:pt x="155589" y="100267"/>
                          <a:pt x="156070" y="107708"/>
                        </a:cubicBezTo>
                        <a:cubicBezTo>
                          <a:pt x="156554" y="115165"/>
                          <a:pt x="156957" y="121425"/>
                          <a:pt x="157289" y="126510"/>
                        </a:cubicBezTo>
                        <a:cubicBezTo>
                          <a:pt x="157891" y="138624"/>
                          <a:pt x="157883" y="146628"/>
                          <a:pt x="157250" y="150548"/>
                        </a:cubicBezTo>
                        <a:cubicBezTo>
                          <a:pt x="156199" y="156066"/>
                          <a:pt x="154061" y="161662"/>
                          <a:pt x="150817" y="167333"/>
                        </a:cubicBezTo>
                        <a:cubicBezTo>
                          <a:pt x="147574" y="172995"/>
                          <a:pt x="143373" y="178154"/>
                          <a:pt x="138222" y="182804"/>
                        </a:cubicBezTo>
                        <a:cubicBezTo>
                          <a:pt x="133067" y="187447"/>
                          <a:pt x="127014" y="191187"/>
                          <a:pt x="120073" y="194012"/>
                        </a:cubicBezTo>
                        <a:cubicBezTo>
                          <a:pt x="113125" y="196842"/>
                          <a:pt x="105422" y="198174"/>
                          <a:pt x="96961" y="198026"/>
                        </a:cubicBezTo>
                        <a:cubicBezTo>
                          <a:pt x="88676" y="197858"/>
                          <a:pt x="82076" y="197178"/>
                          <a:pt x="77163" y="196005"/>
                        </a:cubicBezTo>
                        <a:cubicBezTo>
                          <a:pt x="72243" y="194833"/>
                          <a:pt x="68363" y="193364"/>
                          <a:pt x="65525" y="191609"/>
                        </a:cubicBezTo>
                        <a:cubicBezTo>
                          <a:pt x="62680" y="189854"/>
                          <a:pt x="60621" y="187971"/>
                          <a:pt x="59343" y="185942"/>
                        </a:cubicBezTo>
                        <a:cubicBezTo>
                          <a:pt x="58073" y="183906"/>
                          <a:pt x="57100" y="181820"/>
                          <a:pt x="56428" y="179662"/>
                        </a:cubicBezTo>
                        <a:cubicBezTo>
                          <a:pt x="55763" y="177505"/>
                          <a:pt x="55111" y="175481"/>
                          <a:pt x="54450" y="173589"/>
                        </a:cubicBezTo>
                        <a:cubicBezTo>
                          <a:pt x="53797" y="171686"/>
                          <a:pt x="52645" y="170092"/>
                          <a:pt x="50972" y="168794"/>
                        </a:cubicBezTo>
                        <a:cubicBezTo>
                          <a:pt x="48936" y="167340"/>
                          <a:pt x="46818" y="165891"/>
                          <a:pt x="44618" y="164456"/>
                        </a:cubicBezTo>
                        <a:cubicBezTo>
                          <a:pt x="42597" y="163170"/>
                          <a:pt x="40444" y="161904"/>
                          <a:pt x="38165" y="160646"/>
                        </a:cubicBezTo>
                        <a:cubicBezTo>
                          <a:pt x="35875" y="159380"/>
                          <a:pt x="33663" y="158387"/>
                          <a:pt x="31498" y="157645"/>
                        </a:cubicBezTo>
                        <a:lnTo>
                          <a:pt x="87305" y="150860"/>
                        </a:lnTo>
                        <a:cubicBezTo>
                          <a:pt x="85855" y="153064"/>
                          <a:pt x="84846" y="155069"/>
                          <a:pt x="84260" y="156867"/>
                        </a:cubicBezTo>
                        <a:cubicBezTo>
                          <a:pt x="83666" y="158653"/>
                          <a:pt x="83326" y="160181"/>
                          <a:pt x="83236" y="161420"/>
                        </a:cubicBezTo>
                        <a:cubicBezTo>
                          <a:pt x="83158" y="163010"/>
                          <a:pt x="83326" y="164316"/>
                          <a:pt x="83752" y="165347"/>
                        </a:cubicBezTo>
                        <a:cubicBezTo>
                          <a:pt x="84592" y="167403"/>
                          <a:pt x="86015" y="169638"/>
                          <a:pt x="88020" y="172073"/>
                        </a:cubicBezTo>
                        <a:cubicBezTo>
                          <a:pt x="90021" y="174488"/>
                          <a:pt x="92565" y="176344"/>
                          <a:pt x="95644" y="177650"/>
                        </a:cubicBezTo>
                        <a:cubicBezTo>
                          <a:pt x="98724" y="178939"/>
                          <a:pt x="102304" y="179197"/>
                          <a:pt x="106380" y="178400"/>
                        </a:cubicBezTo>
                        <a:cubicBezTo>
                          <a:pt x="110463" y="177611"/>
                          <a:pt x="115008" y="175113"/>
                          <a:pt x="120026" y="170916"/>
                        </a:cubicBezTo>
                        <a:cubicBezTo>
                          <a:pt x="124188" y="167301"/>
                          <a:pt x="127522" y="161717"/>
                          <a:pt x="130027" y="154159"/>
                        </a:cubicBezTo>
                        <a:cubicBezTo>
                          <a:pt x="132067" y="147695"/>
                          <a:pt x="133427" y="138710"/>
                          <a:pt x="134091" y="127225"/>
                        </a:cubicBezTo>
                        <a:cubicBezTo>
                          <a:pt x="134756" y="115751"/>
                          <a:pt x="133524" y="100775"/>
                          <a:pt x="130394" y="82322"/>
                        </a:cubicBezTo>
                        <a:cubicBezTo>
                          <a:pt x="127940" y="93397"/>
                          <a:pt x="124184" y="101995"/>
                          <a:pt x="119127" y="108134"/>
                        </a:cubicBezTo>
                        <a:cubicBezTo>
                          <a:pt x="114070" y="114274"/>
                          <a:pt x="108904" y="118830"/>
                          <a:pt x="103640" y="121812"/>
                        </a:cubicBezTo>
                        <a:cubicBezTo>
                          <a:pt x="97536" y="125372"/>
                          <a:pt x="91072" y="127467"/>
                          <a:pt x="84241" y="128088"/>
                        </a:cubicBezTo>
                        <a:cubicBezTo>
                          <a:pt x="75104" y="128331"/>
                          <a:pt x="67229" y="127651"/>
                          <a:pt x="60613" y="126052"/>
                        </a:cubicBezTo>
                        <a:cubicBezTo>
                          <a:pt x="53993" y="124462"/>
                          <a:pt x="48475" y="122047"/>
                          <a:pt x="44039" y="118811"/>
                        </a:cubicBezTo>
                        <a:cubicBezTo>
                          <a:pt x="39604" y="115575"/>
                          <a:pt x="36047" y="111628"/>
                          <a:pt x="33366" y="106958"/>
                        </a:cubicBezTo>
                        <a:cubicBezTo>
                          <a:pt x="30693" y="102296"/>
                          <a:pt x="28626" y="97016"/>
                          <a:pt x="27188" y="91119"/>
                        </a:cubicBezTo>
                        <a:cubicBezTo>
                          <a:pt x="25754" y="85229"/>
                          <a:pt x="24831" y="79258"/>
                          <a:pt x="24441" y="73212"/>
                        </a:cubicBezTo>
                        <a:cubicBezTo>
                          <a:pt x="24050" y="67159"/>
                          <a:pt x="23722" y="61504"/>
                          <a:pt x="23468" y="56240"/>
                        </a:cubicBezTo>
                        <a:cubicBezTo>
                          <a:pt x="23221" y="50976"/>
                          <a:pt x="22959" y="46200"/>
                          <a:pt x="22678" y="41909"/>
                        </a:cubicBezTo>
                        <a:cubicBezTo>
                          <a:pt x="22397" y="37611"/>
                          <a:pt x="21732" y="34171"/>
                          <a:pt x="20697" y="31604"/>
                        </a:cubicBezTo>
                        <a:cubicBezTo>
                          <a:pt x="19470" y="29048"/>
                          <a:pt x="17891" y="26508"/>
                          <a:pt x="15968" y="23983"/>
                        </a:cubicBezTo>
                        <a:cubicBezTo>
                          <a:pt x="14417" y="21807"/>
                          <a:pt x="12283" y="19431"/>
                          <a:pt x="9571" y="16879"/>
                        </a:cubicBezTo>
                        <a:cubicBezTo>
                          <a:pt x="6859" y="14323"/>
                          <a:pt x="3666" y="11935"/>
                          <a:pt x="0" y="97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30"/>
                  <p:cNvSpPr/>
                  <p:nvPr/>
                </p:nvSpPr>
                <p:spPr>
                  <a:xfrm>
                    <a:off x="4034580" y="1451218"/>
                    <a:ext cx="66469" cy="266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69" h="266755" extrusionOk="0">
                        <a:moveTo>
                          <a:pt x="35899" y="48627"/>
                        </a:moveTo>
                        <a:cubicBezTo>
                          <a:pt x="44665" y="64263"/>
                          <a:pt x="51289" y="78262"/>
                          <a:pt x="55787" y="90642"/>
                        </a:cubicBezTo>
                        <a:cubicBezTo>
                          <a:pt x="61121" y="105086"/>
                          <a:pt x="64552" y="118592"/>
                          <a:pt x="66073" y="131164"/>
                        </a:cubicBezTo>
                        <a:cubicBezTo>
                          <a:pt x="66932" y="141849"/>
                          <a:pt x="66397" y="152580"/>
                          <a:pt x="64462" y="163354"/>
                        </a:cubicBezTo>
                        <a:cubicBezTo>
                          <a:pt x="62520" y="174129"/>
                          <a:pt x="59804" y="184508"/>
                          <a:pt x="56314" y="194509"/>
                        </a:cubicBezTo>
                        <a:cubicBezTo>
                          <a:pt x="52824" y="204502"/>
                          <a:pt x="48936" y="213822"/>
                          <a:pt x="44657" y="222459"/>
                        </a:cubicBezTo>
                        <a:cubicBezTo>
                          <a:pt x="40377" y="231088"/>
                          <a:pt x="36380" y="238661"/>
                          <a:pt x="32667" y="245152"/>
                        </a:cubicBezTo>
                        <a:cubicBezTo>
                          <a:pt x="28950" y="251636"/>
                          <a:pt x="25758" y="256775"/>
                          <a:pt x="23096" y="260554"/>
                        </a:cubicBezTo>
                        <a:cubicBezTo>
                          <a:pt x="20443" y="264337"/>
                          <a:pt x="19118" y="266400"/>
                          <a:pt x="19141" y="266756"/>
                        </a:cubicBezTo>
                        <a:cubicBezTo>
                          <a:pt x="18966" y="266768"/>
                          <a:pt x="18817" y="265802"/>
                          <a:pt x="18692" y="263872"/>
                        </a:cubicBezTo>
                        <a:cubicBezTo>
                          <a:pt x="18594" y="262293"/>
                          <a:pt x="18450" y="259581"/>
                          <a:pt x="18293" y="255720"/>
                        </a:cubicBezTo>
                        <a:cubicBezTo>
                          <a:pt x="18129" y="251851"/>
                          <a:pt x="17973" y="246145"/>
                          <a:pt x="17844" y="238591"/>
                        </a:cubicBezTo>
                        <a:cubicBezTo>
                          <a:pt x="23616" y="221669"/>
                          <a:pt x="27950" y="206510"/>
                          <a:pt x="30869" y="193117"/>
                        </a:cubicBezTo>
                        <a:cubicBezTo>
                          <a:pt x="33785" y="179733"/>
                          <a:pt x="35907" y="168239"/>
                          <a:pt x="37216" y="158645"/>
                        </a:cubicBezTo>
                        <a:cubicBezTo>
                          <a:pt x="38619" y="147648"/>
                          <a:pt x="39389" y="137823"/>
                          <a:pt x="39537" y="129187"/>
                        </a:cubicBezTo>
                        <a:cubicBezTo>
                          <a:pt x="38806" y="120784"/>
                          <a:pt x="37071" y="111569"/>
                          <a:pt x="34304" y="101541"/>
                        </a:cubicBezTo>
                        <a:cubicBezTo>
                          <a:pt x="31811" y="92905"/>
                          <a:pt x="28075" y="82803"/>
                          <a:pt x="23104" y="71243"/>
                        </a:cubicBezTo>
                        <a:cubicBezTo>
                          <a:pt x="18121" y="59683"/>
                          <a:pt x="11142" y="47060"/>
                          <a:pt x="2165" y="33390"/>
                        </a:cubicBezTo>
                        <a:lnTo>
                          <a:pt x="0" y="0"/>
                        </a:lnTo>
                        <a:cubicBezTo>
                          <a:pt x="15167" y="16797"/>
                          <a:pt x="27137" y="33007"/>
                          <a:pt x="35891" y="486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37" name="Google Shape;537;p30"/>
                <p:cNvSpPr/>
                <p:nvPr/>
              </p:nvSpPr>
              <p:spPr>
                <a:xfrm>
                  <a:off x="4105921" y="1422772"/>
                  <a:ext cx="61078" cy="8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78" h="85022" extrusionOk="0">
                      <a:moveTo>
                        <a:pt x="0" y="3806"/>
                      </a:moveTo>
                      <a:cubicBezTo>
                        <a:pt x="1559" y="4955"/>
                        <a:pt x="3138" y="5792"/>
                        <a:pt x="4729" y="6323"/>
                      </a:cubicBezTo>
                      <a:cubicBezTo>
                        <a:pt x="6327" y="6855"/>
                        <a:pt x="7781" y="7202"/>
                        <a:pt x="9094" y="7367"/>
                      </a:cubicBezTo>
                      <a:cubicBezTo>
                        <a:pt x="10567" y="7613"/>
                        <a:pt x="12041" y="7652"/>
                        <a:pt x="13518" y="7492"/>
                      </a:cubicBezTo>
                      <a:cubicBezTo>
                        <a:pt x="14913" y="7327"/>
                        <a:pt x="16343" y="6835"/>
                        <a:pt x="17817" y="6018"/>
                      </a:cubicBezTo>
                      <a:cubicBezTo>
                        <a:pt x="19290" y="5202"/>
                        <a:pt x="21013" y="4338"/>
                        <a:pt x="22983" y="3439"/>
                      </a:cubicBezTo>
                      <a:cubicBezTo>
                        <a:pt x="24945" y="2536"/>
                        <a:pt x="27262" y="1739"/>
                        <a:pt x="29924" y="1043"/>
                      </a:cubicBezTo>
                      <a:cubicBezTo>
                        <a:pt x="32585" y="348"/>
                        <a:pt x="35801" y="0"/>
                        <a:pt x="39565" y="0"/>
                      </a:cubicBezTo>
                      <a:cubicBezTo>
                        <a:pt x="41202" y="0"/>
                        <a:pt x="42945" y="324"/>
                        <a:pt x="44790" y="981"/>
                      </a:cubicBezTo>
                      <a:cubicBezTo>
                        <a:pt x="46630" y="1637"/>
                        <a:pt x="48416" y="2478"/>
                        <a:pt x="50132" y="3498"/>
                      </a:cubicBezTo>
                      <a:cubicBezTo>
                        <a:pt x="51855" y="4525"/>
                        <a:pt x="53434" y="5651"/>
                        <a:pt x="54860" y="6878"/>
                      </a:cubicBezTo>
                      <a:cubicBezTo>
                        <a:pt x="56295" y="8109"/>
                        <a:pt x="57385" y="9336"/>
                        <a:pt x="58124" y="10563"/>
                      </a:cubicBezTo>
                      <a:cubicBezTo>
                        <a:pt x="58940" y="11794"/>
                        <a:pt x="59515" y="13780"/>
                        <a:pt x="59839" y="16527"/>
                      </a:cubicBezTo>
                      <a:cubicBezTo>
                        <a:pt x="60164" y="19270"/>
                        <a:pt x="60289" y="22236"/>
                        <a:pt x="60211" y="25433"/>
                      </a:cubicBezTo>
                      <a:cubicBezTo>
                        <a:pt x="60125" y="28626"/>
                        <a:pt x="59859" y="31780"/>
                        <a:pt x="59409" y="34891"/>
                      </a:cubicBezTo>
                      <a:cubicBezTo>
                        <a:pt x="58960" y="38005"/>
                        <a:pt x="58327" y="40542"/>
                        <a:pt x="57506" y="42511"/>
                      </a:cubicBezTo>
                      <a:cubicBezTo>
                        <a:pt x="56529" y="44231"/>
                        <a:pt x="54642" y="46443"/>
                        <a:pt x="51859" y="49147"/>
                      </a:cubicBezTo>
                      <a:cubicBezTo>
                        <a:pt x="49483" y="51445"/>
                        <a:pt x="45915" y="54391"/>
                        <a:pt x="41167" y="57995"/>
                      </a:cubicBezTo>
                      <a:cubicBezTo>
                        <a:pt x="36419" y="61598"/>
                        <a:pt x="30025" y="65900"/>
                        <a:pt x="22002" y="70895"/>
                      </a:cubicBezTo>
                      <a:cubicBezTo>
                        <a:pt x="26750" y="70817"/>
                        <a:pt x="30744" y="70668"/>
                        <a:pt x="33980" y="70465"/>
                      </a:cubicBezTo>
                      <a:cubicBezTo>
                        <a:pt x="37216" y="70262"/>
                        <a:pt x="39858" y="70039"/>
                        <a:pt x="41905" y="69789"/>
                      </a:cubicBezTo>
                      <a:cubicBezTo>
                        <a:pt x="44282" y="69465"/>
                        <a:pt x="46165" y="69132"/>
                        <a:pt x="47560" y="68808"/>
                      </a:cubicBezTo>
                      <a:cubicBezTo>
                        <a:pt x="48787" y="68316"/>
                        <a:pt x="50097" y="67620"/>
                        <a:pt x="51488" y="66717"/>
                      </a:cubicBezTo>
                      <a:cubicBezTo>
                        <a:pt x="52637" y="65900"/>
                        <a:pt x="53887" y="64834"/>
                        <a:pt x="55240" y="63524"/>
                      </a:cubicBezTo>
                      <a:cubicBezTo>
                        <a:pt x="56592" y="62215"/>
                        <a:pt x="57920" y="60496"/>
                        <a:pt x="59234" y="58366"/>
                      </a:cubicBezTo>
                      <a:cubicBezTo>
                        <a:pt x="59480" y="62790"/>
                        <a:pt x="59722" y="66272"/>
                        <a:pt x="59972" y="68808"/>
                      </a:cubicBezTo>
                      <a:cubicBezTo>
                        <a:pt x="60136" y="70281"/>
                        <a:pt x="60257" y="71555"/>
                        <a:pt x="60343" y="72618"/>
                      </a:cubicBezTo>
                      <a:cubicBezTo>
                        <a:pt x="60422" y="73599"/>
                        <a:pt x="60508" y="74748"/>
                        <a:pt x="60586" y="76057"/>
                      </a:cubicBezTo>
                      <a:cubicBezTo>
                        <a:pt x="60672" y="77206"/>
                        <a:pt x="60730" y="78516"/>
                        <a:pt x="60773" y="79989"/>
                      </a:cubicBezTo>
                      <a:cubicBezTo>
                        <a:pt x="60812" y="81462"/>
                        <a:pt x="60910" y="83018"/>
                        <a:pt x="61078" y="84655"/>
                      </a:cubicBezTo>
                      <a:cubicBezTo>
                        <a:pt x="56983" y="83592"/>
                        <a:pt x="53250" y="82752"/>
                        <a:pt x="49897" y="82138"/>
                      </a:cubicBezTo>
                      <a:cubicBezTo>
                        <a:pt x="46536" y="81525"/>
                        <a:pt x="43668" y="81095"/>
                        <a:pt x="41292" y="80849"/>
                      </a:cubicBezTo>
                      <a:cubicBezTo>
                        <a:pt x="38505" y="80524"/>
                        <a:pt x="36008" y="80356"/>
                        <a:pt x="33796" y="80356"/>
                      </a:cubicBezTo>
                      <a:cubicBezTo>
                        <a:pt x="31498" y="80438"/>
                        <a:pt x="28962" y="80641"/>
                        <a:pt x="26176" y="80970"/>
                      </a:cubicBezTo>
                      <a:cubicBezTo>
                        <a:pt x="23722" y="81298"/>
                        <a:pt x="20787" y="81767"/>
                        <a:pt x="17394" y="82384"/>
                      </a:cubicBezTo>
                      <a:cubicBezTo>
                        <a:pt x="13991" y="82998"/>
                        <a:pt x="10161" y="83877"/>
                        <a:pt x="5901" y="85022"/>
                      </a:cubicBezTo>
                      <a:cubicBezTo>
                        <a:pt x="5577" y="84124"/>
                        <a:pt x="5288" y="83201"/>
                        <a:pt x="5045" y="82259"/>
                      </a:cubicBezTo>
                      <a:cubicBezTo>
                        <a:pt x="4799" y="81318"/>
                        <a:pt x="4588" y="80395"/>
                        <a:pt x="4424" y="79493"/>
                      </a:cubicBezTo>
                      <a:cubicBezTo>
                        <a:pt x="4182" y="78512"/>
                        <a:pt x="3974" y="77527"/>
                        <a:pt x="3810" y="76546"/>
                      </a:cubicBezTo>
                      <a:cubicBezTo>
                        <a:pt x="3646" y="75565"/>
                        <a:pt x="3486" y="74623"/>
                        <a:pt x="3322" y="73720"/>
                      </a:cubicBezTo>
                      <a:cubicBezTo>
                        <a:pt x="3158" y="72904"/>
                        <a:pt x="3037" y="72040"/>
                        <a:pt x="2951" y="71141"/>
                      </a:cubicBezTo>
                      <a:cubicBezTo>
                        <a:pt x="2872" y="70242"/>
                        <a:pt x="2786" y="69379"/>
                        <a:pt x="2708" y="68558"/>
                      </a:cubicBezTo>
                      <a:cubicBezTo>
                        <a:pt x="9258" y="64384"/>
                        <a:pt x="14581" y="60593"/>
                        <a:pt x="18676" y="57193"/>
                      </a:cubicBezTo>
                      <a:cubicBezTo>
                        <a:pt x="22772" y="53794"/>
                        <a:pt x="26008" y="50909"/>
                        <a:pt x="28384" y="48529"/>
                      </a:cubicBezTo>
                      <a:cubicBezTo>
                        <a:pt x="31092" y="45747"/>
                        <a:pt x="33132" y="43207"/>
                        <a:pt x="34527" y="40909"/>
                      </a:cubicBezTo>
                      <a:cubicBezTo>
                        <a:pt x="35918" y="38126"/>
                        <a:pt x="37063" y="35055"/>
                        <a:pt x="37970" y="31694"/>
                      </a:cubicBezTo>
                      <a:cubicBezTo>
                        <a:pt x="38869" y="28337"/>
                        <a:pt x="39178" y="25222"/>
                        <a:pt x="38888" y="22358"/>
                      </a:cubicBezTo>
                      <a:cubicBezTo>
                        <a:pt x="38603" y="19489"/>
                        <a:pt x="37599" y="17137"/>
                        <a:pt x="35875" y="15292"/>
                      </a:cubicBezTo>
                      <a:cubicBezTo>
                        <a:pt x="34160" y="13447"/>
                        <a:pt x="31413" y="12650"/>
                        <a:pt x="27645" y="12896"/>
                      </a:cubicBezTo>
                      <a:cubicBezTo>
                        <a:pt x="25191" y="13064"/>
                        <a:pt x="22877" y="13924"/>
                        <a:pt x="20705" y="15476"/>
                      </a:cubicBezTo>
                      <a:cubicBezTo>
                        <a:pt x="18532" y="17035"/>
                        <a:pt x="16550" y="18915"/>
                        <a:pt x="14749" y="21127"/>
                      </a:cubicBezTo>
                      <a:cubicBezTo>
                        <a:pt x="12943" y="23339"/>
                        <a:pt x="11345" y="25695"/>
                        <a:pt x="9954" y="28192"/>
                      </a:cubicBezTo>
                      <a:cubicBezTo>
                        <a:pt x="8559" y="30693"/>
                        <a:pt x="7390" y="33046"/>
                        <a:pt x="6452" y="35258"/>
                      </a:cubicBezTo>
                      <a:cubicBezTo>
                        <a:pt x="5514" y="37474"/>
                        <a:pt x="4776" y="39314"/>
                        <a:pt x="4240" y="40788"/>
                      </a:cubicBezTo>
                      <a:cubicBezTo>
                        <a:pt x="3705" y="42261"/>
                        <a:pt x="3443" y="43043"/>
                        <a:pt x="3443" y="43121"/>
                      </a:cubicBezTo>
                      <a:cubicBezTo>
                        <a:pt x="3357" y="43289"/>
                        <a:pt x="3255" y="42675"/>
                        <a:pt x="3138" y="41276"/>
                      </a:cubicBezTo>
                      <a:cubicBezTo>
                        <a:pt x="3013" y="39885"/>
                        <a:pt x="2892" y="38146"/>
                        <a:pt x="2767" y="36055"/>
                      </a:cubicBezTo>
                      <a:cubicBezTo>
                        <a:pt x="2642" y="33968"/>
                        <a:pt x="2501" y="31776"/>
                        <a:pt x="2337" y="29482"/>
                      </a:cubicBezTo>
                      <a:cubicBezTo>
                        <a:pt x="2173" y="27188"/>
                        <a:pt x="2013" y="25265"/>
                        <a:pt x="1848" y="23706"/>
                      </a:cubicBezTo>
                      <a:cubicBezTo>
                        <a:pt x="1763" y="22479"/>
                        <a:pt x="1641" y="20880"/>
                        <a:pt x="1477" y="18915"/>
                      </a:cubicBezTo>
                      <a:cubicBezTo>
                        <a:pt x="1235" y="15722"/>
                        <a:pt x="739" y="10684"/>
                        <a:pt x="4" y="38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2112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540" name="Google Shape;540;p31"/>
          <p:cNvSpPr txBox="1">
            <a:spLocks noGrp="1"/>
          </p:cNvSpPr>
          <p:nvPr>
            <p:ph type="subTitle" idx="1"/>
          </p:nvPr>
        </p:nvSpPr>
        <p:spPr>
          <a:xfrm>
            <a:off x="2633612" y="2672049"/>
            <a:ext cx="34112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41" name="Google Shape;541;p31"/>
          <p:cNvSpPr txBox="1">
            <a:spLocks noGrp="1"/>
          </p:cNvSpPr>
          <p:nvPr>
            <p:ph type="subTitle" idx="2"/>
          </p:nvPr>
        </p:nvSpPr>
        <p:spPr>
          <a:xfrm>
            <a:off x="2633907" y="4597083"/>
            <a:ext cx="34108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3"/>
          </p:nvPr>
        </p:nvSpPr>
        <p:spPr>
          <a:xfrm>
            <a:off x="2633600" y="2034851"/>
            <a:ext cx="34112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4"/>
          </p:nvPr>
        </p:nvSpPr>
        <p:spPr>
          <a:xfrm>
            <a:off x="2633600" y="3959884"/>
            <a:ext cx="34108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544" name="Google Shape;544;p31"/>
          <p:cNvGrpSpPr/>
          <p:nvPr/>
        </p:nvGrpSpPr>
        <p:grpSpPr>
          <a:xfrm>
            <a:off x="241709" y="227149"/>
            <a:ext cx="11545920" cy="374647"/>
            <a:chOff x="181282" y="170361"/>
            <a:chExt cx="8659440" cy="280985"/>
          </a:xfrm>
        </p:grpSpPr>
        <p:grpSp>
          <p:nvGrpSpPr>
            <p:cNvPr id="545" name="Google Shape;545;p31"/>
            <p:cNvGrpSpPr/>
            <p:nvPr/>
          </p:nvGrpSpPr>
          <p:grpSpPr>
            <a:xfrm>
              <a:off x="181282" y="202142"/>
              <a:ext cx="759514" cy="162428"/>
              <a:chOff x="1878644" y="1647584"/>
              <a:chExt cx="559042" cy="119538"/>
            </a:xfrm>
          </p:grpSpPr>
          <p:sp>
            <p:nvSpPr>
              <p:cNvPr id="546" name="Google Shape;546;p31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31"/>
            <p:cNvGrpSpPr/>
            <p:nvPr/>
          </p:nvGrpSpPr>
          <p:grpSpPr>
            <a:xfrm rot="-385499">
              <a:off x="8211592" y="204334"/>
              <a:ext cx="619154" cy="213039"/>
              <a:chOff x="-1465831" y="2387183"/>
              <a:chExt cx="619166" cy="213043"/>
            </a:xfrm>
          </p:grpSpPr>
          <p:sp>
            <p:nvSpPr>
              <p:cNvPr id="552" name="Google Shape;552;p31"/>
              <p:cNvSpPr/>
              <p:nvPr/>
            </p:nvSpPr>
            <p:spPr>
              <a:xfrm>
                <a:off x="-1465831" y="23871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-1331482" y="24080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-1220364" y="2426535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-1090130" y="24573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-969833" y="2420933"/>
                <a:ext cx="123168" cy="162386"/>
              </a:xfrm>
              <a:custGeom>
                <a:avLst/>
                <a:gdLst/>
                <a:ahLst/>
                <a:cxnLst/>
                <a:rect l="l" t="t" r="r" b="b"/>
                <a:pathLst>
                  <a:path w="117583" h="155022" extrusionOk="0">
                    <a:moveTo>
                      <a:pt x="71002" y="451"/>
                    </a:moveTo>
                    <a:cubicBezTo>
                      <a:pt x="77478" y="1202"/>
                      <a:pt x="83809" y="3570"/>
                      <a:pt x="89991" y="7560"/>
                    </a:cubicBezTo>
                    <a:cubicBezTo>
                      <a:pt x="96170" y="11558"/>
                      <a:pt x="101492" y="17045"/>
                      <a:pt x="105971" y="24024"/>
                    </a:cubicBezTo>
                    <a:cubicBezTo>
                      <a:pt x="110454" y="31004"/>
                      <a:pt x="113732" y="39433"/>
                      <a:pt x="115819" y="49301"/>
                    </a:cubicBezTo>
                    <a:cubicBezTo>
                      <a:pt x="117894" y="59177"/>
                      <a:pt x="118141" y="70443"/>
                      <a:pt x="116550" y="83105"/>
                    </a:cubicBezTo>
                    <a:cubicBezTo>
                      <a:pt x="115534" y="91554"/>
                      <a:pt x="113849" y="99120"/>
                      <a:pt x="111508" y="105807"/>
                    </a:cubicBezTo>
                    <a:cubicBezTo>
                      <a:pt x="109160" y="112501"/>
                      <a:pt x="106420" y="118383"/>
                      <a:pt x="103298" y="123463"/>
                    </a:cubicBezTo>
                    <a:cubicBezTo>
                      <a:pt x="100160" y="128544"/>
                      <a:pt x="96807" y="132948"/>
                      <a:pt x="93227" y="136680"/>
                    </a:cubicBezTo>
                    <a:cubicBezTo>
                      <a:pt x="89628" y="140404"/>
                      <a:pt x="86099" y="143503"/>
                      <a:pt x="82613" y="145958"/>
                    </a:cubicBezTo>
                    <a:cubicBezTo>
                      <a:pt x="79131" y="148416"/>
                      <a:pt x="75860" y="150288"/>
                      <a:pt x="72823" y="151585"/>
                    </a:cubicBezTo>
                    <a:cubicBezTo>
                      <a:pt x="69783" y="152890"/>
                      <a:pt x="67239" y="153684"/>
                      <a:pt x="65203" y="153981"/>
                    </a:cubicBezTo>
                    <a:cubicBezTo>
                      <a:pt x="62553" y="154477"/>
                      <a:pt x="59434" y="154797"/>
                      <a:pt x="55843" y="154946"/>
                    </a:cubicBezTo>
                    <a:cubicBezTo>
                      <a:pt x="52244" y="155102"/>
                      <a:pt x="48531" y="155016"/>
                      <a:pt x="44713" y="154712"/>
                    </a:cubicBezTo>
                    <a:cubicBezTo>
                      <a:pt x="40891" y="154407"/>
                      <a:pt x="37159" y="153680"/>
                      <a:pt x="33524" y="152535"/>
                    </a:cubicBezTo>
                    <a:cubicBezTo>
                      <a:pt x="29886" y="151394"/>
                      <a:pt x="26772" y="149788"/>
                      <a:pt x="24208" y="147720"/>
                    </a:cubicBezTo>
                    <a:cubicBezTo>
                      <a:pt x="21624" y="145645"/>
                      <a:pt x="18682" y="142776"/>
                      <a:pt x="15407" y="139111"/>
                    </a:cubicBezTo>
                    <a:cubicBezTo>
                      <a:pt x="12112" y="135437"/>
                      <a:pt x="9158" y="130603"/>
                      <a:pt x="6555" y="124589"/>
                    </a:cubicBezTo>
                    <a:cubicBezTo>
                      <a:pt x="3941" y="118574"/>
                      <a:pt x="2014" y="111196"/>
                      <a:pt x="783" y="102442"/>
                    </a:cubicBezTo>
                    <a:cubicBezTo>
                      <a:pt x="-448" y="93688"/>
                      <a:pt x="-229" y="83199"/>
                      <a:pt x="1448" y="70983"/>
                    </a:cubicBezTo>
                    <a:cubicBezTo>
                      <a:pt x="3124" y="58766"/>
                      <a:pt x="6067" y="48008"/>
                      <a:pt x="10268" y="38714"/>
                    </a:cubicBezTo>
                    <a:cubicBezTo>
                      <a:pt x="14477" y="29413"/>
                      <a:pt x="19608" y="21750"/>
                      <a:pt x="25658" y="15708"/>
                    </a:cubicBezTo>
                    <a:cubicBezTo>
                      <a:pt x="31711" y="9666"/>
                      <a:pt x="38593" y="5356"/>
                      <a:pt x="46315" y="2765"/>
                    </a:cubicBezTo>
                    <a:cubicBezTo>
                      <a:pt x="54046" y="174"/>
                      <a:pt x="62272" y="-596"/>
                      <a:pt x="70998" y="455"/>
                    </a:cubicBezTo>
                    <a:close/>
                    <a:moveTo>
                      <a:pt x="30558" y="74750"/>
                    </a:moveTo>
                    <a:cubicBezTo>
                      <a:pt x="29281" y="83019"/>
                      <a:pt x="28776" y="90320"/>
                      <a:pt x="29065" y="96654"/>
                    </a:cubicBezTo>
                    <a:cubicBezTo>
                      <a:pt x="29331" y="102993"/>
                      <a:pt x="29960" y="108371"/>
                      <a:pt x="30926" y="112790"/>
                    </a:cubicBezTo>
                    <a:cubicBezTo>
                      <a:pt x="31891" y="117210"/>
                      <a:pt x="33005" y="120775"/>
                      <a:pt x="34298" y="123448"/>
                    </a:cubicBezTo>
                    <a:cubicBezTo>
                      <a:pt x="35568" y="126121"/>
                      <a:pt x="36569" y="128020"/>
                      <a:pt x="37272" y="129110"/>
                    </a:cubicBezTo>
                    <a:cubicBezTo>
                      <a:pt x="37945" y="130494"/>
                      <a:pt x="39367" y="131549"/>
                      <a:pt x="41559" y="132276"/>
                    </a:cubicBezTo>
                    <a:cubicBezTo>
                      <a:pt x="43752" y="133007"/>
                      <a:pt x="46112" y="133515"/>
                      <a:pt x="48656" y="133788"/>
                    </a:cubicBezTo>
                    <a:cubicBezTo>
                      <a:pt x="51192" y="134062"/>
                      <a:pt x="53698" y="134050"/>
                      <a:pt x="56171" y="133741"/>
                    </a:cubicBezTo>
                    <a:cubicBezTo>
                      <a:pt x="58649" y="133440"/>
                      <a:pt x="60587" y="132807"/>
                      <a:pt x="62010" y="131861"/>
                    </a:cubicBezTo>
                    <a:cubicBezTo>
                      <a:pt x="62807" y="131256"/>
                      <a:pt x="64066" y="129642"/>
                      <a:pt x="65785" y="127016"/>
                    </a:cubicBezTo>
                    <a:cubicBezTo>
                      <a:pt x="67501" y="124386"/>
                      <a:pt x="69333" y="120915"/>
                      <a:pt x="71284" y="116605"/>
                    </a:cubicBezTo>
                    <a:cubicBezTo>
                      <a:pt x="73234" y="112294"/>
                      <a:pt x="75184" y="107229"/>
                      <a:pt x="77130" y="101414"/>
                    </a:cubicBezTo>
                    <a:cubicBezTo>
                      <a:pt x="79068" y="95603"/>
                      <a:pt x="80718" y="89280"/>
                      <a:pt x="82089" y="82457"/>
                    </a:cubicBezTo>
                    <a:cubicBezTo>
                      <a:pt x="83562" y="74793"/>
                      <a:pt x="84543" y="67661"/>
                      <a:pt x="85016" y="61068"/>
                    </a:cubicBezTo>
                    <a:cubicBezTo>
                      <a:pt x="85493" y="54479"/>
                      <a:pt x="85642" y="48680"/>
                      <a:pt x="85474" y="43646"/>
                    </a:cubicBezTo>
                    <a:cubicBezTo>
                      <a:pt x="85305" y="38617"/>
                      <a:pt x="84879" y="34408"/>
                      <a:pt x="84204" y="31020"/>
                    </a:cubicBezTo>
                    <a:cubicBezTo>
                      <a:pt x="83520" y="27639"/>
                      <a:pt x="82625" y="25298"/>
                      <a:pt x="81515" y="24001"/>
                    </a:cubicBezTo>
                    <a:cubicBezTo>
                      <a:pt x="79916" y="22062"/>
                      <a:pt x="77869" y="20570"/>
                      <a:pt x="75364" y="19514"/>
                    </a:cubicBezTo>
                    <a:cubicBezTo>
                      <a:pt x="72866" y="18459"/>
                      <a:pt x="70307" y="17818"/>
                      <a:pt x="67684" y="17596"/>
                    </a:cubicBezTo>
                    <a:cubicBezTo>
                      <a:pt x="65070" y="17388"/>
                      <a:pt x="62549" y="17537"/>
                      <a:pt x="60111" y="18065"/>
                    </a:cubicBezTo>
                    <a:cubicBezTo>
                      <a:pt x="57676" y="18588"/>
                      <a:pt x="55742" y="19468"/>
                      <a:pt x="54280" y="20699"/>
                    </a:cubicBezTo>
                    <a:cubicBezTo>
                      <a:pt x="51365" y="23165"/>
                      <a:pt x="48715" y="25799"/>
                      <a:pt x="46323" y="28624"/>
                    </a:cubicBezTo>
                    <a:cubicBezTo>
                      <a:pt x="43928" y="31442"/>
                      <a:pt x="41809" y="34943"/>
                      <a:pt x="39949" y="39121"/>
                    </a:cubicBezTo>
                    <a:cubicBezTo>
                      <a:pt x="38089" y="43302"/>
                      <a:pt x="36373" y="48258"/>
                      <a:pt x="34803" y="53979"/>
                    </a:cubicBezTo>
                    <a:cubicBezTo>
                      <a:pt x="33231" y="59700"/>
                      <a:pt x="31809" y="66625"/>
                      <a:pt x="30562" y="74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7" name="Google Shape;557;p31"/>
          <p:cNvSpPr txBox="1">
            <a:spLocks noGrp="1"/>
          </p:cNvSpPr>
          <p:nvPr>
            <p:ph type="subTitle" idx="5"/>
          </p:nvPr>
        </p:nvSpPr>
        <p:spPr>
          <a:xfrm>
            <a:off x="7829845" y="2679416"/>
            <a:ext cx="34112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58" name="Google Shape;558;p31"/>
          <p:cNvSpPr txBox="1">
            <a:spLocks noGrp="1"/>
          </p:cNvSpPr>
          <p:nvPr>
            <p:ph type="subTitle" idx="6"/>
          </p:nvPr>
        </p:nvSpPr>
        <p:spPr>
          <a:xfrm>
            <a:off x="7830140" y="4597083"/>
            <a:ext cx="34108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59" name="Google Shape;559;p31"/>
          <p:cNvSpPr txBox="1">
            <a:spLocks noGrp="1"/>
          </p:cNvSpPr>
          <p:nvPr>
            <p:ph type="subTitle" idx="7"/>
          </p:nvPr>
        </p:nvSpPr>
        <p:spPr>
          <a:xfrm>
            <a:off x="7829833" y="2042217"/>
            <a:ext cx="34112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60" name="Google Shape;560;p31"/>
          <p:cNvSpPr txBox="1">
            <a:spLocks noGrp="1"/>
          </p:cNvSpPr>
          <p:nvPr>
            <p:ph type="subTitle" idx="8"/>
          </p:nvPr>
        </p:nvSpPr>
        <p:spPr>
          <a:xfrm>
            <a:off x="7829833" y="3959884"/>
            <a:ext cx="34108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6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2824412" y="2727300"/>
            <a:ext cx="34112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2824707" y="4871867"/>
            <a:ext cx="34108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2824400" y="2090100"/>
            <a:ext cx="34112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4"/>
          </p:nvPr>
        </p:nvSpPr>
        <p:spPr>
          <a:xfrm>
            <a:off x="2824400" y="4234667"/>
            <a:ext cx="34108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241709" y="227149"/>
            <a:ext cx="11545920" cy="374647"/>
            <a:chOff x="181282" y="170361"/>
            <a:chExt cx="8659440" cy="280985"/>
          </a:xfrm>
        </p:grpSpPr>
        <p:grpSp>
          <p:nvGrpSpPr>
            <p:cNvPr id="79" name="Google Shape;79;p5"/>
            <p:cNvGrpSpPr/>
            <p:nvPr/>
          </p:nvGrpSpPr>
          <p:grpSpPr>
            <a:xfrm>
              <a:off x="181282" y="202142"/>
              <a:ext cx="759514" cy="162428"/>
              <a:chOff x="1878644" y="1647584"/>
              <a:chExt cx="559042" cy="119538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5;p5"/>
            <p:cNvGrpSpPr/>
            <p:nvPr/>
          </p:nvGrpSpPr>
          <p:grpSpPr>
            <a:xfrm rot="-385499">
              <a:off x="8211592" y="204334"/>
              <a:ext cx="619154" cy="213039"/>
              <a:chOff x="-1465831" y="2387183"/>
              <a:chExt cx="619166" cy="213043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-1465831" y="23871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-1331482" y="24080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-1220364" y="2426535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-1090130" y="24573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-969833" y="2420933"/>
                <a:ext cx="123168" cy="162386"/>
              </a:xfrm>
              <a:custGeom>
                <a:avLst/>
                <a:gdLst/>
                <a:ahLst/>
                <a:cxnLst/>
                <a:rect l="l" t="t" r="r" b="b"/>
                <a:pathLst>
                  <a:path w="117583" h="155022" extrusionOk="0">
                    <a:moveTo>
                      <a:pt x="71002" y="451"/>
                    </a:moveTo>
                    <a:cubicBezTo>
                      <a:pt x="77478" y="1202"/>
                      <a:pt x="83809" y="3570"/>
                      <a:pt x="89991" y="7560"/>
                    </a:cubicBezTo>
                    <a:cubicBezTo>
                      <a:pt x="96170" y="11558"/>
                      <a:pt x="101492" y="17045"/>
                      <a:pt x="105971" y="24024"/>
                    </a:cubicBezTo>
                    <a:cubicBezTo>
                      <a:pt x="110454" y="31004"/>
                      <a:pt x="113732" y="39433"/>
                      <a:pt x="115819" y="49301"/>
                    </a:cubicBezTo>
                    <a:cubicBezTo>
                      <a:pt x="117894" y="59177"/>
                      <a:pt x="118141" y="70443"/>
                      <a:pt x="116550" y="83105"/>
                    </a:cubicBezTo>
                    <a:cubicBezTo>
                      <a:pt x="115534" y="91554"/>
                      <a:pt x="113849" y="99120"/>
                      <a:pt x="111508" y="105807"/>
                    </a:cubicBezTo>
                    <a:cubicBezTo>
                      <a:pt x="109160" y="112501"/>
                      <a:pt x="106420" y="118383"/>
                      <a:pt x="103298" y="123463"/>
                    </a:cubicBezTo>
                    <a:cubicBezTo>
                      <a:pt x="100160" y="128544"/>
                      <a:pt x="96807" y="132948"/>
                      <a:pt x="93227" y="136680"/>
                    </a:cubicBezTo>
                    <a:cubicBezTo>
                      <a:pt x="89628" y="140404"/>
                      <a:pt x="86099" y="143503"/>
                      <a:pt x="82613" y="145958"/>
                    </a:cubicBezTo>
                    <a:cubicBezTo>
                      <a:pt x="79131" y="148416"/>
                      <a:pt x="75860" y="150288"/>
                      <a:pt x="72823" y="151585"/>
                    </a:cubicBezTo>
                    <a:cubicBezTo>
                      <a:pt x="69783" y="152890"/>
                      <a:pt x="67239" y="153684"/>
                      <a:pt x="65203" y="153981"/>
                    </a:cubicBezTo>
                    <a:cubicBezTo>
                      <a:pt x="62553" y="154477"/>
                      <a:pt x="59434" y="154797"/>
                      <a:pt x="55843" y="154946"/>
                    </a:cubicBezTo>
                    <a:cubicBezTo>
                      <a:pt x="52244" y="155102"/>
                      <a:pt x="48531" y="155016"/>
                      <a:pt x="44713" y="154712"/>
                    </a:cubicBezTo>
                    <a:cubicBezTo>
                      <a:pt x="40891" y="154407"/>
                      <a:pt x="37159" y="153680"/>
                      <a:pt x="33524" y="152535"/>
                    </a:cubicBezTo>
                    <a:cubicBezTo>
                      <a:pt x="29886" y="151394"/>
                      <a:pt x="26772" y="149788"/>
                      <a:pt x="24208" y="147720"/>
                    </a:cubicBezTo>
                    <a:cubicBezTo>
                      <a:pt x="21624" y="145645"/>
                      <a:pt x="18682" y="142776"/>
                      <a:pt x="15407" y="139111"/>
                    </a:cubicBezTo>
                    <a:cubicBezTo>
                      <a:pt x="12112" y="135437"/>
                      <a:pt x="9158" y="130603"/>
                      <a:pt x="6555" y="124589"/>
                    </a:cubicBezTo>
                    <a:cubicBezTo>
                      <a:pt x="3941" y="118574"/>
                      <a:pt x="2014" y="111196"/>
                      <a:pt x="783" y="102442"/>
                    </a:cubicBezTo>
                    <a:cubicBezTo>
                      <a:pt x="-448" y="93688"/>
                      <a:pt x="-229" y="83199"/>
                      <a:pt x="1448" y="70983"/>
                    </a:cubicBezTo>
                    <a:cubicBezTo>
                      <a:pt x="3124" y="58766"/>
                      <a:pt x="6067" y="48008"/>
                      <a:pt x="10268" y="38714"/>
                    </a:cubicBezTo>
                    <a:cubicBezTo>
                      <a:pt x="14477" y="29413"/>
                      <a:pt x="19608" y="21750"/>
                      <a:pt x="25658" y="15708"/>
                    </a:cubicBezTo>
                    <a:cubicBezTo>
                      <a:pt x="31711" y="9666"/>
                      <a:pt x="38593" y="5356"/>
                      <a:pt x="46315" y="2765"/>
                    </a:cubicBezTo>
                    <a:cubicBezTo>
                      <a:pt x="54046" y="174"/>
                      <a:pt x="62272" y="-596"/>
                      <a:pt x="70998" y="455"/>
                    </a:cubicBezTo>
                    <a:close/>
                    <a:moveTo>
                      <a:pt x="30558" y="74750"/>
                    </a:moveTo>
                    <a:cubicBezTo>
                      <a:pt x="29281" y="83019"/>
                      <a:pt x="28776" y="90320"/>
                      <a:pt x="29065" y="96654"/>
                    </a:cubicBezTo>
                    <a:cubicBezTo>
                      <a:pt x="29331" y="102993"/>
                      <a:pt x="29960" y="108371"/>
                      <a:pt x="30926" y="112790"/>
                    </a:cubicBezTo>
                    <a:cubicBezTo>
                      <a:pt x="31891" y="117210"/>
                      <a:pt x="33005" y="120775"/>
                      <a:pt x="34298" y="123448"/>
                    </a:cubicBezTo>
                    <a:cubicBezTo>
                      <a:pt x="35568" y="126121"/>
                      <a:pt x="36569" y="128020"/>
                      <a:pt x="37272" y="129110"/>
                    </a:cubicBezTo>
                    <a:cubicBezTo>
                      <a:pt x="37945" y="130494"/>
                      <a:pt x="39367" y="131549"/>
                      <a:pt x="41559" y="132276"/>
                    </a:cubicBezTo>
                    <a:cubicBezTo>
                      <a:pt x="43752" y="133007"/>
                      <a:pt x="46112" y="133515"/>
                      <a:pt x="48656" y="133788"/>
                    </a:cubicBezTo>
                    <a:cubicBezTo>
                      <a:pt x="51192" y="134062"/>
                      <a:pt x="53698" y="134050"/>
                      <a:pt x="56171" y="133741"/>
                    </a:cubicBezTo>
                    <a:cubicBezTo>
                      <a:pt x="58649" y="133440"/>
                      <a:pt x="60587" y="132807"/>
                      <a:pt x="62010" y="131861"/>
                    </a:cubicBezTo>
                    <a:cubicBezTo>
                      <a:pt x="62807" y="131256"/>
                      <a:pt x="64066" y="129642"/>
                      <a:pt x="65785" y="127016"/>
                    </a:cubicBezTo>
                    <a:cubicBezTo>
                      <a:pt x="67501" y="124386"/>
                      <a:pt x="69333" y="120915"/>
                      <a:pt x="71284" y="116605"/>
                    </a:cubicBezTo>
                    <a:cubicBezTo>
                      <a:pt x="73234" y="112294"/>
                      <a:pt x="75184" y="107229"/>
                      <a:pt x="77130" y="101414"/>
                    </a:cubicBezTo>
                    <a:cubicBezTo>
                      <a:pt x="79068" y="95603"/>
                      <a:pt x="80718" y="89280"/>
                      <a:pt x="82089" y="82457"/>
                    </a:cubicBezTo>
                    <a:cubicBezTo>
                      <a:pt x="83562" y="74793"/>
                      <a:pt x="84543" y="67661"/>
                      <a:pt x="85016" y="61068"/>
                    </a:cubicBezTo>
                    <a:cubicBezTo>
                      <a:pt x="85493" y="54479"/>
                      <a:pt x="85642" y="48680"/>
                      <a:pt x="85474" y="43646"/>
                    </a:cubicBezTo>
                    <a:cubicBezTo>
                      <a:pt x="85305" y="38617"/>
                      <a:pt x="84879" y="34408"/>
                      <a:pt x="84204" y="31020"/>
                    </a:cubicBezTo>
                    <a:cubicBezTo>
                      <a:pt x="83520" y="27639"/>
                      <a:pt x="82625" y="25298"/>
                      <a:pt x="81515" y="24001"/>
                    </a:cubicBezTo>
                    <a:cubicBezTo>
                      <a:pt x="79916" y="22062"/>
                      <a:pt x="77869" y="20570"/>
                      <a:pt x="75364" y="19514"/>
                    </a:cubicBezTo>
                    <a:cubicBezTo>
                      <a:pt x="72866" y="18459"/>
                      <a:pt x="70307" y="17818"/>
                      <a:pt x="67684" y="17596"/>
                    </a:cubicBezTo>
                    <a:cubicBezTo>
                      <a:pt x="65070" y="17388"/>
                      <a:pt x="62549" y="17537"/>
                      <a:pt x="60111" y="18065"/>
                    </a:cubicBezTo>
                    <a:cubicBezTo>
                      <a:pt x="57676" y="18588"/>
                      <a:pt x="55742" y="19468"/>
                      <a:pt x="54280" y="20699"/>
                    </a:cubicBezTo>
                    <a:cubicBezTo>
                      <a:pt x="51365" y="23165"/>
                      <a:pt x="48715" y="25799"/>
                      <a:pt x="46323" y="28624"/>
                    </a:cubicBezTo>
                    <a:cubicBezTo>
                      <a:pt x="43928" y="31442"/>
                      <a:pt x="41809" y="34943"/>
                      <a:pt x="39949" y="39121"/>
                    </a:cubicBezTo>
                    <a:cubicBezTo>
                      <a:pt x="38089" y="43302"/>
                      <a:pt x="36373" y="48258"/>
                      <a:pt x="34803" y="53979"/>
                    </a:cubicBezTo>
                    <a:cubicBezTo>
                      <a:pt x="33231" y="59700"/>
                      <a:pt x="31809" y="66625"/>
                      <a:pt x="30562" y="74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0122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563" name="Google Shape;563;p32"/>
          <p:cNvSpPr txBox="1">
            <a:spLocks noGrp="1"/>
          </p:cNvSpPr>
          <p:nvPr>
            <p:ph type="subTitle" idx="1"/>
          </p:nvPr>
        </p:nvSpPr>
        <p:spPr>
          <a:xfrm>
            <a:off x="960000" y="2112601"/>
            <a:ext cx="31428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64" name="Google Shape;564;p32"/>
          <p:cNvSpPr txBox="1">
            <a:spLocks noGrp="1"/>
          </p:cNvSpPr>
          <p:nvPr>
            <p:ph type="subTitle" idx="2"/>
          </p:nvPr>
        </p:nvSpPr>
        <p:spPr>
          <a:xfrm>
            <a:off x="4524595" y="2112601"/>
            <a:ext cx="31428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subTitle" idx="3"/>
          </p:nvPr>
        </p:nvSpPr>
        <p:spPr>
          <a:xfrm>
            <a:off x="960000" y="4455867"/>
            <a:ext cx="31428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66" name="Google Shape;566;p32"/>
          <p:cNvSpPr txBox="1">
            <a:spLocks noGrp="1"/>
          </p:cNvSpPr>
          <p:nvPr>
            <p:ph type="subTitle" idx="4"/>
          </p:nvPr>
        </p:nvSpPr>
        <p:spPr>
          <a:xfrm>
            <a:off x="4524595" y="4455867"/>
            <a:ext cx="31428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67" name="Google Shape;567;p32"/>
          <p:cNvSpPr txBox="1">
            <a:spLocks noGrp="1"/>
          </p:cNvSpPr>
          <p:nvPr>
            <p:ph type="subTitle" idx="5"/>
          </p:nvPr>
        </p:nvSpPr>
        <p:spPr>
          <a:xfrm>
            <a:off x="8089083" y="2112601"/>
            <a:ext cx="31428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68" name="Google Shape;568;p32"/>
          <p:cNvSpPr txBox="1">
            <a:spLocks noGrp="1"/>
          </p:cNvSpPr>
          <p:nvPr>
            <p:ph type="subTitle" idx="6"/>
          </p:nvPr>
        </p:nvSpPr>
        <p:spPr>
          <a:xfrm>
            <a:off x="8089083" y="4455867"/>
            <a:ext cx="31428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7"/>
          </p:nvPr>
        </p:nvSpPr>
        <p:spPr>
          <a:xfrm>
            <a:off x="961424" y="1475400"/>
            <a:ext cx="314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8"/>
          </p:nvPr>
        </p:nvSpPr>
        <p:spPr>
          <a:xfrm>
            <a:off x="4526019" y="1475400"/>
            <a:ext cx="314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9"/>
          </p:nvPr>
        </p:nvSpPr>
        <p:spPr>
          <a:xfrm>
            <a:off x="8090507" y="1475400"/>
            <a:ext cx="314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3"/>
          </p:nvPr>
        </p:nvSpPr>
        <p:spPr>
          <a:xfrm>
            <a:off x="961424" y="3818667"/>
            <a:ext cx="314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4"/>
          </p:nvPr>
        </p:nvSpPr>
        <p:spPr>
          <a:xfrm>
            <a:off x="4526019" y="3818667"/>
            <a:ext cx="314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74" name="Google Shape;574;p32"/>
          <p:cNvSpPr txBox="1">
            <a:spLocks noGrp="1"/>
          </p:cNvSpPr>
          <p:nvPr>
            <p:ph type="subTitle" idx="15"/>
          </p:nvPr>
        </p:nvSpPr>
        <p:spPr>
          <a:xfrm>
            <a:off x="8090507" y="3818667"/>
            <a:ext cx="314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575" name="Google Shape;575;p32"/>
          <p:cNvGrpSpPr/>
          <p:nvPr/>
        </p:nvGrpSpPr>
        <p:grpSpPr>
          <a:xfrm>
            <a:off x="10686331" y="158253"/>
            <a:ext cx="1109397" cy="459967"/>
            <a:chOff x="3225328" y="1341032"/>
            <a:chExt cx="1127742" cy="467572"/>
          </a:xfrm>
        </p:grpSpPr>
        <p:sp>
          <p:nvSpPr>
            <p:cNvPr id="576" name="Google Shape;576;p32"/>
            <p:cNvSpPr/>
            <p:nvPr/>
          </p:nvSpPr>
          <p:spPr>
            <a:xfrm>
              <a:off x="3225328" y="1341032"/>
              <a:ext cx="1127742" cy="467572"/>
            </a:xfrm>
            <a:custGeom>
              <a:avLst/>
              <a:gdLst/>
              <a:ahLst/>
              <a:cxnLst/>
              <a:rect l="l" t="t" r="r" b="b"/>
              <a:pathLst>
                <a:path w="1127742" h="467572" extrusionOk="0">
                  <a:moveTo>
                    <a:pt x="1127742" y="0"/>
                  </a:moveTo>
                  <a:lnTo>
                    <a:pt x="1123228" y="383"/>
                  </a:lnTo>
                  <a:lnTo>
                    <a:pt x="92405" y="86836"/>
                  </a:lnTo>
                  <a:lnTo>
                    <a:pt x="152521" y="379623"/>
                  </a:lnTo>
                  <a:lnTo>
                    <a:pt x="53438" y="152513"/>
                  </a:lnTo>
                  <a:lnTo>
                    <a:pt x="0" y="189811"/>
                  </a:lnTo>
                  <a:lnTo>
                    <a:pt x="168106" y="467572"/>
                  </a:lnTo>
                  <a:lnTo>
                    <a:pt x="189260" y="467572"/>
                  </a:lnTo>
                  <a:lnTo>
                    <a:pt x="140274" y="110213"/>
                  </a:lnTo>
                  <a:lnTo>
                    <a:pt x="1121063" y="3516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7" name="Google Shape;577;p32"/>
            <p:cNvGrpSpPr/>
            <p:nvPr/>
          </p:nvGrpSpPr>
          <p:grpSpPr>
            <a:xfrm>
              <a:off x="3568635" y="1422772"/>
              <a:ext cx="598364" cy="325656"/>
              <a:chOff x="3568635" y="1422772"/>
              <a:chExt cx="598364" cy="325656"/>
            </a:xfrm>
          </p:grpSpPr>
          <p:grpSp>
            <p:nvGrpSpPr>
              <p:cNvPr id="578" name="Google Shape;578;p32"/>
              <p:cNvGrpSpPr/>
              <p:nvPr/>
            </p:nvGrpSpPr>
            <p:grpSpPr>
              <a:xfrm>
                <a:off x="3568635" y="1451218"/>
                <a:ext cx="532414" cy="297210"/>
                <a:chOff x="3568635" y="1451218"/>
                <a:chExt cx="532414" cy="297210"/>
              </a:xfrm>
            </p:grpSpPr>
            <p:sp>
              <p:nvSpPr>
                <p:cNvPr id="579" name="Google Shape;579;p32"/>
                <p:cNvSpPr/>
                <p:nvPr/>
              </p:nvSpPr>
              <p:spPr>
                <a:xfrm>
                  <a:off x="3568635" y="1479504"/>
                  <a:ext cx="68431" cy="26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31" h="266541" extrusionOk="0">
                      <a:moveTo>
                        <a:pt x="31763" y="218344"/>
                      </a:moveTo>
                      <a:cubicBezTo>
                        <a:pt x="22833" y="202817"/>
                        <a:pt x="16030" y="188956"/>
                        <a:pt x="11379" y="176767"/>
                      </a:cubicBezTo>
                      <a:cubicBezTo>
                        <a:pt x="5873" y="162506"/>
                        <a:pt x="2273" y="149012"/>
                        <a:pt x="566" y="136272"/>
                      </a:cubicBezTo>
                      <a:cubicBezTo>
                        <a:pt x="-478" y="125607"/>
                        <a:pt x="-79" y="114844"/>
                        <a:pt x="1773" y="103984"/>
                      </a:cubicBezTo>
                      <a:cubicBezTo>
                        <a:pt x="3618" y="93132"/>
                        <a:pt x="6201" y="82705"/>
                        <a:pt x="9523" y="72720"/>
                      </a:cubicBezTo>
                      <a:cubicBezTo>
                        <a:pt x="12829" y="62739"/>
                        <a:pt x="16581" y="53387"/>
                        <a:pt x="20770" y="44665"/>
                      </a:cubicBezTo>
                      <a:cubicBezTo>
                        <a:pt x="24959" y="35942"/>
                        <a:pt x="28910" y="28345"/>
                        <a:pt x="32631" y="21854"/>
                      </a:cubicBezTo>
                      <a:cubicBezTo>
                        <a:pt x="36336" y="15362"/>
                        <a:pt x="39435" y="10184"/>
                        <a:pt x="41920" y="6327"/>
                      </a:cubicBezTo>
                      <a:cubicBezTo>
                        <a:pt x="44394" y="2474"/>
                        <a:pt x="45715" y="364"/>
                        <a:pt x="45875" y="0"/>
                      </a:cubicBezTo>
                      <a:cubicBezTo>
                        <a:pt x="46043" y="-12"/>
                        <a:pt x="46196" y="946"/>
                        <a:pt x="46320" y="2869"/>
                      </a:cubicBezTo>
                      <a:cubicBezTo>
                        <a:pt x="46438" y="4623"/>
                        <a:pt x="46567" y="7390"/>
                        <a:pt x="46731" y="11165"/>
                      </a:cubicBezTo>
                      <a:cubicBezTo>
                        <a:pt x="46879" y="14940"/>
                        <a:pt x="47114" y="20599"/>
                        <a:pt x="47430" y="28146"/>
                      </a:cubicBezTo>
                      <a:cubicBezTo>
                        <a:pt x="41854" y="45235"/>
                        <a:pt x="37653" y="60469"/>
                        <a:pt x="34815" y="73853"/>
                      </a:cubicBezTo>
                      <a:cubicBezTo>
                        <a:pt x="31990" y="87238"/>
                        <a:pt x="30001" y="98720"/>
                        <a:pt x="28867" y="108302"/>
                      </a:cubicBezTo>
                      <a:cubicBezTo>
                        <a:pt x="27636" y="119300"/>
                        <a:pt x="27046" y="129105"/>
                        <a:pt x="27074" y="137730"/>
                      </a:cubicBezTo>
                      <a:cubicBezTo>
                        <a:pt x="27972" y="146120"/>
                        <a:pt x="29884" y="155327"/>
                        <a:pt x="32822" y="165344"/>
                      </a:cubicBezTo>
                      <a:cubicBezTo>
                        <a:pt x="35320" y="173988"/>
                        <a:pt x="39102" y="184082"/>
                        <a:pt x="44159" y="195631"/>
                      </a:cubicBezTo>
                      <a:cubicBezTo>
                        <a:pt x="49228" y="207190"/>
                        <a:pt x="56415" y="219708"/>
                        <a:pt x="65743" y="233182"/>
                      </a:cubicBezTo>
                      <a:lnTo>
                        <a:pt x="68432" y="266541"/>
                      </a:lnTo>
                      <a:cubicBezTo>
                        <a:pt x="52921" y="249940"/>
                        <a:pt x="40697" y="233882"/>
                        <a:pt x="31779" y="2183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32"/>
                <p:cNvSpPr/>
                <p:nvPr/>
              </p:nvSpPr>
              <p:spPr>
                <a:xfrm>
                  <a:off x="3615917" y="1549524"/>
                  <a:ext cx="168055" cy="14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55" h="141270" extrusionOk="0">
                      <a:moveTo>
                        <a:pt x="11458" y="14690"/>
                      </a:moveTo>
                      <a:cubicBezTo>
                        <a:pt x="16546" y="14358"/>
                        <a:pt x="20755" y="14135"/>
                        <a:pt x="24085" y="13998"/>
                      </a:cubicBezTo>
                      <a:cubicBezTo>
                        <a:pt x="27418" y="13873"/>
                        <a:pt x="30060" y="13744"/>
                        <a:pt x="31991" y="13619"/>
                      </a:cubicBezTo>
                      <a:lnTo>
                        <a:pt x="37243" y="13279"/>
                      </a:lnTo>
                      <a:lnTo>
                        <a:pt x="43297" y="12889"/>
                      </a:lnTo>
                      <a:cubicBezTo>
                        <a:pt x="45743" y="12724"/>
                        <a:pt x="49026" y="12470"/>
                        <a:pt x="53141" y="12111"/>
                      </a:cubicBezTo>
                      <a:cubicBezTo>
                        <a:pt x="57256" y="11767"/>
                        <a:pt x="62633" y="11196"/>
                        <a:pt x="69273" y="10407"/>
                      </a:cubicBezTo>
                      <a:cubicBezTo>
                        <a:pt x="66166" y="11314"/>
                        <a:pt x="63755" y="12220"/>
                        <a:pt x="62051" y="13119"/>
                      </a:cubicBezTo>
                      <a:cubicBezTo>
                        <a:pt x="60355" y="14018"/>
                        <a:pt x="59089" y="14940"/>
                        <a:pt x="58280" y="15870"/>
                      </a:cubicBezTo>
                      <a:cubicBezTo>
                        <a:pt x="57283" y="16816"/>
                        <a:pt x="56721" y="17821"/>
                        <a:pt x="56623" y="18883"/>
                      </a:cubicBezTo>
                      <a:cubicBezTo>
                        <a:pt x="56885" y="20279"/>
                        <a:pt x="57639" y="22424"/>
                        <a:pt x="58893" y="25336"/>
                      </a:cubicBezTo>
                      <a:cubicBezTo>
                        <a:pt x="59929" y="27911"/>
                        <a:pt x="61699" y="31409"/>
                        <a:pt x="64185" y="35817"/>
                      </a:cubicBezTo>
                      <a:cubicBezTo>
                        <a:pt x="66670" y="40233"/>
                        <a:pt x="70356" y="46157"/>
                        <a:pt x="75241" y="53586"/>
                      </a:cubicBezTo>
                      <a:cubicBezTo>
                        <a:pt x="82056" y="44696"/>
                        <a:pt x="87238" y="37669"/>
                        <a:pt x="90767" y="32511"/>
                      </a:cubicBezTo>
                      <a:cubicBezTo>
                        <a:pt x="94308" y="27356"/>
                        <a:pt x="96957" y="23397"/>
                        <a:pt x="98720" y="20638"/>
                      </a:cubicBezTo>
                      <a:cubicBezTo>
                        <a:pt x="100447" y="17539"/>
                        <a:pt x="101459" y="15444"/>
                        <a:pt x="101745" y="14370"/>
                      </a:cubicBezTo>
                      <a:cubicBezTo>
                        <a:pt x="101510" y="13514"/>
                        <a:pt x="101198" y="12654"/>
                        <a:pt x="100787" y="11798"/>
                      </a:cubicBezTo>
                      <a:cubicBezTo>
                        <a:pt x="100166" y="10427"/>
                        <a:pt x="98708" y="8320"/>
                        <a:pt x="96410" y="5479"/>
                      </a:cubicBezTo>
                      <a:cubicBezTo>
                        <a:pt x="101170" y="5526"/>
                        <a:pt x="105301" y="5471"/>
                        <a:pt x="108818" y="5334"/>
                      </a:cubicBezTo>
                      <a:cubicBezTo>
                        <a:pt x="112327" y="5198"/>
                        <a:pt x="115313" y="5131"/>
                        <a:pt x="117779" y="5147"/>
                      </a:cubicBezTo>
                      <a:cubicBezTo>
                        <a:pt x="120597" y="5139"/>
                        <a:pt x="122887" y="5080"/>
                        <a:pt x="124634" y="4971"/>
                      </a:cubicBezTo>
                      <a:cubicBezTo>
                        <a:pt x="126556" y="4846"/>
                        <a:pt x="129362" y="4572"/>
                        <a:pt x="133028" y="4162"/>
                      </a:cubicBezTo>
                      <a:cubicBezTo>
                        <a:pt x="135990" y="3799"/>
                        <a:pt x="140059" y="3306"/>
                        <a:pt x="145205" y="2712"/>
                      </a:cubicBezTo>
                      <a:cubicBezTo>
                        <a:pt x="150364" y="2110"/>
                        <a:pt x="156867" y="1212"/>
                        <a:pt x="164702" y="0"/>
                      </a:cubicBezTo>
                      <a:cubicBezTo>
                        <a:pt x="158422" y="3576"/>
                        <a:pt x="153100" y="6952"/>
                        <a:pt x="148727" y="10145"/>
                      </a:cubicBezTo>
                      <a:cubicBezTo>
                        <a:pt x="144357" y="13334"/>
                        <a:pt x="140754" y="16167"/>
                        <a:pt x="137925" y="18633"/>
                      </a:cubicBezTo>
                      <a:cubicBezTo>
                        <a:pt x="134584" y="21490"/>
                        <a:pt x="131852" y="24140"/>
                        <a:pt x="129726" y="26559"/>
                      </a:cubicBezTo>
                      <a:cubicBezTo>
                        <a:pt x="127627" y="29330"/>
                        <a:pt x="125025" y="32761"/>
                        <a:pt x="121945" y="36833"/>
                      </a:cubicBezTo>
                      <a:cubicBezTo>
                        <a:pt x="119194" y="40538"/>
                        <a:pt x="115833" y="45110"/>
                        <a:pt x="111874" y="50550"/>
                      </a:cubicBezTo>
                      <a:cubicBezTo>
                        <a:pt x="107915" y="56002"/>
                        <a:pt x="103120" y="62782"/>
                        <a:pt x="97485" y="70895"/>
                      </a:cubicBezTo>
                      <a:cubicBezTo>
                        <a:pt x="102554" y="78488"/>
                        <a:pt x="107329" y="84952"/>
                        <a:pt x="111816" y="90294"/>
                      </a:cubicBezTo>
                      <a:cubicBezTo>
                        <a:pt x="116290" y="95644"/>
                        <a:pt x="120140" y="100053"/>
                        <a:pt x="123368" y="103542"/>
                      </a:cubicBezTo>
                      <a:cubicBezTo>
                        <a:pt x="127151" y="107697"/>
                        <a:pt x="130613" y="110991"/>
                        <a:pt x="133771" y="113426"/>
                      </a:cubicBezTo>
                      <a:cubicBezTo>
                        <a:pt x="136920" y="115864"/>
                        <a:pt x="140332" y="118287"/>
                        <a:pt x="144014" y="120687"/>
                      </a:cubicBezTo>
                      <a:cubicBezTo>
                        <a:pt x="147144" y="122774"/>
                        <a:pt x="150759" y="124958"/>
                        <a:pt x="154866" y="127248"/>
                      </a:cubicBezTo>
                      <a:cubicBezTo>
                        <a:pt x="158977" y="129531"/>
                        <a:pt x="163366" y="131496"/>
                        <a:pt x="168055" y="133118"/>
                      </a:cubicBezTo>
                      <a:cubicBezTo>
                        <a:pt x="163514" y="133771"/>
                        <a:pt x="159106" y="134271"/>
                        <a:pt x="154819" y="134638"/>
                      </a:cubicBezTo>
                      <a:cubicBezTo>
                        <a:pt x="150532" y="135010"/>
                        <a:pt x="146730" y="135475"/>
                        <a:pt x="143423" y="136033"/>
                      </a:cubicBezTo>
                      <a:cubicBezTo>
                        <a:pt x="139590" y="136639"/>
                        <a:pt x="135920" y="137143"/>
                        <a:pt x="132426" y="137542"/>
                      </a:cubicBezTo>
                      <a:cubicBezTo>
                        <a:pt x="128944" y="138124"/>
                        <a:pt x="125376" y="138617"/>
                        <a:pt x="121703" y="139031"/>
                      </a:cubicBezTo>
                      <a:cubicBezTo>
                        <a:pt x="118557" y="139410"/>
                        <a:pt x="115063" y="139820"/>
                        <a:pt x="111214" y="140238"/>
                      </a:cubicBezTo>
                      <a:cubicBezTo>
                        <a:pt x="107372" y="140668"/>
                        <a:pt x="103437" y="141008"/>
                        <a:pt x="99408" y="141270"/>
                      </a:cubicBezTo>
                      <a:cubicBezTo>
                        <a:pt x="100877" y="139594"/>
                        <a:pt x="102003" y="138027"/>
                        <a:pt x="102800" y="136561"/>
                      </a:cubicBezTo>
                      <a:cubicBezTo>
                        <a:pt x="103589" y="135107"/>
                        <a:pt x="104195" y="133833"/>
                        <a:pt x="104660" y="132747"/>
                      </a:cubicBezTo>
                      <a:cubicBezTo>
                        <a:pt x="105285" y="131477"/>
                        <a:pt x="105645" y="130308"/>
                        <a:pt x="105754" y="129245"/>
                      </a:cubicBezTo>
                      <a:cubicBezTo>
                        <a:pt x="105489" y="127854"/>
                        <a:pt x="104465" y="125630"/>
                        <a:pt x="102683" y="122586"/>
                      </a:cubicBezTo>
                      <a:cubicBezTo>
                        <a:pt x="101092" y="119874"/>
                        <a:pt x="98650" y="116111"/>
                        <a:pt x="95351" y="111308"/>
                      </a:cubicBezTo>
                      <a:cubicBezTo>
                        <a:pt x="92045" y="106509"/>
                        <a:pt x="87223" y="99998"/>
                        <a:pt x="80884" y="91779"/>
                      </a:cubicBezTo>
                      <a:cubicBezTo>
                        <a:pt x="77120" y="96254"/>
                        <a:pt x="74166" y="100135"/>
                        <a:pt x="72001" y="103449"/>
                      </a:cubicBezTo>
                      <a:cubicBezTo>
                        <a:pt x="69844" y="106755"/>
                        <a:pt x="68218" y="109502"/>
                        <a:pt x="67120" y="111679"/>
                      </a:cubicBezTo>
                      <a:cubicBezTo>
                        <a:pt x="65881" y="114231"/>
                        <a:pt x="65045" y="116302"/>
                        <a:pt x="64626" y="117916"/>
                      </a:cubicBezTo>
                      <a:cubicBezTo>
                        <a:pt x="64372" y="119522"/>
                        <a:pt x="64490" y="121277"/>
                        <a:pt x="64967" y="123180"/>
                      </a:cubicBezTo>
                      <a:cubicBezTo>
                        <a:pt x="65424" y="124732"/>
                        <a:pt x="66061" y="126584"/>
                        <a:pt x="66905" y="128726"/>
                      </a:cubicBezTo>
                      <a:cubicBezTo>
                        <a:pt x="67753" y="130879"/>
                        <a:pt x="69117" y="133032"/>
                        <a:pt x="71028" y="135197"/>
                      </a:cubicBezTo>
                      <a:cubicBezTo>
                        <a:pt x="62293" y="136291"/>
                        <a:pt x="54942" y="137030"/>
                        <a:pt x="48987" y="137417"/>
                      </a:cubicBezTo>
                      <a:lnTo>
                        <a:pt x="40049" y="137999"/>
                      </a:lnTo>
                      <a:cubicBezTo>
                        <a:pt x="37243" y="138183"/>
                        <a:pt x="33910" y="138312"/>
                        <a:pt x="30045" y="138382"/>
                      </a:cubicBezTo>
                      <a:cubicBezTo>
                        <a:pt x="26699" y="138429"/>
                        <a:pt x="22530" y="138566"/>
                        <a:pt x="17527" y="138800"/>
                      </a:cubicBezTo>
                      <a:cubicBezTo>
                        <a:pt x="12529" y="139035"/>
                        <a:pt x="6694" y="139199"/>
                        <a:pt x="0" y="139269"/>
                      </a:cubicBezTo>
                      <a:cubicBezTo>
                        <a:pt x="1884" y="138452"/>
                        <a:pt x="3841" y="137444"/>
                        <a:pt x="5878" y="136256"/>
                      </a:cubicBezTo>
                      <a:cubicBezTo>
                        <a:pt x="7914" y="135064"/>
                        <a:pt x="9692" y="133978"/>
                        <a:pt x="11208" y="133001"/>
                      </a:cubicBezTo>
                      <a:cubicBezTo>
                        <a:pt x="13072" y="131828"/>
                        <a:pt x="14846" y="130566"/>
                        <a:pt x="16511" y="129226"/>
                      </a:cubicBezTo>
                      <a:cubicBezTo>
                        <a:pt x="18344" y="127522"/>
                        <a:pt x="21213" y="124345"/>
                        <a:pt x="25136" y="119694"/>
                      </a:cubicBezTo>
                      <a:cubicBezTo>
                        <a:pt x="28403" y="115782"/>
                        <a:pt x="32886" y="110256"/>
                        <a:pt x="38588" y="103105"/>
                      </a:cubicBezTo>
                      <a:cubicBezTo>
                        <a:pt x="44281" y="95961"/>
                        <a:pt x="51668" y="86375"/>
                        <a:pt x="60754" y="74346"/>
                      </a:cubicBezTo>
                      <a:cubicBezTo>
                        <a:pt x="54282" y="64201"/>
                        <a:pt x="49045" y="56135"/>
                        <a:pt x="45051" y="50144"/>
                      </a:cubicBezTo>
                      <a:cubicBezTo>
                        <a:pt x="41057" y="44157"/>
                        <a:pt x="37982" y="39471"/>
                        <a:pt x="35821" y="36086"/>
                      </a:cubicBezTo>
                      <a:cubicBezTo>
                        <a:pt x="33284" y="32206"/>
                        <a:pt x="31436" y="29595"/>
                        <a:pt x="30303" y="28259"/>
                      </a:cubicBezTo>
                      <a:cubicBezTo>
                        <a:pt x="29154" y="26926"/>
                        <a:pt x="27653" y="25441"/>
                        <a:pt x="25781" y="23804"/>
                      </a:cubicBezTo>
                      <a:cubicBezTo>
                        <a:pt x="22795" y="21181"/>
                        <a:pt x="18020" y="18141"/>
                        <a:pt x="11462" y="146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32"/>
                <p:cNvSpPr/>
                <p:nvPr/>
              </p:nvSpPr>
              <p:spPr>
                <a:xfrm>
                  <a:off x="3762572" y="1594974"/>
                  <a:ext cx="115680" cy="36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80" h="36055" extrusionOk="0">
                      <a:moveTo>
                        <a:pt x="0" y="10114"/>
                      </a:moveTo>
                      <a:cubicBezTo>
                        <a:pt x="6851" y="9848"/>
                        <a:pt x="13123" y="9528"/>
                        <a:pt x="18821" y="9160"/>
                      </a:cubicBezTo>
                      <a:cubicBezTo>
                        <a:pt x="24515" y="8789"/>
                        <a:pt x="29474" y="8469"/>
                        <a:pt x="33675" y="8195"/>
                      </a:cubicBezTo>
                      <a:cubicBezTo>
                        <a:pt x="38588" y="7875"/>
                        <a:pt x="43043" y="7503"/>
                        <a:pt x="47068" y="7066"/>
                      </a:cubicBezTo>
                      <a:cubicBezTo>
                        <a:pt x="51281" y="6792"/>
                        <a:pt x="56619" y="6268"/>
                        <a:pt x="63075" y="5495"/>
                      </a:cubicBezTo>
                      <a:cubicBezTo>
                        <a:pt x="68671" y="4959"/>
                        <a:pt x="75710" y="4244"/>
                        <a:pt x="84190" y="3341"/>
                      </a:cubicBezTo>
                      <a:cubicBezTo>
                        <a:pt x="92670" y="2435"/>
                        <a:pt x="103023" y="1321"/>
                        <a:pt x="115258" y="0"/>
                      </a:cubicBezTo>
                      <a:lnTo>
                        <a:pt x="115680" y="26907"/>
                      </a:lnTo>
                      <a:cubicBezTo>
                        <a:pt x="105825" y="26840"/>
                        <a:pt x="97590" y="26887"/>
                        <a:pt x="91005" y="27051"/>
                      </a:cubicBezTo>
                      <a:cubicBezTo>
                        <a:pt x="84420" y="27215"/>
                        <a:pt x="79094" y="27344"/>
                        <a:pt x="75057" y="27430"/>
                      </a:cubicBezTo>
                      <a:cubicBezTo>
                        <a:pt x="70317" y="27559"/>
                        <a:pt x="66451" y="27813"/>
                        <a:pt x="63493" y="28181"/>
                      </a:cubicBezTo>
                      <a:cubicBezTo>
                        <a:pt x="60511" y="28544"/>
                        <a:pt x="56326" y="29079"/>
                        <a:pt x="50917" y="29787"/>
                      </a:cubicBezTo>
                      <a:cubicBezTo>
                        <a:pt x="46384" y="30439"/>
                        <a:pt x="40233" y="31229"/>
                        <a:pt x="32456" y="32167"/>
                      </a:cubicBezTo>
                      <a:cubicBezTo>
                        <a:pt x="24695" y="33112"/>
                        <a:pt x="14870" y="34410"/>
                        <a:pt x="3009" y="36055"/>
                      </a:cubicBezTo>
                      <a:lnTo>
                        <a:pt x="4" y="101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32"/>
                <p:cNvSpPr/>
                <p:nvPr/>
              </p:nvSpPr>
              <p:spPr>
                <a:xfrm>
                  <a:off x="3870014" y="1550391"/>
                  <a:ext cx="157732" cy="198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2" h="198037" extrusionOk="0">
                      <a:moveTo>
                        <a:pt x="12" y="9707"/>
                      </a:moveTo>
                      <a:cubicBezTo>
                        <a:pt x="3552" y="10008"/>
                        <a:pt x="6690" y="10204"/>
                        <a:pt x="9426" y="10290"/>
                      </a:cubicBezTo>
                      <a:cubicBezTo>
                        <a:pt x="12154" y="10380"/>
                        <a:pt x="14581" y="10446"/>
                        <a:pt x="16691" y="10477"/>
                      </a:cubicBezTo>
                      <a:cubicBezTo>
                        <a:pt x="18981" y="10509"/>
                        <a:pt x="21177" y="10450"/>
                        <a:pt x="23280" y="10313"/>
                      </a:cubicBezTo>
                      <a:cubicBezTo>
                        <a:pt x="25210" y="10188"/>
                        <a:pt x="27657" y="9942"/>
                        <a:pt x="30623" y="9575"/>
                      </a:cubicBezTo>
                      <a:cubicBezTo>
                        <a:pt x="33069" y="9242"/>
                        <a:pt x="36251" y="8812"/>
                        <a:pt x="40186" y="8289"/>
                      </a:cubicBezTo>
                      <a:cubicBezTo>
                        <a:pt x="44113" y="7773"/>
                        <a:pt x="48772" y="7077"/>
                        <a:pt x="54173" y="6194"/>
                      </a:cubicBezTo>
                      <a:cubicBezTo>
                        <a:pt x="53872" y="6925"/>
                        <a:pt x="53305" y="9117"/>
                        <a:pt x="52488" y="12775"/>
                      </a:cubicBezTo>
                      <a:cubicBezTo>
                        <a:pt x="51668" y="16441"/>
                        <a:pt x="50902" y="20888"/>
                        <a:pt x="50186" y="26129"/>
                      </a:cubicBezTo>
                      <a:cubicBezTo>
                        <a:pt x="49464" y="31366"/>
                        <a:pt x="48920" y="37126"/>
                        <a:pt x="48529" y="43394"/>
                      </a:cubicBezTo>
                      <a:cubicBezTo>
                        <a:pt x="48146" y="49671"/>
                        <a:pt x="48186" y="55826"/>
                        <a:pt x="48666" y="61867"/>
                      </a:cubicBezTo>
                      <a:cubicBezTo>
                        <a:pt x="49143" y="67909"/>
                        <a:pt x="50265" y="73564"/>
                        <a:pt x="52019" y="78813"/>
                      </a:cubicBezTo>
                      <a:cubicBezTo>
                        <a:pt x="53762" y="84069"/>
                        <a:pt x="56318" y="88266"/>
                        <a:pt x="59699" y="91381"/>
                      </a:cubicBezTo>
                      <a:cubicBezTo>
                        <a:pt x="66795" y="97786"/>
                        <a:pt x="72978" y="101526"/>
                        <a:pt x="78242" y="102589"/>
                      </a:cubicBezTo>
                      <a:cubicBezTo>
                        <a:pt x="83498" y="103664"/>
                        <a:pt x="88008" y="103194"/>
                        <a:pt x="91752" y="101186"/>
                      </a:cubicBezTo>
                      <a:cubicBezTo>
                        <a:pt x="95496" y="99189"/>
                        <a:pt x="98478" y="96359"/>
                        <a:pt x="100709" y="92686"/>
                      </a:cubicBezTo>
                      <a:cubicBezTo>
                        <a:pt x="102933" y="89020"/>
                        <a:pt x="104480" y="85667"/>
                        <a:pt x="105340" y="82615"/>
                      </a:cubicBezTo>
                      <a:cubicBezTo>
                        <a:pt x="107439" y="74385"/>
                        <a:pt x="108466" y="65779"/>
                        <a:pt x="108420" y="56810"/>
                      </a:cubicBezTo>
                      <a:cubicBezTo>
                        <a:pt x="108263" y="49069"/>
                        <a:pt x="107095" y="40522"/>
                        <a:pt x="104910" y="31162"/>
                      </a:cubicBezTo>
                      <a:cubicBezTo>
                        <a:pt x="102710" y="21795"/>
                        <a:pt x="98313" y="12404"/>
                        <a:pt x="91721" y="2970"/>
                      </a:cubicBezTo>
                      <a:cubicBezTo>
                        <a:pt x="96305" y="3029"/>
                        <a:pt x="100267" y="3037"/>
                        <a:pt x="103613" y="2990"/>
                      </a:cubicBezTo>
                      <a:cubicBezTo>
                        <a:pt x="106946" y="2950"/>
                        <a:pt x="109850" y="2943"/>
                        <a:pt x="112320" y="2958"/>
                      </a:cubicBezTo>
                      <a:cubicBezTo>
                        <a:pt x="115130" y="2950"/>
                        <a:pt x="117595" y="2970"/>
                        <a:pt x="119710" y="3005"/>
                      </a:cubicBezTo>
                      <a:cubicBezTo>
                        <a:pt x="121652" y="3056"/>
                        <a:pt x="123930" y="2908"/>
                        <a:pt x="126545" y="2560"/>
                      </a:cubicBezTo>
                      <a:cubicBezTo>
                        <a:pt x="128815" y="2415"/>
                        <a:pt x="131582" y="2102"/>
                        <a:pt x="134802" y="1626"/>
                      </a:cubicBezTo>
                      <a:cubicBezTo>
                        <a:pt x="138030" y="1157"/>
                        <a:pt x="141645" y="613"/>
                        <a:pt x="145655" y="0"/>
                      </a:cubicBezTo>
                      <a:cubicBezTo>
                        <a:pt x="147468" y="17137"/>
                        <a:pt x="149074" y="32386"/>
                        <a:pt x="150462" y="45766"/>
                      </a:cubicBezTo>
                      <a:cubicBezTo>
                        <a:pt x="151865" y="59140"/>
                        <a:pt x="153025" y="70946"/>
                        <a:pt x="153952" y="81181"/>
                      </a:cubicBezTo>
                      <a:cubicBezTo>
                        <a:pt x="154878" y="91424"/>
                        <a:pt x="155589" y="100267"/>
                        <a:pt x="156070" y="107708"/>
                      </a:cubicBezTo>
                      <a:cubicBezTo>
                        <a:pt x="156554" y="115165"/>
                        <a:pt x="156957" y="121425"/>
                        <a:pt x="157289" y="126510"/>
                      </a:cubicBezTo>
                      <a:cubicBezTo>
                        <a:pt x="157891" y="138624"/>
                        <a:pt x="157883" y="146628"/>
                        <a:pt x="157250" y="150548"/>
                      </a:cubicBezTo>
                      <a:cubicBezTo>
                        <a:pt x="156199" y="156066"/>
                        <a:pt x="154061" y="161662"/>
                        <a:pt x="150817" y="167333"/>
                      </a:cubicBezTo>
                      <a:cubicBezTo>
                        <a:pt x="147574" y="172995"/>
                        <a:pt x="143373" y="178154"/>
                        <a:pt x="138222" y="182804"/>
                      </a:cubicBezTo>
                      <a:cubicBezTo>
                        <a:pt x="133067" y="187447"/>
                        <a:pt x="127014" y="191187"/>
                        <a:pt x="120073" y="194012"/>
                      </a:cubicBezTo>
                      <a:cubicBezTo>
                        <a:pt x="113125" y="196842"/>
                        <a:pt x="105422" y="198174"/>
                        <a:pt x="96961" y="198026"/>
                      </a:cubicBezTo>
                      <a:cubicBezTo>
                        <a:pt x="88676" y="197858"/>
                        <a:pt x="82076" y="197178"/>
                        <a:pt x="77163" y="196005"/>
                      </a:cubicBezTo>
                      <a:cubicBezTo>
                        <a:pt x="72243" y="194833"/>
                        <a:pt x="68363" y="193364"/>
                        <a:pt x="65525" y="191609"/>
                      </a:cubicBezTo>
                      <a:cubicBezTo>
                        <a:pt x="62680" y="189854"/>
                        <a:pt x="60621" y="187971"/>
                        <a:pt x="59343" y="185942"/>
                      </a:cubicBezTo>
                      <a:cubicBezTo>
                        <a:pt x="58073" y="183906"/>
                        <a:pt x="57100" y="181820"/>
                        <a:pt x="56428" y="179662"/>
                      </a:cubicBezTo>
                      <a:cubicBezTo>
                        <a:pt x="55763" y="177505"/>
                        <a:pt x="55111" y="175481"/>
                        <a:pt x="54450" y="173589"/>
                      </a:cubicBezTo>
                      <a:cubicBezTo>
                        <a:pt x="53797" y="171686"/>
                        <a:pt x="52645" y="170092"/>
                        <a:pt x="50972" y="168794"/>
                      </a:cubicBezTo>
                      <a:cubicBezTo>
                        <a:pt x="48936" y="167340"/>
                        <a:pt x="46818" y="165891"/>
                        <a:pt x="44618" y="164456"/>
                      </a:cubicBezTo>
                      <a:cubicBezTo>
                        <a:pt x="42597" y="163170"/>
                        <a:pt x="40444" y="161904"/>
                        <a:pt x="38165" y="160646"/>
                      </a:cubicBezTo>
                      <a:cubicBezTo>
                        <a:pt x="35875" y="159380"/>
                        <a:pt x="33663" y="158387"/>
                        <a:pt x="31498" y="157645"/>
                      </a:cubicBezTo>
                      <a:lnTo>
                        <a:pt x="87305" y="150860"/>
                      </a:lnTo>
                      <a:cubicBezTo>
                        <a:pt x="85855" y="153064"/>
                        <a:pt x="84846" y="155069"/>
                        <a:pt x="84260" y="156867"/>
                      </a:cubicBezTo>
                      <a:cubicBezTo>
                        <a:pt x="83666" y="158653"/>
                        <a:pt x="83326" y="160181"/>
                        <a:pt x="83236" y="161420"/>
                      </a:cubicBezTo>
                      <a:cubicBezTo>
                        <a:pt x="83158" y="163010"/>
                        <a:pt x="83326" y="164316"/>
                        <a:pt x="83752" y="165347"/>
                      </a:cubicBezTo>
                      <a:cubicBezTo>
                        <a:pt x="84592" y="167403"/>
                        <a:pt x="86015" y="169638"/>
                        <a:pt x="88020" y="172073"/>
                      </a:cubicBezTo>
                      <a:cubicBezTo>
                        <a:pt x="90021" y="174488"/>
                        <a:pt x="92565" y="176344"/>
                        <a:pt x="95644" y="177650"/>
                      </a:cubicBezTo>
                      <a:cubicBezTo>
                        <a:pt x="98724" y="178939"/>
                        <a:pt x="102304" y="179197"/>
                        <a:pt x="106380" y="178400"/>
                      </a:cubicBezTo>
                      <a:cubicBezTo>
                        <a:pt x="110463" y="177611"/>
                        <a:pt x="115008" y="175113"/>
                        <a:pt x="120026" y="170916"/>
                      </a:cubicBezTo>
                      <a:cubicBezTo>
                        <a:pt x="124188" y="167301"/>
                        <a:pt x="127522" y="161717"/>
                        <a:pt x="130027" y="154159"/>
                      </a:cubicBezTo>
                      <a:cubicBezTo>
                        <a:pt x="132067" y="147695"/>
                        <a:pt x="133427" y="138710"/>
                        <a:pt x="134091" y="127225"/>
                      </a:cubicBezTo>
                      <a:cubicBezTo>
                        <a:pt x="134756" y="115751"/>
                        <a:pt x="133524" y="100775"/>
                        <a:pt x="130394" y="82322"/>
                      </a:cubicBezTo>
                      <a:cubicBezTo>
                        <a:pt x="127940" y="93397"/>
                        <a:pt x="124184" y="101995"/>
                        <a:pt x="119127" y="108134"/>
                      </a:cubicBezTo>
                      <a:cubicBezTo>
                        <a:pt x="114070" y="114274"/>
                        <a:pt x="108904" y="118830"/>
                        <a:pt x="103640" y="121812"/>
                      </a:cubicBezTo>
                      <a:cubicBezTo>
                        <a:pt x="97536" y="125372"/>
                        <a:pt x="91072" y="127467"/>
                        <a:pt x="84241" y="128088"/>
                      </a:cubicBezTo>
                      <a:cubicBezTo>
                        <a:pt x="75104" y="128331"/>
                        <a:pt x="67229" y="127651"/>
                        <a:pt x="60613" y="126052"/>
                      </a:cubicBezTo>
                      <a:cubicBezTo>
                        <a:pt x="53993" y="124462"/>
                        <a:pt x="48475" y="122047"/>
                        <a:pt x="44039" y="118811"/>
                      </a:cubicBezTo>
                      <a:cubicBezTo>
                        <a:pt x="39604" y="115575"/>
                        <a:pt x="36047" y="111628"/>
                        <a:pt x="33366" y="106958"/>
                      </a:cubicBezTo>
                      <a:cubicBezTo>
                        <a:pt x="30693" y="102296"/>
                        <a:pt x="28626" y="97016"/>
                        <a:pt x="27188" y="91119"/>
                      </a:cubicBezTo>
                      <a:cubicBezTo>
                        <a:pt x="25754" y="85229"/>
                        <a:pt x="24831" y="79258"/>
                        <a:pt x="24441" y="73212"/>
                      </a:cubicBezTo>
                      <a:cubicBezTo>
                        <a:pt x="24050" y="67159"/>
                        <a:pt x="23722" y="61504"/>
                        <a:pt x="23468" y="56240"/>
                      </a:cubicBezTo>
                      <a:cubicBezTo>
                        <a:pt x="23221" y="50976"/>
                        <a:pt x="22959" y="46200"/>
                        <a:pt x="22678" y="41909"/>
                      </a:cubicBezTo>
                      <a:cubicBezTo>
                        <a:pt x="22397" y="37611"/>
                        <a:pt x="21732" y="34171"/>
                        <a:pt x="20697" y="31604"/>
                      </a:cubicBezTo>
                      <a:cubicBezTo>
                        <a:pt x="19470" y="29048"/>
                        <a:pt x="17891" y="26508"/>
                        <a:pt x="15968" y="23983"/>
                      </a:cubicBezTo>
                      <a:cubicBezTo>
                        <a:pt x="14417" y="21807"/>
                        <a:pt x="12283" y="19431"/>
                        <a:pt x="9571" y="16879"/>
                      </a:cubicBezTo>
                      <a:cubicBezTo>
                        <a:pt x="6859" y="14323"/>
                        <a:pt x="3666" y="11935"/>
                        <a:pt x="0" y="97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32"/>
                <p:cNvSpPr/>
                <p:nvPr/>
              </p:nvSpPr>
              <p:spPr>
                <a:xfrm>
                  <a:off x="4034580" y="1451218"/>
                  <a:ext cx="66469" cy="266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69" h="266755" extrusionOk="0">
                      <a:moveTo>
                        <a:pt x="35899" y="48627"/>
                      </a:moveTo>
                      <a:cubicBezTo>
                        <a:pt x="44665" y="64263"/>
                        <a:pt x="51289" y="78262"/>
                        <a:pt x="55787" y="90642"/>
                      </a:cubicBezTo>
                      <a:cubicBezTo>
                        <a:pt x="61121" y="105086"/>
                        <a:pt x="64552" y="118592"/>
                        <a:pt x="66073" y="131164"/>
                      </a:cubicBezTo>
                      <a:cubicBezTo>
                        <a:pt x="66932" y="141849"/>
                        <a:pt x="66397" y="152580"/>
                        <a:pt x="64462" y="163354"/>
                      </a:cubicBezTo>
                      <a:cubicBezTo>
                        <a:pt x="62520" y="174129"/>
                        <a:pt x="59804" y="184508"/>
                        <a:pt x="56314" y="194509"/>
                      </a:cubicBezTo>
                      <a:cubicBezTo>
                        <a:pt x="52824" y="204502"/>
                        <a:pt x="48936" y="213822"/>
                        <a:pt x="44657" y="222459"/>
                      </a:cubicBezTo>
                      <a:cubicBezTo>
                        <a:pt x="40377" y="231088"/>
                        <a:pt x="36380" y="238661"/>
                        <a:pt x="32667" y="245152"/>
                      </a:cubicBezTo>
                      <a:cubicBezTo>
                        <a:pt x="28950" y="251636"/>
                        <a:pt x="25758" y="256775"/>
                        <a:pt x="23096" y="260554"/>
                      </a:cubicBezTo>
                      <a:cubicBezTo>
                        <a:pt x="20443" y="264337"/>
                        <a:pt x="19118" y="266400"/>
                        <a:pt x="19141" y="266756"/>
                      </a:cubicBezTo>
                      <a:cubicBezTo>
                        <a:pt x="18966" y="266768"/>
                        <a:pt x="18817" y="265802"/>
                        <a:pt x="18692" y="263872"/>
                      </a:cubicBezTo>
                      <a:cubicBezTo>
                        <a:pt x="18594" y="262293"/>
                        <a:pt x="18450" y="259581"/>
                        <a:pt x="18293" y="255720"/>
                      </a:cubicBezTo>
                      <a:cubicBezTo>
                        <a:pt x="18129" y="251851"/>
                        <a:pt x="17973" y="246145"/>
                        <a:pt x="17844" y="238591"/>
                      </a:cubicBezTo>
                      <a:cubicBezTo>
                        <a:pt x="23616" y="221669"/>
                        <a:pt x="27950" y="206510"/>
                        <a:pt x="30869" y="193117"/>
                      </a:cubicBezTo>
                      <a:cubicBezTo>
                        <a:pt x="33785" y="179733"/>
                        <a:pt x="35907" y="168239"/>
                        <a:pt x="37216" y="158645"/>
                      </a:cubicBezTo>
                      <a:cubicBezTo>
                        <a:pt x="38619" y="147648"/>
                        <a:pt x="39389" y="137823"/>
                        <a:pt x="39537" y="129187"/>
                      </a:cubicBezTo>
                      <a:cubicBezTo>
                        <a:pt x="38806" y="120784"/>
                        <a:pt x="37071" y="111569"/>
                        <a:pt x="34304" y="101541"/>
                      </a:cubicBezTo>
                      <a:cubicBezTo>
                        <a:pt x="31811" y="92905"/>
                        <a:pt x="28075" y="82803"/>
                        <a:pt x="23104" y="71243"/>
                      </a:cubicBezTo>
                      <a:cubicBezTo>
                        <a:pt x="18121" y="59683"/>
                        <a:pt x="11142" y="47060"/>
                        <a:pt x="2165" y="33390"/>
                      </a:cubicBezTo>
                      <a:lnTo>
                        <a:pt x="0" y="0"/>
                      </a:lnTo>
                      <a:cubicBezTo>
                        <a:pt x="15167" y="16797"/>
                        <a:pt x="27137" y="33007"/>
                        <a:pt x="35891" y="486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4" name="Google Shape;584;p32"/>
              <p:cNvSpPr/>
              <p:nvPr/>
            </p:nvSpPr>
            <p:spPr>
              <a:xfrm>
                <a:off x="4105921" y="1422772"/>
                <a:ext cx="61078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61078" h="85022" extrusionOk="0">
                    <a:moveTo>
                      <a:pt x="0" y="3806"/>
                    </a:moveTo>
                    <a:cubicBezTo>
                      <a:pt x="1559" y="4955"/>
                      <a:pt x="3138" y="5792"/>
                      <a:pt x="4729" y="6323"/>
                    </a:cubicBezTo>
                    <a:cubicBezTo>
                      <a:pt x="6327" y="6855"/>
                      <a:pt x="7781" y="7202"/>
                      <a:pt x="9094" y="7367"/>
                    </a:cubicBezTo>
                    <a:cubicBezTo>
                      <a:pt x="10567" y="7613"/>
                      <a:pt x="12041" y="7652"/>
                      <a:pt x="13518" y="7492"/>
                    </a:cubicBezTo>
                    <a:cubicBezTo>
                      <a:pt x="14913" y="7327"/>
                      <a:pt x="16343" y="6835"/>
                      <a:pt x="17817" y="6018"/>
                    </a:cubicBezTo>
                    <a:cubicBezTo>
                      <a:pt x="19290" y="5202"/>
                      <a:pt x="21013" y="4338"/>
                      <a:pt x="22983" y="3439"/>
                    </a:cubicBezTo>
                    <a:cubicBezTo>
                      <a:pt x="24945" y="2536"/>
                      <a:pt x="27262" y="1739"/>
                      <a:pt x="29924" y="1043"/>
                    </a:cubicBezTo>
                    <a:cubicBezTo>
                      <a:pt x="32585" y="348"/>
                      <a:pt x="35801" y="0"/>
                      <a:pt x="39565" y="0"/>
                    </a:cubicBezTo>
                    <a:cubicBezTo>
                      <a:pt x="41202" y="0"/>
                      <a:pt x="42945" y="324"/>
                      <a:pt x="44790" y="981"/>
                    </a:cubicBezTo>
                    <a:cubicBezTo>
                      <a:pt x="46630" y="1637"/>
                      <a:pt x="48416" y="2478"/>
                      <a:pt x="50132" y="3498"/>
                    </a:cubicBezTo>
                    <a:cubicBezTo>
                      <a:pt x="51855" y="4525"/>
                      <a:pt x="53434" y="5651"/>
                      <a:pt x="54860" y="6878"/>
                    </a:cubicBezTo>
                    <a:cubicBezTo>
                      <a:pt x="56295" y="8109"/>
                      <a:pt x="57385" y="9336"/>
                      <a:pt x="58124" y="10563"/>
                    </a:cubicBezTo>
                    <a:cubicBezTo>
                      <a:pt x="58940" y="11794"/>
                      <a:pt x="59515" y="13780"/>
                      <a:pt x="59839" y="16527"/>
                    </a:cubicBezTo>
                    <a:cubicBezTo>
                      <a:pt x="60164" y="19270"/>
                      <a:pt x="60289" y="22236"/>
                      <a:pt x="60211" y="25433"/>
                    </a:cubicBezTo>
                    <a:cubicBezTo>
                      <a:pt x="60125" y="28626"/>
                      <a:pt x="59859" y="31780"/>
                      <a:pt x="59409" y="34891"/>
                    </a:cubicBezTo>
                    <a:cubicBezTo>
                      <a:pt x="58960" y="38005"/>
                      <a:pt x="58327" y="40542"/>
                      <a:pt x="57506" y="42511"/>
                    </a:cubicBezTo>
                    <a:cubicBezTo>
                      <a:pt x="56529" y="44231"/>
                      <a:pt x="54642" y="46443"/>
                      <a:pt x="51859" y="49147"/>
                    </a:cubicBezTo>
                    <a:cubicBezTo>
                      <a:pt x="49483" y="51445"/>
                      <a:pt x="45915" y="54391"/>
                      <a:pt x="41167" y="57995"/>
                    </a:cubicBezTo>
                    <a:cubicBezTo>
                      <a:pt x="36419" y="61598"/>
                      <a:pt x="30025" y="65900"/>
                      <a:pt x="22002" y="70895"/>
                    </a:cubicBezTo>
                    <a:cubicBezTo>
                      <a:pt x="26750" y="70817"/>
                      <a:pt x="30744" y="70668"/>
                      <a:pt x="33980" y="70465"/>
                    </a:cubicBezTo>
                    <a:cubicBezTo>
                      <a:pt x="37216" y="70262"/>
                      <a:pt x="39858" y="70039"/>
                      <a:pt x="41905" y="69789"/>
                    </a:cubicBezTo>
                    <a:cubicBezTo>
                      <a:pt x="44282" y="69465"/>
                      <a:pt x="46165" y="69132"/>
                      <a:pt x="47560" y="68808"/>
                    </a:cubicBezTo>
                    <a:cubicBezTo>
                      <a:pt x="48787" y="68316"/>
                      <a:pt x="50097" y="67620"/>
                      <a:pt x="51488" y="66717"/>
                    </a:cubicBezTo>
                    <a:cubicBezTo>
                      <a:pt x="52637" y="65900"/>
                      <a:pt x="53887" y="64834"/>
                      <a:pt x="55240" y="63524"/>
                    </a:cubicBezTo>
                    <a:cubicBezTo>
                      <a:pt x="56592" y="62215"/>
                      <a:pt x="57920" y="60496"/>
                      <a:pt x="59234" y="58366"/>
                    </a:cubicBezTo>
                    <a:cubicBezTo>
                      <a:pt x="59480" y="62790"/>
                      <a:pt x="59722" y="66272"/>
                      <a:pt x="59972" y="68808"/>
                    </a:cubicBezTo>
                    <a:cubicBezTo>
                      <a:pt x="60136" y="70281"/>
                      <a:pt x="60257" y="71555"/>
                      <a:pt x="60343" y="72618"/>
                    </a:cubicBezTo>
                    <a:cubicBezTo>
                      <a:pt x="60422" y="73599"/>
                      <a:pt x="60508" y="74748"/>
                      <a:pt x="60586" y="76057"/>
                    </a:cubicBezTo>
                    <a:cubicBezTo>
                      <a:pt x="60672" y="77206"/>
                      <a:pt x="60730" y="78516"/>
                      <a:pt x="60773" y="79989"/>
                    </a:cubicBezTo>
                    <a:cubicBezTo>
                      <a:pt x="60812" y="81462"/>
                      <a:pt x="60910" y="83018"/>
                      <a:pt x="61078" y="84655"/>
                    </a:cubicBezTo>
                    <a:cubicBezTo>
                      <a:pt x="56983" y="83592"/>
                      <a:pt x="53250" y="82752"/>
                      <a:pt x="49897" y="82138"/>
                    </a:cubicBezTo>
                    <a:cubicBezTo>
                      <a:pt x="46536" y="81525"/>
                      <a:pt x="43668" y="81095"/>
                      <a:pt x="41292" y="80849"/>
                    </a:cubicBezTo>
                    <a:cubicBezTo>
                      <a:pt x="38505" y="80524"/>
                      <a:pt x="36008" y="80356"/>
                      <a:pt x="33796" y="80356"/>
                    </a:cubicBezTo>
                    <a:cubicBezTo>
                      <a:pt x="31498" y="80438"/>
                      <a:pt x="28962" y="80641"/>
                      <a:pt x="26176" y="80970"/>
                    </a:cubicBezTo>
                    <a:cubicBezTo>
                      <a:pt x="23722" y="81298"/>
                      <a:pt x="20787" y="81767"/>
                      <a:pt x="17394" y="82384"/>
                    </a:cubicBezTo>
                    <a:cubicBezTo>
                      <a:pt x="13991" y="82998"/>
                      <a:pt x="10161" y="83877"/>
                      <a:pt x="5901" y="85022"/>
                    </a:cubicBezTo>
                    <a:cubicBezTo>
                      <a:pt x="5577" y="84124"/>
                      <a:pt x="5288" y="83201"/>
                      <a:pt x="5045" y="82259"/>
                    </a:cubicBezTo>
                    <a:cubicBezTo>
                      <a:pt x="4799" y="81318"/>
                      <a:pt x="4588" y="80395"/>
                      <a:pt x="4424" y="79493"/>
                    </a:cubicBezTo>
                    <a:cubicBezTo>
                      <a:pt x="4182" y="78512"/>
                      <a:pt x="3974" y="77527"/>
                      <a:pt x="3810" y="76546"/>
                    </a:cubicBezTo>
                    <a:cubicBezTo>
                      <a:pt x="3646" y="75565"/>
                      <a:pt x="3486" y="74623"/>
                      <a:pt x="3322" y="73720"/>
                    </a:cubicBezTo>
                    <a:cubicBezTo>
                      <a:pt x="3158" y="72904"/>
                      <a:pt x="3037" y="72040"/>
                      <a:pt x="2951" y="71141"/>
                    </a:cubicBezTo>
                    <a:cubicBezTo>
                      <a:pt x="2872" y="70242"/>
                      <a:pt x="2786" y="69379"/>
                      <a:pt x="2708" y="68558"/>
                    </a:cubicBezTo>
                    <a:cubicBezTo>
                      <a:pt x="9258" y="64384"/>
                      <a:pt x="14581" y="60593"/>
                      <a:pt x="18676" y="57193"/>
                    </a:cubicBezTo>
                    <a:cubicBezTo>
                      <a:pt x="22772" y="53794"/>
                      <a:pt x="26008" y="50909"/>
                      <a:pt x="28384" y="48529"/>
                    </a:cubicBezTo>
                    <a:cubicBezTo>
                      <a:pt x="31092" y="45747"/>
                      <a:pt x="33132" y="43207"/>
                      <a:pt x="34527" y="40909"/>
                    </a:cubicBezTo>
                    <a:cubicBezTo>
                      <a:pt x="35918" y="38126"/>
                      <a:pt x="37063" y="35055"/>
                      <a:pt x="37970" y="31694"/>
                    </a:cubicBezTo>
                    <a:cubicBezTo>
                      <a:pt x="38869" y="28337"/>
                      <a:pt x="39178" y="25222"/>
                      <a:pt x="38888" y="22358"/>
                    </a:cubicBezTo>
                    <a:cubicBezTo>
                      <a:pt x="38603" y="19489"/>
                      <a:pt x="37599" y="17137"/>
                      <a:pt x="35875" y="15292"/>
                    </a:cubicBezTo>
                    <a:cubicBezTo>
                      <a:pt x="34160" y="13447"/>
                      <a:pt x="31413" y="12650"/>
                      <a:pt x="27645" y="12896"/>
                    </a:cubicBezTo>
                    <a:cubicBezTo>
                      <a:pt x="25191" y="13064"/>
                      <a:pt x="22877" y="13924"/>
                      <a:pt x="20705" y="15476"/>
                    </a:cubicBezTo>
                    <a:cubicBezTo>
                      <a:pt x="18532" y="17035"/>
                      <a:pt x="16550" y="18915"/>
                      <a:pt x="14749" y="21127"/>
                    </a:cubicBezTo>
                    <a:cubicBezTo>
                      <a:pt x="12943" y="23339"/>
                      <a:pt x="11345" y="25695"/>
                      <a:pt x="9954" y="28192"/>
                    </a:cubicBezTo>
                    <a:cubicBezTo>
                      <a:pt x="8559" y="30693"/>
                      <a:pt x="7390" y="33046"/>
                      <a:pt x="6452" y="35258"/>
                    </a:cubicBezTo>
                    <a:cubicBezTo>
                      <a:pt x="5514" y="37474"/>
                      <a:pt x="4776" y="39314"/>
                      <a:pt x="4240" y="40788"/>
                    </a:cubicBezTo>
                    <a:cubicBezTo>
                      <a:pt x="3705" y="42261"/>
                      <a:pt x="3443" y="43043"/>
                      <a:pt x="3443" y="43121"/>
                    </a:cubicBezTo>
                    <a:cubicBezTo>
                      <a:pt x="3357" y="43289"/>
                      <a:pt x="3255" y="42675"/>
                      <a:pt x="3138" y="41276"/>
                    </a:cubicBezTo>
                    <a:cubicBezTo>
                      <a:pt x="3013" y="39885"/>
                      <a:pt x="2892" y="38146"/>
                      <a:pt x="2767" y="36055"/>
                    </a:cubicBezTo>
                    <a:cubicBezTo>
                      <a:pt x="2642" y="33968"/>
                      <a:pt x="2501" y="31776"/>
                      <a:pt x="2337" y="29482"/>
                    </a:cubicBezTo>
                    <a:cubicBezTo>
                      <a:pt x="2173" y="27188"/>
                      <a:pt x="2013" y="25265"/>
                      <a:pt x="1848" y="23706"/>
                    </a:cubicBezTo>
                    <a:cubicBezTo>
                      <a:pt x="1763" y="22479"/>
                      <a:pt x="1641" y="20880"/>
                      <a:pt x="1477" y="18915"/>
                    </a:cubicBezTo>
                    <a:cubicBezTo>
                      <a:pt x="1235" y="15722"/>
                      <a:pt x="739" y="10684"/>
                      <a:pt x="4" y="38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72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>
            <a:spLocks noGrp="1"/>
          </p:cNvSpPr>
          <p:nvPr>
            <p:ph type="title" hasCustomPrompt="1"/>
          </p:nvPr>
        </p:nvSpPr>
        <p:spPr>
          <a:xfrm>
            <a:off x="4978633" y="804595"/>
            <a:ext cx="6262400" cy="11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7" name="Google Shape;587;p33"/>
          <p:cNvSpPr txBox="1">
            <a:spLocks noGrp="1"/>
          </p:cNvSpPr>
          <p:nvPr>
            <p:ph type="subTitle" idx="1"/>
          </p:nvPr>
        </p:nvSpPr>
        <p:spPr>
          <a:xfrm>
            <a:off x="4978633" y="1872556"/>
            <a:ext cx="62624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88" name="Google Shape;588;p33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607603"/>
            <a:ext cx="6262400" cy="11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9" name="Google Shape;589;p33"/>
          <p:cNvSpPr txBox="1">
            <a:spLocks noGrp="1"/>
          </p:cNvSpPr>
          <p:nvPr>
            <p:ph type="subTitle" idx="3"/>
          </p:nvPr>
        </p:nvSpPr>
        <p:spPr>
          <a:xfrm>
            <a:off x="4978633" y="3675597"/>
            <a:ext cx="62624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590" name="Google Shape;590;p33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410611"/>
            <a:ext cx="6262400" cy="11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1" name="Google Shape;591;p33"/>
          <p:cNvSpPr txBox="1">
            <a:spLocks noGrp="1"/>
          </p:cNvSpPr>
          <p:nvPr>
            <p:ph type="subTitle" idx="5"/>
          </p:nvPr>
        </p:nvSpPr>
        <p:spPr>
          <a:xfrm>
            <a:off x="4978633" y="5478605"/>
            <a:ext cx="62624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592" name="Google Shape;592;p33"/>
          <p:cNvGrpSpPr/>
          <p:nvPr/>
        </p:nvGrpSpPr>
        <p:grpSpPr>
          <a:xfrm>
            <a:off x="396267" y="184558"/>
            <a:ext cx="1109397" cy="459967"/>
            <a:chOff x="3225328" y="1341032"/>
            <a:chExt cx="1127742" cy="467572"/>
          </a:xfrm>
        </p:grpSpPr>
        <p:sp>
          <p:nvSpPr>
            <p:cNvPr id="593" name="Google Shape;593;p33"/>
            <p:cNvSpPr/>
            <p:nvPr/>
          </p:nvSpPr>
          <p:spPr>
            <a:xfrm>
              <a:off x="3225328" y="1341032"/>
              <a:ext cx="1127742" cy="467572"/>
            </a:xfrm>
            <a:custGeom>
              <a:avLst/>
              <a:gdLst/>
              <a:ahLst/>
              <a:cxnLst/>
              <a:rect l="l" t="t" r="r" b="b"/>
              <a:pathLst>
                <a:path w="1127742" h="467572" extrusionOk="0">
                  <a:moveTo>
                    <a:pt x="1127742" y="0"/>
                  </a:moveTo>
                  <a:lnTo>
                    <a:pt x="1123228" y="383"/>
                  </a:lnTo>
                  <a:lnTo>
                    <a:pt x="92405" y="86836"/>
                  </a:lnTo>
                  <a:lnTo>
                    <a:pt x="152521" y="379623"/>
                  </a:lnTo>
                  <a:lnTo>
                    <a:pt x="53438" y="152513"/>
                  </a:lnTo>
                  <a:lnTo>
                    <a:pt x="0" y="189811"/>
                  </a:lnTo>
                  <a:lnTo>
                    <a:pt x="168106" y="467572"/>
                  </a:lnTo>
                  <a:lnTo>
                    <a:pt x="189260" y="467572"/>
                  </a:lnTo>
                  <a:lnTo>
                    <a:pt x="140274" y="110213"/>
                  </a:lnTo>
                  <a:lnTo>
                    <a:pt x="1121063" y="3516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4" name="Google Shape;594;p33"/>
            <p:cNvGrpSpPr/>
            <p:nvPr/>
          </p:nvGrpSpPr>
          <p:grpSpPr>
            <a:xfrm>
              <a:off x="3568635" y="1422772"/>
              <a:ext cx="598364" cy="325656"/>
              <a:chOff x="3568635" y="1422772"/>
              <a:chExt cx="598364" cy="325656"/>
            </a:xfrm>
          </p:grpSpPr>
          <p:grpSp>
            <p:nvGrpSpPr>
              <p:cNvPr id="595" name="Google Shape;595;p33"/>
              <p:cNvGrpSpPr/>
              <p:nvPr/>
            </p:nvGrpSpPr>
            <p:grpSpPr>
              <a:xfrm>
                <a:off x="3568635" y="1451218"/>
                <a:ext cx="532414" cy="297210"/>
                <a:chOff x="3568635" y="1451218"/>
                <a:chExt cx="532414" cy="297210"/>
              </a:xfrm>
            </p:grpSpPr>
            <p:sp>
              <p:nvSpPr>
                <p:cNvPr id="596" name="Google Shape;596;p33"/>
                <p:cNvSpPr/>
                <p:nvPr/>
              </p:nvSpPr>
              <p:spPr>
                <a:xfrm>
                  <a:off x="3568635" y="1479504"/>
                  <a:ext cx="68431" cy="26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31" h="266541" extrusionOk="0">
                      <a:moveTo>
                        <a:pt x="31763" y="218344"/>
                      </a:moveTo>
                      <a:cubicBezTo>
                        <a:pt x="22833" y="202817"/>
                        <a:pt x="16030" y="188956"/>
                        <a:pt x="11379" y="176767"/>
                      </a:cubicBezTo>
                      <a:cubicBezTo>
                        <a:pt x="5873" y="162506"/>
                        <a:pt x="2273" y="149012"/>
                        <a:pt x="566" y="136272"/>
                      </a:cubicBezTo>
                      <a:cubicBezTo>
                        <a:pt x="-478" y="125607"/>
                        <a:pt x="-79" y="114844"/>
                        <a:pt x="1773" y="103984"/>
                      </a:cubicBezTo>
                      <a:cubicBezTo>
                        <a:pt x="3618" y="93132"/>
                        <a:pt x="6201" y="82705"/>
                        <a:pt x="9523" y="72720"/>
                      </a:cubicBezTo>
                      <a:cubicBezTo>
                        <a:pt x="12829" y="62739"/>
                        <a:pt x="16581" y="53387"/>
                        <a:pt x="20770" y="44665"/>
                      </a:cubicBezTo>
                      <a:cubicBezTo>
                        <a:pt x="24959" y="35942"/>
                        <a:pt x="28910" y="28345"/>
                        <a:pt x="32631" y="21854"/>
                      </a:cubicBezTo>
                      <a:cubicBezTo>
                        <a:pt x="36336" y="15362"/>
                        <a:pt x="39435" y="10184"/>
                        <a:pt x="41920" y="6327"/>
                      </a:cubicBezTo>
                      <a:cubicBezTo>
                        <a:pt x="44394" y="2474"/>
                        <a:pt x="45715" y="364"/>
                        <a:pt x="45875" y="0"/>
                      </a:cubicBezTo>
                      <a:cubicBezTo>
                        <a:pt x="46043" y="-12"/>
                        <a:pt x="46196" y="946"/>
                        <a:pt x="46320" y="2869"/>
                      </a:cubicBezTo>
                      <a:cubicBezTo>
                        <a:pt x="46438" y="4623"/>
                        <a:pt x="46567" y="7390"/>
                        <a:pt x="46731" y="11165"/>
                      </a:cubicBezTo>
                      <a:cubicBezTo>
                        <a:pt x="46879" y="14940"/>
                        <a:pt x="47114" y="20599"/>
                        <a:pt x="47430" y="28146"/>
                      </a:cubicBezTo>
                      <a:cubicBezTo>
                        <a:pt x="41854" y="45235"/>
                        <a:pt x="37653" y="60469"/>
                        <a:pt x="34815" y="73853"/>
                      </a:cubicBezTo>
                      <a:cubicBezTo>
                        <a:pt x="31990" y="87238"/>
                        <a:pt x="30001" y="98720"/>
                        <a:pt x="28867" y="108302"/>
                      </a:cubicBezTo>
                      <a:cubicBezTo>
                        <a:pt x="27636" y="119300"/>
                        <a:pt x="27046" y="129105"/>
                        <a:pt x="27074" y="137730"/>
                      </a:cubicBezTo>
                      <a:cubicBezTo>
                        <a:pt x="27972" y="146120"/>
                        <a:pt x="29884" y="155327"/>
                        <a:pt x="32822" y="165344"/>
                      </a:cubicBezTo>
                      <a:cubicBezTo>
                        <a:pt x="35320" y="173988"/>
                        <a:pt x="39102" y="184082"/>
                        <a:pt x="44159" y="195631"/>
                      </a:cubicBezTo>
                      <a:cubicBezTo>
                        <a:pt x="49228" y="207190"/>
                        <a:pt x="56415" y="219708"/>
                        <a:pt x="65743" y="233182"/>
                      </a:cubicBezTo>
                      <a:lnTo>
                        <a:pt x="68432" y="266541"/>
                      </a:lnTo>
                      <a:cubicBezTo>
                        <a:pt x="52921" y="249940"/>
                        <a:pt x="40697" y="233882"/>
                        <a:pt x="31779" y="2183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33"/>
                <p:cNvSpPr/>
                <p:nvPr/>
              </p:nvSpPr>
              <p:spPr>
                <a:xfrm>
                  <a:off x="3615917" y="1549524"/>
                  <a:ext cx="168055" cy="14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55" h="141270" extrusionOk="0">
                      <a:moveTo>
                        <a:pt x="11458" y="14690"/>
                      </a:moveTo>
                      <a:cubicBezTo>
                        <a:pt x="16546" y="14358"/>
                        <a:pt x="20755" y="14135"/>
                        <a:pt x="24085" y="13998"/>
                      </a:cubicBezTo>
                      <a:cubicBezTo>
                        <a:pt x="27418" y="13873"/>
                        <a:pt x="30060" y="13744"/>
                        <a:pt x="31991" y="13619"/>
                      </a:cubicBezTo>
                      <a:lnTo>
                        <a:pt x="37243" y="13279"/>
                      </a:lnTo>
                      <a:lnTo>
                        <a:pt x="43297" y="12889"/>
                      </a:lnTo>
                      <a:cubicBezTo>
                        <a:pt x="45743" y="12724"/>
                        <a:pt x="49026" y="12470"/>
                        <a:pt x="53141" y="12111"/>
                      </a:cubicBezTo>
                      <a:cubicBezTo>
                        <a:pt x="57256" y="11767"/>
                        <a:pt x="62633" y="11196"/>
                        <a:pt x="69273" y="10407"/>
                      </a:cubicBezTo>
                      <a:cubicBezTo>
                        <a:pt x="66166" y="11314"/>
                        <a:pt x="63755" y="12220"/>
                        <a:pt x="62051" y="13119"/>
                      </a:cubicBezTo>
                      <a:cubicBezTo>
                        <a:pt x="60355" y="14018"/>
                        <a:pt x="59089" y="14940"/>
                        <a:pt x="58280" y="15870"/>
                      </a:cubicBezTo>
                      <a:cubicBezTo>
                        <a:pt x="57283" y="16816"/>
                        <a:pt x="56721" y="17821"/>
                        <a:pt x="56623" y="18883"/>
                      </a:cubicBezTo>
                      <a:cubicBezTo>
                        <a:pt x="56885" y="20279"/>
                        <a:pt x="57639" y="22424"/>
                        <a:pt x="58893" y="25336"/>
                      </a:cubicBezTo>
                      <a:cubicBezTo>
                        <a:pt x="59929" y="27911"/>
                        <a:pt x="61699" y="31409"/>
                        <a:pt x="64185" y="35817"/>
                      </a:cubicBezTo>
                      <a:cubicBezTo>
                        <a:pt x="66670" y="40233"/>
                        <a:pt x="70356" y="46157"/>
                        <a:pt x="75241" y="53586"/>
                      </a:cubicBezTo>
                      <a:cubicBezTo>
                        <a:pt x="82056" y="44696"/>
                        <a:pt x="87238" y="37669"/>
                        <a:pt x="90767" y="32511"/>
                      </a:cubicBezTo>
                      <a:cubicBezTo>
                        <a:pt x="94308" y="27356"/>
                        <a:pt x="96957" y="23397"/>
                        <a:pt x="98720" y="20638"/>
                      </a:cubicBezTo>
                      <a:cubicBezTo>
                        <a:pt x="100447" y="17539"/>
                        <a:pt x="101459" y="15444"/>
                        <a:pt x="101745" y="14370"/>
                      </a:cubicBezTo>
                      <a:cubicBezTo>
                        <a:pt x="101510" y="13514"/>
                        <a:pt x="101198" y="12654"/>
                        <a:pt x="100787" y="11798"/>
                      </a:cubicBezTo>
                      <a:cubicBezTo>
                        <a:pt x="100166" y="10427"/>
                        <a:pt x="98708" y="8320"/>
                        <a:pt x="96410" y="5479"/>
                      </a:cubicBezTo>
                      <a:cubicBezTo>
                        <a:pt x="101170" y="5526"/>
                        <a:pt x="105301" y="5471"/>
                        <a:pt x="108818" y="5334"/>
                      </a:cubicBezTo>
                      <a:cubicBezTo>
                        <a:pt x="112327" y="5198"/>
                        <a:pt x="115313" y="5131"/>
                        <a:pt x="117779" y="5147"/>
                      </a:cubicBezTo>
                      <a:cubicBezTo>
                        <a:pt x="120597" y="5139"/>
                        <a:pt x="122887" y="5080"/>
                        <a:pt x="124634" y="4971"/>
                      </a:cubicBezTo>
                      <a:cubicBezTo>
                        <a:pt x="126556" y="4846"/>
                        <a:pt x="129362" y="4572"/>
                        <a:pt x="133028" y="4162"/>
                      </a:cubicBezTo>
                      <a:cubicBezTo>
                        <a:pt x="135990" y="3799"/>
                        <a:pt x="140059" y="3306"/>
                        <a:pt x="145205" y="2712"/>
                      </a:cubicBezTo>
                      <a:cubicBezTo>
                        <a:pt x="150364" y="2110"/>
                        <a:pt x="156867" y="1212"/>
                        <a:pt x="164702" y="0"/>
                      </a:cubicBezTo>
                      <a:cubicBezTo>
                        <a:pt x="158422" y="3576"/>
                        <a:pt x="153100" y="6952"/>
                        <a:pt x="148727" y="10145"/>
                      </a:cubicBezTo>
                      <a:cubicBezTo>
                        <a:pt x="144357" y="13334"/>
                        <a:pt x="140754" y="16167"/>
                        <a:pt x="137925" y="18633"/>
                      </a:cubicBezTo>
                      <a:cubicBezTo>
                        <a:pt x="134584" y="21490"/>
                        <a:pt x="131852" y="24140"/>
                        <a:pt x="129726" y="26559"/>
                      </a:cubicBezTo>
                      <a:cubicBezTo>
                        <a:pt x="127627" y="29330"/>
                        <a:pt x="125025" y="32761"/>
                        <a:pt x="121945" y="36833"/>
                      </a:cubicBezTo>
                      <a:cubicBezTo>
                        <a:pt x="119194" y="40538"/>
                        <a:pt x="115833" y="45110"/>
                        <a:pt x="111874" y="50550"/>
                      </a:cubicBezTo>
                      <a:cubicBezTo>
                        <a:pt x="107915" y="56002"/>
                        <a:pt x="103120" y="62782"/>
                        <a:pt x="97485" y="70895"/>
                      </a:cubicBezTo>
                      <a:cubicBezTo>
                        <a:pt x="102554" y="78488"/>
                        <a:pt x="107329" y="84952"/>
                        <a:pt x="111816" y="90294"/>
                      </a:cubicBezTo>
                      <a:cubicBezTo>
                        <a:pt x="116290" y="95644"/>
                        <a:pt x="120140" y="100053"/>
                        <a:pt x="123368" y="103542"/>
                      </a:cubicBezTo>
                      <a:cubicBezTo>
                        <a:pt x="127151" y="107697"/>
                        <a:pt x="130613" y="110991"/>
                        <a:pt x="133771" y="113426"/>
                      </a:cubicBezTo>
                      <a:cubicBezTo>
                        <a:pt x="136920" y="115864"/>
                        <a:pt x="140332" y="118287"/>
                        <a:pt x="144014" y="120687"/>
                      </a:cubicBezTo>
                      <a:cubicBezTo>
                        <a:pt x="147144" y="122774"/>
                        <a:pt x="150759" y="124958"/>
                        <a:pt x="154866" y="127248"/>
                      </a:cubicBezTo>
                      <a:cubicBezTo>
                        <a:pt x="158977" y="129531"/>
                        <a:pt x="163366" y="131496"/>
                        <a:pt x="168055" y="133118"/>
                      </a:cubicBezTo>
                      <a:cubicBezTo>
                        <a:pt x="163514" y="133771"/>
                        <a:pt x="159106" y="134271"/>
                        <a:pt x="154819" y="134638"/>
                      </a:cubicBezTo>
                      <a:cubicBezTo>
                        <a:pt x="150532" y="135010"/>
                        <a:pt x="146730" y="135475"/>
                        <a:pt x="143423" y="136033"/>
                      </a:cubicBezTo>
                      <a:cubicBezTo>
                        <a:pt x="139590" y="136639"/>
                        <a:pt x="135920" y="137143"/>
                        <a:pt x="132426" y="137542"/>
                      </a:cubicBezTo>
                      <a:cubicBezTo>
                        <a:pt x="128944" y="138124"/>
                        <a:pt x="125376" y="138617"/>
                        <a:pt x="121703" y="139031"/>
                      </a:cubicBezTo>
                      <a:cubicBezTo>
                        <a:pt x="118557" y="139410"/>
                        <a:pt x="115063" y="139820"/>
                        <a:pt x="111214" y="140238"/>
                      </a:cubicBezTo>
                      <a:cubicBezTo>
                        <a:pt x="107372" y="140668"/>
                        <a:pt x="103437" y="141008"/>
                        <a:pt x="99408" y="141270"/>
                      </a:cubicBezTo>
                      <a:cubicBezTo>
                        <a:pt x="100877" y="139594"/>
                        <a:pt x="102003" y="138027"/>
                        <a:pt x="102800" y="136561"/>
                      </a:cubicBezTo>
                      <a:cubicBezTo>
                        <a:pt x="103589" y="135107"/>
                        <a:pt x="104195" y="133833"/>
                        <a:pt x="104660" y="132747"/>
                      </a:cubicBezTo>
                      <a:cubicBezTo>
                        <a:pt x="105285" y="131477"/>
                        <a:pt x="105645" y="130308"/>
                        <a:pt x="105754" y="129245"/>
                      </a:cubicBezTo>
                      <a:cubicBezTo>
                        <a:pt x="105489" y="127854"/>
                        <a:pt x="104465" y="125630"/>
                        <a:pt x="102683" y="122586"/>
                      </a:cubicBezTo>
                      <a:cubicBezTo>
                        <a:pt x="101092" y="119874"/>
                        <a:pt x="98650" y="116111"/>
                        <a:pt x="95351" y="111308"/>
                      </a:cubicBezTo>
                      <a:cubicBezTo>
                        <a:pt x="92045" y="106509"/>
                        <a:pt x="87223" y="99998"/>
                        <a:pt x="80884" y="91779"/>
                      </a:cubicBezTo>
                      <a:cubicBezTo>
                        <a:pt x="77120" y="96254"/>
                        <a:pt x="74166" y="100135"/>
                        <a:pt x="72001" y="103449"/>
                      </a:cubicBezTo>
                      <a:cubicBezTo>
                        <a:pt x="69844" y="106755"/>
                        <a:pt x="68218" y="109502"/>
                        <a:pt x="67120" y="111679"/>
                      </a:cubicBezTo>
                      <a:cubicBezTo>
                        <a:pt x="65881" y="114231"/>
                        <a:pt x="65045" y="116302"/>
                        <a:pt x="64626" y="117916"/>
                      </a:cubicBezTo>
                      <a:cubicBezTo>
                        <a:pt x="64372" y="119522"/>
                        <a:pt x="64490" y="121277"/>
                        <a:pt x="64967" y="123180"/>
                      </a:cubicBezTo>
                      <a:cubicBezTo>
                        <a:pt x="65424" y="124732"/>
                        <a:pt x="66061" y="126584"/>
                        <a:pt x="66905" y="128726"/>
                      </a:cubicBezTo>
                      <a:cubicBezTo>
                        <a:pt x="67753" y="130879"/>
                        <a:pt x="69117" y="133032"/>
                        <a:pt x="71028" y="135197"/>
                      </a:cubicBezTo>
                      <a:cubicBezTo>
                        <a:pt x="62293" y="136291"/>
                        <a:pt x="54942" y="137030"/>
                        <a:pt x="48987" y="137417"/>
                      </a:cubicBezTo>
                      <a:lnTo>
                        <a:pt x="40049" y="137999"/>
                      </a:lnTo>
                      <a:cubicBezTo>
                        <a:pt x="37243" y="138183"/>
                        <a:pt x="33910" y="138312"/>
                        <a:pt x="30045" y="138382"/>
                      </a:cubicBezTo>
                      <a:cubicBezTo>
                        <a:pt x="26699" y="138429"/>
                        <a:pt x="22530" y="138566"/>
                        <a:pt x="17527" y="138800"/>
                      </a:cubicBezTo>
                      <a:cubicBezTo>
                        <a:pt x="12529" y="139035"/>
                        <a:pt x="6694" y="139199"/>
                        <a:pt x="0" y="139269"/>
                      </a:cubicBezTo>
                      <a:cubicBezTo>
                        <a:pt x="1884" y="138452"/>
                        <a:pt x="3841" y="137444"/>
                        <a:pt x="5878" y="136256"/>
                      </a:cubicBezTo>
                      <a:cubicBezTo>
                        <a:pt x="7914" y="135064"/>
                        <a:pt x="9692" y="133978"/>
                        <a:pt x="11208" y="133001"/>
                      </a:cubicBezTo>
                      <a:cubicBezTo>
                        <a:pt x="13072" y="131828"/>
                        <a:pt x="14846" y="130566"/>
                        <a:pt x="16511" y="129226"/>
                      </a:cubicBezTo>
                      <a:cubicBezTo>
                        <a:pt x="18344" y="127522"/>
                        <a:pt x="21213" y="124345"/>
                        <a:pt x="25136" y="119694"/>
                      </a:cubicBezTo>
                      <a:cubicBezTo>
                        <a:pt x="28403" y="115782"/>
                        <a:pt x="32886" y="110256"/>
                        <a:pt x="38588" y="103105"/>
                      </a:cubicBezTo>
                      <a:cubicBezTo>
                        <a:pt x="44281" y="95961"/>
                        <a:pt x="51668" y="86375"/>
                        <a:pt x="60754" y="74346"/>
                      </a:cubicBezTo>
                      <a:cubicBezTo>
                        <a:pt x="54282" y="64201"/>
                        <a:pt x="49045" y="56135"/>
                        <a:pt x="45051" y="50144"/>
                      </a:cubicBezTo>
                      <a:cubicBezTo>
                        <a:pt x="41057" y="44157"/>
                        <a:pt x="37982" y="39471"/>
                        <a:pt x="35821" y="36086"/>
                      </a:cubicBezTo>
                      <a:cubicBezTo>
                        <a:pt x="33284" y="32206"/>
                        <a:pt x="31436" y="29595"/>
                        <a:pt x="30303" y="28259"/>
                      </a:cubicBezTo>
                      <a:cubicBezTo>
                        <a:pt x="29154" y="26926"/>
                        <a:pt x="27653" y="25441"/>
                        <a:pt x="25781" y="23804"/>
                      </a:cubicBezTo>
                      <a:cubicBezTo>
                        <a:pt x="22795" y="21181"/>
                        <a:pt x="18020" y="18141"/>
                        <a:pt x="11462" y="146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33"/>
                <p:cNvSpPr/>
                <p:nvPr/>
              </p:nvSpPr>
              <p:spPr>
                <a:xfrm>
                  <a:off x="3762572" y="1594974"/>
                  <a:ext cx="115680" cy="36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80" h="36055" extrusionOk="0">
                      <a:moveTo>
                        <a:pt x="0" y="10114"/>
                      </a:moveTo>
                      <a:cubicBezTo>
                        <a:pt x="6851" y="9848"/>
                        <a:pt x="13123" y="9528"/>
                        <a:pt x="18821" y="9160"/>
                      </a:cubicBezTo>
                      <a:cubicBezTo>
                        <a:pt x="24515" y="8789"/>
                        <a:pt x="29474" y="8469"/>
                        <a:pt x="33675" y="8195"/>
                      </a:cubicBezTo>
                      <a:cubicBezTo>
                        <a:pt x="38588" y="7875"/>
                        <a:pt x="43043" y="7503"/>
                        <a:pt x="47068" y="7066"/>
                      </a:cubicBezTo>
                      <a:cubicBezTo>
                        <a:pt x="51281" y="6792"/>
                        <a:pt x="56619" y="6268"/>
                        <a:pt x="63075" y="5495"/>
                      </a:cubicBezTo>
                      <a:cubicBezTo>
                        <a:pt x="68671" y="4959"/>
                        <a:pt x="75710" y="4244"/>
                        <a:pt x="84190" y="3341"/>
                      </a:cubicBezTo>
                      <a:cubicBezTo>
                        <a:pt x="92670" y="2435"/>
                        <a:pt x="103023" y="1321"/>
                        <a:pt x="115258" y="0"/>
                      </a:cubicBezTo>
                      <a:lnTo>
                        <a:pt x="115680" y="26907"/>
                      </a:lnTo>
                      <a:cubicBezTo>
                        <a:pt x="105825" y="26840"/>
                        <a:pt x="97590" y="26887"/>
                        <a:pt x="91005" y="27051"/>
                      </a:cubicBezTo>
                      <a:cubicBezTo>
                        <a:pt x="84420" y="27215"/>
                        <a:pt x="79094" y="27344"/>
                        <a:pt x="75057" y="27430"/>
                      </a:cubicBezTo>
                      <a:cubicBezTo>
                        <a:pt x="70317" y="27559"/>
                        <a:pt x="66451" y="27813"/>
                        <a:pt x="63493" y="28181"/>
                      </a:cubicBezTo>
                      <a:cubicBezTo>
                        <a:pt x="60511" y="28544"/>
                        <a:pt x="56326" y="29079"/>
                        <a:pt x="50917" y="29787"/>
                      </a:cubicBezTo>
                      <a:cubicBezTo>
                        <a:pt x="46384" y="30439"/>
                        <a:pt x="40233" y="31229"/>
                        <a:pt x="32456" y="32167"/>
                      </a:cubicBezTo>
                      <a:cubicBezTo>
                        <a:pt x="24695" y="33112"/>
                        <a:pt x="14870" y="34410"/>
                        <a:pt x="3009" y="36055"/>
                      </a:cubicBezTo>
                      <a:lnTo>
                        <a:pt x="4" y="101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33"/>
                <p:cNvSpPr/>
                <p:nvPr/>
              </p:nvSpPr>
              <p:spPr>
                <a:xfrm>
                  <a:off x="3870014" y="1550391"/>
                  <a:ext cx="157732" cy="198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2" h="198037" extrusionOk="0">
                      <a:moveTo>
                        <a:pt x="12" y="9707"/>
                      </a:moveTo>
                      <a:cubicBezTo>
                        <a:pt x="3552" y="10008"/>
                        <a:pt x="6690" y="10204"/>
                        <a:pt x="9426" y="10290"/>
                      </a:cubicBezTo>
                      <a:cubicBezTo>
                        <a:pt x="12154" y="10380"/>
                        <a:pt x="14581" y="10446"/>
                        <a:pt x="16691" y="10477"/>
                      </a:cubicBezTo>
                      <a:cubicBezTo>
                        <a:pt x="18981" y="10509"/>
                        <a:pt x="21177" y="10450"/>
                        <a:pt x="23280" y="10313"/>
                      </a:cubicBezTo>
                      <a:cubicBezTo>
                        <a:pt x="25210" y="10188"/>
                        <a:pt x="27657" y="9942"/>
                        <a:pt x="30623" y="9575"/>
                      </a:cubicBezTo>
                      <a:cubicBezTo>
                        <a:pt x="33069" y="9242"/>
                        <a:pt x="36251" y="8812"/>
                        <a:pt x="40186" y="8289"/>
                      </a:cubicBezTo>
                      <a:cubicBezTo>
                        <a:pt x="44113" y="7773"/>
                        <a:pt x="48772" y="7077"/>
                        <a:pt x="54173" y="6194"/>
                      </a:cubicBezTo>
                      <a:cubicBezTo>
                        <a:pt x="53872" y="6925"/>
                        <a:pt x="53305" y="9117"/>
                        <a:pt x="52488" y="12775"/>
                      </a:cubicBezTo>
                      <a:cubicBezTo>
                        <a:pt x="51668" y="16441"/>
                        <a:pt x="50902" y="20888"/>
                        <a:pt x="50186" y="26129"/>
                      </a:cubicBezTo>
                      <a:cubicBezTo>
                        <a:pt x="49464" y="31366"/>
                        <a:pt x="48920" y="37126"/>
                        <a:pt x="48529" y="43394"/>
                      </a:cubicBezTo>
                      <a:cubicBezTo>
                        <a:pt x="48146" y="49671"/>
                        <a:pt x="48186" y="55826"/>
                        <a:pt x="48666" y="61867"/>
                      </a:cubicBezTo>
                      <a:cubicBezTo>
                        <a:pt x="49143" y="67909"/>
                        <a:pt x="50265" y="73564"/>
                        <a:pt x="52019" y="78813"/>
                      </a:cubicBezTo>
                      <a:cubicBezTo>
                        <a:pt x="53762" y="84069"/>
                        <a:pt x="56318" y="88266"/>
                        <a:pt x="59699" y="91381"/>
                      </a:cubicBezTo>
                      <a:cubicBezTo>
                        <a:pt x="66795" y="97786"/>
                        <a:pt x="72978" y="101526"/>
                        <a:pt x="78242" y="102589"/>
                      </a:cubicBezTo>
                      <a:cubicBezTo>
                        <a:pt x="83498" y="103664"/>
                        <a:pt x="88008" y="103194"/>
                        <a:pt x="91752" y="101186"/>
                      </a:cubicBezTo>
                      <a:cubicBezTo>
                        <a:pt x="95496" y="99189"/>
                        <a:pt x="98478" y="96359"/>
                        <a:pt x="100709" y="92686"/>
                      </a:cubicBezTo>
                      <a:cubicBezTo>
                        <a:pt x="102933" y="89020"/>
                        <a:pt x="104480" y="85667"/>
                        <a:pt x="105340" y="82615"/>
                      </a:cubicBezTo>
                      <a:cubicBezTo>
                        <a:pt x="107439" y="74385"/>
                        <a:pt x="108466" y="65779"/>
                        <a:pt x="108420" y="56810"/>
                      </a:cubicBezTo>
                      <a:cubicBezTo>
                        <a:pt x="108263" y="49069"/>
                        <a:pt x="107095" y="40522"/>
                        <a:pt x="104910" y="31162"/>
                      </a:cubicBezTo>
                      <a:cubicBezTo>
                        <a:pt x="102710" y="21795"/>
                        <a:pt x="98313" y="12404"/>
                        <a:pt x="91721" y="2970"/>
                      </a:cubicBezTo>
                      <a:cubicBezTo>
                        <a:pt x="96305" y="3029"/>
                        <a:pt x="100267" y="3037"/>
                        <a:pt x="103613" y="2990"/>
                      </a:cubicBezTo>
                      <a:cubicBezTo>
                        <a:pt x="106946" y="2950"/>
                        <a:pt x="109850" y="2943"/>
                        <a:pt x="112320" y="2958"/>
                      </a:cubicBezTo>
                      <a:cubicBezTo>
                        <a:pt x="115130" y="2950"/>
                        <a:pt x="117595" y="2970"/>
                        <a:pt x="119710" y="3005"/>
                      </a:cubicBezTo>
                      <a:cubicBezTo>
                        <a:pt x="121652" y="3056"/>
                        <a:pt x="123930" y="2908"/>
                        <a:pt x="126545" y="2560"/>
                      </a:cubicBezTo>
                      <a:cubicBezTo>
                        <a:pt x="128815" y="2415"/>
                        <a:pt x="131582" y="2102"/>
                        <a:pt x="134802" y="1626"/>
                      </a:cubicBezTo>
                      <a:cubicBezTo>
                        <a:pt x="138030" y="1157"/>
                        <a:pt x="141645" y="613"/>
                        <a:pt x="145655" y="0"/>
                      </a:cubicBezTo>
                      <a:cubicBezTo>
                        <a:pt x="147468" y="17137"/>
                        <a:pt x="149074" y="32386"/>
                        <a:pt x="150462" y="45766"/>
                      </a:cubicBezTo>
                      <a:cubicBezTo>
                        <a:pt x="151865" y="59140"/>
                        <a:pt x="153025" y="70946"/>
                        <a:pt x="153952" y="81181"/>
                      </a:cubicBezTo>
                      <a:cubicBezTo>
                        <a:pt x="154878" y="91424"/>
                        <a:pt x="155589" y="100267"/>
                        <a:pt x="156070" y="107708"/>
                      </a:cubicBezTo>
                      <a:cubicBezTo>
                        <a:pt x="156554" y="115165"/>
                        <a:pt x="156957" y="121425"/>
                        <a:pt x="157289" y="126510"/>
                      </a:cubicBezTo>
                      <a:cubicBezTo>
                        <a:pt x="157891" y="138624"/>
                        <a:pt x="157883" y="146628"/>
                        <a:pt x="157250" y="150548"/>
                      </a:cubicBezTo>
                      <a:cubicBezTo>
                        <a:pt x="156199" y="156066"/>
                        <a:pt x="154061" y="161662"/>
                        <a:pt x="150817" y="167333"/>
                      </a:cubicBezTo>
                      <a:cubicBezTo>
                        <a:pt x="147574" y="172995"/>
                        <a:pt x="143373" y="178154"/>
                        <a:pt x="138222" y="182804"/>
                      </a:cubicBezTo>
                      <a:cubicBezTo>
                        <a:pt x="133067" y="187447"/>
                        <a:pt x="127014" y="191187"/>
                        <a:pt x="120073" y="194012"/>
                      </a:cubicBezTo>
                      <a:cubicBezTo>
                        <a:pt x="113125" y="196842"/>
                        <a:pt x="105422" y="198174"/>
                        <a:pt x="96961" y="198026"/>
                      </a:cubicBezTo>
                      <a:cubicBezTo>
                        <a:pt x="88676" y="197858"/>
                        <a:pt x="82076" y="197178"/>
                        <a:pt x="77163" y="196005"/>
                      </a:cubicBezTo>
                      <a:cubicBezTo>
                        <a:pt x="72243" y="194833"/>
                        <a:pt x="68363" y="193364"/>
                        <a:pt x="65525" y="191609"/>
                      </a:cubicBezTo>
                      <a:cubicBezTo>
                        <a:pt x="62680" y="189854"/>
                        <a:pt x="60621" y="187971"/>
                        <a:pt x="59343" y="185942"/>
                      </a:cubicBezTo>
                      <a:cubicBezTo>
                        <a:pt x="58073" y="183906"/>
                        <a:pt x="57100" y="181820"/>
                        <a:pt x="56428" y="179662"/>
                      </a:cubicBezTo>
                      <a:cubicBezTo>
                        <a:pt x="55763" y="177505"/>
                        <a:pt x="55111" y="175481"/>
                        <a:pt x="54450" y="173589"/>
                      </a:cubicBezTo>
                      <a:cubicBezTo>
                        <a:pt x="53797" y="171686"/>
                        <a:pt x="52645" y="170092"/>
                        <a:pt x="50972" y="168794"/>
                      </a:cubicBezTo>
                      <a:cubicBezTo>
                        <a:pt x="48936" y="167340"/>
                        <a:pt x="46818" y="165891"/>
                        <a:pt x="44618" y="164456"/>
                      </a:cubicBezTo>
                      <a:cubicBezTo>
                        <a:pt x="42597" y="163170"/>
                        <a:pt x="40444" y="161904"/>
                        <a:pt x="38165" y="160646"/>
                      </a:cubicBezTo>
                      <a:cubicBezTo>
                        <a:pt x="35875" y="159380"/>
                        <a:pt x="33663" y="158387"/>
                        <a:pt x="31498" y="157645"/>
                      </a:cubicBezTo>
                      <a:lnTo>
                        <a:pt x="87305" y="150860"/>
                      </a:lnTo>
                      <a:cubicBezTo>
                        <a:pt x="85855" y="153064"/>
                        <a:pt x="84846" y="155069"/>
                        <a:pt x="84260" y="156867"/>
                      </a:cubicBezTo>
                      <a:cubicBezTo>
                        <a:pt x="83666" y="158653"/>
                        <a:pt x="83326" y="160181"/>
                        <a:pt x="83236" y="161420"/>
                      </a:cubicBezTo>
                      <a:cubicBezTo>
                        <a:pt x="83158" y="163010"/>
                        <a:pt x="83326" y="164316"/>
                        <a:pt x="83752" y="165347"/>
                      </a:cubicBezTo>
                      <a:cubicBezTo>
                        <a:pt x="84592" y="167403"/>
                        <a:pt x="86015" y="169638"/>
                        <a:pt x="88020" y="172073"/>
                      </a:cubicBezTo>
                      <a:cubicBezTo>
                        <a:pt x="90021" y="174488"/>
                        <a:pt x="92565" y="176344"/>
                        <a:pt x="95644" y="177650"/>
                      </a:cubicBezTo>
                      <a:cubicBezTo>
                        <a:pt x="98724" y="178939"/>
                        <a:pt x="102304" y="179197"/>
                        <a:pt x="106380" y="178400"/>
                      </a:cubicBezTo>
                      <a:cubicBezTo>
                        <a:pt x="110463" y="177611"/>
                        <a:pt x="115008" y="175113"/>
                        <a:pt x="120026" y="170916"/>
                      </a:cubicBezTo>
                      <a:cubicBezTo>
                        <a:pt x="124188" y="167301"/>
                        <a:pt x="127522" y="161717"/>
                        <a:pt x="130027" y="154159"/>
                      </a:cubicBezTo>
                      <a:cubicBezTo>
                        <a:pt x="132067" y="147695"/>
                        <a:pt x="133427" y="138710"/>
                        <a:pt x="134091" y="127225"/>
                      </a:cubicBezTo>
                      <a:cubicBezTo>
                        <a:pt x="134756" y="115751"/>
                        <a:pt x="133524" y="100775"/>
                        <a:pt x="130394" y="82322"/>
                      </a:cubicBezTo>
                      <a:cubicBezTo>
                        <a:pt x="127940" y="93397"/>
                        <a:pt x="124184" y="101995"/>
                        <a:pt x="119127" y="108134"/>
                      </a:cubicBezTo>
                      <a:cubicBezTo>
                        <a:pt x="114070" y="114274"/>
                        <a:pt x="108904" y="118830"/>
                        <a:pt x="103640" y="121812"/>
                      </a:cubicBezTo>
                      <a:cubicBezTo>
                        <a:pt x="97536" y="125372"/>
                        <a:pt x="91072" y="127467"/>
                        <a:pt x="84241" y="128088"/>
                      </a:cubicBezTo>
                      <a:cubicBezTo>
                        <a:pt x="75104" y="128331"/>
                        <a:pt x="67229" y="127651"/>
                        <a:pt x="60613" y="126052"/>
                      </a:cubicBezTo>
                      <a:cubicBezTo>
                        <a:pt x="53993" y="124462"/>
                        <a:pt x="48475" y="122047"/>
                        <a:pt x="44039" y="118811"/>
                      </a:cubicBezTo>
                      <a:cubicBezTo>
                        <a:pt x="39604" y="115575"/>
                        <a:pt x="36047" y="111628"/>
                        <a:pt x="33366" y="106958"/>
                      </a:cubicBezTo>
                      <a:cubicBezTo>
                        <a:pt x="30693" y="102296"/>
                        <a:pt x="28626" y="97016"/>
                        <a:pt x="27188" y="91119"/>
                      </a:cubicBezTo>
                      <a:cubicBezTo>
                        <a:pt x="25754" y="85229"/>
                        <a:pt x="24831" y="79258"/>
                        <a:pt x="24441" y="73212"/>
                      </a:cubicBezTo>
                      <a:cubicBezTo>
                        <a:pt x="24050" y="67159"/>
                        <a:pt x="23722" y="61504"/>
                        <a:pt x="23468" y="56240"/>
                      </a:cubicBezTo>
                      <a:cubicBezTo>
                        <a:pt x="23221" y="50976"/>
                        <a:pt x="22959" y="46200"/>
                        <a:pt x="22678" y="41909"/>
                      </a:cubicBezTo>
                      <a:cubicBezTo>
                        <a:pt x="22397" y="37611"/>
                        <a:pt x="21732" y="34171"/>
                        <a:pt x="20697" y="31604"/>
                      </a:cubicBezTo>
                      <a:cubicBezTo>
                        <a:pt x="19470" y="29048"/>
                        <a:pt x="17891" y="26508"/>
                        <a:pt x="15968" y="23983"/>
                      </a:cubicBezTo>
                      <a:cubicBezTo>
                        <a:pt x="14417" y="21807"/>
                        <a:pt x="12283" y="19431"/>
                        <a:pt x="9571" y="16879"/>
                      </a:cubicBezTo>
                      <a:cubicBezTo>
                        <a:pt x="6859" y="14323"/>
                        <a:pt x="3666" y="11935"/>
                        <a:pt x="0" y="97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33"/>
                <p:cNvSpPr/>
                <p:nvPr/>
              </p:nvSpPr>
              <p:spPr>
                <a:xfrm>
                  <a:off x="4034580" y="1451218"/>
                  <a:ext cx="66469" cy="266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69" h="266755" extrusionOk="0">
                      <a:moveTo>
                        <a:pt x="35899" y="48627"/>
                      </a:moveTo>
                      <a:cubicBezTo>
                        <a:pt x="44665" y="64263"/>
                        <a:pt x="51289" y="78262"/>
                        <a:pt x="55787" y="90642"/>
                      </a:cubicBezTo>
                      <a:cubicBezTo>
                        <a:pt x="61121" y="105086"/>
                        <a:pt x="64552" y="118592"/>
                        <a:pt x="66073" y="131164"/>
                      </a:cubicBezTo>
                      <a:cubicBezTo>
                        <a:pt x="66932" y="141849"/>
                        <a:pt x="66397" y="152580"/>
                        <a:pt x="64462" y="163354"/>
                      </a:cubicBezTo>
                      <a:cubicBezTo>
                        <a:pt x="62520" y="174129"/>
                        <a:pt x="59804" y="184508"/>
                        <a:pt x="56314" y="194509"/>
                      </a:cubicBezTo>
                      <a:cubicBezTo>
                        <a:pt x="52824" y="204502"/>
                        <a:pt x="48936" y="213822"/>
                        <a:pt x="44657" y="222459"/>
                      </a:cubicBezTo>
                      <a:cubicBezTo>
                        <a:pt x="40377" y="231088"/>
                        <a:pt x="36380" y="238661"/>
                        <a:pt x="32667" y="245152"/>
                      </a:cubicBezTo>
                      <a:cubicBezTo>
                        <a:pt x="28950" y="251636"/>
                        <a:pt x="25758" y="256775"/>
                        <a:pt x="23096" y="260554"/>
                      </a:cubicBezTo>
                      <a:cubicBezTo>
                        <a:pt x="20443" y="264337"/>
                        <a:pt x="19118" y="266400"/>
                        <a:pt x="19141" y="266756"/>
                      </a:cubicBezTo>
                      <a:cubicBezTo>
                        <a:pt x="18966" y="266768"/>
                        <a:pt x="18817" y="265802"/>
                        <a:pt x="18692" y="263872"/>
                      </a:cubicBezTo>
                      <a:cubicBezTo>
                        <a:pt x="18594" y="262293"/>
                        <a:pt x="18450" y="259581"/>
                        <a:pt x="18293" y="255720"/>
                      </a:cubicBezTo>
                      <a:cubicBezTo>
                        <a:pt x="18129" y="251851"/>
                        <a:pt x="17973" y="246145"/>
                        <a:pt x="17844" y="238591"/>
                      </a:cubicBezTo>
                      <a:cubicBezTo>
                        <a:pt x="23616" y="221669"/>
                        <a:pt x="27950" y="206510"/>
                        <a:pt x="30869" y="193117"/>
                      </a:cubicBezTo>
                      <a:cubicBezTo>
                        <a:pt x="33785" y="179733"/>
                        <a:pt x="35907" y="168239"/>
                        <a:pt x="37216" y="158645"/>
                      </a:cubicBezTo>
                      <a:cubicBezTo>
                        <a:pt x="38619" y="147648"/>
                        <a:pt x="39389" y="137823"/>
                        <a:pt x="39537" y="129187"/>
                      </a:cubicBezTo>
                      <a:cubicBezTo>
                        <a:pt x="38806" y="120784"/>
                        <a:pt x="37071" y="111569"/>
                        <a:pt x="34304" y="101541"/>
                      </a:cubicBezTo>
                      <a:cubicBezTo>
                        <a:pt x="31811" y="92905"/>
                        <a:pt x="28075" y="82803"/>
                        <a:pt x="23104" y="71243"/>
                      </a:cubicBezTo>
                      <a:cubicBezTo>
                        <a:pt x="18121" y="59683"/>
                        <a:pt x="11142" y="47060"/>
                        <a:pt x="2165" y="33390"/>
                      </a:cubicBezTo>
                      <a:lnTo>
                        <a:pt x="0" y="0"/>
                      </a:lnTo>
                      <a:cubicBezTo>
                        <a:pt x="15167" y="16797"/>
                        <a:pt x="27137" y="33007"/>
                        <a:pt x="35891" y="486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1" name="Google Shape;601;p33"/>
              <p:cNvSpPr/>
              <p:nvPr/>
            </p:nvSpPr>
            <p:spPr>
              <a:xfrm>
                <a:off x="4105921" y="1422772"/>
                <a:ext cx="61078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61078" h="85022" extrusionOk="0">
                    <a:moveTo>
                      <a:pt x="0" y="3806"/>
                    </a:moveTo>
                    <a:cubicBezTo>
                      <a:pt x="1559" y="4955"/>
                      <a:pt x="3138" y="5792"/>
                      <a:pt x="4729" y="6323"/>
                    </a:cubicBezTo>
                    <a:cubicBezTo>
                      <a:pt x="6327" y="6855"/>
                      <a:pt x="7781" y="7202"/>
                      <a:pt x="9094" y="7367"/>
                    </a:cubicBezTo>
                    <a:cubicBezTo>
                      <a:pt x="10567" y="7613"/>
                      <a:pt x="12041" y="7652"/>
                      <a:pt x="13518" y="7492"/>
                    </a:cubicBezTo>
                    <a:cubicBezTo>
                      <a:pt x="14913" y="7327"/>
                      <a:pt x="16343" y="6835"/>
                      <a:pt x="17817" y="6018"/>
                    </a:cubicBezTo>
                    <a:cubicBezTo>
                      <a:pt x="19290" y="5202"/>
                      <a:pt x="21013" y="4338"/>
                      <a:pt x="22983" y="3439"/>
                    </a:cubicBezTo>
                    <a:cubicBezTo>
                      <a:pt x="24945" y="2536"/>
                      <a:pt x="27262" y="1739"/>
                      <a:pt x="29924" y="1043"/>
                    </a:cubicBezTo>
                    <a:cubicBezTo>
                      <a:pt x="32585" y="348"/>
                      <a:pt x="35801" y="0"/>
                      <a:pt x="39565" y="0"/>
                    </a:cubicBezTo>
                    <a:cubicBezTo>
                      <a:pt x="41202" y="0"/>
                      <a:pt x="42945" y="324"/>
                      <a:pt x="44790" y="981"/>
                    </a:cubicBezTo>
                    <a:cubicBezTo>
                      <a:pt x="46630" y="1637"/>
                      <a:pt x="48416" y="2478"/>
                      <a:pt x="50132" y="3498"/>
                    </a:cubicBezTo>
                    <a:cubicBezTo>
                      <a:pt x="51855" y="4525"/>
                      <a:pt x="53434" y="5651"/>
                      <a:pt x="54860" y="6878"/>
                    </a:cubicBezTo>
                    <a:cubicBezTo>
                      <a:pt x="56295" y="8109"/>
                      <a:pt x="57385" y="9336"/>
                      <a:pt x="58124" y="10563"/>
                    </a:cubicBezTo>
                    <a:cubicBezTo>
                      <a:pt x="58940" y="11794"/>
                      <a:pt x="59515" y="13780"/>
                      <a:pt x="59839" y="16527"/>
                    </a:cubicBezTo>
                    <a:cubicBezTo>
                      <a:pt x="60164" y="19270"/>
                      <a:pt x="60289" y="22236"/>
                      <a:pt x="60211" y="25433"/>
                    </a:cubicBezTo>
                    <a:cubicBezTo>
                      <a:pt x="60125" y="28626"/>
                      <a:pt x="59859" y="31780"/>
                      <a:pt x="59409" y="34891"/>
                    </a:cubicBezTo>
                    <a:cubicBezTo>
                      <a:pt x="58960" y="38005"/>
                      <a:pt x="58327" y="40542"/>
                      <a:pt x="57506" y="42511"/>
                    </a:cubicBezTo>
                    <a:cubicBezTo>
                      <a:pt x="56529" y="44231"/>
                      <a:pt x="54642" y="46443"/>
                      <a:pt x="51859" y="49147"/>
                    </a:cubicBezTo>
                    <a:cubicBezTo>
                      <a:pt x="49483" y="51445"/>
                      <a:pt x="45915" y="54391"/>
                      <a:pt x="41167" y="57995"/>
                    </a:cubicBezTo>
                    <a:cubicBezTo>
                      <a:pt x="36419" y="61598"/>
                      <a:pt x="30025" y="65900"/>
                      <a:pt x="22002" y="70895"/>
                    </a:cubicBezTo>
                    <a:cubicBezTo>
                      <a:pt x="26750" y="70817"/>
                      <a:pt x="30744" y="70668"/>
                      <a:pt x="33980" y="70465"/>
                    </a:cubicBezTo>
                    <a:cubicBezTo>
                      <a:pt x="37216" y="70262"/>
                      <a:pt x="39858" y="70039"/>
                      <a:pt x="41905" y="69789"/>
                    </a:cubicBezTo>
                    <a:cubicBezTo>
                      <a:pt x="44282" y="69465"/>
                      <a:pt x="46165" y="69132"/>
                      <a:pt x="47560" y="68808"/>
                    </a:cubicBezTo>
                    <a:cubicBezTo>
                      <a:pt x="48787" y="68316"/>
                      <a:pt x="50097" y="67620"/>
                      <a:pt x="51488" y="66717"/>
                    </a:cubicBezTo>
                    <a:cubicBezTo>
                      <a:pt x="52637" y="65900"/>
                      <a:pt x="53887" y="64834"/>
                      <a:pt x="55240" y="63524"/>
                    </a:cubicBezTo>
                    <a:cubicBezTo>
                      <a:pt x="56592" y="62215"/>
                      <a:pt x="57920" y="60496"/>
                      <a:pt x="59234" y="58366"/>
                    </a:cubicBezTo>
                    <a:cubicBezTo>
                      <a:pt x="59480" y="62790"/>
                      <a:pt x="59722" y="66272"/>
                      <a:pt x="59972" y="68808"/>
                    </a:cubicBezTo>
                    <a:cubicBezTo>
                      <a:pt x="60136" y="70281"/>
                      <a:pt x="60257" y="71555"/>
                      <a:pt x="60343" y="72618"/>
                    </a:cubicBezTo>
                    <a:cubicBezTo>
                      <a:pt x="60422" y="73599"/>
                      <a:pt x="60508" y="74748"/>
                      <a:pt x="60586" y="76057"/>
                    </a:cubicBezTo>
                    <a:cubicBezTo>
                      <a:pt x="60672" y="77206"/>
                      <a:pt x="60730" y="78516"/>
                      <a:pt x="60773" y="79989"/>
                    </a:cubicBezTo>
                    <a:cubicBezTo>
                      <a:pt x="60812" y="81462"/>
                      <a:pt x="60910" y="83018"/>
                      <a:pt x="61078" y="84655"/>
                    </a:cubicBezTo>
                    <a:cubicBezTo>
                      <a:pt x="56983" y="83592"/>
                      <a:pt x="53250" y="82752"/>
                      <a:pt x="49897" y="82138"/>
                    </a:cubicBezTo>
                    <a:cubicBezTo>
                      <a:pt x="46536" y="81525"/>
                      <a:pt x="43668" y="81095"/>
                      <a:pt x="41292" y="80849"/>
                    </a:cubicBezTo>
                    <a:cubicBezTo>
                      <a:pt x="38505" y="80524"/>
                      <a:pt x="36008" y="80356"/>
                      <a:pt x="33796" y="80356"/>
                    </a:cubicBezTo>
                    <a:cubicBezTo>
                      <a:pt x="31498" y="80438"/>
                      <a:pt x="28962" y="80641"/>
                      <a:pt x="26176" y="80970"/>
                    </a:cubicBezTo>
                    <a:cubicBezTo>
                      <a:pt x="23722" y="81298"/>
                      <a:pt x="20787" y="81767"/>
                      <a:pt x="17394" y="82384"/>
                    </a:cubicBezTo>
                    <a:cubicBezTo>
                      <a:pt x="13991" y="82998"/>
                      <a:pt x="10161" y="83877"/>
                      <a:pt x="5901" y="85022"/>
                    </a:cubicBezTo>
                    <a:cubicBezTo>
                      <a:pt x="5577" y="84124"/>
                      <a:pt x="5288" y="83201"/>
                      <a:pt x="5045" y="82259"/>
                    </a:cubicBezTo>
                    <a:cubicBezTo>
                      <a:pt x="4799" y="81318"/>
                      <a:pt x="4588" y="80395"/>
                      <a:pt x="4424" y="79493"/>
                    </a:cubicBezTo>
                    <a:cubicBezTo>
                      <a:pt x="4182" y="78512"/>
                      <a:pt x="3974" y="77527"/>
                      <a:pt x="3810" y="76546"/>
                    </a:cubicBezTo>
                    <a:cubicBezTo>
                      <a:pt x="3646" y="75565"/>
                      <a:pt x="3486" y="74623"/>
                      <a:pt x="3322" y="73720"/>
                    </a:cubicBezTo>
                    <a:cubicBezTo>
                      <a:pt x="3158" y="72904"/>
                      <a:pt x="3037" y="72040"/>
                      <a:pt x="2951" y="71141"/>
                    </a:cubicBezTo>
                    <a:cubicBezTo>
                      <a:pt x="2872" y="70242"/>
                      <a:pt x="2786" y="69379"/>
                      <a:pt x="2708" y="68558"/>
                    </a:cubicBezTo>
                    <a:cubicBezTo>
                      <a:pt x="9258" y="64384"/>
                      <a:pt x="14581" y="60593"/>
                      <a:pt x="18676" y="57193"/>
                    </a:cubicBezTo>
                    <a:cubicBezTo>
                      <a:pt x="22772" y="53794"/>
                      <a:pt x="26008" y="50909"/>
                      <a:pt x="28384" y="48529"/>
                    </a:cubicBezTo>
                    <a:cubicBezTo>
                      <a:pt x="31092" y="45747"/>
                      <a:pt x="33132" y="43207"/>
                      <a:pt x="34527" y="40909"/>
                    </a:cubicBezTo>
                    <a:cubicBezTo>
                      <a:pt x="35918" y="38126"/>
                      <a:pt x="37063" y="35055"/>
                      <a:pt x="37970" y="31694"/>
                    </a:cubicBezTo>
                    <a:cubicBezTo>
                      <a:pt x="38869" y="28337"/>
                      <a:pt x="39178" y="25222"/>
                      <a:pt x="38888" y="22358"/>
                    </a:cubicBezTo>
                    <a:cubicBezTo>
                      <a:pt x="38603" y="19489"/>
                      <a:pt x="37599" y="17137"/>
                      <a:pt x="35875" y="15292"/>
                    </a:cubicBezTo>
                    <a:cubicBezTo>
                      <a:pt x="34160" y="13447"/>
                      <a:pt x="31413" y="12650"/>
                      <a:pt x="27645" y="12896"/>
                    </a:cubicBezTo>
                    <a:cubicBezTo>
                      <a:pt x="25191" y="13064"/>
                      <a:pt x="22877" y="13924"/>
                      <a:pt x="20705" y="15476"/>
                    </a:cubicBezTo>
                    <a:cubicBezTo>
                      <a:pt x="18532" y="17035"/>
                      <a:pt x="16550" y="18915"/>
                      <a:pt x="14749" y="21127"/>
                    </a:cubicBezTo>
                    <a:cubicBezTo>
                      <a:pt x="12943" y="23339"/>
                      <a:pt x="11345" y="25695"/>
                      <a:pt x="9954" y="28192"/>
                    </a:cubicBezTo>
                    <a:cubicBezTo>
                      <a:pt x="8559" y="30693"/>
                      <a:pt x="7390" y="33046"/>
                      <a:pt x="6452" y="35258"/>
                    </a:cubicBezTo>
                    <a:cubicBezTo>
                      <a:pt x="5514" y="37474"/>
                      <a:pt x="4776" y="39314"/>
                      <a:pt x="4240" y="40788"/>
                    </a:cubicBezTo>
                    <a:cubicBezTo>
                      <a:pt x="3705" y="42261"/>
                      <a:pt x="3443" y="43043"/>
                      <a:pt x="3443" y="43121"/>
                    </a:cubicBezTo>
                    <a:cubicBezTo>
                      <a:pt x="3357" y="43289"/>
                      <a:pt x="3255" y="42675"/>
                      <a:pt x="3138" y="41276"/>
                    </a:cubicBezTo>
                    <a:cubicBezTo>
                      <a:pt x="3013" y="39885"/>
                      <a:pt x="2892" y="38146"/>
                      <a:pt x="2767" y="36055"/>
                    </a:cubicBezTo>
                    <a:cubicBezTo>
                      <a:pt x="2642" y="33968"/>
                      <a:pt x="2501" y="31776"/>
                      <a:pt x="2337" y="29482"/>
                    </a:cubicBezTo>
                    <a:cubicBezTo>
                      <a:pt x="2173" y="27188"/>
                      <a:pt x="2013" y="25265"/>
                      <a:pt x="1848" y="23706"/>
                    </a:cubicBezTo>
                    <a:cubicBezTo>
                      <a:pt x="1763" y="22479"/>
                      <a:pt x="1641" y="20880"/>
                      <a:pt x="1477" y="18915"/>
                    </a:cubicBezTo>
                    <a:cubicBezTo>
                      <a:pt x="1235" y="15722"/>
                      <a:pt x="739" y="10684"/>
                      <a:pt x="4" y="38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749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title"/>
          </p:nvPr>
        </p:nvSpPr>
        <p:spPr>
          <a:xfrm>
            <a:off x="5310217" y="883917"/>
            <a:ext cx="59308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604" name="Google Shape;604;p34"/>
          <p:cNvSpPr txBox="1">
            <a:spLocks noGrp="1"/>
          </p:cNvSpPr>
          <p:nvPr>
            <p:ph type="subTitle" idx="1"/>
          </p:nvPr>
        </p:nvSpPr>
        <p:spPr>
          <a:xfrm>
            <a:off x="5310233" y="2197459"/>
            <a:ext cx="5930800" cy="1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sp>
        <p:nvSpPr>
          <p:cNvPr id="605" name="Google Shape;605;p34"/>
          <p:cNvSpPr txBox="1"/>
          <p:nvPr/>
        </p:nvSpPr>
        <p:spPr>
          <a:xfrm>
            <a:off x="4646633" y="4805341"/>
            <a:ext cx="65944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606" name="Google Shape;606;p34"/>
          <p:cNvGrpSpPr/>
          <p:nvPr/>
        </p:nvGrpSpPr>
        <p:grpSpPr>
          <a:xfrm>
            <a:off x="444616" y="611044"/>
            <a:ext cx="1467449" cy="5709597"/>
            <a:chOff x="333461" y="458283"/>
            <a:chExt cx="1100587" cy="4282198"/>
          </a:xfrm>
        </p:grpSpPr>
        <p:grpSp>
          <p:nvGrpSpPr>
            <p:cNvPr id="607" name="Google Shape;607;p34"/>
            <p:cNvGrpSpPr/>
            <p:nvPr/>
          </p:nvGrpSpPr>
          <p:grpSpPr>
            <a:xfrm>
              <a:off x="333461" y="458283"/>
              <a:ext cx="759514" cy="162428"/>
              <a:chOff x="1878644" y="1647584"/>
              <a:chExt cx="559042" cy="119538"/>
            </a:xfrm>
          </p:grpSpPr>
          <p:sp>
            <p:nvSpPr>
              <p:cNvPr id="608" name="Google Shape;608;p34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4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34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p34"/>
            <p:cNvGrpSpPr/>
            <p:nvPr/>
          </p:nvGrpSpPr>
          <p:grpSpPr>
            <a:xfrm>
              <a:off x="602000" y="4395506"/>
              <a:ext cx="832048" cy="344975"/>
              <a:chOff x="3225328" y="1341032"/>
              <a:chExt cx="1127742" cy="467572"/>
            </a:xfrm>
          </p:grpSpPr>
          <p:sp>
            <p:nvSpPr>
              <p:cNvPr id="614" name="Google Shape;614;p34"/>
              <p:cNvSpPr/>
              <p:nvPr/>
            </p:nvSpPr>
            <p:spPr>
              <a:xfrm>
                <a:off x="3225328" y="1341032"/>
                <a:ext cx="1127742" cy="467572"/>
              </a:xfrm>
              <a:custGeom>
                <a:avLst/>
                <a:gdLst/>
                <a:ahLst/>
                <a:cxnLst/>
                <a:rect l="l" t="t" r="r" b="b"/>
                <a:pathLst>
                  <a:path w="1127742" h="467572" extrusionOk="0">
                    <a:moveTo>
                      <a:pt x="1127742" y="0"/>
                    </a:moveTo>
                    <a:lnTo>
                      <a:pt x="1123228" y="383"/>
                    </a:lnTo>
                    <a:lnTo>
                      <a:pt x="92405" y="86836"/>
                    </a:lnTo>
                    <a:lnTo>
                      <a:pt x="152521" y="379623"/>
                    </a:lnTo>
                    <a:lnTo>
                      <a:pt x="53438" y="152513"/>
                    </a:lnTo>
                    <a:lnTo>
                      <a:pt x="0" y="189811"/>
                    </a:lnTo>
                    <a:lnTo>
                      <a:pt x="168106" y="467572"/>
                    </a:lnTo>
                    <a:lnTo>
                      <a:pt x="189260" y="467572"/>
                    </a:lnTo>
                    <a:lnTo>
                      <a:pt x="140274" y="110213"/>
                    </a:lnTo>
                    <a:lnTo>
                      <a:pt x="1121063" y="3516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5" name="Google Shape;615;p34"/>
              <p:cNvGrpSpPr/>
              <p:nvPr/>
            </p:nvGrpSpPr>
            <p:grpSpPr>
              <a:xfrm>
                <a:off x="3568635" y="1422772"/>
                <a:ext cx="598364" cy="325656"/>
                <a:chOff x="3568635" y="1422772"/>
                <a:chExt cx="598364" cy="325656"/>
              </a:xfrm>
            </p:grpSpPr>
            <p:grpSp>
              <p:nvGrpSpPr>
                <p:cNvPr id="616" name="Google Shape;616;p34"/>
                <p:cNvGrpSpPr/>
                <p:nvPr/>
              </p:nvGrpSpPr>
              <p:grpSpPr>
                <a:xfrm>
                  <a:off x="3568635" y="1451218"/>
                  <a:ext cx="532414" cy="297210"/>
                  <a:chOff x="3568635" y="1451218"/>
                  <a:chExt cx="532414" cy="297210"/>
                </a:xfrm>
              </p:grpSpPr>
              <p:sp>
                <p:nvSpPr>
                  <p:cNvPr id="617" name="Google Shape;617;p34"/>
                  <p:cNvSpPr/>
                  <p:nvPr/>
                </p:nvSpPr>
                <p:spPr>
                  <a:xfrm>
                    <a:off x="3568635" y="1479504"/>
                    <a:ext cx="68431" cy="26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1" h="266541" extrusionOk="0">
                        <a:moveTo>
                          <a:pt x="31763" y="218344"/>
                        </a:moveTo>
                        <a:cubicBezTo>
                          <a:pt x="22833" y="202817"/>
                          <a:pt x="16030" y="188956"/>
                          <a:pt x="11379" y="176767"/>
                        </a:cubicBezTo>
                        <a:cubicBezTo>
                          <a:pt x="5873" y="162506"/>
                          <a:pt x="2273" y="149012"/>
                          <a:pt x="566" y="136272"/>
                        </a:cubicBezTo>
                        <a:cubicBezTo>
                          <a:pt x="-478" y="125607"/>
                          <a:pt x="-79" y="114844"/>
                          <a:pt x="1773" y="103984"/>
                        </a:cubicBezTo>
                        <a:cubicBezTo>
                          <a:pt x="3618" y="93132"/>
                          <a:pt x="6201" y="82705"/>
                          <a:pt x="9523" y="72720"/>
                        </a:cubicBezTo>
                        <a:cubicBezTo>
                          <a:pt x="12829" y="62739"/>
                          <a:pt x="16581" y="53387"/>
                          <a:pt x="20770" y="44665"/>
                        </a:cubicBezTo>
                        <a:cubicBezTo>
                          <a:pt x="24959" y="35942"/>
                          <a:pt x="28910" y="28345"/>
                          <a:pt x="32631" y="21854"/>
                        </a:cubicBezTo>
                        <a:cubicBezTo>
                          <a:pt x="36336" y="15362"/>
                          <a:pt x="39435" y="10184"/>
                          <a:pt x="41920" y="6327"/>
                        </a:cubicBezTo>
                        <a:cubicBezTo>
                          <a:pt x="44394" y="2474"/>
                          <a:pt x="45715" y="364"/>
                          <a:pt x="45875" y="0"/>
                        </a:cubicBezTo>
                        <a:cubicBezTo>
                          <a:pt x="46043" y="-12"/>
                          <a:pt x="46196" y="946"/>
                          <a:pt x="46320" y="2869"/>
                        </a:cubicBezTo>
                        <a:cubicBezTo>
                          <a:pt x="46438" y="4623"/>
                          <a:pt x="46567" y="7390"/>
                          <a:pt x="46731" y="11165"/>
                        </a:cubicBezTo>
                        <a:cubicBezTo>
                          <a:pt x="46879" y="14940"/>
                          <a:pt x="47114" y="20599"/>
                          <a:pt x="47430" y="28146"/>
                        </a:cubicBezTo>
                        <a:cubicBezTo>
                          <a:pt x="41854" y="45235"/>
                          <a:pt x="37653" y="60469"/>
                          <a:pt x="34815" y="73853"/>
                        </a:cubicBezTo>
                        <a:cubicBezTo>
                          <a:pt x="31990" y="87238"/>
                          <a:pt x="30001" y="98720"/>
                          <a:pt x="28867" y="108302"/>
                        </a:cubicBezTo>
                        <a:cubicBezTo>
                          <a:pt x="27636" y="119300"/>
                          <a:pt x="27046" y="129105"/>
                          <a:pt x="27074" y="137730"/>
                        </a:cubicBezTo>
                        <a:cubicBezTo>
                          <a:pt x="27972" y="146120"/>
                          <a:pt x="29884" y="155327"/>
                          <a:pt x="32822" y="165344"/>
                        </a:cubicBezTo>
                        <a:cubicBezTo>
                          <a:pt x="35320" y="173988"/>
                          <a:pt x="39102" y="184082"/>
                          <a:pt x="44159" y="195631"/>
                        </a:cubicBezTo>
                        <a:cubicBezTo>
                          <a:pt x="49228" y="207190"/>
                          <a:pt x="56415" y="219708"/>
                          <a:pt x="65743" y="233182"/>
                        </a:cubicBezTo>
                        <a:lnTo>
                          <a:pt x="68432" y="266541"/>
                        </a:lnTo>
                        <a:cubicBezTo>
                          <a:pt x="52921" y="249940"/>
                          <a:pt x="40697" y="233882"/>
                          <a:pt x="31779" y="2183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34"/>
                  <p:cNvSpPr/>
                  <p:nvPr/>
                </p:nvSpPr>
                <p:spPr>
                  <a:xfrm>
                    <a:off x="3615917" y="1549524"/>
                    <a:ext cx="168055" cy="141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55" h="141270" extrusionOk="0">
                        <a:moveTo>
                          <a:pt x="11458" y="14690"/>
                        </a:moveTo>
                        <a:cubicBezTo>
                          <a:pt x="16546" y="14358"/>
                          <a:pt x="20755" y="14135"/>
                          <a:pt x="24085" y="13998"/>
                        </a:cubicBezTo>
                        <a:cubicBezTo>
                          <a:pt x="27418" y="13873"/>
                          <a:pt x="30060" y="13744"/>
                          <a:pt x="31991" y="13619"/>
                        </a:cubicBezTo>
                        <a:lnTo>
                          <a:pt x="37243" y="13279"/>
                        </a:lnTo>
                        <a:lnTo>
                          <a:pt x="43297" y="12889"/>
                        </a:lnTo>
                        <a:cubicBezTo>
                          <a:pt x="45743" y="12724"/>
                          <a:pt x="49026" y="12470"/>
                          <a:pt x="53141" y="12111"/>
                        </a:cubicBezTo>
                        <a:cubicBezTo>
                          <a:pt x="57256" y="11767"/>
                          <a:pt x="62633" y="11196"/>
                          <a:pt x="69273" y="10407"/>
                        </a:cubicBezTo>
                        <a:cubicBezTo>
                          <a:pt x="66166" y="11314"/>
                          <a:pt x="63755" y="12220"/>
                          <a:pt x="62051" y="13119"/>
                        </a:cubicBezTo>
                        <a:cubicBezTo>
                          <a:pt x="60355" y="14018"/>
                          <a:pt x="59089" y="14940"/>
                          <a:pt x="58280" y="15870"/>
                        </a:cubicBezTo>
                        <a:cubicBezTo>
                          <a:pt x="57283" y="16816"/>
                          <a:pt x="56721" y="17821"/>
                          <a:pt x="56623" y="18883"/>
                        </a:cubicBezTo>
                        <a:cubicBezTo>
                          <a:pt x="56885" y="20279"/>
                          <a:pt x="57639" y="22424"/>
                          <a:pt x="58893" y="25336"/>
                        </a:cubicBezTo>
                        <a:cubicBezTo>
                          <a:pt x="59929" y="27911"/>
                          <a:pt x="61699" y="31409"/>
                          <a:pt x="64185" y="35817"/>
                        </a:cubicBezTo>
                        <a:cubicBezTo>
                          <a:pt x="66670" y="40233"/>
                          <a:pt x="70356" y="46157"/>
                          <a:pt x="75241" y="53586"/>
                        </a:cubicBezTo>
                        <a:cubicBezTo>
                          <a:pt x="82056" y="44696"/>
                          <a:pt x="87238" y="37669"/>
                          <a:pt x="90767" y="32511"/>
                        </a:cubicBezTo>
                        <a:cubicBezTo>
                          <a:pt x="94308" y="27356"/>
                          <a:pt x="96957" y="23397"/>
                          <a:pt x="98720" y="20638"/>
                        </a:cubicBezTo>
                        <a:cubicBezTo>
                          <a:pt x="100447" y="17539"/>
                          <a:pt x="101459" y="15444"/>
                          <a:pt x="101745" y="14370"/>
                        </a:cubicBezTo>
                        <a:cubicBezTo>
                          <a:pt x="101510" y="13514"/>
                          <a:pt x="101198" y="12654"/>
                          <a:pt x="100787" y="11798"/>
                        </a:cubicBezTo>
                        <a:cubicBezTo>
                          <a:pt x="100166" y="10427"/>
                          <a:pt x="98708" y="8320"/>
                          <a:pt x="96410" y="5479"/>
                        </a:cubicBezTo>
                        <a:cubicBezTo>
                          <a:pt x="101170" y="5526"/>
                          <a:pt x="105301" y="5471"/>
                          <a:pt x="108818" y="5334"/>
                        </a:cubicBezTo>
                        <a:cubicBezTo>
                          <a:pt x="112327" y="5198"/>
                          <a:pt x="115313" y="5131"/>
                          <a:pt x="117779" y="5147"/>
                        </a:cubicBezTo>
                        <a:cubicBezTo>
                          <a:pt x="120597" y="5139"/>
                          <a:pt x="122887" y="5080"/>
                          <a:pt x="124634" y="4971"/>
                        </a:cubicBezTo>
                        <a:cubicBezTo>
                          <a:pt x="126556" y="4846"/>
                          <a:pt x="129362" y="4572"/>
                          <a:pt x="133028" y="4162"/>
                        </a:cubicBezTo>
                        <a:cubicBezTo>
                          <a:pt x="135990" y="3799"/>
                          <a:pt x="140059" y="3306"/>
                          <a:pt x="145205" y="2712"/>
                        </a:cubicBezTo>
                        <a:cubicBezTo>
                          <a:pt x="150364" y="2110"/>
                          <a:pt x="156867" y="1212"/>
                          <a:pt x="164702" y="0"/>
                        </a:cubicBezTo>
                        <a:cubicBezTo>
                          <a:pt x="158422" y="3576"/>
                          <a:pt x="153100" y="6952"/>
                          <a:pt x="148727" y="10145"/>
                        </a:cubicBezTo>
                        <a:cubicBezTo>
                          <a:pt x="144357" y="13334"/>
                          <a:pt x="140754" y="16167"/>
                          <a:pt x="137925" y="18633"/>
                        </a:cubicBezTo>
                        <a:cubicBezTo>
                          <a:pt x="134584" y="21490"/>
                          <a:pt x="131852" y="24140"/>
                          <a:pt x="129726" y="26559"/>
                        </a:cubicBezTo>
                        <a:cubicBezTo>
                          <a:pt x="127627" y="29330"/>
                          <a:pt x="125025" y="32761"/>
                          <a:pt x="121945" y="36833"/>
                        </a:cubicBezTo>
                        <a:cubicBezTo>
                          <a:pt x="119194" y="40538"/>
                          <a:pt x="115833" y="45110"/>
                          <a:pt x="111874" y="50550"/>
                        </a:cubicBezTo>
                        <a:cubicBezTo>
                          <a:pt x="107915" y="56002"/>
                          <a:pt x="103120" y="62782"/>
                          <a:pt x="97485" y="70895"/>
                        </a:cubicBezTo>
                        <a:cubicBezTo>
                          <a:pt x="102554" y="78488"/>
                          <a:pt x="107329" y="84952"/>
                          <a:pt x="111816" y="90294"/>
                        </a:cubicBezTo>
                        <a:cubicBezTo>
                          <a:pt x="116290" y="95644"/>
                          <a:pt x="120140" y="100053"/>
                          <a:pt x="123368" y="103542"/>
                        </a:cubicBezTo>
                        <a:cubicBezTo>
                          <a:pt x="127151" y="107697"/>
                          <a:pt x="130613" y="110991"/>
                          <a:pt x="133771" y="113426"/>
                        </a:cubicBezTo>
                        <a:cubicBezTo>
                          <a:pt x="136920" y="115864"/>
                          <a:pt x="140332" y="118287"/>
                          <a:pt x="144014" y="120687"/>
                        </a:cubicBezTo>
                        <a:cubicBezTo>
                          <a:pt x="147144" y="122774"/>
                          <a:pt x="150759" y="124958"/>
                          <a:pt x="154866" y="127248"/>
                        </a:cubicBezTo>
                        <a:cubicBezTo>
                          <a:pt x="158977" y="129531"/>
                          <a:pt x="163366" y="131496"/>
                          <a:pt x="168055" y="133118"/>
                        </a:cubicBezTo>
                        <a:cubicBezTo>
                          <a:pt x="163514" y="133771"/>
                          <a:pt x="159106" y="134271"/>
                          <a:pt x="154819" y="134638"/>
                        </a:cubicBezTo>
                        <a:cubicBezTo>
                          <a:pt x="150532" y="135010"/>
                          <a:pt x="146730" y="135475"/>
                          <a:pt x="143423" y="136033"/>
                        </a:cubicBezTo>
                        <a:cubicBezTo>
                          <a:pt x="139590" y="136639"/>
                          <a:pt x="135920" y="137143"/>
                          <a:pt x="132426" y="137542"/>
                        </a:cubicBezTo>
                        <a:cubicBezTo>
                          <a:pt x="128944" y="138124"/>
                          <a:pt x="125376" y="138617"/>
                          <a:pt x="121703" y="139031"/>
                        </a:cubicBezTo>
                        <a:cubicBezTo>
                          <a:pt x="118557" y="139410"/>
                          <a:pt x="115063" y="139820"/>
                          <a:pt x="111214" y="140238"/>
                        </a:cubicBezTo>
                        <a:cubicBezTo>
                          <a:pt x="107372" y="140668"/>
                          <a:pt x="103437" y="141008"/>
                          <a:pt x="99408" y="141270"/>
                        </a:cubicBezTo>
                        <a:cubicBezTo>
                          <a:pt x="100877" y="139594"/>
                          <a:pt x="102003" y="138027"/>
                          <a:pt x="102800" y="136561"/>
                        </a:cubicBezTo>
                        <a:cubicBezTo>
                          <a:pt x="103589" y="135107"/>
                          <a:pt x="104195" y="133833"/>
                          <a:pt x="104660" y="132747"/>
                        </a:cubicBezTo>
                        <a:cubicBezTo>
                          <a:pt x="105285" y="131477"/>
                          <a:pt x="105645" y="130308"/>
                          <a:pt x="105754" y="129245"/>
                        </a:cubicBezTo>
                        <a:cubicBezTo>
                          <a:pt x="105489" y="127854"/>
                          <a:pt x="104465" y="125630"/>
                          <a:pt x="102683" y="122586"/>
                        </a:cubicBezTo>
                        <a:cubicBezTo>
                          <a:pt x="101092" y="119874"/>
                          <a:pt x="98650" y="116111"/>
                          <a:pt x="95351" y="111308"/>
                        </a:cubicBezTo>
                        <a:cubicBezTo>
                          <a:pt x="92045" y="106509"/>
                          <a:pt x="87223" y="99998"/>
                          <a:pt x="80884" y="91779"/>
                        </a:cubicBezTo>
                        <a:cubicBezTo>
                          <a:pt x="77120" y="96254"/>
                          <a:pt x="74166" y="100135"/>
                          <a:pt x="72001" y="103449"/>
                        </a:cubicBezTo>
                        <a:cubicBezTo>
                          <a:pt x="69844" y="106755"/>
                          <a:pt x="68218" y="109502"/>
                          <a:pt x="67120" y="111679"/>
                        </a:cubicBezTo>
                        <a:cubicBezTo>
                          <a:pt x="65881" y="114231"/>
                          <a:pt x="65045" y="116302"/>
                          <a:pt x="64626" y="117916"/>
                        </a:cubicBezTo>
                        <a:cubicBezTo>
                          <a:pt x="64372" y="119522"/>
                          <a:pt x="64490" y="121277"/>
                          <a:pt x="64967" y="123180"/>
                        </a:cubicBezTo>
                        <a:cubicBezTo>
                          <a:pt x="65424" y="124732"/>
                          <a:pt x="66061" y="126584"/>
                          <a:pt x="66905" y="128726"/>
                        </a:cubicBezTo>
                        <a:cubicBezTo>
                          <a:pt x="67753" y="130879"/>
                          <a:pt x="69117" y="133032"/>
                          <a:pt x="71028" y="135197"/>
                        </a:cubicBezTo>
                        <a:cubicBezTo>
                          <a:pt x="62293" y="136291"/>
                          <a:pt x="54942" y="137030"/>
                          <a:pt x="48987" y="137417"/>
                        </a:cubicBezTo>
                        <a:lnTo>
                          <a:pt x="40049" y="137999"/>
                        </a:lnTo>
                        <a:cubicBezTo>
                          <a:pt x="37243" y="138183"/>
                          <a:pt x="33910" y="138312"/>
                          <a:pt x="30045" y="138382"/>
                        </a:cubicBezTo>
                        <a:cubicBezTo>
                          <a:pt x="26699" y="138429"/>
                          <a:pt x="22530" y="138566"/>
                          <a:pt x="17527" y="138800"/>
                        </a:cubicBezTo>
                        <a:cubicBezTo>
                          <a:pt x="12529" y="139035"/>
                          <a:pt x="6694" y="139199"/>
                          <a:pt x="0" y="139269"/>
                        </a:cubicBezTo>
                        <a:cubicBezTo>
                          <a:pt x="1884" y="138452"/>
                          <a:pt x="3841" y="137444"/>
                          <a:pt x="5878" y="136256"/>
                        </a:cubicBezTo>
                        <a:cubicBezTo>
                          <a:pt x="7914" y="135064"/>
                          <a:pt x="9692" y="133978"/>
                          <a:pt x="11208" y="133001"/>
                        </a:cubicBezTo>
                        <a:cubicBezTo>
                          <a:pt x="13072" y="131828"/>
                          <a:pt x="14846" y="130566"/>
                          <a:pt x="16511" y="129226"/>
                        </a:cubicBezTo>
                        <a:cubicBezTo>
                          <a:pt x="18344" y="127522"/>
                          <a:pt x="21213" y="124345"/>
                          <a:pt x="25136" y="119694"/>
                        </a:cubicBezTo>
                        <a:cubicBezTo>
                          <a:pt x="28403" y="115782"/>
                          <a:pt x="32886" y="110256"/>
                          <a:pt x="38588" y="103105"/>
                        </a:cubicBezTo>
                        <a:cubicBezTo>
                          <a:pt x="44281" y="95961"/>
                          <a:pt x="51668" y="86375"/>
                          <a:pt x="60754" y="74346"/>
                        </a:cubicBezTo>
                        <a:cubicBezTo>
                          <a:pt x="54282" y="64201"/>
                          <a:pt x="49045" y="56135"/>
                          <a:pt x="45051" y="50144"/>
                        </a:cubicBezTo>
                        <a:cubicBezTo>
                          <a:pt x="41057" y="44157"/>
                          <a:pt x="37982" y="39471"/>
                          <a:pt x="35821" y="36086"/>
                        </a:cubicBezTo>
                        <a:cubicBezTo>
                          <a:pt x="33284" y="32206"/>
                          <a:pt x="31436" y="29595"/>
                          <a:pt x="30303" y="28259"/>
                        </a:cubicBezTo>
                        <a:cubicBezTo>
                          <a:pt x="29154" y="26926"/>
                          <a:pt x="27653" y="25441"/>
                          <a:pt x="25781" y="23804"/>
                        </a:cubicBezTo>
                        <a:cubicBezTo>
                          <a:pt x="22795" y="21181"/>
                          <a:pt x="18020" y="18141"/>
                          <a:pt x="11462" y="1469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34"/>
                  <p:cNvSpPr/>
                  <p:nvPr/>
                </p:nvSpPr>
                <p:spPr>
                  <a:xfrm>
                    <a:off x="3762572" y="1594974"/>
                    <a:ext cx="115680" cy="36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80" h="36055" extrusionOk="0">
                        <a:moveTo>
                          <a:pt x="0" y="10114"/>
                        </a:moveTo>
                        <a:cubicBezTo>
                          <a:pt x="6851" y="9848"/>
                          <a:pt x="13123" y="9528"/>
                          <a:pt x="18821" y="9160"/>
                        </a:cubicBezTo>
                        <a:cubicBezTo>
                          <a:pt x="24515" y="8789"/>
                          <a:pt x="29474" y="8469"/>
                          <a:pt x="33675" y="8195"/>
                        </a:cubicBezTo>
                        <a:cubicBezTo>
                          <a:pt x="38588" y="7875"/>
                          <a:pt x="43043" y="7503"/>
                          <a:pt x="47068" y="7066"/>
                        </a:cubicBezTo>
                        <a:cubicBezTo>
                          <a:pt x="51281" y="6792"/>
                          <a:pt x="56619" y="6268"/>
                          <a:pt x="63075" y="5495"/>
                        </a:cubicBezTo>
                        <a:cubicBezTo>
                          <a:pt x="68671" y="4959"/>
                          <a:pt x="75710" y="4244"/>
                          <a:pt x="84190" y="3341"/>
                        </a:cubicBezTo>
                        <a:cubicBezTo>
                          <a:pt x="92670" y="2435"/>
                          <a:pt x="103023" y="1321"/>
                          <a:pt x="115258" y="0"/>
                        </a:cubicBezTo>
                        <a:lnTo>
                          <a:pt x="115680" y="26907"/>
                        </a:lnTo>
                        <a:cubicBezTo>
                          <a:pt x="105825" y="26840"/>
                          <a:pt x="97590" y="26887"/>
                          <a:pt x="91005" y="27051"/>
                        </a:cubicBezTo>
                        <a:cubicBezTo>
                          <a:pt x="84420" y="27215"/>
                          <a:pt x="79094" y="27344"/>
                          <a:pt x="75057" y="27430"/>
                        </a:cubicBezTo>
                        <a:cubicBezTo>
                          <a:pt x="70317" y="27559"/>
                          <a:pt x="66451" y="27813"/>
                          <a:pt x="63493" y="28181"/>
                        </a:cubicBezTo>
                        <a:cubicBezTo>
                          <a:pt x="60511" y="28544"/>
                          <a:pt x="56326" y="29079"/>
                          <a:pt x="50917" y="29787"/>
                        </a:cubicBezTo>
                        <a:cubicBezTo>
                          <a:pt x="46384" y="30439"/>
                          <a:pt x="40233" y="31229"/>
                          <a:pt x="32456" y="32167"/>
                        </a:cubicBezTo>
                        <a:cubicBezTo>
                          <a:pt x="24695" y="33112"/>
                          <a:pt x="14870" y="34410"/>
                          <a:pt x="3009" y="36055"/>
                        </a:cubicBezTo>
                        <a:lnTo>
                          <a:pt x="4" y="1011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34"/>
                  <p:cNvSpPr/>
                  <p:nvPr/>
                </p:nvSpPr>
                <p:spPr>
                  <a:xfrm>
                    <a:off x="3870014" y="1550391"/>
                    <a:ext cx="157732" cy="198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732" h="198037" extrusionOk="0">
                        <a:moveTo>
                          <a:pt x="12" y="9707"/>
                        </a:moveTo>
                        <a:cubicBezTo>
                          <a:pt x="3552" y="10008"/>
                          <a:pt x="6690" y="10204"/>
                          <a:pt x="9426" y="10290"/>
                        </a:cubicBezTo>
                        <a:cubicBezTo>
                          <a:pt x="12154" y="10380"/>
                          <a:pt x="14581" y="10446"/>
                          <a:pt x="16691" y="10477"/>
                        </a:cubicBezTo>
                        <a:cubicBezTo>
                          <a:pt x="18981" y="10509"/>
                          <a:pt x="21177" y="10450"/>
                          <a:pt x="23280" y="10313"/>
                        </a:cubicBezTo>
                        <a:cubicBezTo>
                          <a:pt x="25210" y="10188"/>
                          <a:pt x="27657" y="9942"/>
                          <a:pt x="30623" y="9575"/>
                        </a:cubicBezTo>
                        <a:cubicBezTo>
                          <a:pt x="33069" y="9242"/>
                          <a:pt x="36251" y="8812"/>
                          <a:pt x="40186" y="8289"/>
                        </a:cubicBezTo>
                        <a:cubicBezTo>
                          <a:pt x="44113" y="7773"/>
                          <a:pt x="48772" y="7077"/>
                          <a:pt x="54173" y="6194"/>
                        </a:cubicBezTo>
                        <a:cubicBezTo>
                          <a:pt x="53872" y="6925"/>
                          <a:pt x="53305" y="9117"/>
                          <a:pt x="52488" y="12775"/>
                        </a:cubicBezTo>
                        <a:cubicBezTo>
                          <a:pt x="51668" y="16441"/>
                          <a:pt x="50902" y="20888"/>
                          <a:pt x="50186" y="26129"/>
                        </a:cubicBezTo>
                        <a:cubicBezTo>
                          <a:pt x="49464" y="31366"/>
                          <a:pt x="48920" y="37126"/>
                          <a:pt x="48529" y="43394"/>
                        </a:cubicBezTo>
                        <a:cubicBezTo>
                          <a:pt x="48146" y="49671"/>
                          <a:pt x="48186" y="55826"/>
                          <a:pt x="48666" y="61867"/>
                        </a:cubicBezTo>
                        <a:cubicBezTo>
                          <a:pt x="49143" y="67909"/>
                          <a:pt x="50265" y="73564"/>
                          <a:pt x="52019" y="78813"/>
                        </a:cubicBezTo>
                        <a:cubicBezTo>
                          <a:pt x="53762" y="84069"/>
                          <a:pt x="56318" y="88266"/>
                          <a:pt x="59699" y="91381"/>
                        </a:cubicBezTo>
                        <a:cubicBezTo>
                          <a:pt x="66795" y="97786"/>
                          <a:pt x="72978" y="101526"/>
                          <a:pt x="78242" y="102589"/>
                        </a:cubicBezTo>
                        <a:cubicBezTo>
                          <a:pt x="83498" y="103664"/>
                          <a:pt x="88008" y="103194"/>
                          <a:pt x="91752" y="101186"/>
                        </a:cubicBezTo>
                        <a:cubicBezTo>
                          <a:pt x="95496" y="99189"/>
                          <a:pt x="98478" y="96359"/>
                          <a:pt x="100709" y="92686"/>
                        </a:cubicBezTo>
                        <a:cubicBezTo>
                          <a:pt x="102933" y="89020"/>
                          <a:pt x="104480" y="85667"/>
                          <a:pt x="105340" y="82615"/>
                        </a:cubicBezTo>
                        <a:cubicBezTo>
                          <a:pt x="107439" y="74385"/>
                          <a:pt x="108466" y="65779"/>
                          <a:pt x="108420" y="56810"/>
                        </a:cubicBezTo>
                        <a:cubicBezTo>
                          <a:pt x="108263" y="49069"/>
                          <a:pt x="107095" y="40522"/>
                          <a:pt x="104910" y="31162"/>
                        </a:cubicBezTo>
                        <a:cubicBezTo>
                          <a:pt x="102710" y="21795"/>
                          <a:pt x="98313" y="12404"/>
                          <a:pt x="91721" y="2970"/>
                        </a:cubicBezTo>
                        <a:cubicBezTo>
                          <a:pt x="96305" y="3029"/>
                          <a:pt x="100267" y="3037"/>
                          <a:pt x="103613" y="2990"/>
                        </a:cubicBezTo>
                        <a:cubicBezTo>
                          <a:pt x="106946" y="2950"/>
                          <a:pt x="109850" y="2943"/>
                          <a:pt x="112320" y="2958"/>
                        </a:cubicBezTo>
                        <a:cubicBezTo>
                          <a:pt x="115130" y="2950"/>
                          <a:pt x="117595" y="2970"/>
                          <a:pt x="119710" y="3005"/>
                        </a:cubicBezTo>
                        <a:cubicBezTo>
                          <a:pt x="121652" y="3056"/>
                          <a:pt x="123930" y="2908"/>
                          <a:pt x="126545" y="2560"/>
                        </a:cubicBezTo>
                        <a:cubicBezTo>
                          <a:pt x="128815" y="2415"/>
                          <a:pt x="131582" y="2102"/>
                          <a:pt x="134802" y="1626"/>
                        </a:cubicBezTo>
                        <a:cubicBezTo>
                          <a:pt x="138030" y="1157"/>
                          <a:pt x="141645" y="613"/>
                          <a:pt x="145655" y="0"/>
                        </a:cubicBezTo>
                        <a:cubicBezTo>
                          <a:pt x="147468" y="17137"/>
                          <a:pt x="149074" y="32386"/>
                          <a:pt x="150462" y="45766"/>
                        </a:cubicBezTo>
                        <a:cubicBezTo>
                          <a:pt x="151865" y="59140"/>
                          <a:pt x="153025" y="70946"/>
                          <a:pt x="153952" y="81181"/>
                        </a:cubicBezTo>
                        <a:cubicBezTo>
                          <a:pt x="154878" y="91424"/>
                          <a:pt x="155589" y="100267"/>
                          <a:pt x="156070" y="107708"/>
                        </a:cubicBezTo>
                        <a:cubicBezTo>
                          <a:pt x="156554" y="115165"/>
                          <a:pt x="156957" y="121425"/>
                          <a:pt x="157289" y="126510"/>
                        </a:cubicBezTo>
                        <a:cubicBezTo>
                          <a:pt x="157891" y="138624"/>
                          <a:pt x="157883" y="146628"/>
                          <a:pt x="157250" y="150548"/>
                        </a:cubicBezTo>
                        <a:cubicBezTo>
                          <a:pt x="156199" y="156066"/>
                          <a:pt x="154061" y="161662"/>
                          <a:pt x="150817" y="167333"/>
                        </a:cubicBezTo>
                        <a:cubicBezTo>
                          <a:pt x="147574" y="172995"/>
                          <a:pt x="143373" y="178154"/>
                          <a:pt x="138222" y="182804"/>
                        </a:cubicBezTo>
                        <a:cubicBezTo>
                          <a:pt x="133067" y="187447"/>
                          <a:pt x="127014" y="191187"/>
                          <a:pt x="120073" y="194012"/>
                        </a:cubicBezTo>
                        <a:cubicBezTo>
                          <a:pt x="113125" y="196842"/>
                          <a:pt x="105422" y="198174"/>
                          <a:pt x="96961" y="198026"/>
                        </a:cubicBezTo>
                        <a:cubicBezTo>
                          <a:pt x="88676" y="197858"/>
                          <a:pt x="82076" y="197178"/>
                          <a:pt x="77163" y="196005"/>
                        </a:cubicBezTo>
                        <a:cubicBezTo>
                          <a:pt x="72243" y="194833"/>
                          <a:pt x="68363" y="193364"/>
                          <a:pt x="65525" y="191609"/>
                        </a:cubicBezTo>
                        <a:cubicBezTo>
                          <a:pt x="62680" y="189854"/>
                          <a:pt x="60621" y="187971"/>
                          <a:pt x="59343" y="185942"/>
                        </a:cubicBezTo>
                        <a:cubicBezTo>
                          <a:pt x="58073" y="183906"/>
                          <a:pt x="57100" y="181820"/>
                          <a:pt x="56428" y="179662"/>
                        </a:cubicBezTo>
                        <a:cubicBezTo>
                          <a:pt x="55763" y="177505"/>
                          <a:pt x="55111" y="175481"/>
                          <a:pt x="54450" y="173589"/>
                        </a:cubicBezTo>
                        <a:cubicBezTo>
                          <a:pt x="53797" y="171686"/>
                          <a:pt x="52645" y="170092"/>
                          <a:pt x="50972" y="168794"/>
                        </a:cubicBezTo>
                        <a:cubicBezTo>
                          <a:pt x="48936" y="167340"/>
                          <a:pt x="46818" y="165891"/>
                          <a:pt x="44618" y="164456"/>
                        </a:cubicBezTo>
                        <a:cubicBezTo>
                          <a:pt x="42597" y="163170"/>
                          <a:pt x="40444" y="161904"/>
                          <a:pt x="38165" y="160646"/>
                        </a:cubicBezTo>
                        <a:cubicBezTo>
                          <a:pt x="35875" y="159380"/>
                          <a:pt x="33663" y="158387"/>
                          <a:pt x="31498" y="157645"/>
                        </a:cubicBezTo>
                        <a:lnTo>
                          <a:pt x="87305" y="150860"/>
                        </a:lnTo>
                        <a:cubicBezTo>
                          <a:pt x="85855" y="153064"/>
                          <a:pt x="84846" y="155069"/>
                          <a:pt x="84260" y="156867"/>
                        </a:cubicBezTo>
                        <a:cubicBezTo>
                          <a:pt x="83666" y="158653"/>
                          <a:pt x="83326" y="160181"/>
                          <a:pt x="83236" y="161420"/>
                        </a:cubicBezTo>
                        <a:cubicBezTo>
                          <a:pt x="83158" y="163010"/>
                          <a:pt x="83326" y="164316"/>
                          <a:pt x="83752" y="165347"/>
                        </a:cubicBezTo>
                        <a:cubicBezTo>
                          <a:pt x="84592" y="167403"/>
                          <a:pt x="86015" y="169638"/>
                          <a:pt x="88020" y="172073"/>
                        </a:cubicBezTo>
                        <a:cubicBezTo>
                          <a:pt x="90021" y="174488"/>
                          <a:pt x="92565" y="176344"/>
                          <a:pt x="95644" y="177650"/>
                        </a:cubicBezTo>
                        <a:cubicBezTo>
                          <a:pt x="98724" y="178939"/>
                          <a:pt x="102304" y="179197"/>
                          <a:pt x="106380" y="178400"/>
                        </a:cubicBezTo>
                        <a:cubicBezTo>
                          <a:pt x="110463" y="177611"/>
                          <a:pt x="115008" y="175113"/>
                          <a:pt x="120026" y="170916"/>
                        </a:cubicBezTo>
                        <a:cubicBezTo>
                          <a:pt x="124188" y="167301"/>
                          <a:pt x="127522" y="161717"/>
                          <a:pt x="130027" y="154159"/>
                        </a:cubicBezTo>
                        <a:cubicBezTo>
                          <a:pt x="132067" y="147695"/>
                          <a:pt x="133427" y="138710"/>
                          <a:pt x="134091" y="127225"/>
                        </a:cubicBezTo>
                        <a:cubicBezTo>
                          <a:pt x="134756" y="115751"/>
                          <a:pt x="133524" y="100775"/>
                          <a:pt x="130394" y="82322"/>
                        </a:cubicBezTo>
                        <a:cubicBezTo>
                          <a:pt x="127940" y="93397"/>
                          <a:pt x="124184" y="101995"/>
                          <a:pt x="119127" y="108134"/>
                        </a:cubicBezTo>
                        <a:cubicBezTo>
                          <a:pt x="114070" y="114274"/>
                          <a:pt x="108904" y="118830"/>
                          <a:pt x="103640" y="121812"/>
                        </a:cubicBezTo>
                        <a:cubicBezTo>
                          <a:pt x="97536" y="125372"/>
                          <a:pt x="91072" y="127467"/>
                          <a:pt x="84241" y="128088"/>
                        </a:cubicBezTo>
                        <a:cubicBezTo>
                          <a:pt x="75104" y="128331"/>
                          <a:pt x="67229" y="127651"/>
                          <a:pt x="60613" y="126052"/>
                        </a:cubicBezTo>
                        <a:cubicBezTo>
                          <a:pt x="53993" y="124462"/>
                          <a:pt x="48475" y="122047"/>
                          <a:pt x="44039" y="118811"/>
                        </a:cubicBezTo>
                        <a:cubicBezTo>
                          <a:pt x="39604" y="115575"/>
                          <a:pt x="36047" y="111628"/>
                          <a:pt x="33366" y="106958"/>
                        </a:cubicBezTo>
                        <a:cubicBezTo>
                          <a:pt x="30693" y="102296"/>
                          <a:pt x="28626" y="97016"/>
                          <a:pt x="27188" y="91119"/>
                        </a:cubicBezTo>
                        <a:cubicBezTo>
                          <a:pt x="25754" y="85229"/>
                          <a:pt x="24831" y="79258"/>
                          <a:pt x="24441" y="73212"/>
                        </a:cubicBezTo>
                        <a:cubicBezTo>
                          <a:pt x="24050" y="67159"/>
                          <a:pt x="23722" y="61504"/>
                          <a:pt x="23468" y="56240"/>
                        </a:cubicBezTo>
                        <a:cubicBezTo>
                          <a:pt x="23221" y="50976"/>
                          <a:pt x="22959" y="46200"/>
                          <a:pt x="22678" y="41909"/>
                        </a:cubicBezTo>
                        <a:cubicBezTo>
                          <a:pt x="22397" y="37611"/>
                          <a:pt x="21732" y="34171"/>
                          <a:pt x="20697" y="31604"/>
                        </a:cubicBezTo>
                        <a:cubicBezTo>
                          <a:pt x="19470" y="29048"/>
                          <a:pt x="17891" y="26508"/>
                          <a:pt x="15968" y="23983"/>
                        </a:cubicBezTo>
                        <a:cubicBezTo>
                          <a:pt x="14417" y="21807"/>
                          <a:pt x="12283" y="19431"/>
                          <a:pt x="9571" y="16879"/>
                        </a:cubicBezTo>
                        <a:cubicBezTo>
                          <a:pt x="6859" y="14323"/>
                          <a:pt x="3666" y="11935"/>
                          <a:pt x="0" y="97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34"/>
                  <p:cNvSpPr/>
                  <p:nvPr/>
                </p:nvSpPr>
                <p:spPr>
                  <a:xfrm>
                    <a:off x="4034580" y="1451218"/>
                    <a:ext cx="66469" cy="266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69" h="266755" extrusionOk="0">
                        <a:moveTo>
                          <a:pt x="35899" y="48627"/>
                        </a:moveTo>
                        <a:cubicBezTo>
                          <a:pt x="44665" y="64263"/>
                          <a:pt x="51289" y="78262"/>
                          <a:pt x="55787" y="90642"/>
                        </a:cubicBezTo>
                        <a:cubicBezTo>
                          <a:pt x="61121" y="105086"/>
                          <a:pt x="64552" y="118592"/>
                          <a:pt x="66073" y="131164"/>
                        </a:cubicBezTo>
                        <a:cubicBezTo>
                          <a:pt x="66932" y="141849"/>
                          <a:pt x="66397" y="152580"/>
                          <a:pt x="64462" y="163354"/>
                        </a:cubicBezTo>
                        <a:cubicBezTo>
                          <a:pt x="62520" y="174129"/>
                          <a:pt x="59804" y="184508"/>
                          <a:pt x="56314" y="194509"/>
                        </a:cubicBezTo>
                        <a:cubicBezTo>
                          <a:pt x="52824" y="204502"/>
                          <a:pt x="48936" y="213822"/>
                          <a:pt x="44657" y="222459"/>
                        </a:cubicBezTo>
                        <a:cubicBezTo>
                          <a:pt x="40377" y="231088"/>
                          <a:pt x="36380" y="238661"/>
                          <a:pt x="32667" y="245152"/>
                        </a:cubicBezTo>
                        <a:cubicBezTo>
                          <a:pt x="28950" y="251636"/>
                          <a:pt x="25758" y="256775"/>
                          <a:pt x="23096" y="260554"/>
                        </a:cubicBezTo>
                        <a:cubicBezTo>
                          <a:pt x="20443" y="264337"/>
                          <a:pt x="19118" y="266400"/>
                          <a:pt x="19141" y="266756"/>
                        </a:cubicBezTo>
                        <a:cubicBezTo>
                          <a:pt x="18966" y="266768"/>
                          <a:pt x="18817" y="265802"/>
                          <a:pt x="18692" y="263872"/>
                        </a:cubicBezTo>
                        <a:cubicBezTo>
                          <a:pt x="18594" y="262293"/>
                          <a:pt x="18450" y="259581"/>
                          <a:pt x="18293" y="255720"/>
                        </a:cubicBezTo>
                        <a:cubicBezTo>
                          <a:pt x="18129" y="251851"/>
                          <a:pt x="17973" y="246145"/>
                          <a:pt x="17844" y="238591"/>
                        </a:cubicBezTo>
                        <a:cubicBezTo>
                          <a:pt x="23616" y="221669"/>
                          <a:pt x="27950" y="206510"/>
                          <a:pt x="30869" y="193117"/>
                        </a:cubicBezTo>
                        <a:cubicBezTo>
                          <a:pt x="33785" y="179733"/>
                          <a:pt x="35907" y="168239"/>
                          <a:pt x="37216" y="158645"/>
                        </a:cubicBezTo>
                        <a:cubicBezTo>
                          <a:pt x="38619" y="147648"/>
                          <a:pt x="39389" y="137823"/>
                          <a:pt x="39537" y="129187"/>
                        </a:cubicBezTo>
                        <a:cubicBezTo>
                          <a:pt x="38806" y="120784"/>
                          <a:pt x="37071" y="111569"/>
                          <a:pt x="34304" y="101541"/>
                        </a:cubicBezTo>
                        <a:cubicBezTo>
                          <a:pt x="31811" y="92905"/>
                          <a:pt x="28075" y="82803"/>
                          <a:pt x="23104" y="71243"/>
                        </a:cubicBezTo>
                        <a:cubicBezTo>
                          <a:pt x="18121" y="59683"/>
                          <a:pt x="11142" y="47060"/>
                          <a:pt x="2165" y="33390"/>
                        </a:cubicBezTo>
                        <a:lnTo>
                          <a:pt x="0" y="0"/>
                        </a:lnTo>
                        <a:cubicBezTo>
                          <a:pt x="15167" y="16797"/>
                          <a:pt x="27137" y="33007"/>
                          <a:pt x="35891" y="486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2" name="Google Shape;622;p34"/>
                <p:cNvSpPr/>
                <p:nvPr/>
              </p:nvSpPr>
              <p:spPr>
                <a:xfrm>
                  <a:off x="4105921" y="1422772"/>
                  <a:ext cx="61078" cy="8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78" h="85022" extrusionOk="0">
                      <a:moveTo>
                        <a:pt x="0" y="3806"/>
                      </a:moveTo>
                      <a:cubicBezTo>
                        <a:pt x="1559" y="4955"/>
                        <a:pt x="3138" y="5792"/>
                        <a:pt x="4729" y="6323"/>
                      </a:cubicBezTo>
                      <a:cubicBezTo>
                        <a:pt x="6327" y="6855"/>
                        <a:pt x="7781" y="7202"/>
                        <a:pt x="9094" y="7367"/>
                      </a:cubicBezTo>
                      <a:cubicBezTo>
                        <a:pt x="10567" y="7613"/>
                        <a:pt x="12041" y="7652"/>
                        <a:pt x="13518" y="7492"/>
                      </a:cubicBezTo>
                      <a:cubicBezTo>
                        <a:pt x="14913" y="7327"/>
                        <a:pt x="16343" y="6835"/>
                        <a:pt x="17817" y="6018"/>
                      </a:cubicBezTo>
                      <a:cubicBezTo>
                        <a:pt x="19290" y="5202"/>
                        <a:pt x="21013" y="4338"/>
                        <a:pt x="22983" y="3439"/>
                      </a:cubicBezTo>
                      <a:cubicBezTo>
                        <a:pt x="24945" y="2536"/>
                        <a:pt x="27262" y="1739"/>
                        <a:pt x="29924" y="1043"/>
                      </a:cubicBezTo>
                      <a:cubicBezTo>
                        <a:pt x="32585" y="348"/>
                        <a:pt x="35801" y="0"/>
                        <a:pt x="39565" y="0"/>
                      </a:cubicBezTo>
                      <a:cubicBezTo>
                        <a:pt x="41202" y="0"/>
                        <a:pt x="42945" y="324"/>
                        <a:pt x="44790" y="981"/>
                      </a:cubicBezTo>
                      <a:cubicBezTo>
                        <a:pt x="46630" y="1637"/>
                        <a:pt x="48416" y="2478"/>
                        <a:pt x="50132" y="3498"/>
                      </a:cubicBezTo>
                      <a:cubicBezTo>
                        <a:pt x="51855" y="4525"/>
                        <a:pt x="53434" y="5651"/>
                        <a:pt x="54860" y="6878"/>
                      </a:cubicBezTo>
                      <a:cubicBezTo>
                        <a:pt x="56295" y="8109"/>
                        <a:pt x="57385" y="9336"/>
                        <a:pt x="58124" y="10563"/>
                      </a:cubicBezTo>
                      <a:cubicBezTo>
                        <a:pt x="58940" y="11794"/>
                        <a:pt x="59515" y="13780"/>
                        <a:pt x="59839" y="16527"/>
                      </a:cubicBezTo>
                      <a:cubicBezTo>
                        <a:pt x="60164" y="19270"/>
                        <a:pt x="60289" y="22236"/>
                        <a:pt x="60211" y="25433"/>
                      </a:cubicBezTo>
                      <a:cubicBezTo>
                        <a:pt x="60125" y="28626"/>
                        <a:pt x="59859" y="31780"/>
                        <a:pt x="59409" y="34891"/>
                      </a:cubicBezTo>
                      <a:cubicBezTo>
                        <a:pt x="58960" y="38005"/>
                        <a:pt x="58327" y="40542"/>
                        <a:pt x="57506" y="42511"/>
                      </a:cubicBezTo>
                      <a:cubicBezTo>
                        <a:pt x="56529" y="44231"/>
                        <a:pt x="54642" y="46443"/>
                        <a:pt x="51859" y="49147"/>
                      </a:cubicBezTo>
                      <a:cubicBezTo>
                        <a:pt x="49483" y="51445"/>
                        <a:pt x="45915" y="54391"/>
                        <a:pt x="41167" y="57995"/>
                      </a:cubicBezTo>
                      <a:cubicBezTo>
                        <a:pt x="36419" y="61598"/>
                        <a:pt x="30025" y="65900"/>
                        <a:pt x="22002" y="70895"/>
                      </a:cubicBezTo>
                      <a:cubicBezTo>
                        <a:pt x="26750" y="70817"/>
                        <a:pt x="30744" y="70668"/>
                        <a:pt x="33980" y="70465"/>
                      </a:cubicBezTo>
                      <a:cubicBezTo>
                        <a:pt x="37216" y="70262"/>
                        <a:pt x="39858" y="70039"/>
                        <a:pt x="41905" y="69789"/>
                      </a:cubicBezTo>
                      <a:cubicBezTo>
                        <a:pt x="44282" y="69465"/>
                        <a:pt x="46165" y="69132"/>
                        <a:pt x="47560" y="68808"/>
                      </a:cubicBezTo>
                      <a:cubicBezTo>
                        <a:pt x="48787" y="68316"/>
                        <a:pt x="50097" y="67620"/>
                        <a:pt x="51488" y="66717"/>
                      </a:cubicBezTo>
                      <a:cubicBezTo>
                        <a:pt x="52637" y="65900"/>
                        <a:pt x="53887" y="64834"/>
                        <a:pt x="55240" y="63524"/>
                      </a:cubicBezTo>
                      <a:cubicBezTo>
                        <a:pt x="56592" y="62215"/>
                        <a:pt x="57920" y="60496"/>
                        <a:pt x="59234" y="58366"/>
                      </a:cubicBezTo>
                      <a:cubicBezTo>
                        <a:pt x="59480" y="62790"/>
                        <a:pt x="59722" y="66272"/>
                        <a:pt x="59972" y="68808"/>
                      </a:cubicBezTo>
                      <a:cubicBezTo>
                        <a:pt x="60136" y="70281"/>
                        <a:pt x="60257" y="71555"/>
                        <a:pt x="60343" y="72618"/>
                      </a:cubicBezTo>
                      <a:cubicBezTo>
                        <a:pt x="60422" y="73599"/>
                        <a:pt x="60508" y="74748"/>
                        <a:pt x="60586" y="76057"/>
                      </a:cubicBezTo>
                      <a:cubicBezTo>
                        <a:pt x="60672" y="77206"/>
                        <a:pt x="60730" y="78516"/>
                        <a:pt x="60773" y="79989"/>
                      </a:cubicBezTo>
                      <a:cubicBezTo>
                        <a:pt x="60812" y="81462"/>
                        <a:pt x="60910" y="83018"/>
                        <a:pt x="61078" y="84655"/>
                      </a:cubicBezTo>
                      <a:cubicBezTo>
                        <a:pt x="56983" y="83592"/>
                        <a:pt x="53250" y="82752"/>
                        <a:pt x="49897" y="82138"/>
                      </a:cubicBezTo>
                      <a:cubicBezTo>
                        <a:pt x="46536" y="81525"/>
                        <a:pt x="43668" y="81095"/>
                        <a:pt x="41292" y="80849"/>
                      </a:cubicBezTo>
                      <a:cubicBezTo>
                        <a:pt x="38505" y="80524"/>
                        <a:pt x="36008" y="80356"/>
                        <a:pt x="33796" y="80356"/>
                      </a:cubicBezTo>
                      <a:cubicBezTo>
                        <a:pt x="31498" y="80438"/>
                        <a:pt x="28962" y="80641"/>
                        <a:pt x="26176" y="80970"/>
                      </a:cubicBezTo>
                      <a:cubicBezTo>
                        <a:pt x="23722" y="81298"/>
                        <a:pt x="20787" y="81767"/>
                        <a:pt x="17394" y="82384"/>
                      </a:cubicBezTo>
                      <a:cubicBezTo>
                        <a:pt x="13991" y="82998"/>
                        <a:pt x="10161" y="83877"/>
                        <a:pt x="5901" y="85022"/>
                      </a:cubicBezTo>
                      <a:cubicBezTo>
                        <a:pt x="5577" y="84124"/>
                        <a:pt x="5288" y="83201"/>
                        <a:pt x="5045" y="82259"/>
                      </a:cubicBezTo>
                      <a:cubicBezTo>
                        <a:pt x="4799" y="81318"/>
                        <a:pt x="4588" y="80395"/>
                        <a:pt x="4424" y="79493"/>
                      </a:cubicBezTo>
                      <a:cubicBezTo>
                        <a:pt x="4182" y="78512"/>
                        <a:pt x="3974" y="77527"/>
                        <a:pt x="3810" y="76546"/>
                      </a:cubicBezTo>
                      <a:cubicBezTo>
                        <a:pt x="3646" y="75565"/>
                        <a:pt x="3486" y="74623"/>
                        <a:pt x="3322" y="73720"/>
                      </a:cubicBezTo>
                      <a:cubicBezTo>
                        <a:pt x="3158" y="72904"/>
                        <a:pt x="3037" y="72040"/>
                        <a:pt x="2951" y="71141"/>
                      </a:cubicBezTo>
                      <a:cubicBezTo>
                        <a:pt x="2872" y="70242"/>
                        <a:pt x="2786" y="69379"/>
                        <a:pt x="2708" y="68558"/>
                      </a:cubicBezTo>
                      <a:cubicBezTo>
                        <a:pt x="9258" y="64384"/>
                        <a:pt x="14581" y="60593"/>
                        <a:pt x="18676" y="57193"/>
                      </a:cubicBezTo>
                      <a:cubicBezTo>
                        <a:pt x="22772" y="53794"/>
                        <a:pt x="26008" y="50909"/>
                        <a:pt x="28384" y="48529"/>
                      </a:cubicBezTo>
                      <a:cubicBezTo>
                        <a:pt x="31092" y="45747"/>
                        <a:pt x="33132" y="43207"/>
                        <a:pt x="34527" y="40909"/>
                      </a:cubicBezTo>
                      <a:cubicBezTo>
                        <a:pt x="35918" y="38126"/>
                        <a:pt x="37063" y="35055"/>
                        <a:pt x="37970" y="31694"/>
                      </a:cubicBezTo>
                      <a:cubicBezTo>
                        <a:pt x="38869" y="28337"/>
                        <a:pt x="39178" y="25222"/>
                        <a:pt x="38888" y="22358"/>
                      </a:cubicBezTo>
                      <a:cubicBezTo>
                        <a:pt x="38603" y="19489"/>
                        <a:pt x="37599" y="17137"/>
                        <a:pt x="35875" y="15292"/>
                      </a:cubicBezTo>
                      <a:cubicBezTo>
                        <a:pt x="34160" y="13447"/>
                        <a:pt x="31413" y="12650"/>
                        <a:pt x="27645" y="12896"/>
                      </a:cubicBezTo>
                      <a:cubicBezTo>
                        <a:pt x="25191" y="13064"/>
                        <a:pt x="22877" y="13924"/>
                        <a:pt x="20705" y="15476"/>
                      </a:cubicBezTo>
                      <a:cubicBezTo>
                        <a:pt x="18532" y="17035"/>
                        <a:pt x="16550" y="18915"/>
                        <a:pt x="14749" y="21127"/>
                      </a:cubicBezTo>
                      <a:cubicBezTo>
                        <a:pt x="12943" y="23339"/>
                        <a:pt x="11345" y="25695"/>
                        <a:pt x="9954" y="28192"/>
                      </a:cubicBezTo>
                      <a:cubicBezTo>
                        <a:pt x="8559" y="30693"/>
                        <a:pt x="7390" y="33046"/>
                        <a:pt x="6452" y="35258"/>
                      </a:cubicBezTo>
                      <a:cubicBezTo>
                        <a:pt x="5514" y="37474"/>
                        <a:pt x="4776" y="39314"/>
                        <a:pt x="4240" y="40788"/>
                      </a:cubicBezTo>
                      <a:cubicBezTo>
                        <a:pt x="3705" y="42261"/>
                        <a:pt x="3443" y="43043"/>
                        <a:pt x="3443" y="43121"/>
                      </a:cubicBezTo>
                      <a:cubicBezTo>
                        <a:pt x="3357" y="43289"/>
                        <a:pt x="3255" y="42675"/>
                        <a:pt x="3138" y="41276"/>
                      </a:cubicBezTo>
                      <a:cubicBezTo>
                        <a:pt x="3013" y="39885"/>
                        <a:pt x="2892" y="38146"/>
                        <a:pt x="2767" y="36055"/>
                      </a:cubicBezTo>
                      <a:cubicBezTo>
                        <a:pt x="2642" y="33968"/>
                        <a:pt x="2501" y="31776"/>
                        <a:pt x="2337" y="29482"/>
                      </a:cubicBezTo>
                      <a:cubicBezTo>
                        <a:pt x="2173" y="27188"/>
                        <a:pt x="2013" y="25265"/>
                        <a:pt x="1848" y="23706"/>
                      </a:cubicBezTo>
                      <a:cubicBezTo>
                        <a:pt x="1763" y="22479"/>
                        <a:pt x="1641" y="20880"/>
                        <a:pt x="1477" y="18915"/>
                      </a:cubicBezTo>
                      <a:cubicBezTo>
                        <a:pt x="1235" y="15722"/>
                        <a:pt x="739" y="10684"/>
                        <a:pt x="4" y="38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69746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35"/>
          <p:cNvGrpSpPr/>
          <p:nvPr/>
        </p:nvGrpSpPr>
        <p:grpSpPr>
          <a:xfrm>
            <a:off x="104980" y="172742"/>
            <a:ext cx="11982041" cy="459967"/>
            <a:chOff x="78734" y="129556"/>
            <a:chExt cx="8986531" cy="344975"/>
          </a:xfrm>
        </p:grpSpPr>
        <p:grpSp>
          <p:nvGrpSpPr>
            <p:cNvPr id="625" name="Google Shape;625;p35"/>
            <p:cNvGrpSpPr/>
            <p:nvPr/>
          </p:nvGrpSpPr>
          <p:grpSpPr>
            <a:xfrm>
              <a:off x="8233217" y="129556"/>
              <a:ext cx="832048" cy="344975"/>
              <a:chOff x="3225328" y="1341032"/>
              <a:chExt cx="1127742" cy="467572"/>
            </a:xfrm>
          </p:grpSpPr>
          <p:sp>
            <p:nvSpPr>
              <p:cNvPr id="626" name="Google Shape;626;p35"/>
              <p:cNvSpPr/>
              <p:nvPr/>
            </p:nvSpPr>
            <p:spPr>
              <a:xfrm>
                <a:off x="3225328" y="1341032"/>
                <a:ext cx="1127742" cy="467572"/>
              </a:xfrm>
              <a:custGeom>
                <a:avLst/>
                <a:gdLst/>
                <a:ahLst/>
                <a:cxnLst/>
                <a:rect l="l" t="t" r="r" b="b"/>
                <a:pathLst>
                  <a:path w="1127742" h="467572" extrusionOk="0">
                    <a:moveTo>
                      <a:pt x="1127742" y="0"/>
                    </a:moveTo>
                    <a:lnTo>
                      <a:pt x="1123228" y="383"/>
                    </a:lnTo>
                    <a:lnTo>
                      <a:pt x="92405" y="86836"/>
                    </a:lnTo>
                    <a:lnTo>
                      <a:pt x="152521" y="379623"/>
                    </a:lnTo>
                    <a:lnTo>
                      <a:pt x="53438" y="152513"/>
                    </a:lnTo>
                    <a:lnTo>
                      <a:pt x="0" y="189811"/>
                    </a:lnTo>
                    <a:lnTo>
                      <a:pt x="168106" y="467572"/>
                    </a:lnTo>
                    <a:lnTo>
                      <a:pt x="189260" y="467572"/>
                    </a:lnTo>
                    <a:lnTo>
                      <a:pt x="140274" y="110213"/>
                    </a:lnTo>
                    <a:lnTo>
                      <a:pt x="1121063" y="3516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7" name="Google Shape;627;p35"/>
              <p:cNvGrpSpPr/>
              <p:nvPr/>
            </p:nvGrpSpPr>
            <p:grpSpPr>
              <a:xfrm>
                <a:off x="3568635" y="1422772"/>
                <a:ext cx="598364" cy="325656"/>
                <a:chOff x="3568635" y="1422772"/>
                <a:chExt cx="598364" cy="325656"/>
              </a:xfrm>
            </p:grpSpPr>
            <p:grpSp>
              <p:nvGrpSpPr>
                <p:cNvPr id="628" name="Google Shape;628;p35"/>
                <p:cNvGrpSpPr/>
                <p:nvPr/>
              </p:nvGrpSpPr>
              <p:grpSpPr>
                <a:xfrm>
                  <a:off x="3568635" y="1451218"/>
                  <a:ext cx="532414" cy="297210"/>
                  <a:chOff x="3568635" y="1451218"/>
                  <a:chExt cx="532414" cy="297210"/>
                </a:xfrm>
              </p:grpSpPr>
              <p:sp>
                <p:nvSpPr>
                  <p:cNvPr id="629" name="Google Shape;629;p35"/>
                  <p:cNvSpPr/>
                  <p:nvPr/>
                </p:nvSpPr>
                <p:spPr>
                  <a:xfrm>
                    <a:off x="3568635" y="1479504"/>
                    <a:ext cx="68431" cy="26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1" h="266541" extrusionOk="0">
                        <a:moveTo>
                          <a:pt x="31763" y="218344"/>
                        </a:moveTo>
                        <a:cubicBezTo>
                          <a:pt x="22833" y="202817"/>
                          <a:pt x="16030" y="188956"/>
                          <a:pt x="11379" y="176767"/>
                        </a:cubicBezTo>
                        <a:cubicBezTo>
                          <a:pt x="5873" y="162506"/>
                          <a:pt x="2273" y="149012"/>
                          <a:pt x="566" y="136272"/>
                        </a:cubicBezTo>
                        <a:cubicBezTo>
                          <a:pt x="-478" y="125607"/>
                          <a:pt x="-79" y="114844"/>
                          <a:pt x="1773" y="103984"/>
                        </a:cubicBezTo>
                        <a:cubicBezTo>
                          <a:pt x="3618" y="93132"/>
                          <a:pt x="6201" y="82705"/>
                          <a:pt x="9523" y="72720"/>
                        </a:cubicBezTo>
                        <a:cubicBezTo>
                          <a:pt x="12829" y="62739"/>
                          <a:pt x="16581" y="53387"/>
                          <a:pt x="20770" y="44665"/>
                        </a:cubicBezTo>
                        <a:cubicBezTo>
                          <a:pt x="24959" y="35942"/>
                          <a:pt x="28910" y="28345"/>
                          <a:pt x="32631" y="21854"/>
                        </a:cubicBezTo>
                        <a:cubicBezTo>
                          <a:pt x="36336" y="15362"/>
                          <a:pt x="39435" y="10184"/>
                          <a:pt x="41920" y="6327"/>
                        </a:cubicBezTo>
                        <a:cubicBezTo>
                          <a:pt x="44394" y="2474"/>
                          <a:pt x="45715" y="364"/>
                          <a:pt x="45875" y="0"/>
                        </a:cubicBezTo>
                        <a:cubicBezTo>
                          <a:pt x="46043" y="-12"/>
                          <a:pt x="46196" y="946"/>
                          <a:pt x="46320" y="2869"/>
                        </a:cubicBezTo>
                        <a:cubicBezTo>
                          <a:pt x="46438" y="4623"/>
                          <a:pt x="46567" y="7390"/>
                          <a:pt x="46731" y="11165"/>
                        </a:cubicBezTo>
                        <a:cubicBezTo>
                          <a:pt x="46879" y="14940"/>
                          <a:pt x="47114" y="20599"/>
                          <a:pt x="47430" y="28146"/>
                        </a:cubicBezTo>
                        <a:cubicBezTo>
                          <a:pt x="41854" y="45235"/>
                          <a:pt x="37653" y="60469"/>
                          <a:pt x="34815" y="73853"/>
                        </a:cubicBezTo>
                        <a:cubicBezTo>
                          <a:pt x="31990" y="87238"/>
                          <a:pt x="30001" y="98720"/>
                          <a:pt x="28867" y="108302"/>
                        </a:cubicBezTo>
                        <a:cubicBezTo>
                          <a:pt x="27636" y="119300"/>
                          <a:pt x="27046" y="129105"/>
                          <a:pt x="27074" y="137730"/>
                        </a:cubicBezTo>
                        <a:cubicBezTo>
                          <a:pt x="27972" y="146120"/>
                          <a:pt x="29884" y="155327"/>
                          <a:pt x="32822" y="165344"/>
                        </a:cubicBezTo>
                        <a:cubicBezTo>
                          <a:pt x="35320" y="173988"/>
                          <a:pt x="39102" y="184082"/>
                          <a:pt x="44159" y="195631"/>
                        </a:cubicBezTo>
                        <a:cubicBezTo>
                          <a:pt x="49228" y="207190"/>
                          <a:pt x="56415" y="219708"/>
                          <a:pt x="65743" y="233182"/>
                        </a:cubicBezTo>
                        <a:lnTo>
                          <a:pt x="68432" y="266541"/>
                        </a:lnTo>
                        <a:cubicBezTo>
                          <a:pt x="52921" y="249940"/>
                          <a:pt x="40697" y="233882"/>
                          <a:pt x="31779" y="2183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35"/>
                  <p:cNvSpPr/>
                  <p:nvPr/>
                </p:nvSpPr>
                <p:spPr>
                  <a:xfrm>
                    <a:off x="3615917" y="1549524"/>
                    <a:ext cx="168055" cy="141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55" h="141270" extrusionOk="0">
                        <a:moveTo>
                          <a:pt x="11458" y="14690"/>
                        </a:moveTo>
                        <a:cubicBezTo>
                          <a:pt x="16546" y="14358"/>
                          <a:pt x="20755" y="14135"/>
                          <a:pt x="24085" y="13998"/>
                        </a:cubicBezTo>
                        <a:cubicBezTo>
                          <a:pt x="27418" y="13873"/>
                          <a:pt x="30060" y="13744"/>
                          <a:pt x="31991" y="13619"/>
                        </a:cubicBezTo>
                        <a:lnTo>
                          <a:pt x="37243" y="13279"/>
                        </a:lnTo>
                        <a:lnTo>
                          <a:pt x="43297" y="12889"/>
                        </a:lnTo>
                        <a:cubicBezTo>
                          <a:pt x="45743" y="12724"/>
                          <a:pt x="49026" y="12470"/>
                          <a:pt x="53141" y="12111"/>
                        </a:cubicBezTo>
                        <a:cubicBezTo>
                          <a:pt x="57256" y="11767"/>
                          <a:pt x="62633" y="11196"/>
                          <a:pt x="69273" y="10407"/>
                        </a:cubicBezTo>
                        <a:cubicBezTo>
                          <a:pt x="66166" y="11314"/>
                          <a:pt x="63755" y="12220"/>
                          <a:pt x="62051" y="13119"/>
                        </a:cubicBezTo>
                        <a:cubicBezTo>
                          <a:pt x="60355" y="14018"/>
                          <a:pt x="59089" y="14940"/>
                          <a:pt x="58280" y="15870"/>
                        </a:cubicBezTo>
                        <a:cubicBezTo>
                          <a:pt x="57283" y="16816"/>
                          <a:pt x="56721" y="17821"/>
                          <a:pt x="56623" y="18883"/>
                        </a:cubicBezTo>
                        <a:cubicBezTo>
                          <a:pt x="56885" y="20279"/>
                          <a:pt x="57639" y="22424"/>
                          <a:pt x="58893" y="25336"/>
                        </a:cubicBezTo>
                        <a:cubicBezTo>
                          <a:pt x="59929" y="27911"/>
                          <a:pt x="61699" y="31409"/>
                          <a:pt x="64185" y="35817"/>
                        </a:cubicBezTo>
                        <a:cubicBezTo>
                          <a:pt x="66670" y="40233"/>
                          <a:pt x="70356" y="46157"/>
                          <a:pt x="75241" y="53586"/>
                        </a:cubicBezTo>
                        <a:cubicBezTo>
                          <a:pt x="82056" y="44696"/>
                          <a:pt x="87238" y="37669"/>
                          <a:pt x="90767" y="32511"/>
                        </a:cubicBezTo>
                        <a:cubicBezTo>
                          <a:pt x="94308" y="27356"/>
                          <a:pt x="96957" y="23397"/>
                          <a:pt x="98720" y="20638"/>
                        </a:cubicBezTo>
                        <a:cubicBezTo>
                          <a:pt x="100447" y="17539"/>
                          <a:pt x="101459" y="15444"/>
                          <a:pt x="101745" y="14370"/>
                        </a:cubicBezTo>
                        <a:cubicBezTo>
                          <a:pt x="101510" y="13514"/>
                          <a:pt x="101198" y="12654"/>
                          <a:pt x="100787" y="11798"/>
                        </a:cubicBezTo>
                        <a:cubicBezTo>
                          <a:pt x="100166" y="10427"/>
                          <a:pt x="98708" y="8320"/>
                          <a:pt x="96410" y="5479"/>
                        </a:cubicBezTo>
                        <a:cubicBezTo>
                          <a:pt x="101170" y="5526"/>
                          <a:pt x="105301" y="5471"/>
                          <a:pt x="108818" y="5334"/>
                        </a:cubicBezTo>
                        <a:cubicBezTo>
                          <a:pt x="112327" y="5198"/>
                          <a:pt x="115313" y="5131"/>
                          <a:pt x="117779" y="5147"/>
                        </a:cubicBezTo>
                        <a:cubicBezTo>
                          <a:pt x="120597" y="5139"/>
                          <a:pt x="122887" y="5080"/>
                          <a:pt x="124634" y="4971"/>
                        </a:cubicBezTo>
                        <a:cubicBezTo>
                          <a:pt x="126556" y="4846"/>
                          <a:pt x="129362" y="4572"/>
                          <a:pt x="133028" y="4162"/>
                        </a:cubicBezTo>
                        <a:cubicBezTo>
                          <a:pt x="135990" y="3799"/>
                          <a:pt x="140059" y="3306"/>
                          <a:pt x="145205" y="2712"/>
                        </a:cubicBezTo>
                        <a:cubicBezTo>
                          <a:pt x="150364" y="2110"/>
                          <a:pt x="156867" y="1212"/>
                          <a:pt x="164702" y="0"/>
                        </a:cubicBezTo>
                        <a:cubicBezTo>
                          <a:pt x="158422" y="3576"/>
                          <a:pt x="153100" y="6952"/>
                          <a:pt x="148727" y="10145"/>
                        </a:cubicBezTo>
                        <a:cubicBezTo>
                          <a:pt x="144357" y="13334"/>
                          <a:pt x="140754" y="16167"/>
                          <a:pt x="137925" y="18633"/>
                        </a:cubicBezTo>
                        <a:cubicBezTo>
                          <a:pt x="134584" y="21490"/>
                          <a:pt x="131852" y="24140"/>
                          <a:pt x="129726" y="26559"/>
                        </a:cubicBezTo>
                        <a:cubicBezTo>
                          <a:pt x="127627" y="29330"/>
                          <a:pt x="125025" y="32761"/>
                          <a:pt x="121945" y="36833"/>
                        </a:cubicBezTo>
                        <a:cubicBezTo>
                          <a:pt x="119194" y="40538"/>
                          <a:pt x="115833" y="45110"/>
                          <a:pt x="111874" y="50550"/>
                        </a:cubicBezTo>
                        <a:cubicBezTo>
                          <a:pt x="107915" y="56002"/>
                          <a:pt x="103120" y="62782"/>
                          <a:pt x="97485" y="70895"/>
                        </a:cubicBezTo>
                        <a:cubicBezTo>
                          <a:pt x="102554" y="78488"/>
                          <a:pt x="107329" y="84952"/>
                          <a:pt x="111816" y="90294"/>
                        </a:cubicBezTo>
                        <a:cubicBezTo>
                          <a:pt x="116290" y="95644"/>
                          <a:pt x="120140" y="100053"/>
                          <a:pt x="123368" y="103542"/>
                        </a:cubicBezTo>
                        <a:cubicBezTo>
                          <a:pt x="127151" y="107697"/>
                          <a:pt x="130613" y="110991"/>
                          <a:pt x="133771" y="113426"/>
                        </a:cubicBezTo>
                        <a:cubicBezTo>
                          <a:pt x="136920" y="115864"/>
                          <a:pt x="140332" y="118287"/>
                          <a:pt x="144014" y="120687"/>
                        </a:cubicBezTo>
                        <a:cubicBezTo>
                          <a:pt x="147144" y="122774"/>
                          <a:pt x="150759" y="124958"/>
                          <a:pt x="154866" y="127248"/>
                        </a:cubicBezTo>
                        <a:cubicBezTo>
                          <a:pt x="158977" y="129531"/>
                          <a:pt x="163366" y="131496"/>
                          <a:pt x="168055" y="133118"/>
                        </a:cubicBezTo>
                        <a:cubicBezTo>
                          <a:pt x="163514" y="133771"/>
                          <a:pt x="159106" y="134271"/>
                          <a:pt x="154819" y="134638"/>
                        </a:cubicBezTo>
                        <a:cubicBezTo>
                          <a:pt x="150532" y="135010"/>
                          <a:pt x="146730" y="135475"/>
                          <a:pt x="143423" y="136033"/>
                        </a:cubicBezTo>
                        <a:cubicBezTo>
                          <a:pt x="139590" y="136639"/>
                          <a:pt x="135920" y="137143"/>
                          <a:pt x="132426" y="137542"/>
                        </a:cubicBezTo>
                        <a:cubicBezTo>
                          <a:pt x="128944" y="138124"/>
                          <a:pt x="125376" y="138617"/>
                          <a:pt x="121703" y="139031"/>
                        </a:cubicBezTo>
                        <a:cubicBezTo>
                          <a:pt x="118557" y="139410"/>
                          <a:pt x="115063" y="139820"/>
                          <a:pt x="111214" y="140238"/>
                        </a:cubicBezTo>
                        <a:cubicBezTo>
                          <a:pt x="107372" y="140668"/>
                          <a:pt x="103437" y="141008"/>
                          <a:pt x="99408" y="141270"/>
                        </a:cubicBezTo>
                        <a:cubicBezTo>
                          <a:pt x="100877" y="139594"/>
                          <a:pt x="102003" y="138027"/>
                          <a:pt x="102800" y="136561"/>
                        </a:cubicBezTo>
                        <a:cubicBezTo>
                          <a:pt x="103589" y="135107"/>
                          <a:pt x="104195" y="133833"/>
                          <a:pt x="104660" y="132747"/>
                        </a:cubicBezTo>
                        <a:cubicBezTo>
                          <a:pt x="105285" y="131477"/>
                          <a:pt x="105645" y="130308"/>
                          <a:pt x="105754" y="129245"/>
                        </a:cubicBezTo>
                        <a:cubicBezTo>
                          <a:pt x="105489" y="127854"/>
                          <a:pt x="104465" y="125630"/>
                          <a:pt x="102683" y="122586"/>
                        </a:cubicBezTo>
                        <a:cubicBezTo>
                          <a:pt x="101092" y="119874"/>
                          <a:pt x="98650" y="116111"/>
                          <a:pt x="95351" y="111308"/>
                        </a:cubicBezTo>
                        <a:cubicBezTo>
                          <a:pt x="92045" y="106509"/>
                          <a:pt x="87223" y="99998"/>
                          <a:pt x="80884" y="91779"/>
                        </a:cubicBezTo>
                        <a:cubicBezTo>
                          <a:pt x="77120" y="96254"/>
                          <a:pt x="74166" y="100135"/>
                          <a:pt x="72001" y="103449"/>
                        </a:cubicBezTo>
                        <a:cubicBezTo>
                          <a:pt x="69844" y="106755"/>
                          <a:pt x="68218" y="109502"/>
                          <a:pt x="67120" y="111679"/>
                        </a:cubicBezTo>
                        <a:cubicBezTo>
                          <a:pt x="65881" y="114231"/>
                          <a:pt x="65045" y="116302"/>
                          <a:pt x="64626" y="117916"/>
                        </a:cubicBezTo>
                        <a:cubicBezTo>
                          <a:pt x="64372" y="119522"/>
                          <a:pt x="64490" y="121277"/>
                          <a:pt x="64967" y="123180"/>
                        </a:cubicBezTo>
                        <a:cubicBezTo>
                          <a:pt x="65424" y="124732"/>
                          <a:pt x="66061" y="126584"/>
                          <a:pt x="66905" y="128726"/>
                        </a:cubicBezTo>
                        <a:cubicBezTo>
                          <a:pt x="67753" y="130879"/>
                          <a:pt x="69117" y="133032"/>
                          <a:pt x="71028" y="135197"/>
                        </a:cubicBezTo>
                        <a:cubicBezTo>
                          <a:pt x="62293" y="136291"/>
                          <a:pt x="54942" y="137030"/>
                          <a:pt x="48987" y="137417"/>
                        </a:cubicBezTo>
                        <a:lnTo>
                          <a:pt x="40049" y="137999"/>
                        </a:lnTo>
                        <a:cubicBezTo>
                          <a:pt x="37243" y="138183"/>
                          <a:pt x="33910" y="138312"/>
                          <a:pt x="30045" y="138382"/>
                        </a:cubicBezTo>
                        <a:cubicBezTo>
                          <a:pt x="26699" y="138429"/>
                          <a:pt x="22530" y="138566"/>
                          <a:pt x="17527" y="138800"/>
                        </a:cubicBezTo>
                        <a:cubicBezTo>
                          <a:pt x="12529" y="139035"/>
                          <a:pt x="6694" y="139199"/>
                          <a:pt x="0" y="139269"/>
                        </a:cubicBezTo>
                        <a:cubicBezTo>
                          <a:pt x="1884" y="138452"/>
                          <a:pt x="3841" y="137444"/>
                          <a:pt x="5878" y="136256"/>
                        </a:cubicBezTo>
                        <a:cubicBezTo>
                          <a:pt x="7914" y="135064"/>
                          <a:pt x="9692" y="133978"/>
                          <a:pt x="11208" y="133001"/>
                        </a:cubicBezTo>
                        <a:cubicBezTo>
                          <a:pt x="13072" y="131828"/>
                          <a:pt x="14846" y="130566"/>
                          <a:pt x="16511" y="129226"/>
                        </a:cubicBezTo>
                        <a:cubicBezTo>
                          <a:pt x="18344" y="127522"/>
                          <a:pt x="21213" y="124345"/>
                          <a:pt x="25136" y="119694"/>
                        </a:cubicBezTo>
                        <a:cubicBezTo>
                          <a:pt x="28403" y="115782"/>
                          <a:pt x="32886" y="110256"/>
                          <a:pt x="38588" y="103105"/>
                        </a:cubicBezTo>
                        <a:cubicBezTo>
                          <a:pt x="44281" y="95961"/>
                          <a:pt x="51668" y="86375"/>
                          <a:pt x="60754" y="74346"/>
                        </a:cubicBezTo>
                        <a:cubicBezTo>
                          <a:pt x="54282" y="64201"/>
                          <a:pt x="49045" y="56135"/>
                          <a:pt x="45051" y="50144"/>
                        </a:cubicBezTo>
                        <a:cubicBezTo>
                          <a:pt x="41057" y="44157"/>
                          <a:pt x="37982" y="39471"/>
                          <a:pt x="35821" y="36086"/>
                        </a:cubicBezTo>
                        <a:cubicBezTo>
                          <a:pt x="33284" y="32206"/>
                          <a:pt x="31436" y="29595"/>
                          <a:pt x="30303" y="28259"/>
                        </a:cubicBezTo>
                        <a:cubicBezTo>
                          <a:pt x="29154" y="26926"/>
                          <a:pt x="27653" y="25441"/>
                          <a:pt x="25781" y="23804"/>
                        </a:cubicBezTo>
                        <a:cubicBezTo>
                          <a:pt x="22795" y="21181"/>
                          <a:pt x="18020" y="18141"/>
                          <a:pt x="11462" y="1469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35"/>
                  <p:cNvSpPr/>
                  <p:nvPr/>
                </p:nvSpPr>
                <p:spPr>
                  <a:xfrm>
                    <a:off x="3762572" y="1594974"/>
                    <a:ext cx="115680" cy="36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80" h="36055" extrusionOk="0">
                        <a:moveTo>
                          <a:pt x="0" y="10114"/>
                        </a:moveTo>
                        <a:cubicBezTo>
                          <a:pt x="6851" y="9848"/>
                          <a:pt x="13123" y="9528"/>
                          <a:pt x="18821" y="9160"/>
                        </a:cubicBezTo>
                        <a:cubicBezTo>
                          <a:pt x="24515" y="8789"/>
                          <a:pt x="29474" y="8469"/>
                          <a:pt x="33675" y="8195"/>
                        </a:cubicBezTo>
                        <a:cubicBezTo>
                          <a:pt x="38588" y="7875"/>
                          <a:pt x="43043" y="7503"/>
                          <a:pt x="47068" y="7066"/>
                        </a:cubicBezTo>
                        <a:cubicBezTo>
                          <a:pt x="51281" y="6792"/>
                          <a:pt x="56619" y="6268"/>
                          <a:pt x="63075" y="5495"/>
                        </a:cubicBezTo>
                        <a:cubicBezTo>
                          <a:pt x="68671" y="4959"/>
                          <a:pt x="75710" y="4244"/>
                          <a:pt x="84190" y="3341"/>
                        </a:cubicBezTo>
                        <a:cubicBezTo>
                          <a:pt x="92670" y="2435"/>
                          <a:pt x="103023" y="1321"/>
                          <a:pt x="115258" y="0"/>
                        </a:cubicBezTo>
                        <a:lnTo>
                          <a:pt x="115680" y="26907"/>
                        </a:lnTo>
                        <a:cubicBezTo>
                          <a:pt x="105825" y="26840"/>
                          <a:pt x="97590" y="26887"/>
                          <a:pt x="91005" y="27051"/>
                        </a:cubicBezTo>
                        <a:cubicBezTo>
                          <a:pt x="84420" y="27215"/>
                          <a:pt x="79094" y="27344"/>
                          <a:pt x="75057" y="27430"/>
                        </a:cubicBezTo>
                        <a:cubicBezTo>
                          <a:pt x="70317" y="27559"/>
                          <a:pt x="66451" y="27813"/>
                          <a:pt x="63493" y="28181"/>
                        </a:cubicBezTo>
                        <a:cubicBezTo>
                          <a:pt x="60511" y="28544"/>
                          <a:pt x="56326" y="29079"/>
                          <a:pt x="50917" y="29787"/>
                        </a:cubicBezTo>
                        <a:cubicBezTo>
                          <a:pt x="46384" y="30439"/>
                          <a:pt x="40233" y="31229"/>
                          <a:pt x="32456" y="32167"/>
                        </a:cubicBezTo>
                        <a:cubicBezTo>
                          <a:pt x="24695" y="33112"/>
                          <a:pt x="14870" y="34410"/>
                          <a:pt x="3009" y="36055"/>
                        </a:cubicBezTo>
                        <a:lnTo>
                          <a:pt x="4" y="1011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35"/>
                  <p:cNvSpPr/>
                  <p:nvPr/>
                </p:nvSpPr>
                <p:spPr>
                  <a:xfrm>
                    <a:off x="3870014" y="1550391"/>
                    <a:ext cx="157732" cy="198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732" h="198037" extrusionOk="0">
                        <a:moveTo>
                          <a:pt x="12" y="9707"/>
                        </a:moveTo>
                        <a:cubicBezTo>
                          <a:pt x="3552" y="10008"/>
                          <a:pt x="6690" y="10204"/>
                          <a:pt x="9426" y="10290"/>
                        </a:cubicBezTo>
                        <a:cubicBezTo>
                          <a:pt x="12154" y="10380"/>
                          <a:pt x="14581" y="10446"/>
                          <a:pt x="16691" y="10477"/>
                        </a:cubicBezTo>
                        <a:cubicBezTo>
                          <a:pt x="18981" y="10509"/>
                          <a:pt x="21177" y="10450"/>
                          <a:pt x="23280" y="10313"/>
                        </a:cubicBezTo>
                        <a:cubicBezTo>
                          <a:pt x="25210" y="10188"/>
                          <a:pt x="27657" y="9942"/>
                          <a:pt x="30623" y="9575"/>
                        </a:cubicBezTo>
                        <a:cubicBezTo>
                          <a:pt x="33069" y="9242"/>
                          <a:pt x="36251" y="8812"/>
                          <a:pt x="40186" y="8289"/>
                        </a:cubicBezTo>
                        <a:cubicBezTo>
                          <a:pt x="44113" y="7773"/>
                          <a:pt x="48772" y="7077"/>
                          <a:pt x="54173" y="6194"/>
                        </a:cubicBezTo>
                        <a:cubicBezTo>
                          <a:pt x="53872" y="6925"/>
                          <a:pt x="53305" y="9117"/>
                          <a:pt x="52488" y="12775"/>
                        </a:cubicBezTo>
                        <a:cubicBezTo>
                          <a:pt x="51668" y="16441"/>
                          <a:pt x="50902" y="20888"/>
                          <a:pt x="50186" y="26129"/>
                        </a:cubicBezTo>
                        <a:cubicBezTo>
                          <a:pt x="49464" y="31366"/>
                          <a:pt x="48920" y="37126"/>
                          <a:pt x="48529" y="43394"/>
                        </a:cubicBezTo>
                        <a:cubicBezTo>
                          <a:pt x="48146" y="49671"/>
                          <a:pt x="48186" y="55826"/>
                          <a:pt x="48666" y="61867"/>
                        </a:cubicBezTo>
                        <a:cubicBezTo>
                          <a:pt x="49143" y="67909"/>
                          <a:pt x="50265" y="73564"/>
                          <a:pt x="52019" y="78813"/>
                        </a:cubicBezTo>
                        <a:cubicBezTo>
                          <a:pt x="53762" y="84069"/>
                          <a:pt x="56318" y="88266"/>
                          <a:pt x="59699" y="91381"/>
                        </a:cubicBezTo>
                        <a:cubicBezTo>
                          <a:pt x="66795" y="97786"/>
                          <a:pt x="72978" y="101526"/>
                          <a:pt x="78242" y="102589"/>
                        </a:cubicBezTo>
                        <a:cubicBezTo>
                          <a:pt x="83498" y="103664"/>
                          <a:pt x="88008" y="103194"/>
                          <a:pt x="91752" y="101186"/>
                        </a:cubicBezTo>
                        <a:cubicBezTo>
                          <a:pt x="95496" y="99189"/>
                          <a:pt x="98478" y="96359"/>
                          <a:pt x="100709" y="92686"/>
                        </a:cubicBezTo>
                        <a:cubicBezTo>
                          <a:pt x="102933" y="89020"/>
                          <a:pt x="104480" y="85667"/>
                          <a:pt x="105340" y="82615"/>
                        </a:cubicBezTo>
                        <a:cubicBezTo>
                          <a:pt x="107439" y="74385"/>
                          <a:pt x="108466" y="65779"/>
                          <a:pt x="108420" y="56810"/>
                        </a:cubicBezTo>
                        <a:cubicBezTo>
                          <a:pt x="108263" y="49069"/>
                          <a:pt x="107095" y="40522"/>
                          <a:pt x="104910" y="31162"/>
                        </a:cubicBezTo>
                        <a:cubicBezTo>
                          <a:pt x="102710" y="21795"/>
                          <a:pt x="98313" y="12404"/>
                          <a:pt x="91721" y="2970"/>
                        </a:cubicBezTo>
                        <a:cubicBezTo>
                          <a:pt x="96305" y="3029"/>
                          <a:pt x="100267" y="3037"/>
                          <a:pt x="103613" y="2990"/>
                        </a:cubicBezTo>
                        <a:cubicBezTo>
                          <a:pt x="106946" y="2950"/>
                          <a:pt x="109850" y="2943"/>
                          <a:pt x="112320" y="2958"/>
                        </a:cubicBezTo>
                        <a:cubicBezTo>
                          <a:pt x="115130" y="2950"/>
                          <a:pt x="117595" y="2970"/>
                          <a:pt x="119710" y="3005"/>
                        </a:cubicBezTo>
                        <a:cubicBezTo>
                          <a:pt x="121652" y="3056"/>
                          <a:pt x="123930" y="2908"/>
                          <a:pt x="126545" y="2560"/>
                        </a:cubicBezTo>
                        <a:cubicBezTo>
                          <a:pt x="128815" y="2415"/>
                          <a:pt x="131582" y="2102"/>
                          <a:pt x="134802" y="1626"/>
                        </a:cubicBezTo>
                        <a:cubicBezTo>
                          <a:pt x="138030" y="1157"/>
                          <a:pt x="141645" y="613"/>
                          <a:pt x="145655" y="0"/>
                        </a:cubicBezTo>
                        <a:cubicBezTo>
                          <a:pt x="147468" y="17137"/>
                          <a:pt x="149074" y="32386"/>
                          <a:pt x="150462" y="45766"/>
                        </a:cubicBezTo>
                        <a:cubicBezTo>
                          <a:pt x="151865" y="59140"/>
                          <a:pt x="153025" y="70946"/>
                          <a:pt x="153952" y="81181"/>
                        </a:cubicBezTo>
                        <a:cubicBezTo>
                          <a:pt x="154878" y="91424"/>
                          <a:pt x="155589" y="100267"/>
                          <a:pt x="156070" y="107708"/>
                        </a:cubicBezTo>
                        <a:cubicBezTo>
                          <a:pt x="156554" y="115165"/>
                          <a:pt x="156957" y="121425"/>
                          <a:pt x="157289" y="126510"/>
                        </a:cubicBezTo>
                        <a:cubicBezTo>
                          <a:pt x="157891" y="138624"/>
                          <a:pt x="157883" y="146628"/>
                          <a:pt x="157250" y="150548"/>
                        </a:cubicBezTo>
                        <a:cubicBezTo>
                          <a:pt x="156199" y="156066"/>
                          <a:pt x="154061" y="161662"/>
                          <a:pt x="150817" y="167333"/>
                        </a:cubicBezTo>
                        <a:cubicBezTo>
                          <a:pt x="147574" y="172995"/>
                          <a:pt x="143373" y="178154"/>
                          <a:pt x="138222" y="182804"/>
                        </a:cubicBezTo>
                        <a:cubicBezTo>
                          <a:pt x="133067" y="187447"/>
                          <a:pt x="127014" y="191187"/>
                          <a:pt x="120073" y="194012"/>
                        </a:cubicBezTo>
                        <a:cubicBezTo>
                          <a:pt x="113125" y="196842"/>
                          <a:pt x="105422" y="198174"/>
                          <a:pt x="96961" y="198026"/>
                        </a:cubicBezTo>
                        <a:cubicBezTo>
                          <a:pt x="88676" y="197858"/>
                          <a:pt x="82076" y="197178"/>
                          <a:pt x="77163" y="196005"/>
                        </a:cubicBezTo>
                        <a:cubicBezTo>
                          <a:pt x="72243" y="194833"/>
                          <a:pt x="68363" y="193364"/>
                          <a:pt x="65525" y="191609"/>
                        </a:cubicBezTo>
                        <a:cubicBezTo>
                          <a:pt x="62680" y="189854"/>
                          <a:pt x="60621" y="187971"/>
                          <a:pt x="59343" y="185942"/>
                        </a:cubicBezTo>
                        <a:cubicBezTo>
                          <a:pt x="58073" y="183906"/>
                          <a:pt x="57100" y="181820"/>
                          <a:pt x="56428" y="179662"/>
                        </a:cubicBezTo>
                        <a:cubicBezTo>
                          <a:pt x="55763" y="177505"/>
                          <a:pt x="55111" y="175481"/>
                          <a:pt x="54450" y="173589"/>
                        </a:cubicBezTo>
                        <a:cubicBezTo>
                          <a:pt x="53797" y="171686"/>
                          <a:pt x="52645" y="170092"/>
                          <a:pt x="50972" y="168794"/>
                        </a:cubicBezTo>
                        <a:cubicBezTo>
                          <a:pt x="48936" y="167340"/>
                          <a:pt x="46818" y="165891"/>
                          <a:pt x="44618" y="164456"/>
                        </a:cubicBezTo>
                        <a:cubicBezTo>
                          <a:pt x="42597" y="163170"/>
                          <a:pt x="40444" y="161904"/>
                          <a:pt x="38165" y="160646"/>
                        </a:cubicBezTo>
                        <a:cubicBezTo>
                          <a:pt x="35875" y="159380"/>
                          <a:pt x="33663" y="158387"/>
                          <a:pt x="31498" y="157645"/>
                        </a:cubicBezTo>
                        <a:lnTo>
                          <a:pt x="87305" y="150860"/>
                        </a:lnTo>
                        <a:cubicBezTo>
                          <a:pt x="85855" y="153064"/>
                          <a:pt x="84846" y="155069"/>
                          <a:pt x="84260" y="156867"/>
                        </a:cubicBezTo>
                        <a:cubicBezTo>
                          <a:pt x="83666" y="158653"/>
                          <a:pt x="83326" y="160181"/>
                          <a:pt x="83236" y="161420"/>
                        </a:cubicBezTo>
                        <a:cubicBezTo>
                          <a:pt x="83158" y="163010"/>
                          <a:pt x="83326" y="164316"/>
                          <a:pt x="83752" y="165347"/>
                        </a:cubicBezTo>
                        <a:cubicBezTo>
                          <a:pt x="84592" y="167403"/>
                          <a:pt x="86015" y="169638"/>
                          <a:pt x="88020" y="172073"/>
                        </a:cubicBezTo>
                        <a:cubicBezTo>
                          <a:pt x="90021" y="174488"/>
                          <a:pt x="92565" y="176344"/>
                          <a:pt x="95644" y="177650"/>
                        </a:cubicBezTo>
                        <a:cubicBezTo>
                          <a:pt x="98724" y="178939"/>
                          <a:pt x="102304" y="179197"/>
                          <a:pt x="106380" y="178400"/>
                        </a:cubicBezTo>
                        <a:cubicBezTo>
                          <a:pt x="110463" y="177611"/>
                          <a:pt x="115008" y="175113"/>
                          <a:pt x="120026" y="170916"/>
                        </a:cubicBezTo>
                        <a:cubicBezTo>
                          <a:pt x="124188" y="167301"/>
                          <a:pt x="127522" y="161717"/>
                          <a:pt x="130027" y="154159"/>
                        </a:cubicBezTo>
                        <a:cubicBezTo>
                          <a:pt x="132067" y="147695"/>
                          <a:pt x="133427" y="138710"/>
                          <a:pt x="134091" y="127225"/>
                        </a:cubicBezTo>
                        <a:cubicBezTo>
                          <a:pt x="134756" y="115751"/>
                          <a:pt x="133524" y="100775"/>
                          <a:pt x="130394" y="82322"/>
                        </a:cubicBezTo>
                        <a:cubicBezTo>
                          <a:pt x="127940" y="93397"/>
                          <a:pt x="124184" y="101995"/>
                          <a:pt x="119127" y="108134"/>
                        </a:cubicBezTo>
                        <a:cubicBezTo>
                          <a:pt x="114070" y="114274"/>
                          <a:pt x="108904" y="118830"/>
                          <a:pt x="103640" y="121812"/>
                        </a:cubicBezTo>
                        <a:cubicBezTo>
                          <a:pt x="97536" y="125372"/>
                          <a:pt x="91072" y="127467"/>
                          <a:pt x="84241" y="128088"/>
                        </a:cubicBezTo>
                        <a:cubicBezTo>
                          <a:pt x="75104" y="128331"/>
                          <a:pt x="67229" y="127651"/>
                          <a:pt x="60613" y="126052"/>
                        </a:cubicBezTo>
                        <a:cubicBezTo>
                          <a:pt x="53993" y="124462"/>
                          <a:pt x="48475" y="122047"/>
                          <a:pt x="44039" y="118811"/>
                        </a:cubicBezTo>
                        <a:cubicBezTo>
                          <a:pt x="39604" y="115575"/>
                          <a:pt x="36047" y="111628"/>
                          <a:pt x="33366" y="106958"/>
                        </a:cubicBezTo>
                        <a:cubicBezTo>
                          <a:pt x="30693" y="102296"/>
                          <a:pt x="28626" y="97016"/>
                          <a:pt x="27188" y="91119"/>
                        </a:cubicBezTo>
                        <a:cubicBezTo>
                          <a:pt x="25754" y="85229"/>
                          <a:pt x="24831" y="79258"/>
                          <a:pt x="24441" y="73212"/>
                        </a:cubicBezTo>
                        <a:cubicBezTo>
                          <a:pt x="24050" y="67159"/>
                          <a:pt x="23722" y="61504"/>
                          <a:pt x="23468" y="56240"/>
                        </a:cubicBezTo>
                        <a:cubicBezTo>
                          <a:pt x="23221" y="50976"/>
                          <a:pt x="22959" y="46200"/>
                          <a:pt x="22678" y="41909"/>
                        </a:cubicBezTo>
                        <a:cubicBezTo>
                          <a:pt x="22397" y="37611"/>
                          <a:pt x="21732" y="34171"/>
                          <a:pt x="20697" y="31604"/>
                        </a:cubicBezTo>
                        <a:cubicBezTo>
                          <a:pt x="19470" y="29048"/>
                          <a:pt x="17891" y="26508"/>
                          <a:pt x="15968" y="23983"/>
                        </a:cubicBezTo>
                        <a:cubicBezTo>
                          <a:pt x="14417" y="21807"/>
                          <a:pt x="12283" y="19431"/>
                          <a:pt x="9571" y="16879"/>
                        </a:cubicBezTo>
                        <a:cubicBezTo>
                          <a:pt x="6859" y="14323"/>
                          <a:pt x="3666" y="11935"/>
                          <a:pt x="0" y="97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35"/>
                  <p:cNvSpPr/>
                  <p:nvPr/>
                </p:nvSpPr>
                <p:spPr>
                  <a:xfrm>
                    <a:off x="4034580" y="1451218"/>
                    <a:ext cx="66469" cy="266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69" h="266755" extrusionOk="0">
                        <a:moveTo>
                          <a:pt x="35899" y="48627"/>
                        </a:moveTo>
                        <a:cubicBezTo>
                          <a:pt x="44665" y="64263"/>
                          <a:pt x="51289" y="78262"/>
                          <a:pt x="55787" y="90642"/>
                        </a:cubicBezTo>
                        <a:cubicBezTo>
                          <a:pt x="61121" y="105086"/>
                          <a:pt x="64552" y="118592"/>
                          <a:pt x="66073" y="131164"/>
                        </a:cubicBezTo>
                        <a:cubicBezTo>
                          <a:pt x="66932" y="141849"/>
                          <a:pt x="66397" y="152580"/>
                          <a:pt x="64462" y="163354"/>
                        </a:cubicBezTo>
                        <a:cubicBezTo>
                          <a:pt x="62520" y="174129"/>
                          <a:pt x="59804" y="184508"/>
                          <a:pt x="56314" y="194509"/>
                        </a:cubicBezTo>
                        <a:cubicBezTo>
                          <a:pt x="52824" y="204502"/>
                          <a:pt x="48936" y="213822"/>
                          <a:pt x="44657" y="222459"/>
                        </a:cubicBezTo>
                        <a:cubicBezTo>
                          <a:pt x="40377" y="231088"/>
                          <a:pt x="36380" y="238661"/>
                          <a:pt x="32667" y="245152"/>
                        </a:cubicBezTo>
                        <a:cubicBezTo>
                          <a:pt x="28950" y="251636"/>
                          <a:pt x="25758" y="256775"/>
                          <a:pt x="23096" y="260554"/>
                        </a:cubicBezTo>
                        <a:cubicBezTo>
                          <a:pt x="20443" y="264337"/>
                          <a:pt x="19118" y="266400"/>
                          <a:pt x="19141" y="266756"/>
                        </a:cubicBezTo>
                        <a:cubicBezTo>
                          <a:pt x="18966" y="266768"/>
                          <a:pt x="18817" y="265802"/>
                          <a:pt x="18692" y="263872"/>
                        </a:cubicBezTo>
                        <a:cubicBezTo>
                          <a:pt x="18594" y="262293"/>
                          <a:pt x="18450" y="259581"/>
                          <a:pt x="18293" y="255720"/>
                        </a:cubicBezTo>
                        <a:cubicBezTo>
                          <a:pt x="18129" y="251851"/>
                          <a:pt x="17973" y="246145"/>
                          <a:pt x="17844" y="238591"/>
                        </a:cubicBezTo>
                        <a:cubicBezTo>
                          <a:pt x="23616" y="221669"/>
                          <a:pt x="27950" y="206510"/>
                          <a:pt x="30869" y="193117"/>
                        </a:cubicBezTo>
                        <a:cubicBezTo>
                          <a:pt x="33785" y="179733"/>
                          <a:pt x="35907" y="168239"/>
                          <a:pt x="37216" y="158645"/>
                        </a:cubicBezTo>
                        <a:cubicBezTo>
                          <a:pt x="38619" y="147648"/>
                          <a:pt x="39389" y="137823"/>
                          <a:pt x="39537" y="129187"/>
                        </a:cubicBezTo>
                        <a:cubicBezTo>
                          <a:pt x="38806" y="120784"/>
                          <a:pt x="37071" y="111569"/>
                          <a:pt x="34304" y="101541"/>
                        </a:cubicBezTo>
                        <a:cubicBezTo>
                          <a:pt x="31811" y="92905"/>
                          <a:pt x="28075" y="82803"/>
                          <a:pt x="23104" y="71243"/>
                        </a:cubicBezTo>
                        <a:cubicBezTo>
                          <a:pt x="18121" y="59683"/>
                          <a:pt x="11142" y="47060"/>
                          <a:pt x="2165" y="33390"/>
                        </a:cubicBezTo>
                        <a:lnTo>
                          <a:pt x="0" y="0"/>
                        </a:lnTo>
                        <a:cubicBezTo>
                          <a:pt x="15167" y="16797"/>
                          <a:pt x="27137" y="33007"/>
                          <a:pt x="35891" y="486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34" name="Google Shape;634;p35"/>
                <p:cNvSpPr/>
                <p:nvPr/>
              </p:nvSpPr>
              <p:spPr>
                <a:xfrm>
                  <a:off x="4105921" y="1422772"/>
                  <a:ext cx="61078" cy="8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78" h="85022" extrusionOk="0">
                      <a:moveTo>
                        <a:pt x="0" y="3806"/>
                      </a:moveTo>
                      <a:cubicBezTo>
                        <a:pt x="1559" y="4955"/>
                        <a:pt x="3138" y="5792"/>
                        <a:pt x="4729" y="6323"/>
                      </a:cubicBezTo>
                      <a:cubicBezTo>
                        <a:pt x="6327" y="6855"/>
                        <a:pt x="7781" y="7202"/>
                        <a:pt x="9094" y="7367"/>
                      </a:cubicBezTo>
                      <a:cubicBezTo>
                        <a:pt x="10567" y="7613"/>
                        <a:pt x="12041" y="7652"/>
                        <a:pt x="13518" y="7492"/>
                      </a:cubicBezTo>
                      <a:cubicBezTo>
                        <a:pt x="14913" y="7327"/>
                        <a:pt x="16343" y="6835"/>
                        <a:pt x="17817" y="6018"/>
                      </a:cubicBezTo>
                      <a:cubicBezTo>
                        <a:pt x="19290" y="5202"/>
                        <a:pt x="21013" y="4338"/>
                        <a:pt x="22983" y="3439"/>
                      </a:cubicBezTo>
                      <a:cubicBezTo>
                        <a:pt x="24945" y="2536"/>
                        <a:pt x="27262" y="1739"/>
                        <a:pt x="29924" y="1043"/>
                      </a:cubicBezTo>
                      <a:cubicBezTo>
                        <a:pt x="32585" y="348"/>
                        <a:pt x="35801" y="0"/>
                        <a:pt x="39565" y="0"/>
                      </a:cubicBezTo>
                      <a:cubicBezTo>
                        <a:pt x="41202" y="0"/>
                        <a:pt x="42945" y="324"/>
                        <a:pt x="44790" y="981"/>
                      </a:cubicBezTo>
                      <a:cubicBezTo>
                        <a:pt x="46630" y="1637"/>
                        <a:pt x="48416" y="2478"/>
                        <a:pt x="50132" y="3498"/>
                      </a:cubicBezTo>
                      <a:cubicBezTo>
                        <a:pt x="51855" y="4525"/>
                        <a:pt x="53434" y="5651"/>
                        <a:pt x="54860" y="6878"/>
                      </a:cubicBezTo>
                      <a:cubicBezTo>
                        <a:pt x="56295" y="8109"/>
                        <a:pt x="57385" y="9336"/>
                        <a:pt x="58124" y="10563"/>
                      </a:cubicBezTo>
                      <a:cubicBezTo>
                        <a:pt x="58940" y="11794"/>
                        <a:pt x="59515" y="13780"/>
                        <a:pt x="59839" y="16527"/>
                      </a:cubicBezTo>
                      <a:cubicBezTo>
                        <a:pt x="60164" y="19270"/>
                        <a:pt x="60289" y="22236"/>
                        <a:pt x="60211" y="25433"/>
                      </a:cubicBezTo>
                      <a:cubicBezTo>
                        <a:pt x="60125" y="28626"/>
                        <a:pt x="59859" y="31780"/>
                        <a:pt x="59409" y="34891"/>
                      </a:cubicBezTo>
                      <a:cubicBezTo>
                        <a:pt x="58960" y="38005"/>
                        <a:pt x="58327" y="40542"/>
                        <a:pt x="57506" y="42511"/>
                      </a:cubicBezTo>
                      <a:cubicBezTo>
                        <a:pt x="56529" y="44231"/>
                        <a:pt x="54642" y="46443"/>
                        <a:pt x="51859" y="49147"/>
                      </a:cubicBezTo>
                      <a:cubicBezTo>
                        <a:pt x="49483" y="51445"/>
                        <a:pt x="45915" y="54391"/>
                        <a:pt x="41167" y="57995"/>
                      </a:cubicBezTo>
                      <a:cubicBezTo>
                        <a:pt x="36419" y="61598"/>
                        <a:pt x="30025" y="65900"/>
                        <a:pt x="22002" y="70895"/>
                      </a:cubicBezTo>
                      <a:cubicBezTo>
                        <a:pt x="26750" y="70817"/>
                        <a:pt x="30744" y="70668"/>
                        <a:pt x="33980" y="70465"/>
                      </a:cubicBezTo>
                      <a:cubicBezTo>
                        <a:pt x="37216" y="70262"/>
                        <a:pt x="39858" y="70039"/>
                        <a:pt x="41905" y="69789"/>
                      </a:cubicBezTo>
                      <a:cubicBezTo>
                        <a:pt x="44282" y="69465"/>
                        <a:pt x="46165" y="69132"/>
                        <a:pt x="47560" y="68808"/>
                      </a:cubicBezTo>
                      <a:cubicBezTo>
                        <a:pt x="48787" y="68316"/>
                        <a:pt x="50097" y="67620"/>
                        <a:pt x="51488" y="66717"/>
                      </a:cubicBezTo>
                      <a:cubicBezTo>
                        <a:pt x="52637" y="65900"/>
                        <a:pt x="53887" y="64834"/>
                        <a:pt x="55240" y="63524"/>
                      </a:cubicBezTo>
                      <a:cubicBezTo>
                        <a:pt x="56592" y="62215"/>
                        <a:pt x="57920" y="60496"/>
                        <a:pt x="59234" y="58366"/>
                      </a:cubicBezTo>
                      <a:cubicBezTo>
                        <a:pt x="59480" y="62790"/>
                        <a:pt x="59722" y="66272"/>
                        <a:pt x="59972" y="68808"/>
                      </a:cubicBezTo>
                      <a:cubicBezTo>
                        <a:pt x="60136" y="70281"/>
                        <a:pt x="60257" y="71555"/>
                        <a:pt x="60343" y="72618"/>
                      </a:cubicBezTo>
                      <a:cubicBezTo>
                        <a:pt x="60422" y="73599"/>
                        <a:pt x="60508" y="74748"/>
                        <a:pt x="60586" y="76057"/>
                      </a:cubicBezTo>
                      <a:cubicBezTo>
                        <a:pt x="60672" y="77206"/>
                        <a:pt x="60730" y="78516"/>
                        <a:pt x="60773" y="79989"/>
                      </a:cubicBezTo>
                      <a:cubicBezTo>
                        <a:pt x="60812" y="81462"/>
                        <a:pt x="60910" y="83018"/>
                        <a:pt x="61078" y="84655"/>
                      </a:cubicBezTo>
                      <a:cubicBezTo>
                        <a:pt x="56983" y="83592"/>
                        <a:pt x="53250" y="82752"/>
                        <a:pt x="49897" y="82138"/>
                      </a:cubicBezTo>
                      <a:cubicBezTo>
                        <a:pt x="46536" y="81525"/>
                        <a:pt x="43668" y="81095"/>
                        <a:pt x="41292" y="80849"/>
                      </a:cubicBezTo>
                      <a:cubicBezTo>
                        <a:pt x="38505" y="80524"/>
                        <a:pt x="36008" y="80356"/>
                        <a:pt x="33796" y="80356"/>
                      </a:cubicBezTo>
                      <a:cubicBezTo>
                        <a:pt x="31498" y="80438"/>
                        <a:pt x="28962" y="80641"/>
                        <a:pt x="26176" y="80970"/>
                      </a:cubicBezTo>
                      <a:cubicBezTo>
                        <a:pt x="23722" y="81298"/>
                        <a:pt x="20787" y="81767"/>
                        <a:pt x="17394" y="82384"/>
                      </a:cubicBezTo>
                      <a:cubicBezTo>
                        <a:pt x="13991" y="82998"/>
                        <a:pt x="10161" y="83877"/>
                        <a:pt x="5901" y="85022"/>
                      </a:cubicBezTo>
                      <a:cubicBezTo>
                        <a:pt x="5577" y="84124"/>
                        <a:pt x="5288" y="83201"/>
                        <a:pt x="5045" y="82259"/>
                      </a:cubicBezTo>
                      <a:cubicBezTo>
                        <a:pt x="4799" y="81318"/>
                        <a:pt x="4588" y="80395"/>
                        <a:pt x="4424" y="79493"/>
                      </a:cubicBezTo>
                      <a:cubicBezTo>
                        <a:pt x="4182" y="78512"/>
                        <a:pt x="3974" y="77527"/>
                        <a:pt x="3810" y="76546"/>
                      </a:cubicBezTo>
                      <a:cubicBezTo>
                        <a:pt x="3646" y="75565"/>
                        <a:pt x="3486" y="74623"/>
                        <a:pt x="3322" y="73720"/>
                      </a:cubicBezTo>
                      <a:cubicBezTo>
                        <a:pt x="3158" y="72904"/>
                        <a:pt x="3037" y="72040"/>
                        <a:pt x="2951" y="71141"/>
                      </a:cubicBezTo>
                      <a:cubicBezTo>
                        <a:pt x="2872" y="70242"/>
                        <a:pt x="2786" y="69379"/>
                        <a:pt x="2708" y="68558"/>
                      </a:cubicBezTo>
                      <a:cubicBezTo>
                        <a:pt x="9258" y="64384"/>
                        <a:pt x="14581" y="60593"/>
                        <a:pt x="18676" y="57193"/>
                      </a:cubicBezTo>
                      <a:cubicBezTo>
                        <a:pt x="22772" y="53794"/>
                        <a:pt x="26008" y="50909"/>
                        <a:pt x="28384" y="48529"/>
                      </a:cubicBezTo>
                      <a:cubicBezTo>
                        <a:pt x="31092" y="45747"/>
                        <a:pt x="33132" y="43207"/>
                        <a:pt x="34527" y="40909"/>
                      </a:cubicBezTo>
                      <a:cubicBezTo>
                        <a:pt x="35918" y="38126"/>
                        <a:pt x="37063" y="35055"/>
                        <a:pt x="37970" y="31694"/>
                      </a:cubicBezTo>
                      <a:cubicBezTo>
                        <a:pt x="38869" y="28337"/>
                        <a:pt x="39178" y="25222"/>
                        <a:pt x="38888" y="22358"/>
                      </a:cubicBezTo>
                      <a:cubicBezTo>
                        <a:pt x="38603" y="19489"/>
                        <a:pt x="37599" y="17137"/>
                        <a:pt x="35875" y="15292"/>
                      </a:cubicBezTo>
                      <a:cubicBezTo>
                        <a:pt x="34160" y="13447"/>
                        <a:pt x="31413" y="12650"/>
                        <a:pt x="27645" y="12896"/>
                      </a:cubicBezTo>
                      <a:cubicBezTo>
                        <a:pt x="25191" y="13064"/>
                        <a:pt x="22877" y="13924"/>
                        <a:pt x="20705" y="15476"/>
                      </a:cubicBezTo>
                      <a:cubicBezTo>
                        <a:pt x="18532" y="17035"/>
                        <a:pt x="16550" y="18915"/>
                        <a:pt x="14749" y="21127"/>
                      </a:cubicBezTo>
                      <a:cubicBezTo>
                        <a:pt x="12943" y="23339"/>
                        <a:pt x="11345" y="25695"/>
                        <a:pt x="9954" y="28192"/>
                      </a:cubicBezTo>
                      <a:cubicBezTo>
                        <a:pt x="8559" y="30693"/>
                        <a:pt x="7390" y="33046"/>
                        <a:pt x="6452" y="35258"/>
                      </a:cubicBezTo>
                      <a:cubicBezTo>
                        <a:pt x="5514" y="37474"/>
                        <a:pt x="4776" y="39314"/>
                        <a:pt x="4240" y="40788"/>
                      </a:cubicBezTo>
                      <a:cubicBezTo>
                        <a:pt x="3705" y="42261"/>
                        <a:pt x="3443" y="43043"/>
                        <a:pt x="3443" y="43121"/>
                      </a:cubicBezTo>
                      <a:cubicBezTo>
                        <a:pt x="3357" y="43289"/>
                        <a:pt x="3255" y="42675"/>
                        <a:pt x="3138" y="41276"/>
                      </a:cubicBezTo>
                      <a:cubicBezTo>
                        <a:pt x="3013" y="39885"/>
                        <a:pt x="2892" y="38146"/>
                        <a:pt x="2767" y="36055"/>
                      </a:cubicBezTo>
                      <a:cubicBezTo>
                        <a:pt x="2642" y="33968"/>
                        <a:pt x="2501" y="31776"/>
                        <a:pt x="2337" y="29482"/>
                      </a:cubicBezTo>
                      <a:cubicBezTo>
                        <a:pt x="2173" y="27188"/>
                        <a:pt x="2013" y="25265"/>
                        <a:pt x="1848" y="23706"/>
                      </a:cubicBezTo>
                      <a:cubicBezTo>
                        <a:pt x="1763" y="22479"/>
                        <a:pt x="1641" y="20880"/>
                        <a:pt x="1477" y="18915"/>
                      </a:cubicBezTo>
                      <a:cubicBezTo>
                        <a:pt x="1235" y="15722"/>
                        <a:pt x="739" y="10684"/>
                        <a:pt x="4" y="38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35" name="Google Shape;635;p35"/>
            <p:cNvGrpSpPr/>
            <p:nvPr/>
          </p:nvGrpSpPr>
          <p:grpSpPr>
            <a:xfrm rot="-385499">
              <a:off x="88710" y="195524"/>
              <a:ext cx="619154" cy="213039"/>
              <a:chOff x="-1465831" y="2387183"/>
              <a:chExt cx="619166" cy="213043"/>
            </a:xfrm>
          </p:grpSpPr>
          <p:sp>
            <p:nvSpPr>
              <p:cNvPr id="636" name="Google Shape;636;p35"/>
              <p:cNvSpPr/>
              <p:nvPr/>
            </p:nvSpPr>
            <p:spPr>
              <a:xfrm>
                <a:off x="-1465831" y="23871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-1331482" y="24080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-1220364" y="2426535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35"/>
              <p:cNvSpPr/>
              <p:nvPr/>
            </p:nvSpPr>
            <p:spPr>
              <a:xfrm>
                <a:off x="-1090130" y="24573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-969833" y="2420933"/>
                <a:ext cx="123168" cy="162386"/>
              </a:xfrm>
              <a:custGeom>
                <a:avLst/>
                <a:gdLst/>
                <a:ahLst/>
                <a:cxnLst/>
                <a:rect l="l" t="t" r="r" b="b"/>
                <a:pathLst>
                  <a:path w="117583" h="155022" extrusionOk="0">
                    <a:moveTo>
                      <a:pt x="71002" y="451"/>
                    </a:moveTo>
                    <a:cubicBezTo>
                      <a:pt x="77478" y="1202"/>
                      <a:pt x="83809" y="3570"/>
                      <a:pt x="89991" y="7560"/>
                    </a:cubicBezTo>
                    <a:cubicBezTo>
                      <a:pt x="96170" y="11558"/>
                      <a:pt x="101492" y="17045"/>
                      <a:pt x="105971" y="24024"/>
                    </a:cubicBezTo>
                    <a:cubicBezTo>
                      <a:pt x="110454" y="31004"/>
                      <a:pt x="113732" y="39433"/>
                      <a:pt x="115819" y="49301"/>
                    </a:cubicBezTo>
                    <a:cubicBezTo>
                      <a:pt x="117894" y="59177"/>
                      <a:pt x="118141" y="70443"/>
                      <a:pt x="116550" y="83105"/>
                    </a:cubicBezTo>
                    <a:cubicBezTo>
                      <a:pt x="115534" y="91554"/>
                      <a:pt x="113849" y="99120"/>
                      <a:pt x="111508" y="105807"/>
                    </a:cubicBezTo>
                    <a:cubicBezTo>
                      <a:pt x="109160" y="112501"/>
                      <a:pt x="106420" y="118383"/>
                      <a:pt x="103298" y="123463"/>
                    </a:cubicBezTo>
                    <a:cubicBezTo>
                      <a:pt x="100160" y="128544"/>
                      <a:pt x="96807" y="132948"/>
                      <a:pt x="93227" y="136680"/>
                    </a:cubicBezTo>
                    <a:cubicBezTo>
                      <a:pt x="89628" y="140404"/>
                      <a:pt x="86099" y="143503"/>
                      <a:pt x="82613" y="145958"/>
                    </a:cubicBezTo>
                    <a:cubicBezTo>
                      <a:pt x="79131" y="148416"/>
                      <a:pt x="75860" y="150288"/>
                      <a:pt x="72823" y="151585"/>
                    </a:cubicBezTo>
                    <a:cubicBezTo>
                      <a:pt x="69783" y="152890"/>
                      <a:pt x="67239" y="153684"/>
                      <a:pt x="65203" y="153981"/>
                    </a:cubicBezTo>
                    <a:cubicBezTo>
                      <a:pt x="62553" y="154477"/>
                      <a:pt x="59434" y="154797"/>
                      <a:pt x="55843" y="154946"/>
                    </a:cubicBezTo>
                    <a:cubicBezTo>
                      <a:pt x="52244" y="155102"/>
                      <a:pt x="48531" y="155016"/>
                      <a:pt x="44713" y="154712"/>
                    </a:cubicBezTo>
                    <a:cubicBezTo>
                      <a:pt x="40891" y="154407"/>
                      <a:pt x="37159" y="153680"/>
                      <a:pt x="33524" y="152535"/>
                    </a:cubicBezTo>
                    <a:cubicBezTo>
                      <a:pt x="29886" y="151394"/>
                      <a:pt x="26772" y="149788"/>
                      <a:pt x="24208" y="147720"/>
                    </a:cubicBezTo>
                    <a:cubicBezTo>
                      <a:pt x="21624" y="145645"/>
                      <a:pt x="18682" y="142776"/>
                      <a:pt x="15407" y="139111"/>
                    </a:cubicBezTo>
                    <a:cubicBezTo>
                      <a:pt x="12112" y="135437"/>
                      <a:pt x="9158" y="130603"/>
                      <a:pt x="6555" y="124589"/>
                    </a:cubicBezTo>
                    <a:cubicBezTo>
                      <a:pt x="3941" y="118574"/>
                      <a:pt x="2014" y="111196"/>
                      <a:pt x="783" y="102442"/>
                    </a:cubicBezTo>
                    <a:cubicBezTo>
                      <a:pt x="-448" y="93688"/>
                      <a:pt x="-229" y="83199"/>
                      <a:pt x="1448" y="70983"/>
                    </a:cubicBezTo>
                    <a:cubicBezTo>
                      <a:pt x="3124" y="58766"/>
                      <a:pt x="6067" y="48008"/>
                      <a:pt x="10268" y="38714"/>
                    </a:cubicBezTo>
                    <a:cubicBezTo>
                      <a:pt x="14477" y="29413"/>
                      <a:pt x="19608" y="21750"/>
                      <a:pt x="25658" y="15708"/>
                    </a:cubicBezTo>
                    <a:cubicBezTo>
                      <a:pt x="31711" y="9666"/>
                      <a:pt x="38593" y="5356"/>
                      <a:pt x="46315" y="2765"/>
                    </a:cubicBezTo>
                    <a:cubicBezTo>
                      <a:pt x="54046" y="174"/>
                      <a:pt x="62272" y="-596"/>
                      <a:pt x="70998" y="455"/>
                    </a:cubicBezTo>
                    <a:close/>
                    <a:moveTo>
                      <a:pt x="30558" y="74750"/>
                    </a:moveTo>
                    <a:cubicBezTo>
                      <a:pt x="29281" y="83019"/>
                      <a:pt x="28776" y="90320"/>
                      <a:pt x="29065" y="96654"/>
                    </a:cubicBezTo>
                    <a:cubicBezTo>
                      <a:pt x="29331" y="102993"/>
                      <a:pt x="29960" y="108371"/>
                      <a:pt x="30926" y="112790"/>
                    </a:cubicBezTo>
                    <a:cubicBezTo>
                      <a:pt x="31891" y="117210"/>
                      <a:pt x="33005" y="120775"/>
                      <a:pt x="34298" y="123448"/>
                    </a:cubicBezTo>
                    <a:cubicBezTo>
                      <a:pt x="35568" y="126121"/>
                      <a:pt x="36569" y="128020"/>
                      <a:pt x="37272" y="129110"/>
                    </a:cubicBezTo>
                    <a:cubicBezTo>
                      <a:pt x="37945" y="130494"/>
                      <a:pt x="39367" y="131549"/>
                      <a:pt x="41559" y="132276"/>
                    </a:cubicBezTo>
                    <a:cubicBezTo>
                      <a:pt x="43752" y="133007"/>
                      <a:pt x="46112" y="133515"/>
                      <a:pt x="48656" y="133788"/>
                    </a:cubicBezTo>
                    <a:cubicBezTo>
                      <a:pt x="51192" y="134062"/>
                      <a:pt x="53698" y="134050"/>
                      <a:pt x="56171" y="133741"/>
                    </a:cubicBezTo>
                    <a:cubicBezTo>
                      <a:pt x="58649" y="133440"/>
                      <a:pt x="60587" y="132807"/>
                      <a:pt x="62010" y="131861"/>
                    </a:cubicBezTo>
                    <a:cubicBezTo>
                      <a:pt x="62807" y="131256"/>
                      <a:pt x="64066" y="129642"/>
                      <a:pt x="65785" y="127016"/>
                    </a:cubicBezTo>
                    <a:cubicBezTo>
                      <a:pt x="67501" y="124386"/>
                      <a:pt x="69333" y="120915"/>
                      <a:pt x="71284" y="116605"/>
                    </a:cubicBezTo>
                    <a:cubicBezTo>
                      <a:pt x="73234" y="112294"/>
                      <a:pt x="75184" y="107229"/>
                      <a:pt x="77130" y="101414"/>
                    </a:cubicBezTo>
                    <a:cubicBezTo>
                      <a:pt x="79068" y="95603"/>
                      <a:pt x="80718" y="89280"/>
                      <a:pt x="82089" y="82457"/>
                    </a:cubicBezTo>
                    <a:cubicBezTo>
                      <a:pt x="83562" y="74793"/>
                      <a:pt x="84543" y="67661"/>
                      <a:pt x="85016" y="61068"/>
                    </a:cubicBezTo>
                    <a:cubicBezTo>
                      <a:pt x="85493" y="54479"/>
                      <a:pt x="85642" y="48680"/>
                      <a:pt x="85474" y="43646"/>
                    </a:cubicBezTo>
                    <a:cubicBezTo>
                      <a:pt x="85305" y="38617"/>
                      <a:pt x="84879" y="34408"/>
                      <a:pt x="84204" y="31020"/>
                    </a:cubicBezTo>
                    <a:cubicBezTo>
                      <a:pt x="83520" y="27639"/>
                      <a:pt x="82625" y="25298"/>
                      <a:pt x="81515" y="24001"/>
                    </a:cubicBezTo>
                    <a:cubicBezTo>
                      <a:pt x="79916" y="22062"/>
                      <a:pt x="77869" y="20570"/>
                      <a:pt x="75364" y="19514"/>
                    </a:cubicBezTo>
                    <a:cubicBezTo>
                      <a:pt x="72866" y="18459"/>
                      <a:pt x="70307" y="17818"/>
                      <a:pt x="67684" y="17596"/>
                    </a:cubicBezTo>
                    <a:cubicBezTo>
                      <a:pt x="65070" y="17388"/>
                      <a:pt x="62549" y="17537"/>
                      <a:pt x="60111" y="18065"/>
                    </a:cubicBezTo>
                    <a:cubicBezTo>
                      <a:pt x="57676" y="18588"/>
                      <a:pt x="55742" y="19468"/>
                      <a:pt x="54280" y="20699"/>
                    </a:cubicBezTo>
                    <a:cubicBezTo>
                      <a:pt x="51365" y="23165"/>
                      <a:pt x="48715" y="25799"/>
                      <a:pt x="46323" y="28624"/>
                    </a:cubicBezTo>
                    <a:cubicBezTo>
                      <a:pt x="43928" y="31442"/>
                      <a:pt x="41809" y="34943"/>
                      <a:pt x="39949" y="39121"/>
                    </a:cubicBezTo>
                    <a:cubicBezTo>
                      <a:pt x="38089" y="43302"/>
                      <a:pt x="36373" y="48258"/>
                      <a:pt x="34803" y="53979"/>
                    </a:cubicBezTo>
                    <a:cubicBezTo>
                      <a:pt x="33231" y="59700"/>
                      <a:pt x="31809" y="66625"/>
                      <a:pt x="30562" y="74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858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6"/>
          <p:cNvGrpSpPr/>
          <p:nvPr/>
        </p:nvGrpSpPr>
        <p:grpSpPr>
          <a:xfrm>
            <a:off x="1799257" y="531936"/>
            <a:ext cx="9147769" cy="5794059"/>
            <a:chOff x="1349442" y="398952"/>
            <a:chExt cx="6860827" cy="4345544"/>
          </a:xfrm>
        </p:grpSpPr>
        <p:grpSp>
          <p:nvGrpSpPr>
            <p:cNvPr id="643" name="Google Shape;643;p36"/>
            <p:cNvGrpSpPr/>
            <p:nvPr/>
          </p:nvGrpSpPr>
          <p:grpSpPr>
            <a:xfrm rot="-385499">
              <a:off x="1359417" y="4497484"/>
              <a:ext cx="619154" cy="213039"/>
              <a:chOff x="-1465831" y="2387183"/>
              <a:chExt cx="619166" cy="213043"/>
            </a:xfrm>
          </p:grpSpPr>
          <p:sp>
            <p:nvSpPr>
              <p:cNvPr id="644" name="Google Shape;644;p36"/>
              <p:cNvSpPr/>
              <p:nvPr/>
            </p:nvSpPr>
            <p:spPr>
              <a:xfrm>
                <a:off x="-1465831" y="23871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-1331482" y="24080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-1220364" y="2426535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-1090130" y="24573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-969833" y="2420933"/>
                <a:ext cx="123168" cy="162386"/>
              </a:xfrm>
              <a:custGeom>
                <a:avLst/>
                <a:gdLst/>
                <a:ahLst/>
                <a:cxnLst/>
                <a:rect l="l" t="t" r="r" b="b"/>
                <a:pathLst>
                  <a:path w="117583" h="155022" extrusionOk="0">
                    <a:moveTo>
                      <a:pt x="71002" y="451"/>
                    </a:moveTo>
                    <a:cubicBezTo>
                      <a:pt x="77478" y="1202"/>
                      <a:pt x="83809" y="3570"/>
                      <a:pt x="89991" y="7560"/>
                    </a:cubicBezTo>
                    <a:cubicBezTo>
                      <a:pt x="96170" y="11558"/>
                      <a:pt x="101492" y="17045"/>
                      <a:pt x="105971" y="24024"/>
                    </a:cubicBezTo>
                    <a:cubicBezTo>
                      <a:pt x="110454" y="31004"/>
                      <a:pt x="113732" y="39433"/>
                      <a:pt x="115819" y="49301"/>
                    </a:cubicBezTo>
                    <a:cubicBezTo>
                      <a:pt x="117894" y="59177"/>
                      <a:pt x="118141" y="70443"/>
                      <a:pt x="116550" y="83105"/>
                    </a:cubicBezTo>
                    <a:cubicBezTo>
                      <a:pt x="115534" y="91554"/>
                      <a:pt x="113849" y="99120"/>
                      <a:pt x="111508" y="105807"/>
                    </a:cubicBezTo>
                    <a:cubicBezTo>
                      <a:pt x="109160" y="112501"/>
                      <a:pt x="106420" y="118383"/>
                      <a:pt x="103298" y="123463"/>
                    </a:cubicBezTo>
                    <a:cubicBezTo>
                      <a:pt x="100160" y="128544"/>
                      <a:pt x="96807" y="132948"/>
                      <a:pt x="93227" y="136680"/>
                    </a:cubicBezTo>
                    <a:cubicBezTo>
                      <a:pt x="89628" y="140404"/>
                      <a:pt x="86099" y="143503"/>
                      <a:pt x="82613" y="145958"/>
                    </a:cubicBezTo>
                    <a:cubicBezTo>
                      <a:pt x="79131" y="148416"/>
                      <a:pt x="75860" y="150288"/>
                      <a:pt x="72823" y="151585"/>
                    </a:cubicBezTo>
                    <a:cubicBezTo>
                      <a:pt x="69783" y="152890"/>
                      <a:pt x="67239" y="153684"/>
                      <a:pt x="65203" y="153981"/>
                    </a:cubicBezTo>
                    <a:cubicBezTo>
                      <a:pt x="62553" y="154477"/>
                      <a:pt x="59434" y="154797"/>
                      <a:pt x="55843" y="154946"/>
                    </a:cubicBezTo>
                    <a:cubicBezTo>
                      <a:pt x="52244" y="155102"/>
                      <a:pt x="48531" y="155016"/>
                      <a:pt x="44713" y="154712"/>
                    </a:cubicBezTo>
                    <a:cubicBezTo>
                      <a:pt x="40891" y="154407"/>
                      <a:pt x="37159" y="153680"/>
                      <a:pt x="33524" y="152535"/>
                    </a:cubicBezTo>
                    <a:cubicBezTo>
                      <a:pt x="29886" y="151394"/>
                      <a:pt x="26772" y="149788"/>
                      <a:pt x="24208" y="147720"/>
                    </a:cubicBezTo>
                    <a:cubicBezTo>
                      <a:pt x="21624" y="145645"/>
                      <a:pt x="18682" y="142776"/>
                      <a:pt x="15407" y="139111"/>
                    </a:cubicBezTo>
                    <a:cubicBezTo>
                      <a:pt x="12112" y="135437"/>
                      <a:pt x="9158" y="130603"/>
                      <a:pt x="6555" y="124589"/>
                    </a:cubicBezTo>
                    <a:cubicBezTo>
                      <a:pt x="3941" y="118574"/>
                      <a:pt x="2014" y="111196"/>
                      <a:pt x="783" y="102442"/>
                    </a:cubicBezTo>
                    <a:cubicBezTo>
                      <a:pt x="-448" y="93688"/>
                      <a:pt x="-229" y="83199"/>
                      <a:pt x="1448" y="70983"/>
                    </a:cubicBezTo>
                    <a:cubicBezTo>
                      <a:pt x="3124" y="58766"/>
                      <a:pt x="6067" y="48008"/>
                      <a:pt x="10268" y="38714"/>
                    </a:cubicBezTo>
                    <a:cubicBezTo>
                      <a:pt x="14477" y="29413"/>
                      <a:pt x="19608" y="21750"/>
                      <a:pt x="25658" y="15708"/>
                    </a:cubicBezTo>
                    <a:cubicBezTo>
                      <a:pt x="31711" y="9666"/>
                      <a:pt x="38593" y="5356"/>
                      <a:pt x="46315" y="2765"/>
                    </a:cubicBezTo>
                    <a:cubicBezTo>
                      <a:pt x="54046" y="174"/>
                      <a:pt x="62272" y="-596"/>
                      <a:pt x="70998" y="455"/>
                    </a:cubicBezTo>
                    <a:close/>
                    <a:moveTo>
                      <a:pt x="30558" y="74750"/>
                    </a:moveTo>
                    <a:cubicBezTo>
                      <a:pt x="29281" y="83019"/>
                      <a:pt x="28776" y="90320"/>
                      <a:pt x="29065" y="96654"/>
                    </a:cubicBezTo>
                    <a:cubicBezTo>
                      <a:pt x="29331" y="102993"/>
                      <a:pt x="29960" y="108371"/>
                      <a:pt x="30926" y="112790"/>
                    </a:cubicBezTo>
                    <a:cubicBezTo>
                      <a:pt x="31891" y="117210"/>
                      <a:pt x="33005" y="120775"/>
                      <a:pt x="34298" y="123448"/>
                    </a:cubicBezTo>
                    <a:cubicBezTo>
                      <a:pt x="35568" y="126121"/>
                      <a:pt x="36569" y="128020"/>
                      <a:pt x="37272" y="129110"/>
                    </a:cubicBezTo>
                    <a:cubicBezTo>
                      <a:pt x="37945" y="130494"/>
                      <a:pt x="39367" y="131549"/>
                      <a:pt x="41559" y="132276"/>
                    </a:cubicBezTo>
                    <a:cubicBezTo>
                      <a:pt x="43752" y="133007"/>
                      <a:pt x="46112" y="133515"/>
                      <a:pt x="48656" y="133788"/>
                    </a:cubicBezTo>
                    <a:cubicBezTo>
                      <a:pt x="51192" y="134062"/>
                      <a:pt x="53698" y="134050"/>
                      <a:pt x="56171" y="133741"/>
                    </a:cubicBezTo>
                    <a:cubicBezTo>
                      <a:pt x="58649" y="133440"/>
                      <a:pt x="60587" y="132807"/>
                      <a:pt x="62010" y="131861"/>
                    </a:cubicBezTo>
                    <a:cubicBezTo>
                      <a:pt x="62807" y="131256"/>
                      <a:pt x="64066" y="129642"/>
                      <a:pt x="65785" y="127016"/>
                    </a:cubicBezTo>
                    <a:cubicBezTo>
                      <a:pt x="67501" y="124386"/>
                      <a:pt x="69333" y="120915"/>
                      <a:pt x="71284" y="116605"/>
                    </a:cubicBezTo>
                    <a:cubicBezTo>
                      <a:pt x="73234" y="112294"/>
                      <a:pt x="75184" y="107229"/>
                      <a:pt x="77130" y="101414"/>
                    </a:cubicBezTo>
                    <a:cubicBezTo>
                      <a:pt x="79068" y="95603"/>
                      <a:pt x="80718" y="89280"/>
                      <a:pt x="82089" y="82457"/>
                    </a:cubicBezTo>
                    <a:cubicBezTo>
                      <a:pt x="83562" y="74793"/>
                      <a:pt x="84543" y="67661"/>
                      <a:pt x="85016" y="61068"/>
                    </a:cubicBezTo>
                    <a:cubicBezTo>
                      <a:pt x="85493" y="54479"/>
                      <a:pt x="85642" y="48680"/>
                      <a:pt x="85474" y="43646"/>
                    </a:cubicBezTo>
                    <a:cubicBezTo>
                      <a:pt x="85305" y="38617"/>
                      <a:pt x="84879" y="34408"/>
                      <a:pt x="84204" y="31020"/>
                    </a:cubicBezTo>
                    <a:cubicBezTo>
                      <a:pt x="83520" y="27639"/>
                      <a:pt x="82625" y="25298"/>
                      <a:pt x="81515" y="24001"/>
                    </a:cubicBezTo>
                    <a:cubicBezTo>
                      <a:pt x="79916" y="22062"/>
                      <a:pt x="77869" y="20570"/>
                      <a:pt x="75364" y="19514"/>
                    </a:cubicBezTo>
                    <a:cubicBezTo>
                      <a:pt x="72866" y="18459"/>
                      <a:pt x="70307" y="17818"/>
                      <a:pt x="67684" y="17596"/>
                    </a:cubicBezTo>
                    <a:cubicBezTo>
                      <a:pt x="65070" y="17388"/>
                      <a:pt x="62549" y="17537"/>
                      <a:pt x="60111" y="18065"/>
                    </a:cubicBezTo>
                    <a:cubicBezTo>
                      <a:pt x="57676" y="18588"/>
                      <a:pt x="55742" y="19468"/>
                      <a:pt x="54280" y="20699"/>
                    </a:cubicBezTo>
                    <a:cubicBezTo>
                      <a:pt x="51365" y="23165"/>
                      <a:pt x="48715" y="25799"/>
                      <a:pt x="46323" y="28624"/>
                    </a:cubicBezTo>
                    <a:cubicBezTo>
                      <a:pt x="43928" y="31442"/>
                      <a:pt x="41809" y="34943"/>
                      <a:pt x="39949" y="39121"/>
                    </a:cubicBezTo>
                    <a:cubicBezTo>
                      <a:pt x="38089" y="43302"/>
                      <a:pt x="36373" y="48258"/>
                      <a:pt x="34803" y="53979"/>
                    </a:cubicBezTo>
                    <a:cubicBezTo>
                      <a:pt x="33231" y="59700"/>
                      <a:pt x="31809" y="66625"/>
                      <a:pt x="30562" y="74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36"/>
            <p:cNvGrpSpPr/>
            <p:nvPr/>
          </p:nvGrpSpPr>
          <p:grpSpPr>
            <a:xfrm rot="-442639">
              <a:off x="1401074" y="439228"/>
              <a:ext cx="640275" cy="200552"/>
              <a:chOff x="-1846831" y="2912352"/>
              <a:chExt cx="640289" cy="200557"/>
            </a:xfrm>
          </p:grpSpPr>
          <p:sp>
            <p:nvSpPr>
              <p:cNvPr id="650" name="Google Shape;650;p36"/>
              <p:cNvSpPr/>
              <p:nvPr/>
            </p:nvSpPr>
            <p:spPr>
              <a:xfrm>
                <a:off x="-1846831" y="29205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-1712482" y="29414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 rot="900723">
                <a:off x="-1593588" y="2924966"/>
                <a:ext cx="116897" cy="147995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92371" extrusionOk="0">
                    <a:moveTo>
                      <a:pt x="0" y="8552"/>
                    </a:moveTo>
                    <a:cubicBezTo>
                      <a:pt x="1715" y="9600"/>
                      <a:pt x="3524" y="10266"/>
                      <a:pt x="5239" y="10647"/>
                    </a:cubicBezTo>
                    <a:cubicBezTo>
                      <a:pt x="6953" y="11028"/>
                      <a:pt x="8477" y="11219"/>
                      <a:pt x="9906" y="11219"/>
                    </a:cubicBezTo>
                    <a:cubicBezTo>
                      <a:pt x="11430" y="11219"/>
                      <a:pt x="13049" y="11219"/>
                      <a:pt x="14478" y="10838"/>
                    </a:cubicBezTo>
                    <a:cubicBezTo>
                      <a:pt x="15907" y="10552"/>
                      <a:pt x="17335" y="9790"/>
                      <a:pt x="18764" y="8838"/>
                    </a:cubicBezTo>
                    <a:cubicBezTo>
                      <a:pt x="20193" y="7790"/>
                      <a:pt x="21907" y="6742"/>
                      <a:pt x="23813" y="5599"/>
                    </a:cubicBezTo>
                    <a:cubicBezTo>
                      <a:pt x="25717" y="4456"/>
                      <a:pt x="28099" y="3313"/>
                      <a:pt x="30766" y="2265"/>
                    </a:cubicBezTo>
                    <a:cubicBezTo>
                      <a:pt x="33433" y="1218"/>
                      <a:pt x="36767" y="456"/>
                      <a:pt x="40672" y="75"/>
                    </a:cubicBezTo>
                    <a:cubicBezTo>
                      <a:pt x="42386" y="-116"/>
                      <a:pt x="44196" y="75"/>
                      <a:pt x="46196" y="456"/>
                    </a:cubicBezTo>
                    <a:cubicBezTo>
                      <a:pt x="48196" y="932"/>
                      <a:pt x="50101" y="1599"/>
                      <a:pt x="52006" y="2456"/>
                    </a:cubicBezTo>
                    <a:cubicBezTo>
                      <a:pt x="53912" y="3313"/>
                      <a:pt x="55626" y="4266"/>
                      <a:pt x="57341" y="5409"/>
                    </a:cubicBezTo>
                    <a:cubicBezTo>
                      <a:pt x="58960" y="6552"/>
                      <a:pt x="60293" y="7695"/>
                      <a:pt x="61150" y="8838"/>
                    </a:cubicBezTo>
                    <a:cubicBezTo>
                      <a:pt x="62103" y="9981"/>
                      <a:pt x="62960" y="11981"/>
                      <a:pt x="63627" y="14838"/>
                    </a:cubicBezTo>
                    <a:cubicBezTo>
                      <a:pt x="64294" y="17696"/>
                      <a:pt x="64770" y="20744"/>
                      <a:pt x="65056" y="24078"/>
                    </a:cubicBezTo>
                    <a:cubicBezTo>
                      <a:pt x="65342" y="27411"/>
                      <a:pt x="65437" y="30745"/>
                      <a:pt x="65342" y="33984"/>
                    </a:cubicBezTo>
                    <a:cubicBezTo>
                      <a:pt x="65246" y="37222"/>
                      <a:pt x="64865" y="39984"/>
                      <a:pt x="64294" y="42080"/>
                    </a:cubicBezTo>
                    <a:cubicBezTo>
                      <a:pt x="63437" y="43985"/>
                      <a:pt x="61817" y="46461"/>
                      <a:pt x="59245" y="49605"/>
                    </a:cubicBezTo>
                    <a:cubicBezTo>
                      <a:pt x="57055" y="52272"/>
                      <a:pt x="53721" y="55701"/>
                      <a:pt x="49149" y="60082"/>
                    </a:cubicBezTo>
                    <a:cubicBezTo>
                      <a:pt x="44672" y="64368"/>
                      <a:pt x="38481" y="69607"/>
                      <a:pt x="30766" y="75703"/>
                    </a:cubicBezTo>
                    <a:cubicBezTo>
                      <a:pt x="35719" y="75036"/>
                      <a:pt x="39815" y="74465"/>
                      <a:pt x="43148" y="73893"/>
                    </a:cubicBezTo>
                    <a:cubicBezTo>
                      <a:pt x="46482" y="73322"/>
                      <a:pt x="49149" y="72750"/>
                      <a:pt x="51340" y="72274"/>
                    </a:cubicBezTo>
                    <a:cubicBezTo>
                      <a:pt x="53721" y="71703"/>
                      <a:pt x="55721" y="71131"/>
                      <a:pt x="57055" y="70560"/>
                    </a:cubicBezTo>
                    <a:cubicBezTo>
                      <a:pt x="58293" y="69893"/>
                      <a:pt x="59531" y="69036"/>
                      <a:pt x="60865" y="67893"/>
                    </a:cubicBezTo>
                    <a:cubicBezTo>
                      <a:pt x="62008" y="66940"/>
                      <a:pt x="63151" y="65702"/>
                      <a:pt x="64389" y="64178"/>
                    </a:cubicBezTo>
                    <a:cubicBezTo>
                      <a:pt x="65627" y="62654"/>
                      <a:pt x="66770" y="60749"/>
                      <a:pt x="67913" y="58368"/>
                    </a:cubicBezTo>
                    <a:cubicBezTo>
                      <a:pt x="68675" y="62940"/>
                      <a:pt x="69342" y="66559"/>
                      <a:pt x="69913" y="69131"/>
                    </a:cubicBezTo>
                    <a:cubicBezTo>
                      <a:pt x="70294" y="70655"/>
                      <a:pt x="70580" y="71988"/>
                      <a:pt x="70771" y="73036"/>
                    </a:cubicBezTo>
                    <a:cubicBezTo>
                      <a:pt x="70961" y="74084"/>
                      <a:pt x="71152" y="75227"/>
                      <a:pt x="71438" y="76560"/>
                    </a:cubicBezTo>
                    <a:cubicBezTo>
                      <a:pt x="71628" y="77703"/>
                      <a:pt x="71914" y="79132"/>
                      <a:pt x="72104" y="80656"/>
                    </a:cubicBezTo>
                    <a:cubicBezTo>
                      <a:pt x="72295" y="82180"/>
                      <a:pt x="72580" y="83799"/>
                      <a:pt x="72961" y="85514"/>
                    </a:cubicBezTo>
                    <a:cubicBezTo>
                      <a:pt x="68580" y="84847"/>
                      <a:pt x="64579" y="84466"/>
                      <a:pt x="61055" y="84180"/>
                    </a:cubicBezTo>
                    <a:cubicBezTo>
                      <a:pt x="57531" y="83895"/>
                      <a:pt x="54483" y="83799"/>
                      <a:pt x="52006" y="83895"/>
                    </a:cubicBezTo>
                    <a:cubicBezTo>
                      <a:pt x="49054" y="83895"/>
                      <a:pt x="46482" y="83990"/>
                      <a:pt x="44196" y="84276"/>
                    </a:cubicBezTo>
                    <a:cubicBezTo>
                      <a:pt x="41815" y="84657"/>
                      <a:pt x="39243" y="85133"/>
                      <a:pt x="36385" y="85800"/>
                    </a:cubicBezTo>
                    <a:cubicBezTo>
                      <a:pt x="33909" y="86466"/>
                      <a:pt x="30861" y="87228"/>
                      <a:pt x="27432" y="88276"/>
                    </a:cubicBezTo>
                    <a:cubicBezTo>
                      <a:pt x="24003" y="89324"/>
                      <a:pt x="20098" y="90657"/>
                      <a:pt x="15811" y="92372"/>
                    </a:cubicBezTo>
                    <a:cubicBezTo>
                      <a:pt x="15335" y="91515"/>
                      <a:pt x="14954" y="90562"/>
                      <a:pt x="14573" y="89610"/>
                    </a:cubicBezTo>
                    <a:cubicBezTo>
                      <a:pt x="14192" y="88657"/>
                      <a:pt x="13906" y="87705"/>
                      <a:pt x="13621" y="86847"/>
                    </a:cubicBezTo>
                    <a:cubicBezTo>
                      <a:pt x="13240" y="85895"/>
                      <a:pt x="12954" y="84847"/>
                      <a:pt x="12668" y="83895"/>
                    </a:cubicBezTo>
                    <a:cubicBezTo>
                      <a:pt x="12382" y="82942"/>
                      <a:pt x="12097" y="81894"/>
                      <a:pt x="11811" y="81037"/>
                    </a:cubicBezTo>
                    <a:cubicBezTo>
                      <a:pt x="11525" y="80180"/>
                      <a:pt x="11335" y="79323"/>
                      <a:pt x="11144" y="78370"/>
                    </a:cubicBezTo>
                    <a:cubicBezTo>
                      <a:pt x="10954" y="77418"/>
                      <a:pt x="10763" y="76560"/>
                      <a:pt x="10573" y="75703"/>
                    </a:cubicBezTo>
                    <a:cubicBezTo>
                      <a:pt x="16859" y="70560"/>
                      <a:pt x="22003" y="66083"/>
                      <a:pt x="25813" y="62082"/>
                    </a:cubicBezTo>
                    <a:cubicBezTo>
                      <a:pt x="29623" y="58082"/>
                      <a:pt x="32671" y="54653"/>
                      <a:pt x="34862" y="51986"/>
                    </a:cubicBezTo>
                    <a:cubicBezTo>
                      <a:pt x="37338" y="48747"/>
                      <a:pt x="39148" y="45890"/>
                      <a:pt x="40386" y="43318"/>
                    </a:cubicBezTo>
                    <a:cubicBezTo>
                      <a:pt x="41529" y="40270"/>
                      <a:pt x="42291" y="36936"/>
                      <a:pt x="42863" y="33317"/>
                    </a:cubicBezTo>
                    <a:cubicBezTo>
                      <a:pt x="43434" y="29697"/>
                      <a:pt x="43339" y="26459"/>
                      <a:pt x="42767" y="23506"/>
                    </a:cubicBezTo>
                    <a:cubicBezTo>
                      <a:pt x="42100" y="20553"/>
                      <a:pt x="40862" y="18267"/>
                      <a:pt x="38767" y="16553"/>
                    </a:cubicBezTo>
                    <a:cubicBezTo>
                      <a:pt x="36767" y="14838"/>
                      <a:pt x="33814" y="14362"/>
                      <a:pt x="29908" y="15029"/>
                    </a:cubicBezTo>
                    <a:cubicBezTo>
                      <a:pt x="27337" y="15505"/>
                      <a:pt x="25051" y="16648"/>
                      <a:pt x="22955" y="18553"/>
                    </a:cubicBezTo>
                    <a:cubicBezTo>
                      <a:pt x="20860" y="20458"/>
                      <a:pt x="19050" y="22649"/>
                      <a:pt x="17431" y="25125"/>
                    </a:cubicBezTo>
                    <a:cubicBezTo>
                      <a:pt x="15811" y="27602"/>
                      <a:pt x="14478" y="30269"/>
                      <a:pt x="13240" y="33031"/>
                    </a:cubicBezTo>
                    <a:cubicBezTo>
                      <a:pt x="12097" y="35793"/>
                      <a:pt x="11144" y="38365"/>
                      <a:pt x="10477" y="40746"/>
                    </a:cubicBezTo>
                    <a:cubicBezTo>
                      <a:pt x="9716" y="43128"/>
                      <a:pt x="9239" y="45128"/>
                      <a:pt x="8858" y="46747"/>
                    </a:cubicBezTo>
                    <a:cubicBezTo>
                      <a:pt x="8477" y="48366"/>
                      <a:pt x="8287" y="49224"/>
                      <a:pt x="8287" y="49224"/>
                    </a:cubicBezTo>
                    <a:cubicBezTo>
                      <a:pt x="8287" y="49414"/>
                      <a:pt x="8001" y="48747"/>
                      <a:pt x="7715" y="47319"/>
                    </a:cubicBezTo>
                    <a:cubicBezTo>
                      <a:pt x="7429" y="45890"/>
                      <a:pt x="7048" y="44080"/>
                      <a:pt x="6763" y="41985"/>
                    </a:cubicBezTo>
                    <a:cubicBezTo>
                      <a:pt x="6382" y="39794"/>
                      <a:pt x="6001" y="37603"/>
                      <a:pt x="5524" y="35222"/>
                    </a:cubicBezTo>
                    <a:cubicBezTo>
                      <a:pt x="5048" y="32841"/>
                      <a:pt x="4667" y="30840"/>
                      <a:pt x="4381" y="29316"/>
                    </a:cubicBezTo>
                    <a:cubicBezTo>
                      <a:pt x="4191" y="28078"/>
                      <a:pt x="3810" y="26364"/>
                      <a:pt x="3429" y="24363"/>
                    </a:cubicBezTo>
                    <a:cubicBezTo>
                      <a:pt x="2762" y="21030"/>
                      <a:pt x="1715" y="15886"/>
                      <a:pt x="95" y="88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-1465830" y="29907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 rot="557599">
                <a:off x="-1333283" y="2938138"/>
                <a:ext cx="114032" cy="166657"/>
              </a:xfrm>
              <a:custGeom>
                <a:avLst/>
                <a:gdLst/>
                <a:ahLst/>
                <a:cxnLst/>
                <a:rect l="l" t="t" r="r" b="b"/>
                <a:pathLst>
                  <a:path w="62957" h="92011" extrusionOk="0">
                    <a:moveTo>
                      <a:pt x="31940" y="0"/>
                    </a:moveTo>
                    <a:cubicBezTo>
                      <a:pt x="34892" y="0"/>
                      <a:pt x="37940" y="667"/>
                      <a:pt x="41084" y="1715"/>
                    </a:cubicBezTo>
                    <a:cubicBezTo>
                      <a:pt x="44227" y="2762"/>
                      <a:pt x="47180" y="4477"/>
                      <a:pt x="50037" y="6763"/>
                    </a:cubicBezTo>
                    <a:cubicBezTo>
                      <a:pt x="52799" y="9049"/>
                      <a:pt x="55276" y="11906"/>
                      <a:pt x="57467" y="15526"/>
                    </a:cubicBezTo>
                    <a:cubicBezTo>
                      <a:pt x="59657" y="19050"/>
                      <a:pt x="61086" y="23336"/>
                      <a:pt x="61943" y="28194"/>
                    </a:cubicBezTo>
                    <a:cubicBezTo>
                      <a:pt x="63372" y="36671"/>
                      <a:pt x="63277" y="44101"/>
                      <a:pt x="61753" y="50483"/>
                    </a:cubicBezTo>
                    <a:cubicBezTo>
                      <a:pt x="60229" y="56864"/>
                      <a:pt x="57848" y="62484"/>
                      <a:pt x="54514" y="67437"/>
                    </a:cubicBezTo>
                    <a:cubicBezTo>
                      <a:pt x="51180" y="72390"/>
                      <a:pt x="47180" y="76772"/>
                      <a:pt x="42608" y="80772"/>
                    </a:cubicBezTo>
                    <a:cubicBezTo>
                      <a:pt x="38036" y="84677"/>
                      <a:pt x="33273" y="88487"/>
                      <a:pt x="28320" y="92012"/>
                    </a:cubicBezTo>
                    <a:cubicBezTo>
                      <a:pt x="25558" y="89726"/>
                      <a:pt x="23462" y="87821"/>
                      <a:pt x="21938" y="86392"/>
                    </a:cubicBezTo>
                    <a:lnTo>
                      <a:pt x="19462" y="84201"/>
                    </a:lnTo>
                    <a:cubicBezTo>
                      <a:pt x="18795" y="83439"/>
                      <a:pt x="17938" y="82677"/>
                      <a:pt x="16985" y="81820"/>
                    </a:cubicBezTo>
                    <a:cubicBezTo>
                      <a:pt x="16128" y="81058"/>
                      <a:pt x="15176" y="80010"/>
                      <a:pt x="13937" y="78962"/>
                    </a:cubicBezTo>
                    <a:cubicBezTo>
                      <a:pt x="12794" y="77819"/>
                      <a:pt x="11461" y="76581"/>
                      <a:pt x="9937" y="75057"/>
                    </a:cubicBezTo>
                    <a:cubicBezTo>
                      <a:pt x="12699" y="76295"/>
                      <a:pt x="15176" y="77153"/>
                      <a:pt x="17366" y="77438"/>
                    </a:cubicBezTo>
                    <a:cubicBezTo>
                      <a:pt x="19557" y="77724"/>
                      <a:pt x="21462" y="77819"/>
                      <a:pt x="22986" y="77629"/>
                    </a:cubicBezTo>
                    <a:cubicBezTo>
                      <a:pt x="24796" y="77438"/>
                      <a:pt x="26415" y="77057"/>
                      <a:pt x="27844" y="76390"/>
                    </a:cubicBezTo>
                    <a:cubicBezTo>
                      <a:pt x="31559" y="74295"/>
                      <a:pt x="34892" y="71723"/>
                      <a:pt x="37750" y="68675"/>
                    </a:cubicBezTo>
                    <a:cubicBezTo>
                      <a:pt x="40226" y="66008"/>
                      <a:pt x="42417" y="62770"/>
                      <a:pt x="44417" y="58960"/>
                    </a:cubicBezTo>
                    <a:cubicBezTo>
                      <a:pt x="46418" y="55150"/>
                      <a:pt x="47275" y="50578"/>
                      <a:pt x="47084" y="45434"/>
                    </a:cubicBezTo>
                    <a:cubicBezTo>
                      <a:pt x="44608" y="49530"/>
                      <a:pt x="41846" y="52578"/>
                      <a:pt x="38702" y="54483"/>
                    </a:cubicBezTo>
                    <a:cubicBezTo>
                      <a:pt x="35559" y="56388"/>
                      <a:pt x="32702" y="57722"/>
                      <a:pt x="30035" y="58484"/>
                    </a:cubicBezTo>
                    <a:cubicBezTo>
                      <a:pt x="26796" y="59341"/>
                      <a:pt x="23558" y="59722"/>
                      <a:pt x="20319" y="59531"/>
                    </a:cubicBezTo>
                    <a:cubicBezTo>
                      <a:pt x="18700" y="59341"/>
                      <a:pt x="16890" y="58674"/>
                      <a:pt x="14890" y="57341"/>
                    </a:cubicBezTo>
                    <a:cubicBezTo>
                      <a:pt x="12890" y="56007"/>
                      <a:pt x="10985" y="54293"/>
                      <a:pt x="9175" y="52102"/>
                    </a:cubicBezTo>
                    <a:cubicBezTo>
                      <a:pt x="7365" y="49911"/>
                      <a:pt x="5651" y="47530"/>
                      <a:pt x="4127" y="44768"/>
                    </a:cubicBezTo>
                    <a:cubicBezTo>
                      <a:pt x="2603" y="42005"/>
                      <a:pt x="1555" y="39148"/>
                      <a:pt x="793" y="36005"/>
                    </a:cubicBezTo>
                    <a:cubicBezTo>
                      <a:pt x="31" y="32861"/>
                      <a:pt x="-160" y="29718"/>
                      <a:pt x="126" y="26480"/>
                    </a:cubicBezTo>
                    <a:cubicBezTo>
                      <a:pt x="412" y="23241"/>
                      <a:pt x="1364" y="20098"/>
                      <a:pt x="3174" y="16955"/>
                    </a:cubicBezTo>
                    <a:cubicBezTo>
                      <a:pt x="5841" y="12383"/>
                      <a:pt x="8318" y="8954"/>
                      <a:pt x="10699" y="6572"/>
                    </a:cubicBezTo>
                    <a:cubicBezTo>
                      <a:pt x="13080" y="4191"/>
                      <a:pt x="15461" y="2477"/>
                      <a:pt x="17843" y="1524"/>
                    </a:cubicBezTo>
                    <a:cubicBezTo>
                      <a:pt x="20224" y="572"/>
                      <a:pt x="22510" y="0"/>
                      <a:pt x="24796" y="0"/>
                    </a:cubicBezTo>
                    <a:cubicBezTo>
                      <a:pt x="27082" y="0"/>
                      <a:pt x="29463" y="0"/>
                      <a:pt x="31940" y="0"/>
                    </a:cubicBezTo>
                    <a:close/>
                    <a:moveTo>
                      <a:pt x="20033" y="26765"/>
                    </a:moveTo>
                    <a:cubicBezTo>
                      <a:pt x="19462" y="29242"/>
                      <a:pt x="19271" y="31623"/>
                      <a:pt x="19462" y="34004"/>
                    </a:cubicBezTo>
                    <a:cubicBezTo>
                      <a:pt x="19652" y="36386"/>
                      <a:pt x="20033" y="38576"/>
                      <a:pt x="20891" y="40481"/>
                    </a:cubicBezTo>
                    <a:cubicBezTo>
                      <a:pt x="21748" y="42386"/>
                      <a:pt x="22700" y="44006"/>
                      <a:pt x="23939" y="45339"/>
                    </a:cubicBezTo>
                    <a:cubicBezTo>
                      <a:pt x="25272" y="46673"/>
                      <a:pt x="26796" y="47435"/>
                      <a:pt x="28606" y="47720"/>
                    </a:cubicBezTo>
                    <a:cubicBezTo>
                      <a:pt x="30416" y="48006"/>
                      <a:pt x="32130" y="47720"/>
                      <a:pt x="33845" y="46577"/>
                    </a:cubicBezTo>
                    <a:cubicBezTo>
                      <a:pt x="35559" y="45530"/>
                      <a:pt x="37083" y="44006"/>
                      <a:pt x="38417" y="42101"/>
                    </a:cubicBezTo>
                    <a:cubicBezTo>
                      <a:pt x="39845" y="40196"/>
                      <a:pt x="40988" y="38005"/>
                      <a:pt x="41846" y="35528"/>
                    </a:cubicBezTo>
                    <a:cubicBezTo>
                      <a:pt x="42703" y="33052"/>
                      <a:pt x="43274" y="30480"/>
                      <a:pt x="43465" y="27908"/>
                    </a:cubicBezTo>
                    <a:cubicBezTo>
                      <a:pt x="43560" y="26099"/>
                      <a:pt x="43465" y="24194"/>
                      <a:pt x="43179" y="22098"/>
                    </a:cubicBezTo>
                    <a:cubicBezTo>
                      <a:pt x="42893" y="20003"/>
                      <a:pt x="42322" y="18098"/>
                      <a:pt x="41560" y="16288"/>
                    </a:cubicBezTo>
                    <a:cubicBezTo>
                      <a:pt x="40798" y="14478"/>
                      <a:pt x="39845" y="12954"/>
                      <a:pt x="38798" y="11811"/>
                    </a:cubicBezTo>
                    <a:cubicBezTo>
                      <a:pt x="37750" y="10573"/>
                      <a:pt x="36512" y="9906"/>
                      <a:pt x="35273" y="9716"/>
                    </a:cubicBezTo>
                    <a:cubicBezTo>
                      <a:pt x="33559" y="9525"/>
                      <a:pt x="31844" y="9906"/>
                      <a:pt x="30225" y="10763"/>
                    </a:cubicBezTo>
                    <a:cubicBezTo>
                      <a:pt x="28606" y="11621"/>
                      <a:pt x="27082" y="12859"/>
                      <a:pt x="25748" y="14383"/>
                    </a:cubicBezTo>
                    <a:cubicBezTo>
                      <a:pt x="24415" y="16002"/>
                      <a:pt x="23177" y="17812"/>
                      <a:pt x="22129" y="20003"/>
                    </a:cubicBezTo>
                    <a:cubicBezTo>
                      <a:pt x="21081" y="22193"/>
                      <a:pt x="20414" y="24479"/>
                      <a:pt x="19938" y="26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5" name="Google Shape;655;p36"/>
            <p:cNvGrpSpPr/>
            <p:nvPr/>
          </p:nvGrpSpPr>
          <p:grpSpPr>
            <a:xfrm rot="143743">
              <a:off x="7274592" y="4507436"/>
              <a:ext cx="932047" cy="193109"/>
              <a:chOff x="7927588" y="4699870"/>
              <a:chExt cx="932071" cy="193114"/>
            </a:xfrm>
          </p:grpSpPr>
          <p:sp>
            <p:nvSpPr>
              <p:cNvPr id="656" name="Google Shape;656;p36"/>
              <p:cNvSpPr/>
              <p:nvPr/>
            </p:nvSpPr>
            <p:spPr>
              <a:xfrm rot="314828">
                <a:off x="7928626" y="4798468"/>
                <a:ext cx="85383" cy="26612"/>
              </a:xfrm>
              <a:custGeom>
                <a:avLst/>
                <a:gdLst/>
                <a:ahLst/>
                <a:cxnLst/>
                <a:rect l="l" t="t" r="r" b="b"/>
                <a:pathLst>
                  <a:path w="115680" h="36055" extrusionOk="0">
                    <a:moveTo>
                      <a:pt x="0" y="10114"/>
                    </a:moveTo>
                    <a:cubicBezTo>
                      <a:pt x="6851" y="9848"/>
                      <a:pt x="13123" y="9528"/>
                      <a:pt x="18821" y="9160"/>
                    </a:cubicBezTo>
                    <a:cubicBezTo>
                      <a:pt x="24515" y="8789"/>
                      <a:pt x="29474" y="8469"/>
                      <a:pt x="33675" y="8195"/>
                    </a:cubicBezTo>
                    <a:cubicBezTo>
                      <a:pt x="38588" y="7875"/>
                      <a:pt x="43043" y="7503"/>
                      <a:pt x="47068" y="7066"/>
                    </a:cubicBezTo>
                    <a:cubicBezTo>
                      <a:pt x="51281" y="6792"/>
                      <a:pt x="56619" y="6268"/>
                      <a:pt x="63075" y="5495"/>
                    </a:cubicBezTo>
                    <a:cubicBezTo>
                      <a:pt x="68671" y="4959"/>
                      <a:pt x="75710" y="4244"/>
                      <a:pt x="84190" y="3341"/>
                    </a:cubicBezTo>
                    <a:cubicBezTo>
                      <a:pt x="92670" y="2435"/>
                      <a:pt x="103023" y="1321"/>
                      <a:pt x="115258" y="0"/>
                    </a:cubicBezTo>
                    <a:lnTo>
                      <a:pt x="115680" y="26907"/>
                    </a:lnTo>
                    <a:cubicBezTo>
                      <a:pt x="105825" y="26840"/>
                      <a:pt x="97590" y="26887"/>
                      <a:pt x="91005" y="27051"/>
                    </a:cubicBezTo>
                    <a:cubicBezTo>
                      <a:pt x="84420" y="27215"/>
                      <a:pt x="79094" y="27344"/>
                      <a:pt x="75057" y="27430"/>
                    </a:cubicBezTo>
                    <a:cubicBezTo>
                      <a:pt x="70317" y="27559"/>
                      <a:pt x="66451" y="27813"/>
                      <a:pt x="63493" y="28181"/>
                    </a:cubicBezTo>
                    <a:cubicBezTo>
                      <a:pt x="60511" y="28544"/>
                      <a:pt x="56326" y="29079"/>
                      <a:pt x="50917" y="29787"/>
                    </a:cubicBezTo>
                    <a:cubicBezTo>
                      <a:pt x="46384" y="30439"/>
                      <a:pt x="40233" y="31229"/>
                      <a:pt x="32456" y="32167"/>
                    </a:cubicBezTo>
                    <a:cubicBezTo>
                      <a:pt x="24695" y="33112"/>
                      <a:pt x="14870" y="34410"/>
                      <a:pt x="3009" y="36055"/>
                    </a:cubicBezTo>
                    <a:lnTo>
                      <a:pt x="4" y="101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 rot="315344">
                <a:off x="8037835" y="4704559"/>
                <a:ext cx="110378" cy="174190"/>
              </a:xfrm>
              <a:custGeom>
                <a:avLst/>
                <a:gdLst/>
                <a:ahLst/>
                <a:cxnLst/>
                <a:rect l="l" t="t" r="r" b="b"/>
                <a:pathLst>
                  <a:path w="65231" h="102942" extrusionOk="0">
                    <a:moveTo>
                      <a:pt x="40934" y="286"/>
                    </a:moveTo>
                    <a:lnTo>
                      <a:pt x="48554" y="31814"/>
                    </a:lnTo>
                    <a:cubicBezTo>
                      <a:pt x="47411" y="28956"/>
                      <a:pt x="45982" y="26956"/>
                      <a:pt x="44363" y="25717"/>
                    </a:cubicBezTo>
                    <a:cubicBezTo>
                      <a:pt x="42743" y="24479"/>
                      <a:pt x="41124" y="23813"/>
                      <a:pt x="39600" y="23527"/>
                    </a:cubicBezTo>
                    <a:cubicBezTo>
                      <a:pt x="37790" y="23241"/>
                      <a:pt x="35885" y="23336"/>
                      <a:pt x="33980" y="23908"/>
                    </a:cubicBezTo>
                    <a:cubicBezTo>
                      <a:pt x="29408" y="25908"/>
                      <a:pt x="25598" y="28861"/>
                      <a:pt x="22550" y="32766"/>
                    </a:cubicBezTo>
                    <a:cubicBezTo>
                      <a:pt x="21312" y="34481"/>
                      <a:pt x="20074" y="36385"/>
                      <a:pt x="18836" y="38672"/>
                    </a:cubicBezTo>
                    <a:cubicBezTo>
                      <a:pt x="17693" y="40958"/>
                      <a:pt x="16740" y="43625"/>
                      <a:pt x="15978" y="46577"/>
                    </a:cubicBezTo>
                    <a:cubicBezTo>
                      <a:pt x="15311" y="49625"/>
                      <a:pt x="14930" y="52959"/>
                      <a:pt x="14835" y="56674"/>
                    </a:cubicBezTo>
                    <a:cubicBezTo>
                      <a:pt x="14740" y="60389"/>
                      <a:pt x="15121" y="64579"/>
                      <a:pt x="15883" y="69247"/>
                    </a:cubicBezTo>
                    <a:cubicBezTo>
                      <a:pt x="16645" y="65437"/>
                      <a:pt x="17693" y="62103"/>
                      <a:pt x="18931" y="59341"/>
                    </a:cubicBezTo>
                    <a:cubicBezTo>
                      <a:pt x="20264" y="56578"/>
                      <a:pt x="21693" y="54293"/>
                      <a:pt x="23312" y="52388"/>
                    </a:cubicBezTo>
                    <a:cubicBezTo>
                      <a:pt x="24932" y="50483"/>
                      <a:pt x="26646" y="48959"/>
                      <a:pt x="28456" y="47815"/>
                    </a:cubicBezTo>
                    <a:cubicBezTo>
                      <a:pt x="30266" y="46672"/>
                      <a:pt x="32075" y="45815"/>
                      <a:pt x="33885" y="45244"/>
                    </a:cubicBezTo>
                    <a:cubicBezTo>
                      <a:pt x="38076" y="43815"/>
                      <a:pt x="42648" y="43625"/>
                      <a:pt x="47411" y="44577"/>
                    </a:cubicBezTo>
                    <a:cubicBezTo>
                      <a:pt x="51316" y="45625"/>
                      <a:pt x="54554" y="47530"/>
                      <a:pt x="57317" y="50292"/>
                    </a:cubicBezTo>
                    <a:cubicBezTo>
                      <a:pt x="59984" y="53054"/>
                      <a:pt x="62079" y="56388"/>
                      <a:pt x="63317" y="60198"/>
                    </a:cubicBezTo>
                    <a:cubicBezTo>
                      <a:pt x="64651" y="64008"/>
                      <a:pt x="65318" y="68104"/>
                      <a:pt x="65222" y="72390"/>
                    </a:cubicBezTo>
                    <a:cubicBezTo>
                      <a:pt x="65222" y="76676"/>
                      <a:pt x="64460" y="80772"/>
                      <a:pt x="62936" y="84677"/>
                    </a:cubicBezTo>
                    <a:cubicBezTo>
                      <a:pt x="61412" y="88583"/>
                      <a:pt x="59222" y="92012"/>
                      <a:pt x="56078" y="95060"/>
                    </a:cubicBezTo>
                    <a:cubicBezTo>
                      <a:pt x="52935" y="98108"/>
                      <a:pt x="49125" y="100298"/>
                      <a:pt x="44553" y="101537"/>
                    </a:cubicBezTo>
                    <a:cubicBezTo>
                      <a:pt x="37600" y="103442"/>
                      <a:pt x="31123" y="103442"/>
                      <a:pt x="25027" y="101346"/>
                    </a:cubicBezTo>
                    <a:cubicBezTo>
                      <a:pt x="19026" y="99346"/>
                      <a:pt x="13978" y="95822"/>
                      <a:pt x="9882" y="90869"/>
                    </a:cubicBezTo>
                    <a:cubicBezTo>
                      <a:pt x="5786" y="85915"/>
                      <a:pt x="2929" y="79629"/>
                      <a:pt x="1214" y="72200"/>
                    </a:cubicBezTo>
                    <a:cubicBezTo>
                      <a:pt x="-405" y="64675"/>
                      <a:pt x="-405" y="56483"/>
                      <a:pt x="1214" y="47434"/>
                    </a:cubicBezTo>
                    <a:cubicBezTo>
                      <a:pt x="1976" y="43434"/>
                      <a:pt x="2834" y="39434"/>
                      <a:pt x="3977" y="35623"/>
                    </a:cubicBezTo>
                    <a:cubicBezTo>
                      <a:pt x="5120" y="31814"/>
                      <a:pt x="6929" y="27908"/>
                      <a:pt x="9692" y="24098"/>
                    </a:cubicBezTo>
                    <a:cubicBezTo>
                      <a:pt x="12359" y="20288"/>
                      <a:pt x="16169" y="16383"/>
                      <a:pt x="21026" y="12383"/>
                    </a:cubicBezTo>
                    <a:cubicBezTo>
                      <a:pt x="25884" y="8382"/>
                      <a:pt x="32456" y="4286"/>
                      <a:pt x="40838" y="0"/>
                    </a:cubicBezTo>
                    <a:close/>
                    <a:moveTo>
                      <a:pt x="25789" y="78105"/>
                    </a:moveTo>
                    <a:cubicBezTo>
                      <a:pt x="26456" y="80677"/>
                      <a:pt x="27408" y="82963"/>
                      <a:pt x="28646" y="85058"/>
                    </a:cubicBezTo>
                    <a:cubicBezTo>
                      <a:pt x="29885" y="87154"/>
                      <a:pt x="31123" y="88868"/>
                      <a:pt x="32552" y="90297"/>
                    </a:cubicBezTo>
                    <a:cubicBezTo>
                      <a:pt x="33980" y="91726"/>
                      <a:pt x="35409" y="92774"/>
                      <a:pt x="36838" y="93440"/>
                    </a:cubicBezTo>
                    <a:cubicBezTo>
                      <a:pt x="38267" y="94107"/>
                      <a:pt x="39600" y="94298"/>
                      <a:pt x="40743" y="94012"/>
                    </a:cubicBezTo>
                    <a:cubicBezTo>
                      <a:pt x="43124" y="93440"/>
                      <a:pt x="45029" y="91440"/>
                      <a:pt x="46172" y="88106"/>
                    </a:cubicBezTo>
                    <a:cubicBezTo>
                      <a:pt x="47411" y="84773"/>
                      <a:pt x="47792" y="80486"/>
                      <a:pt x="47220" y="75248"/>
                    </a:cubicBezTo>
                    <a:cubicBezTo>
                      <a:pt x="47030" y="72676"/>
                      <a:pt x="46268" y="70199"/>
                      <a:pt x="45029" y="67723"/>
                    </a:cubicBezTo>
                    <a:cubicBezTo>
                      <a:pt x="43791" y="65246"/>
                      <a:pt x="42458" y="63151"/>
                      <a:pt x="40934" y="61341"/>
                    </a:cubicBezTo>
                    <a:cubicBezTo>
                      <a:pt x="39410" y="59531"/>
                      <a:pt x="37886" y="58103"/>
                      <a:pt x="36266" y="57055"/>
                    </a:cubicBezTo>
                    <a:cubicBezTo>
                      <a:pt x="34647" y="56102"/>
                      <a:pt x="33314" y="55721"/>
                      <a:pt x="32266" y="55912"/>
                    </a:cubicBezTo>
                    <a:cubicBezTo>
                      <a:pt x="30647" y="56483"/>
                      <a:pt x="29218" y="57436"/>
                      <a:pt x="28075" y="58769"/>
                    </a:cubicBezTo>
                    <a:cubicBezTo>
                      <a:pt x="26932" y="60198"/>
                      <a:pt x="26075" y="61913"/>
                      <a:pt x="25503" y="63913"/>
                    </a:cubicBezTo>
                    <a:cubicBezTo>
                      <a:pt x="24932" y="65913"/>
                      <a:pt x="24646" y="68104"/>
                      <a:pt x="24646" y="70580"/>
                    </a:cubicBezTo>
                    <a:cubicBezTo>
                      <a:pt x="24646" y="73057"/>
                      <a:pt x="25027" y="75533"/>
                      <a:pt x="25694" y="78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 rot="-585272">
                <a:off x="8129553" y="4746313"/>
                <a:ext cx="159960" cy="124541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 rot="-585272">
                <a:off x="8278956" y="4758076"/>
                <a:ext cx="110456" cy="107415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 rot="-584097">
                <a:off x="8397361" y="4733250"/>
                <a:ext cx="117082" cy="150690"/>
              </a:xfrm>
              <a:custGeom>
                <a:avLst/>
                <a:gdLst/>
                <a:ahLst/>
                <a:cxnLst/>
                <a:rect l="l" t="t" r="r" b="b"/>
                <a:pathLst>
                  <a:path w="71342" h="91821" extrusionOk="0">
                    <a:moveTo>
                      <a:pt x="25908" y="0"/>
                    </a:moveTo>
                    <a:cubicBezTo>
                      <a:pt x="28670" y="381"/>
                      <a:pt x="31052" y="667"/>
                      <a:pt x="32861" y="857"/>
                    </a:cubicBezTo>
                    <a:cubicBezTo>
                      <a:pt x="34671" y="1048"/>
                      <a:pt x="36195" y="1238"/>
                      <a:pt x="37243" y="1238"/>
                    </a:cubicBezTo>
                    <a:cubicBezTo>
                      <a:pt x="38481" y="1429"/>
                      <a:pt x="39529" y="1429"/>
                      <a:pt x="40196" y="1429"/>
                    </a:cubicBezTo>
                    <a:lnTo>
                      <a:pt x="43529" y="1619"/>
                    </a:lnTo>
                    <a:cubicBezTo>
                      <a:pt x="44863" y="1619"/>
                      <a:pt x="46577" y="1810"/>
                      <a:pt x="48958" y="2000"/>
                    </a:cubicBezTo>
                    <a:cubicBezTo>
                      <a:pt x="51340" y="2191"/>
                      <a:pt x="54388" y="2476"/>
                      <a:pt x="58198" y="2762"/>
                    </a:cubicBezTo>
                    <a:cubicBezTo>
                      <a:pt x="57722" y="3334"/>
                      <a:pt x="57341" y="4001"/>
                      <a:pt x="57055" y="4858"/>
                    </a:cubicBezTo>
                    <a:cubicBezTo>
                      <a:pt x="56769" y="5715"/>
                      <a:pt x="56483" y="6572"/>
                      <a:pt x="56293" y="7334"/>
                    </a:cubicBezTo>
                    <a:cubicBezTo>
                      <a:pt x="56007" y="8287"/>
                      <a:pt x="55721" y="9239"/>
                      <a:pt x="55626" y="10382"/>
                    </a:cubicBezTo>
                    <a:cubicBezTo>
                      <a:pt x="55435" y="11716"/>
                      <a:pt x="55150" y="13907"/>
                      <a:pt x="54674" y="16764"/>
                    </a:cubicBezTo>
                    <a:cubicBezTo>
                      <a:pt x="54293" y="19240"/>
                      <a:pt x="53912" y="22670"/>
                      <a:pt x="53340" y="27051"/>
                    </a:cubicBezTo>
                    <a:cubicBezTo>
                      <a:pt x="52769" y="31432"/>
                      <a:pt x="52006" y="37147"/>
                      <a:pt x="51149" y="44101"/>
                    </a:cubicBezTo>
                    <a:cubicBezTo>
                      <a:pt x="53626" y="44291"/>
                      <a:pt x="55817" y="44101"/>
                      <a:pt x="57626" y="43815"/>
                    </a:cubicBezTo>
                    <a:cubicBezTo>
                      <a:pt x="59436" y="43434"/>
                      <a:pt x="60960" y="42958"/>
                      <a:pt x="62198" y="42386"/>
                    </a:cubicBezTo>
                    <a:cubicBezTo>
                      <a:pt x="63627" y="41815"/>
                      <a:pt x="64770" y="41053"/>
                      <a:pt x="65723" y="40195"/>
                    </a:cubicBezTo>
                    <a:cubicBezTo>
                      <a:pt x="66199" y="39719"/>
                      <a:pt x="66675" y="39148"/>
                      <a:pt x="67247" y="38576"/>
                    </a:cubicBezTo>
                    <a:cubicBezTo>
                      <a:pt x="67723" y="38100"/>
                      <a:pt x="68294" y="37528"/>
                      <a:pt x="69056" y="37052"/>
                    </a:cubicBezTo>
                    <a:cubicBezTo>
                      <a:pt x="69818" y="36576"/>
                      <a:pt x="70580" y="35909"/>
                      <a:pt x="71342" y="35243"/>
                    </a:cubicBezTo>
                    <a:cubicBezTo>
                      <a:pt x="71056" y="37528"/>
                      <a:pt x="70771" y="39529"/>
                      <a:pt x="70580" y="41148"/>
                    </a:cubicBezTo>
                    <a:cubicBezTo>
                      <a:pt x="70390" y="42767"/>
                      <a:pt x="70199" y="44196"/>
                      <a:pt x="70104" y="45339"/>
                    </a:cubicBezTo>
                    <a:cubicBezTo>
                      <a:pt x="69914" y="46577"/>
                      <a:pt x="69818" y="47625"/>
                      <a:pt x="69628" y="48387"/>
                    </a:cubicBezTo>
                    <a:cubicBezTo>
                      <a:pt x="69628" y="49339"/>
                      <a:pt x="69437" y="50578"/>
                      <a:pt x="69152" y="52102"/>
                    </a:cubicBezTo>
                    <a:cubicBezTo>
                      <a:pt x="68866" y="53435"/>
                      <a:pt x="68580" y="55245"/>
                      <a:pt x="68294" y="57531"/>
                    </a:cubicBezTo>
                    <a:cubicBezTo>
                      <a:pt x="68008" y="59817"/>
                      <a:pt x="67628" y="62579"/>
                      <a:pt x="67247" y="66008"/>
                    </a:cubicBezTo>
                    <a:cubicBezTo>
                      <a:pt x="66484" y="64198"/>
                      <a:pt x="65818" y="62865"/>
                      <a:pt x="65151" y="61817"/>
                    </a:cubicBezTo>
                    <a:cubicBezTo>
                      <a:pt x="64484" y="60770"/>
                      <a:pt x="63913" y="60007"/>
                      <a:pt x="63437" y="59436"/>
                    </a:cubicBezTo>
                    <a:cubicBezTo>
                      <a:pt x="62770" y="58769"/>
                      <a:pt x="62198" y="58293"/>
                      <a:pt x="61722" y="58007"/>
                    </a:cubicBezTo>
                    <a:cubicBezTo>
                      <a:pt x="61151" y="57817"/>
                      <a:pt x="60293" y="57626"/>
                      <a:pt x="59341" y="57340"/>
                    </a:cubicBezTo>
                    <a:cubicBezTo>
                      <a:pt x="58388" y="57150"/>
                      <a:pt x="57245" y="56959"/>
                      <a:pt x="55817" y="56769"/>
                    </a:cubicBezTo>
                    <a:cubicBezTo>
                      <a:pt x="54388" y="56674"/>
                      <a:pt x="52578" y="56483"/>
                      <a:pt x="50387" y="56197"/>
                    </a:cubicBezTo>
                    <a:cubicBezTo>
                      <a:pt x="50102" y="61246"/>
                      <a:pt x="49911" y="65341"/>
                      <a:pt x="49911" y="68389"/>
                    </a:cubicBezTo>
                    <a:cubicBezTo>
                      <a:pt x="49911" y="71437"/>
                      <a:pt x="50006" y="73914"/>
                      <a:pt x="50197" y="75628"/>
                    </a:cubicBezTo>
                    <a:cubicBezTo>
                      <a:pt x="50387" y="77724"/>
                      <a:pt x="50673" y="79153"/>
                      <a:pt x="51054" y="80105"/>
                    </a:cubicBezTo>
                    <a:cubicBezTo>
                      <a:pt x="51530" y="80867"/>
                      <a:pt x="52197" y="81820"/>
                      <a:pt x="53054" y="82963"/>
                    </a:cubicBezTo>
                    <a:cubicBezTo>
                      <a:pt x="53816" y="83915"/>
                      <a:pt x="54959" y="85153"/>
                      <a:pt x="56293" y="86487"/>
                    </a:cubicBezTo>
                    <a:cubicBezTo>
                      <a:pt x="57626" y="87821"/>
                      <a:pt x="59436" y="89440"/>
                      <a:pt x="61627" y="91154"/>
                    </a:cubicBezTo>
                    <a:cubicBezTo>
                      <a:pt x="59627" y="91440"/>
                      <a:pt x="57722" y="91631"/>
                      <a:pt x="56007" y="91631"/>
                    </a:cubicBezTo>
                    <a:cubicBezTo>
                      <a:pt x="54293" y="91631"/>
                      <a:pt x="52673" y="91631"/>
                      <a:pt x="51149" y="91821"/>
                    </a:cubicBezTo>
                    <a:cubicBezTo>
                      <a:pt x="49530" y="91821"/>
                      <a:pt x="48006" y="91821"/>
                      <a:pt x="46482" y="91821"/>
                    </a:cubicBezTo>
                    <a:cubicBezTo>
                      <a:pt x="44958" y="91726"/>
                      <a:pt x="43053" y="91726"/>
                      <a:pt x="40767" y="91821"/>
                    </a:cubicBezTo>
                    <a:cubicBezTo>
                      <a:pt x="38767" y="91821"/>
                      <a:pt x="36385" y="91821"/>
                      <a:pt x="33433" y="91821"/>
                    </a:cubicBezTo>
                    <a:cubicBezTo>
                      <a:pt x="30480" y="91821"/>
                      <a:pt x="26956" y="91821"/>
                      <a:pt x="22860" y="91821"/>
                    </a:cubicBezTo>
                    <a:cubicBezTo>
                      <a:pt x="24384" y="90487"/>
                      <a:pt x="25622" y="89154"/>
                      <a:pt x="26670" y="88011"/>
                    </a:cubicBezTo>
                    <a:cubicBezTo>
                      <a:pt x="27623" y="86868"/>
                      <a:pt x="28384" y="85820"/>
                      <a:pt x="28956" y="84868"/>
                    </a:cubicBezTo>
                    <a:cubicBezTo>
                      <a:pt x="29623" y="83915"/>
                      <a:pt x="30099" y="83058"/>
                      <a:pt x="30385" y="82296"/>
                    </a:cubicBezTo>
                    <a:cubicBezTo>
                      <a:pt x="30575" y="81344"/>
                      <a:pt x="30956" y="79820"/>
                      <a:pt x="31432" y="77629"/>
                    </a:cubicBezTo>
                    <a:cubicBezTo>
                      <a:pt x="31814" y="75724"/>
                      <a:pt x="32290" y="73152"/>
                      <a:pt x="32861" y="69913"/>
                    </a:cubicBezTo>
                    <a:cubicBezTo>
                      <a:pt x="33433" y="66580"/>
                      <a:pt x="34100" y="62198"/>
                      <a:pt x="34862" y="56769"/>
                    </a:cubicBezTo>
                    <a:lnTo>
                      <a:pt x="0" y="54959"/>
                    </a:lnTo>
                    <a:lnTo>
                      <a:pt x="1143" y="46387"/>
                    </a:lnTo>
                    <a:cubicBezTo>
                      <a:pt x="5715" y="40672"/>
                      <a:pt x="9334" y="35909"/>
                      <a:pt x="12097" y="32099"/>
                    </a:cubicBezTo>
                    <a:cubicBezTo>
                      <a:pt x="14859" y="28289"/>
                      <a:pt x="17050" y="25146"/>
                      <a:pt x="18574" y="22765"/>
                    </a:cubicBezTo>
                    <a:cubicBezTo>
                      <a:pt x="20288" y="20002"/>
                      <a:pt x="21527" y="17907"/>
                      <a:pt x="22289" y="16288"/>
                    </a:cubicBezTo>
                    <a:cubicBezTo>
                      <a:pt x="22860" y="14764"/>
                      <a:pt x="23336" y="13145"/>
                      <a:pt x="23717" y="11525"/>
                    </a:cubicBezTo>
                    <a:cubicBezTo>
                      <a:pt x="24194" y="10096"/>
                      <a:pt x="24575" y="8382"/>
                      <a:pt x="24955" y="6382"/>
                    </a:cubicBezTo>
                    <a:cubicBezTo>
                      <a:pt x="25336" y="4382"/>
                      <a:pt x="25622" y="2286"/>
                      <a:pt x="25718" y="95"/>
                    </a:cubicBezTo>
                    <a:close/>
                    <a:moveTo>
                      <a:pt x="37243" y="44577"/>
                    </a:moveTo>
                    <a:cubicBezTo>
                      <a:pt x="37528" y="42291"/>
                      <a:pt x="37814" y="40195"/>
                      <a:pt x="38100" y="38290"/>
                    </a:cubicBezTo>
                    <a:cubicBezTo>
                      <a:pt x="38386" y="36385"/>
                      <a:pt x="38576" y="34671"/>
                      <a:pt x="38767" y="33242"/>
                    </a:cubicBezTo>
                    <a:cubicBezTo>
                      <a:pt x="38957" y="31623"/>
                      <a:pt x="39053" y="30099"/>
                      <a:pt x="39148" y="28670"/>
                    </a:cubicBezTo>
                    <a:lnTo>
                      <a:pt x="39433" y="23908"/>
                    </a:lnTo>
                    <a:cubicBezTo>
                      <a:pt x="39433" y="22384"/>
                      <a:pt x="39624" y="20574"/>
                      <a:pt x="39815" y="18478"/>
                    </a:cubicBezTo>
                    <a:cubicBezTo>
                      <a:pt x="40005" y="16383"/>
                      <a:pt x="40196" y="14002"/>
                      <a:pt x="40481" y="11335"/>
                    </a:cubicBezTo>
                    <a:lnTo>
                      <a:pt x="19526" y="43720"/>
                    </a:lnTo>
                    <a:lnTo>
                      <a:pt x="37243" y="445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 rot="-585272">
                <a:off x="8529981" y="4771959"/>
                <a:ext cx="116942" cy="7324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 rot="-584367">
                <a:off x="8661049" y="4736435"/>
                <a:ext cx="73005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42957" h="84910" extrusionOk="0">
                    <a:moveTo>
                      <a:pt x="11620" y="10001"/>
                    </a:moveTo>
                    <a:cubicBezTo>
                      <a:pt x="14668" y="9334"/>
                      <a:pt x="17240" y="8858"/>
                      <a:pt x="19145" y="8382"/>
                    </a:cubicBezTo>
                    <a:cubicBezTo>
                      <a:pt x="21050" y="7906"/>
                      <a:pt x="22669" y="7525"/>
                      <a:pt x="23908" y="7239"/>
                    </a:cubicBezTo>
                    <a:cubicBezTo>
                      <a:pt x="25336" y="6858"/>
                      <a:pt x="26384" y="6477"/>
                      <a:pt x="27146" y="6191"/>
                    </a:cubicBezTo>
                    <a:lnTo>
                      <a:pt x="30385" y="4953"/>
                    </a:lnTo>
                    <a:cubicBezTo>
                      <a:pt x="31623" y="4477"/>
                      <a:pt x="33242" y="3810"/>
                      <a:pt x="35242" y="3048"/>
                    </a:cubicBezTo>
                    <a:cubicBezTo>
                      <a:pt x="37243" y="2286"/>
                      <a:pt x="39815" y="1238"/>
                      <a:pt x="42958" y="0"/>
                    </a:cubicBezTo>
                    <a:cubicBezTo>
                      <a:pt x="41910" y="3143"/>
                      <a:pt x="41148" y="6191"/>
                      <a:pt x="40577" y="8953"/>
                    </a:cubicBezTo>
                    <a:cubicBezTo>
                      <a:pt x="40005" y="11811"/>
                      <a:pt x="39433" y="14288"/>
                      <a:pt x="39053" y="16478"/>
                    </a:cubicBezTo>
                    <a:cubicBezTo>
                      <a:pt x="38576" y="19050"/>
                      <a:pt x="38195" y="21336"/>
                      <a:pt x="37909" y="23432"/>
                    </a:cubicBezTo>
                    <a:cubicBezTo>
                      <a:pt x="37624" y="25241"/>
                      <a:pt x="37243" y="27622"/>
                      <a:pt x="36862" y="30575"/>
                    </a:cubicBezTo>
                    <a:cubicBezTo>
                      <a:pt x="36385" y="33528"/>
                      <a:pt x="35909" y="36766"/>
                      <a:pt x="35433" y="40195"/>
                    </a:cubicBezTo>
                    <a:cubicBezTo>
                      <a:pt x="34862" y="43625"/>
                      <a:pt x="34385" y="47244"/>
                      <a:pt x="33814" y="50863"/>
                    </a:cubicBezTo>
                    <a:cubicBezTo>
                      <a:pt x="33242" y="54483"/>
                      <a:pt x="32766" y="57912"/>
                      <a:pt x="32385" y="61151"/>
                    </a:cubicBezTo>
                    <a:cubicBezTo>
                      <a:pt x="32004" y="64389"/>
                      <a:pt x="31814" y="67056"/>
                      <a:pt x="31623" y="69437"/>
                    </a:cubicBezTo>
                    <a:cubicBezTo>
                      <a:pt x="31528" y="71723"/>
                      <a:pt x="31623" y="73343"/>
                      <a:pt x="32004" y="74200"/>
                    </a:cubicBezTo>
                    <a:cubicBezTo>
                      <a:pt x="32290" y="75248"/>
                      <a:pt x="32766" y="76295"/>
                      <a:pt x="33338" y="77343"/>
                    </a:cubicBezTo>
                    <a:cubicBezTo>
                      <a:pt x="33814" y="78296"/>
                      <a:pt x="34480" y="79248"/>
                      <a:pt x="35147" y="80391"/>
                    </a:cubicBezTo>
                    <a:cubicBezTo>
                      <a:pt x="35814" y="81534"/>
                      <a:pt x="36766" y="82677"/>
                      <a:pt x="37814" y="83820"/>
                    </a:cubicBezTo>
                    <a:cubicBezTo>
                      <a:pt x="35814" y="84010"/>
                      <a:pt x="33909" y="84201"/>
                      <a:pt x="32194" y="84296"/>
                    </a:cubicBezTo>
                    <a:cubicBezTo>
                      <a:pt x="30480" y="84392"/>
                      <a:pt x="28956" y="84487"/>
                      <a:pt x="27622" y="84487"/>
                    </a:cubicBezTo>
                    <a:cubicBezTo>
                      <a:pt x="26098" y="84582"/>
                      <a:pt x="24670" y="84677"/>
                      <a:pt x="23431" y="84677"/>
                    </a:cubicBezTo>
                    <a:cubicBezTo>
                      <a:pt x="22193" y="84677"/>
                      <a:pt x="20383" y="84677"/>
                      <a:pt x="18097" y="84677"/>
                    </a:cubicBezTo>
                    <a:cubicBezTo>
                      <a:pt x="16192" y="84677"/>
                      <a:pt x="13811" y="84773"/>
                      <a:pt x="10858" y="84868"/>
                    </a:cubicBezTo>
                    <a:cubicBezTo>
                      <a:pt x="7906" y="84868"/>
                      <a:pt x="4286" y="84963"/>
                      <a:pt x="0" y="84868"/>
                    </a:cubicBezTo>
                    <a:cubicBezTo>
                      <a:pt x="2381" y="83725"/>
                      <a:pt x="4286" y="82582"/>
                      <a:pt x="5715" y="81439"/>
                    </a:cubicBezTo>
                    <a:cubicBezTo>
                      <a:pt x="7144" y="80296"/>
                      <a:pt x="8287" y="79343"/>
                      <a:pt x="9049" y="78391"/>
                    </a:cubicBezTo>
                    <a:cubicBezTo>
                      <a:pt x="9906" y="77343"/>
                      <a:pt x="10478" y="76390"/>
                      <a:pt x="10763" y="75343"/>
                    </a:cubicBezTo>
                    <a:cubicBezTo>
                      <a:pt x="10954" y="74676"/>
                      <a:pt x="11240" y="72866"/>
                      <a:pt x="11811" y="69818"/>
                    </a:cubicBezTo>
                    <a:cubicBezTo>
                      <a:pt x="12287" y="66770"/>
                      <a:pt x="12954" y="63246"/>
                      <a:pt x="13621" y="59150"/>
                    </a:cubicBezTo>
                    <a:cubicBezTo>
                      <a:pt x="14288" y="55054"/>
                      <a:pt x="14954" y="50673"/>
                      <a:pt x="15621" y="45910"/>
                    </a:cubicBezTo>
                    <a:cubicBezTo>
                      <a:pt x="16288" y="41243"/>
                      <a:pt x="16954" y="36862"/>
                      <a:pt x="17431" y="32766"/>
                    </a:cubicBezTo>
                    <a:cubicBezTo>
                      <a:pt x="17907" y="28670"/>
                      <a:pt x="18383" y="25241"/>
                      <a:pt x="18669" y="22288"/>
                    </a:cubicBezTo>
                    <a:cubicBezTo>
                      <a:pt x="18955" y="19431"/>
                      <a:pt x="19050" y="17621"/>
                      <a:pt x="18859" y="17050"/>
                    </a:cubicBezTo>
                    <a:cubicBezTo>
                      <a:pt x="18574" y="16383"/>
                      <a:pt x="18097" y="15716"/>
                      <a:pt x="17526" y="14859"/>
                    </a:cubicBezTo>
                    <a:cubicBezTo>
                      <a:pt x="17050" y="14097"/>
                      <a:pt x="16288" y="13335"/>
                      <a:pt x="15430" y="12478"/>
                    </a:cubicBezTo>
                    <a:cubicBezTo>
                      <a:pt x="14573" y="11620"/>
                      <a:pt x="13240" y="10573"/>
                      <a:pt x="11716" y="9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 rot="-282471">
                <a:off x="8750229" y="4734613"/>
                <a:ext cx="103364" cy="154381"/>
              </a:xfrm>
              <a:custGeom>
                <a:avLst/>
                <a:gdLst/>
                <a:ahLst/>
                <a:cxnLst/>
                <a:rect l="l" t="t" r="r" b="b"/>
                <a:pathLst>
                  <a:path w="60597" h="90782" extrusionOk="0">
                    <a:moveTo>
                      <a:pt x="3905" y="476"/>
                    </a:moveTo>
                    <a:cubicBezTo>
                      <a:pt x="8001" y="1143"/>
                      <a:pt x="11621" y="1619"/>
                      <a:pt x="14669" y="2000"/>
                    </a:cubicBezTo>
                    <a:cubicBezTo>
                      <a:pt x="17717" y="2286"/>
                      <a:pt x="20383" y="2476"/>
                      <a:pt x="22479" y="2667"/>
                    </a:cubicBezTo>
                    <a:cubicBezTo>
                      <a:pt x="24955" y="2762"/>
                      <a:pt x="27051" y="2762"/>
                      <a:pt x="28861" y="2667"/>
                    </a:cubicBezTo>
                    <a:cubicBezTo>
                      <a:pt x="30671" y="2667"/>
                      <a:pt x="32956" y="2476"/>
                      <a:pt x="35624" y="2191"/>
                    </a:cubicBezTo>
                    <a:cubicBezTo>
                      <a:pt x="37909" y="2000"/>
                      <a:pt x="40862" y="1714"/>
                      <a:pt x="44387" y="1333"/>
                    </a:cubicBezTo>
                    <a:cubicBezTo>
                      <a:pt x="47911" y="952"/>
                      <a:pt x="52102" y="571"/>
                      <a:pt x="57055" y="0"/>
                    </a:cubicBezTo>
                    <a:cubicBezTo>
                      <a:pt x="56864" y="2286"/>
                      <a:pt x="56674" y="4382"/>
                      <a:pt x="56483" y="6286"/>
                    </a:cubicBezTo>
                    <a:cubicBezTo>
                      <a:pt x="56293" y="8096"/>
                      <a:pt x="56102" y="9715"/>
                      <a:pt x="56007" y="10954"/>
                    </a:cubicBezTo>
                    <a:cubicBezTo>
                      <a:pt x="55817" y="12478"/>
                      <a:pt x="55721" y="13907"/>
                      <a:pt x="55721" y="15049"/>
                    </a:cubicBezTo>
                    <a:cubicBezTo>
                      <a:pt x="55721" y="16383"/>
                      <a:pt x="55531" y="17812"/>
                      <a:pt x="55435" y="19431"/>
                    </a:cubicBezTo>
                    <a:cubicBezTo>
                      <a:pt x="55340" y="20860"/>
                      <a:pt x="55150" y="22669"/>
                      <a:pt x="55054" y="24860"/>
                    </a:cubicBezTo>
                    <a:cubicBezTo>
                      <a:pt x="55054" y="27051"/>
                      <a:pt x="54864" y="29527"/>
                      <a:pt x="54864" y="32290"/>
                    </a:cubicBezTo>
                    <a:cubicBezTo>
                      <a:pt x="51530" y="26956"/>
                      <a:pt x="48482" y="22860"/>
                      <a:pt x="45815" y="19907"/>
                    </a:cubicBezTo>
                    <a:cubicBezTo>
                      <a:pt x="43148" y="17050"/>
                      <a:pt x="40767" y="14859"/>
                      <a:pt x="38767" y="13430"/>
                    </a:cubicBezTo>
                    <a:cubicBezTo>
                      <a:pt x="36481" y="11811"/>
                      <a:pt x="34480" y="10858"/>
                      <a:pt x="32671" y="10573"/>
                    </a:cubicBezTo>
                    <a:lnTo>
                      <a:pt x="27432" y="10573"/>
                    </a:lnTo>
                    <a:cubicBezTo>
                      <a:pt x="25908" y="10668"/>
                      <a:pt x="24194" y="10763"/>
                      <a:pt x="22384" y="10858"/>
                    </a:cubicBezTo>
                    <a:cubicBezTo>
                      <a:pt x="20574" y="10954"/>
                      <a:pt x="18955" y="11144"/>
                      <a:pt x="17526" y="11430"/>
                    </a:cubicBezTo>
                    <a:lnTo>
                      <a:pt x="18574" y="41719"/>
                    </a:lnTo>
                    <a:cubicBezTo>
                      <a:pt x="20193" y="39529"/>
                      <a:pt x="22098" y="37909"/>
                      <a:pt x="24098" y="36862"/>
                    </a:cubicBezTo>
                    <a:cubicBezTo>
                      <a:pt x="26099" y="35814"/>
                      <a:pt x="28099" y="35052"/>
                      <a:pt x="30099" y="34576"/>
                    </a:cubicBezTo>
                    <a:cubicBezTo>
                      <a:pt x="32290" y="34100"/>
                      <a:pt x="34576" y="33909"/>
                      <a:pt x="36862" y="33909"/>
                    </a:cubicBezTo>
                    <a:cubicBezTo>
                      <a:pt x="42863" y="34290"/>
                      <a:pt x="47530" y="35243"/>
                      <a:pt x="50864" y="36766"/>
                    </a:cubicBezTo>
                    <a:cubicBezTo>
                      <a:pt x="54197" y="38290"/>
                      <a:pt x="56579" y="40481"/>
                      <a:pt x="58103" y="43434"/>
                    </a:cubicBezTo>
                    <a:cubicBezTo>
                      <a:pt x="58769" y="44958"/>
                      <a:pt x="59436" y="47244"/>
                      <a:pt x="59912" y="50387"/>
                    </a:cubicBezTo>
                    <a:cubicBezTo>
                      <a:pt x="60389" y="53531"/>
                      <a:pt x="60674" y="56864"/>
                      <a:pt x="60579" y="60484"/>
                    </a:cubicBezTo>
                    <a:cubicBezTo>
                      <a:pt x="60484" y="64103"/>
                      <a:pt x="60007" y="67627"/>
                      <a:pt x="59055" y="71057"/>
                    </a:cubicBezTo>
                    <a:cubicBezTo>
                      <a:pt x="58198" y="74581"/>
                      <a:pt x="56769" y="77343"/>
                      <a:pt x="54674" y="79534"/>
                    </a:cubicBezTo>
                    <a:cubicBezTo>
                      <a:pt x="52673" y="81629"/>
                      <a:pt x="50673" y="83344"/>
                      <a:pt x="48768" y="84677"/>
                    </a:cubicBezTo>
                    <a:cubicBezTo>
                      <a:pt x="46863" y="86011"/>
                      <a:pt x="44863" y="87154"/>
                      <a:pt x="42958" y="88011"/>
                    </a:cubicBezTo>
                    <a:cubicBezTo>
                      <a:pt x="40957" y="88868"/>
                      <a:pt x="38957" y="89440"/>
                      <a:pt x="36862" y="89821"/>
                    </a:cubicBezTo>
                    <a:cubicBezTo>
                      <a:pt x="34766" y="90202"/>
                      <a:pt x="32480" y="90487"/>
                      <a:pt x="30099" y="90678"/>
                    </a:cubicBezTo>
                    <a:cubicBezTo>
                      <a:pt x="26289" y="90964"/>
                      <a:pt x="22574" y="90678"/>
                      <a:pt x="19050" y="89630"/>
                    </a:cubicBezTo>
                    <a:cubicBezTo>
                      <a:pt x="15526" y="88583"/>
                      <a:pt x="12382" y="87154"/>
                      <a:pt x="9716" y="85344"/>
                    </a:cubicBezTo>
                    <a:cubicBezTo>
                      <a:pt x="7049" y="83534"/>
                      <a:pt x="4858" y="81534"/>
                      <a:pt x="3143" y="79343"/>
                    </a:cubicBezTo>
                    <a:cubicBezTo>
                      <a:pt x="1429" y="77152"/>
                      <a:pt x="572" y="75247"/>
                      <a:pt x="381" y="73438"/>
                    </a:cubicBezTo>
                    <a:cubicBezTo>
                      <a:pt x="191" y="72104"/>
                      <a:pt x="95" y="70675"/>
                      <a:pt x="0" y="69342"/>
                    </a:cubicBezTo>
                    <a:cubicBezTo>
                      <a:pt x="0" y="68104"/>
                      <a:pt x="0" y="66865"/>
                      <a:pt x="95" y="65627"/>
                    </a:cubicBezTo>
                    <a:cubicBezTo>
                      <a:pt x="191" y="64389"/>
                      <a:pt x="476" y="63246"/>
                      <a:pt x="857" y="62294"/>
                    </a:cubicBezTo>
                    <a:lnTo>
                      <a:pt x="34195" y="64008"/>
                    </a:lnTo>
                    <a:cubicBezTo>
                      <a:pt x="30956" y="65056"/>
                      <a:pt x="28575" y="66199"/>
                      <a:pt x="26956" y="67437"/>
                    </a:cubicBezTo>
                    <a:cubicBezTo>
                      <a:pt x="25336" y="68580"/>
                      <a:pt x="24194" y="69723"/>
                      <a:pt x="23527" y="70771"/>
                    </a:cubicBezTo>
                    <a:cubicBezTo>
                      <a:pt x="22670" y="72009"/>
                      <a:pt x="22384" y="73152"/>
                      <a:pt x="22574" y="74390"/>
                    </a:cubicBezTo>
                    <a:cubicBezTo>
                      <a:pt x="23241" y="77438"/>
                      <a:pt x="24384" y="79915"/>
                      <a:pt x="25908" y="81820"/>
                    </a:cubicBezTo>
                    <a:cubicBezTo>
                      <a:pt x="27527" y="83725"/>
                      <a:pt x="29242" y="84487"/>
                      <a:pt x="31242" y="84106"/>
                    </a:cubicBezTo>
                    <a:cubicBezTo>
                      <a:pt x="32290" y="83915"/>
                      <a:pt x="33433" y="83153"/>
                      <a:pt x="34766" y="81915"/>
                    </a:cubicBezTo>
                    <a:cubicBezTo>
                      <a:pt x="36100" y="80677"/>
                      <a:pt x="37338" y="79058"/>
                      <a:pt x="38576" y="77152"/>
                    </a:cubicBezTo>
                    <a:cubicBezTo>
                      <a:pt x="39815" y="75247"/>
                      <a:pt x="40862" y="73152"/>
                      <a:pt x="41815" y="70771"/>
                    </a:cubicBezTo>
                    <a:cubicBezTo>
                      <a:pt x="42767" y="68389"/>
                      <a:pt x="43339" y="66008"/>
                      <a:pt x="43529" y="63627"/>
                    </a:cubicBezTo>
                    <a:cubicBezTo>
                      <a:pt x="43720" y="61246"/>
                      <a:pt x="43910" y="58674"/>
                      <a:pt x="44005" y="56007"/>
                    </a:cubicBezTo>
                    <a:cubicBezTo>
                      <a:pt x="44005" y="53340"/>
                      <a:pt x="44005" y="50959"/>
                      <a:pt x="43529" y="48673"/>
                    </a:cubicBezTo>
                    <a:cubicBezTo>
                      <a:pt x="43148" y="46482"/>
                      <a:pt x="42481" y="44577"/>
                      <a:pt x="41624" y="43148"/>
                    </a:cubicBezTo>
                    <a:cubicBezTo>
                      <a:pt x="40767" y="41624"/>
                      <a:pt x="39529" y="40957"/>
                      <a:pt x="37909" y="40957"/>
                    </a:cubicBezTo>
                    <a:cubicBezTo>
                      <a:pt x="36576" y="41148"/>
                      <a:pt x="35052" y="41719"/>
                      <a:pt x="33338" y="42672"/>
                    </a:cubicBezTo>
                    <a:cubicBezTo>
                      <a:pt x="31909" y="43529"/>
                      <a:pt x="30194" y="44863"/>
                      <a:pt x="28194" y="46577"/>
                    </a:cubicBezTo>
                    <a:cubicBezTo>
                      <a:pt x="26194" y="48292"/>
                      <a:pt x="24003" y="50863"/>
                      <a:pt x="21622" y="54102"/>
                    </a:cubicBezTo>
                    <a:cubicBezTo>
                      <a:pt x="19907" y="53721"/>
                      <a:pt x="18479" y="53245"/>
                      <a:pt x="17335" y="52864"/>
                    </a:cubicBezTo>
                    <a:cubicBezTo>
                      <a:pt x="16193" y="52388"/>
                      <a:pt x="15240" y="52007"/>
                      <a:pt x="14383" y="51721"/>
                    </a:cubicBezTo>
                    <a:cubicBezTo>
                      <a:pt x="13430" y="51435"/>
                      <a:pt x="12668" y="51054"/>
                      <a:pt x="12192" y="50578"/>
                    </a:cubicBezTo>
                    <a:cubicBezTo>
                      <a:pt x="11621" y="50292"/>
                      <a:pt x="10954" y="49816"/>
                      <a:pt x="10097" y="49339"/>
                    </a:cubicBezTo>
                    <a:cubicBezTo>
                      <a:pt x="9430" y="48958"/>
                      <a:pt x="8573" y="48387"/>
                      <a:pt x="7525" y="47815"/>
                    </a:cubicBezTo>
                    <a:cubicBezTo>
                      <a:pt x="6477" y="47149"/>
                      <a:pt x="5239" y="46387"/>
                      <a:pt x="3715" y="45529"/>
                    </a:cubicBezTo>
                    <a:cubicBezTo>
                      <a:pt x="4001" y="42196"/>
                      <a:pt x="4191" y="39338"/>
                      <a:pt x="4191" y="37052"/>
                    </a:cubicBezTo>
                    <a:cubicBezTo>
                      <a:pt x="4191" y="34766"/>
                      <a:pt x="4286" y="32861"/>
                      <a:pt x="4381" y="31432"/>
                    </a:cubicBezTo>
                    <a:lnTo>
                      <a:pt x="4381" y="27146"/>
                    </a:lnTo>
                    <a:cubicBezTo>
                      <a:pt x="4191" y="25908"/>
                      <a:pt x="4096" y="24194"/>
                      <a:pt x="4096" y="21907"/>
                    </a:cubicBezTo>
                    <a:cubicBezTo>
                      <a:pt x="4096" y="19907"/>
                      <a:pt x="4096" y="17240"/>
                      <a:pt x="4001" y="13716"/>
                    </a:cubicBezTo>
                    <a:cubicBezTo>
                      <a:pt x="4001" y="10287"/>
                      <a:pt x="4001" y="5810"/>
                      <a:pt x="4001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43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06-47B1-49EA-8633-671CBDFF844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AFB8-C146-4F8E-8C3F-C2AEFB8F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2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460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9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485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93" name="Google Shape;93;p6"/>
          <p:cNvGrpSpPr/>
          <p:nvPr/>
        </p:nvGrpSpPr>
        <p:grpSpPr>
          <a:xfrm>
            <a:off x="234803" y="146187"/>
            <a:ext cx="11739791" cy="6456379"/>
            <a:chOff x="176102" y="109640"/>
            <a:chExt cx="8804843" cy="4842284"/>
          </a:xfrm>
        </p:grpSpPr>
        <p:grpSp>
          <p:nvGrpSpPr>
            <p:cNvPr id="94" name="Google Shape;94;p6"/>
            <p:cNvGrpSpPr/>
            <p:nvPr/>
          </p:nvGrpSpPr>
          <p:grpSpPr>
            <a:xfrm rot="-541968">
              <a:off x="8328882" y="158659"/>
              <a:ext cx="640290" cy="200557"/>
              <a:chOff x="-1846831" y="2912352"/>
              <a:chExt cx="640289" cy="200557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-1846831" y="29205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-1712482" y="29414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 rot="900723">
                <a:off x="-1593588" y="2924966"/>
                <a:ext cx="116897" cy="147995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92371" extrusionOk="0">
                    <a:moveTo>
                      <a:pt x="0" y="8552"/>
                    </a:moveTo>
                    <a:cubicBezTo>
                      <a:pt x="1715" y="9600"/>
                      <a:pt x="3524" y="10266"/>
                      <a:pt x="5239" y="10647"/>
                    </a:cubicBezTo>
                    <a:cubicBezTo>
                      <a:pt x="6953" y="11028"/>
                      <a:pt x="8477" y="11219"/>
                      <a:pt x="9906" y="11219"/>
                    </a:cubicBezTo>
                    <a:cubicBezTo>
                      <a:pt x="11430" y="11219"/>
                      <a:pt x="13049" y="11219"/>
                      <a:pt x="14478" y="10838"/>
                    </a:cubicBezTo>
                    <a:cubicBezTo>
                      <a:pt x="15907" y="10552"/>
                      <a:pt x="17335" y="9790"/>
                      <a:pt x="18764" y="8838"/>
                    </a:cubicBezTo>
                    <a:cubicBezTo>
                      <a:pt x="20193" y="7790"/>
                      <a:pt x="21907" y="6742"/>
                      <a:pt x="23813" y="5599"/>
                    </a:cubicBezTo>
                    <a:cubicBezTo>
                      <a:pt x="25717" y="4456"/>
                      <a:pt x="28099" y="3313"/>
                      <a:pt x="30766" y="2265"/>
                    </a:cubicBezTo>
                    <a:cubicBezTo>
                      <a:pt x="33433" y="1218"/>
                      <a:pt x="36767" y="456"/>
                      <a:pt x="40672" y="75"/>
                    </a:cubicBezTo>
                    <a:cubicBezTo>
                      <a:pt x="42386" y="-116"/>
                      <a:pt x="44196" y="75"/>
                      <a:pt x="46196" y="456"/>
                    </a:cubicBezTo>
                    <a:cubicBezTo>
                      <a:pt x="48196" y="932"/>
                      <a:pt x="50101" y="1599"/>
                      <a:pt x="52006" y="2456"/>
                    </a:cubicBezTo>
                    <a:cubicBezTo>
                      <a:pt x="53912" y="3313"/>
                      <a:pt x="55626" y="4266"/>
                      <a:pt x="57341" y="5409"/>
                    </a:cubicBezTo>
                    <a:cubicBezTo>
                      <a:pt x="58960" y="6552"/>
                      <a:pt x="60293" y="7695"/>
                      <a:pt x="61150" y="8838"/>
                    </a:cubicBezTo>
                    <a:cubicBezTo>
                      <a:pt x="62103" y="9981"/>
                      <a:pt x="62960" y="11981"/>
                      <a:pt x="63627" y="14838"/>
                    </a:cubicBezTo>
                    <a:cubicBezTo>
                      <a:pt x="64294" y="17696"/>
                      <a:pt x="64770" y="20744"/>
                      <a:pt x="65056" y="24078"/>
                    </a:cubicBezTo>
                    <a:cubicBezTo>
                      <a:pt x="65342" y="27411"/>
                      <a:pt x="65437" y="30745"/>
                      <a:pt x="65342" y="33984"/>
                    </a:cubicBezTo>
                    <a:cubicBezTo>
                      <a:pt x="65246" y="37222"/>
                      <a:pt x="64865" y="39984"/>
                      <a:pt x="64294" y="42080"/>
                    </a:cubicBezTo>
                    <a:cubicBezTo>
                      <a:pt x="63437" y="43985"/>
                      <a:pt x="61817" y="46461"/>
                      <a:pt x="59245" y="49605"/>
                    </a:cubicBezTo>
                    <a:cubicBezTo>
                      <a:pt x="57055" y="52272"/>
                      <a:pt x="53721" y="55701"/>
                      <a:pt x="49149" y="60082"/>
                    </a:cubicBezTo>
                    <a:cubicBezTo>
                      <a:pt x="44672" y="64368"/>
                      <a:pt x="38481" y="69607"/>
                      <a:pt x="30766" y="75703"/>
                    </a:cubicBezTo>
                    <a:cubicBezTo>
                      <a:pt x="35719" y="75036"/>
                      <a:pt x="39815" y="74465"/>
                      <a:pt x="43148" y="73893"/>
                    </a:cubicBezTo>
                    <a:cubicBezTo>
                      <a:pt x="46482" y="73322"/>
                      <a:pt x="49149" y="72750"/>
                      <a:pt x="51340" y="72274"/>
                    </a:cubicBezTo>
                    <a:cubicBezTo>
                      <a:pt x="53721" y="71703"/>
                      <a:pt x="55721" y="71131"/>
                      <a:pt x="57055" y="70560"/>
                    </a:cubicBezTo>
                    <a:cubicBezTo>
                      <a:pt x="58293" y="69893"/>
                      <a:pt x="59531" y="69036"/>
                      <a:pt x="60865" y="67893"/>
                    </a:cubicBezTo>
                    <a:cubicBezTo>
                      <a:pt x="62008" y="66940"/>
                      <a:pt x="63151" y="65702"/>
                      <a:pt x="64389" y="64178"/>
                    </a:cubicBezTo>
                    <a:cubicBezTo>
                      <a:pt x="65627" y="62654"/>
                      <a:pt x="66770" y="60749"/>
                      <a:pt x="67913" y="58368"/>
                    </a:cubicBezTo>
                    <a:cubicBezTo>
                      <a:pt x="68675" y="62940"/>
                      <a:pt x="69342" y="66559"/>
                      <a:pt x="69913" y="69131"/>
                    </a:cubicBezTo>
                    <a:cubicBezTo>
                      <a:pt x="70294" y="70655"/>
                      <a:pt x="70580" y="71988"/>
                      <a:pt x="70771" y="73036"/>
                    </a:cubicBezTo>
                    <a:cubicBezTo>
                      <a:pt x="70961" y="74084"/>
                      <a:pt x="71152" y="75227"/>
                      <a:pt x="71438" y="76560"/>
                    </a:cubicBezTo>
                    <a:cubicBezTo>
                      <a:pt x="71628" y="77703"/>
                      <a:pt x="71914" y="79132"/>
                      <a:pt x="72104" y="80656"/>
                    </a:cubicBezTo>
                    <a:cubicBezTo>
                      <a:pt x="72295" y="82180"/>
                      <a:pt x="72580" y="83799"/>
                      <a:pt x="72961" y="85514"/>
                    </a:cubicBezTo>
                    <a:cubicBezTo>
                      <a:pt x="68580" y="84847"/>
                      <a:pt x="64579" y="84466"/>
                      <a:pt x="61055" y="84180"/>
                    </a:cubicBezTo>
                    <a:cubicBezTo>
                      <a:pt x="57531" y="83895"/>
                      <a:pt x="54483" y="83799"/>
                      <a:pt x="52006" y="83895"/>
                    </a:cubicBezTo>
                    <a:cubicBezTo>
                      <a:pt x="49054" y="83895"/>
                      <a:pt x="46482" y="83990"/>
                      <a:pt x="44196" y="84276"/>
                    </a:cubicBezTo>
                    <a:cubicBezTo>
                      <a:pt x="41815" y="84657"/>
                      <a:pt x="39243" y="85133"/>
                      <a:pt x="36385" y="85800"/>
                    </a:cubicBezTo>
                    <a:cubicBezTo>
                      <a:pt x="33909" y="86466"/>
                      <a:pt x="30861" y="87228"/>
                      <a:pt x="27432" y="88276"/>
                    </a:cubicBezTo>
                    <a:cubicBezTo>
                      <a:pt x="24003" y="89324"/>
                      <a:pt x="20098" y="90657"/>
                      <a:pt x="15811" y="92372"/>
                    </a:cubicBezTo>
                    <a:cubicBezTo>
                      <a:pt x="15335" y="91515"/>
                      <a:pt x="14954" y="90562"/>
                      <a:pt x="14573" y="89610"/>
                    </a:cubicBezTo>
                    <a:cubicBezTo>
                      <a:pt x="14192" y="88657"/>
                      <a:pt x="13906" y="87705"/>
                      <a:pt x="13621" y="86847"/>
                    </a:cubicBezTo>
                    <a:cubicBezTo>
                      <a:pt x="13240" y="85895"/>
                      <a:pt x="12954" y="84847"/>
                      <a:pt x="12668" y="83895"/>
                    </a:cubicBezTo>
                    <a:cubicBezTo>
                      <a:pt x="12382" y="82942"/>
                      <a:pt x="12097" y="81894"/>
                      <a:pt x="11811" y="81037"/>
                    </a:cubicBezTo>
                    <a:cubicBezTo>
                      <a:pt x="11525" y="80180"/>
                      <a:pt x="11335" y="79323"/>
                      <a:pt x="11144" y="78370"/>
                    </a:cubicBezTo>
                    <a:cubicBezTo>
                      <a:pt x="10954" y="77418"/>
                      <a:pt x="10763" y="76560"/>
                      <a:pt x="10573" y="75703"/>
                    </a:cubicBezTo>
                    <a:cubicBezTo>
                      <a:pt x="16859" y="70560"/>
                      <a:pt x="22003" y="66083"/>
                      <a:pt x="25813" y="62082"/>
                    </a:cubicBezTo>
                    <a:cubicBezTo>
                      <a:pt x="29623" y="58082"/>
                      <a:pt x="32671" y="54653"/>
                      <a:pt x="34862" y="51986"/>
                    </a:cubicBezTo>
                    <a:cubicBezTo>
                      <a:pt x="37338" y="48747"/>
                      <a:pt x="39148" y="45890"/>
                      <a:pt x="40386" y="43318"/>
                    </a:cubicBezTo>
                    <a:cubicBezTo>
                      <a:pt x="41529" y="40270"/>
                      <a:pt x="42291" y="36936"/>
                      <a:pt x="42863" y="33317"/>
                    </a:cubicBezTo>
                    <a:cubicBezTo>
                      <a:pt x="43434" y="29697"/>
                      <a:pt x="43339" y="26459"/>
                      <a:pt x="42767" y="23506"/>
                    </a:cubicBezTo>
                    <a:cubicBezTo>
                      <a:pt x="42100" y="20553"/>
                      <a:pt x="40862" y="18267"/>
                      <a:pt x="38767" y="16553"/>
                    </a:cubicBezTo>
                    <a:cubicBezTo>
                      <a:pt x="36767" y="14838"/>
                      <a:pt x="33814" y="14362"/>
                      <a:pt x="29908" y="15029"/>
                    </a:cubicBezTo>
                    <a:cubicBezTo>
                      <a:pt x="27337" y="15505"/>
                      <a:pt x="25051" y="16648"/>
                      <a:pt x="22955" y="18553"/>
                    </a:cubicBezTo>
                    <a:cubicBezTo>
                      <a:pt x="20860" y="20458"/>
                      <a:pt x="19050" y="22649"/>
                      <a:pt x="17431" y="25125"/>
                    </a:cubicBezTo>
                    <a:cubicBezTo>
                      <a:pt x="15811" y="27602"/>
                      <a:pt x="14478" y="30269"/>
                      <a:pt x="13240" y="33031"/>
                    </a:cubicBezTo>
                    <a:cubicBezTo>
                      <a:pt x="12097" y="35793"/>
                      <a:pt x="11144" y="38365"/>
                      <a:pt x="10477" y="40746"/>
                    </a:cubicBezTo>
                    <a:cubicBezTo>
                      <a:pt x="9716" y="43128"/>
                      <a:pt x="9239" y="45128"/>
                      <a:pt x="8858" y="46747"/>
                    </a:cubicBezTo>
                    <a:cubicBezTo>
                      <a:pt x="8477" y="48366"/>
                      <a:pt x="8287" y="49224"/>
                      <a:pt x="8287" y="49224"/>
                    </a:cubicBezTo>
                    <a:cubicBezTo>
                      <a:pt x="8287" y="49414"/>
                      <a:pt x="8001" y="48747"/>
                      <a:pt x="7715" y="47319"/>
                    </a:cubicBezTo>
                    <a:cubicBezTo>
                      <a:pt x="7429" y="45890"/>
                      <a:pt x="7048" y="44080"/>
                      <a:pt x="6763" y="41985"/>
                    </a:cubicBezTo>
                    <a:cubicBezTo>
                      <a:pt x="6382" y="39794"/>
                      <a:pt x="6001" y="37603"/>
                      <a:pt x="5524" y="35222"/>
                    </a:cubicBezTo>
                    <a:cubicBezTo>
                      <a:pt x="5048" y="32841"/>
                      <a:pt x="4667" y="30840"/>
                      <a:pt x="4381" y="29316"/>
                    </a:cubicBezTo>
                    <a:cubicBezTo>
                      <a:pt x="4191" y="28078"/>
                      <a:pt x="3810" y="26364"/>
                      <a:pt x="3429" y="24363"/>
                    </a:cubicBezTo>
                    <a:cubicBezTo>
                      <a:pt x="2762" y="21030"/>
                      <a:pt x="1715" y="15886"/>
                      <a:pt x="95" y="88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-1465830" y="29907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 rot="557599">
                <a:off x="-1333283" y="2938138"/>
                <a:ext cx="114032" cy="166657"/>
              </a:xfrm>
              <a:custGeom>
                <a:avLst/>
                <a:gdLst/>
                <a:ahLst/>
                <a:cxnLst/>
                <a:rect l="l" t="t" r="r" b="b"/>
                <a:pathLst>
                  <a:path w="62957" h="92011" extrusionOk="0">
                    <a:moveTo>
                      <a:pt x="31940" y="0"/>
                    </a:moveTo>
                    <a:cubicBezTo>
                      <a:pt x="34892" y="0"/>
                      <a:pt x="37940" y="667"/>
                      <a:pt x="41084" y="1715"/>
                    </a:cubicBezTo>
                    <a:cubicBezTo>
                      <a:pt x="44227" y="2762"/>
                      <a:pt x="47180" y="4477"/>
                      <a:pt x="50037" y="6763"/>
                    </a:cubicBezTo>
                    <a:cubicBezTo>
                      <a:pt x="52799" y="9049"/>
                      <a:pt x="55276" y="11906"/>
                      <a:pt x="57467" y="15526"/>
                    </a:cubicBezTo>
                    <a:cubicBezTo>
                      <a:pt x="59657" y="19050"/>
                      <a:pt x="61086" y="23336"/>
                      <a:pt x="61943" y="28194"/>
                    </a:cubicBezTo>
                    <a:cubicBezTo>
                      <a:pt x="63372" y="36671"/>
                      <a:pt x="63277" y="44101"/>
                      <a:pt x="61753" y="50483"/>
                    </a:cubicBezTo>
                    <a:cubicBezTo>
                      <a:pt x="60229" y="56864"/>
                      <a:pt x="57848" y="62484"/>
                      <a:pt x="54514" y="67437"/>
                    </a:cubicBezTo>
                    <a:cubicBezTo>
                      <a:pt x="51180" y="72390"/>
                      <a:pt x="47180" y="76772"/>
                      <a:pt x="42608" y="80772"/>
                    </a:cubicBezTo>
                    <a:cubicBezTo>
                      <a:pt x="38036" y="84677"/>
                      <a:pt x="33273" y="88487"/>
                      <a:pt x="28320" y="92012"/>
                    </a:cubicBezTo>
                    <a:cubicBezTo>
                      <a:pt x="25558" y="89726"/>
                      <a:pt x="23462" y="87821"/>
                      <a:pt x="21938" y="86392"/>
                    </a:cubicBezTo>
                    <a:lnTo>
                      <a:pt x="19462" y="84201"/>
                    </a:lnTo>
                    <a:cubicBezTo>
                      <a:pt x="18795" y="83439"/>
                      <a:pt x="17938" y="82677"/>
                      <a:pt x="16985" y="81820"/>
                    </a:cubicBezTo>
                    <a:cubicBezTo>
                      <a:pt x="16128" y="81058"/>
                      <a:pt x="15176" y="80010"/>
                      <a:pt x="13937" y="78962"/>
                    </a:cubicBezTo>
                    <a:cubicBezTo>
                      <a:pt x="12794" y="77819"/>
                      <a:pt x="11461" y="76581"/>
                      <a:pt x="9937" y="75057"/>
                    </a:cubicBezTo>
                    <a:cubicBezTo>
                      <a:pt x="12699" y="76295"/>
                      <a:pt x="15176" y="77153"/>
                      <a:pt x="17366" y="77438"/>
                    </a:cubicBezTo>
                    <a:cubicBezTo>
                      <a:pt x="19557" y="77724"/>
                      <a:pt x="21462" y="77819"/>
                      <a:pt x="22986" y="77629"/>
                    </a:cubicBezTo>
                    <a:cubicBezTo>
                      <a:pt x="24796" y="77438"/>
                      <a:pt x="26415" y="77057"/>
                      <a:pt x="27844" y="76390"/>
                    </a:cubicBezTo>
                    <a:cubicBezTo>
                      <a:pt x="31559" y="74295"/>
                      <a:pt x="34892" y="71723"/>
                      <a:pt x="37750" y="68675"/>
                    </a:cubicBezTo>
                    <a:cubicBezTo>
                      <a:pt x="40226" y="66008"/>
                      <a:pt x="42417" y="62770"/>
                      <a:pt x="44417" y="58960"/>
                    </a:cubicBezTo>
                    <a:cubicBezTo>
                      <a:pt x="46418" y="55150"/>
                      <a:pt x="47275" y="50578"/>
                      <a:pt x="47084" y="45434"/>
                    </a:cubicBezTo>
                    <a:cubicBezTo>
                      <a:pt x="44608" y="49530"/>
                      <a:pt x="41846" y="52578"/>
                      <a:pt x="38702" y="54483"/>
                    </a:cubicBezTo>
                    <a:cubicBezTo>
                      <a:pt x="35559" y="56388"/>
                      <a:pt x="32702" y="57722"/>
                      <a:pt x="30035" y="58484"/>
                    </a:cubicBezTo>
                    <a:cubicBezTo>
                      <a:pt x="26796" y="59341"/>
                      <a:pt x="23558" y="59722"/>
                      <a:pt x="20319" y="59531"/>
                    </a:cubicBezTo>
                    <a:cubicBezTo>
                      <a:pt x="18700" y="59341"/>
                      <a:pt x="16890" y="58674"/>
                      <a:pt x="14890" y="57341"/>
                    </a:cubicBezTo>
                    <a:cubicBezTo>
                      <a:pt x="12890" y="56007"/>
                      <a:pt x="10985" y="54293"/>
                      <a:pt x="9175" y="52102"/>
                    </a:cubicBezTo>
                    <a:cubicBezTo>
                      <a:pt x="7365" y="49911"/>
                      <a:pt x="5651" y="47530"/>
                      <a:pt x="4127" y="44768"/>
                    </a:cubicBezTo>
                    <a:cubicBezTo>
                      <a:pt x="2603" y="42005"/>
                      <a:pt x="1555" y="39148"/>
                      <a:pt x="793" y="36005"/>
                    </a:cubicBezTo>
                    <a:cubicBezTo>
                      <a:pt x="31" y="32861"/>
                      <a:pt x="-160" y="29718"/>
                      <a:pt x="126" y="26480"/>
                    </a:cubicBezTo>
                    <a:cubicBezTo>
                      <a:pt x="412" y="23241"/>
                      <a:pt x="1364" y="20098"/>
                      <a:pt x="3174" y="16955"/>
                    </a:cubicBezTo>
                    <a:cubicBezTo>
                      <a:pt x="5841" y="12383"/>
                      <a:pt x="8318" y="8954"/>
                      <a:pt x="10699" y="6572"/>
                    </a:cubicBezTo>
                    <a:cubicBezTo>
                      <a:pt x="13080" y="4191"/>
                      <a:pt x="15461" y="2477"/>
                      <a:pt x="17843" y="1524"/>
                    </a:cubicBezTo>
                    <a:cubicBezTo>
                      <a:pt x="20224" y="572"/>
                      <a:pt x="22510" y="0"/>
                      <a:pt x="24796" y="0"/>
                    </a:cubicBezTo>
                    <a:cubicBezTo>
                      <a:pt x="27082" y="0"/>
                      <a:pt x="29463" y="0"/>
                      <a:pt x="31940" y="0"/>
                    </a:cubicBezTo>
                    <a:close/>
                    <a:moveTo>
                      <a:pt x="20033" y="26765"/>
                    </a:moveTo>
                    <a:cubicBezTo>
                      <a:pt x="19462" y="29242"/>
                      <a:pt x="19271" y="31623"/>
                      <a:pt x="19462" y="34004"/>
                    </a:cubicBezTo>
                    <a:cubicBezTo>
                      <a:pt x="19652" y="36386"/>
                      <a:pt x="20033" y="38576"/>
                      <a:pt x="20891" y="40481"/>
                    </a:cubicBezTo>
                    <a:cubicBezTo>
                      <a:pt x="21748" y="42386"/>
                      <a:pt x="22700" y="44006"/>
                      <a:pt x="23939" y="45339"/>
                    </a:cubicBezTo>
                    <a:cubicBezTo>
                      <a:pt x="25272" y="46673"/>
                      <a:pt x="26796" y="47435"/>
                      <a:pt x="28606" y="47720"/>
                    </a:cubicBezTo>
                    <a:cubicBezTo>
                      <a:pt x="30416" y="48006"/>
                      <a:pt x="32130" y="47720"/>
                      <a:pt x="33845" y="46577"/>
                    </a:cubicBezTo>
                    <a:cubicBezTo>
                      <a:pt x="35559" y="45530"/>
                      <a:pt x="37083" y="44006"/>
                      <a:pt x="38417" y="42101"/>
                    </a:cubicBezTo>
                    <a:cubicBezTo>
                      <a:pt x="39845" y="40196"/>
                      <a:pt x="40988" y="38005"/>
                      <a:pt x="41846" y="35528"/>
                    </a:cubicBezTo>
                    <a:cubicBezTo>
                      <a:pt x="42703" y="33052"/>
                      <a:pt x="43274" y="30480"/>
                      <a:pt x="43465" y="27908"/>
                    </a:cubicBezTo>
                    <a:cubicBezTo>
                      <a:pt x="43560" y="26099"/>
                      <a:pt x="43465" y="24194"/>
                      <a:pt x="43179" y="22098"/>
                    </a:cubicBezTo>
                    <a:cubicBezTo>
                      <a:pt x="42893" y="20003"/>
                      <a:pt x="42322" y="18098"/>
                      <a:pt x="41560" y="16288"/>
                    </a:cubicBezTo>
                    <a:cubicBezTo>
                      <a:pt x="40798" y="14478"/>
                      <a:pt x="39845" y="12954"/>
                      <a:pt x="38798" y="11811"/>
                    </a:cubicBezTo>
                    <a:cubicBezTo>
                      <a:pt x="37750" y="10573"/>
                      <a:pt x="36512" y="9906"/>
                      <a:pt x="35273" y="9716"/>
                    </a:cubicBezTo>
                    <a:cubicBezTo>
                      <a:pt x="33559" y="9525"/>
                      <a:pt x="31844" y="9906"/>
                      <a:pt x="30225" y="10763"/>
                    </a:cubicBezTo>
                    <a:cubicBezTo>
                      <a:pt x="28606" y="11621"/>
                      <a:pt x="27082" y="12859"/>
                      <a:pt x="25748" y="14383"/>
                    </a:cubicBezTo>
                    <a:cubicBezTo>
                      <a:pt x="24415" y="16002"/>
                      <a:pt x="23177" y="17812"/>
                      <a:pt x="22129" y="20003"/>
                    </a:cubicBezTo>
                    <a:cubicBezTo>
                      <a:pt x="21081" y="22193"/>
                      <a:pt x="20414" y="24479"/>
                      <a:pt x="19938" y="26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>
              <a:off x="176102" y="4751389"/>
              <a:ext cx="392658" cy="200534"/>
              <a:chOff x="-890914" y="3348675"/>
              <a:chExt cx="392658" cy="200534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-890914" y="3366310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-760680" y="3397154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-639949" y="3348675"/>
                <a:ext cx="141693" cy="200534"/>
              </a:xfrm>
              <a:custGeom>
                <a:avLst/>
                <a:gdLst/>
                <a:ahLst/>
                <a:cxnLst/>
                <a:rect l="l" t="t" r="r" b="b"/>
                <a:pathLst>
                  <a:path w="68040" h="96295" extrusionOk="0">
                    <a:moveTo>
                      <a:pt x="14097" y="0"/>
                    </a:moveTo>
                    <a:cubicBezTo>
                      <a:pt x="15335" y="1238"/>
                      <a:pt x="16669" y="2286"/>
                      <a:pt x="18098" y="3048"/>
                    </a:cubicBezTo>
                    <a:cubicBezTo>
                      <a:pt x="19526" y="3810"/>
                      <a:pt x="20765" y="4477"/>
                      <a:pt x="22003" y="4858"/>
                    </a:cubicBezTo>
                    <a:cubicBezTo>
                      <a:pt x="23336" y="5429"/>
                      <a:pt x="24765" y="5810"/>
                      <a:pt x="26099" y="6096"/>
                    </a:cubicBezTo>
                    <a:cubicBezTo>
                      <a:pt x="27813" y="6382"/>
                      <a:pt x="29337" y="6477"/>
                      <a:pt x="30861" y="6287"/>
                    </a:cubicBezTo>
                    <a:cubicBezTo>
                      <a:pt x="32290" y="6096"/>
                      <a:pt x="33909" y="5906"/>
                      <a:pt x="35719" y="5810"/>
                    </a:cubicBezTo>
                    <a:cubicBezTo>
                      <a:pt x="37433" y="5715"/>
                      <a:pt x="39434" y="5620"/>
                      <a:pt x="41720" y="5810"/>
                    </a:cubicBezTo>
                    <a:cubicBezTo>
                      <a:pt x="43910" y="5810"/>
                      <a:pt x="46673" y="6382"/>
                      <a:pt x="49911" y="7144"/>
                    </a:cubicBezTo>
                    <a:cubicBezTo>
                      <a:pt x="53150" y="8001"/>
                      <a:pt x="56007" y="9239"/>
                      <a:pt x="58388" y="10858"/>
                    </a:cubicBezTo>
                    <a:cubicBezTo>
                      <a:pt x="60770" y="12573"/>
                      <a:pt x="62770" y="14478"/>
                      <a:pt x="64199" y="16574"/>
                    </a:cubicBezTo>
                    <a:cubicBezTo>
                      <a:pt x="65723" y="18669"/>
                      <a:pt x="66770" y="20955"/>
                      <a:pt x="67437" y="23336"/>
                    </a:cubicBezTo>
                    <a:cubicBezTo>
                      <a:pt x="68104" y="25718"/>
                      <a:pt x="68199" y="28004"/>
                      <a:pt x="67818" y="30289"/>
                    </a:cubicBezTo>
                    <a:cubicBezTo>
                      <a:pt x="67056" y="33719"/>
                      <a:pt x="65913" y="36862"/>
                      <a:pt x="64484" y="39719"/>
                    </a:cubicBezTo>
                    <a:cubicBezTo>
                      <a:pt x="63151" y="42196"/>
                      <a:pt x="61436" y="44482"/>
                      <a:pt x="59246" y="46673"/>
                    </a:cubicBezTo>
                    <a:cubicBezTo>
                      <a:pt x="57055" y="48863"/>
                      <a:pt x="54102" y="50197"/>
                      <a:pt x="50483" y="50578"/>
                    </a:cubicBezTo>
                    <a:cubicBezTo>
                      <a:pt x="54578" y="51911"/>
                      <a:pt x="57722" y="53531"/>
                      <a:pt x="59817" y="55626"/>
                    </a:cubicBezTo>
                    <a:cubicBezTo>
                      <a:pt x="61913" y="57626"/>
                      <a:pt x="63532" y="59626"/>
                      <a:pt x="64580" y="61532"/>
                    </a:cubicBezTo>
                    <a:cubicBezTo>
                      <a:pt x="65723" y="63818"/>
                      <a:pt x="66389" y="66199"/>
                      <a:pt x="66580" y="68675"/>
                    </a:cubicBezTo>
                    <a:cubicBezTo>
                      <a:pt x="66580" y="71914"/>
                      <a:pt x="65913" y="75057"/>
                      <a:pt x="64770" y="78200"/>
                    </a:cubicBezTo>
                    <a:cubicBezTo>
                      <a:pt x="63627" y="81344"/>
                      <a:pt x="62008" y="84201"/>
                      <a:pt x="60008" y="86773"/>
                    </a:cubicBezTo>
                    <a:cubicBezTo>
                      <a:pt x="57912" y="89345"/>
                      <a:pt x="55436" y="91440"/>
                      <a:pt x="52388" y="93154"/>
                    </a:cubicBezTo>
                    <a:cubicBezTo>
                      <a:pt x="49340" y="94869"/>
                      <a:pt x="45911" y="95917"/>
                      <a:pt x="42005" y="96203"/>
                    </a:cubicBezTo>
                    <a:cubicBezTo>
                      <a:pt x="39338" y="96488"/>
                      <a:pt x="36481" y="96107"/>
                      <a:pt x="33242" y="95155"/>
                    </a:cubicBezTo>
                    <a:cubicBezTo>
                      <a:pt x="30099" y="94202"/>
                      <a:pt x="27051" y="93059"/>
                      <a:pt x="24098" y="91821"/>
                    </a:cubicBezTo>
                    <a:cubicBezTo>
                      <a:pt x="21146" y="90583"/>
                      <a:pt x="18574" y="89345"/>
                      <a:pt x="16288" y="88106"/>
                    </a:cubicBezTo>
                    <a:cubicBezTo>
                      <a:pt x="14002" y="86963"/>
                      <a:pt x="12383" y="86297"/>
                      <a:pt x="11430" y="86201"/>
                    </a:cubicBezTo>
                    <a:cubicBezTo>
                      <a:pt x="10668" y="86201"/>
                      <a:pt x="9716" y="86297"/>
                      <a:pt x="8573" y="86678"/>
                    </a:cubicBezTo>
                    <a:cubicBezTo>
                      <a:pt x="7525" y="86963"/>
                      <a:pt x="6382" y="87440"/>
                      <a:pt x="5048" y="88106"/>
                    </a:cubicBezTo>
                    <a:cubicBezTo>
                      <a:pt x="3715" y="88773"/>
                      <a:pt x="2000" y="89726"/>
                      <a:pt x="0" y="91059"/>
                    </a:cubicBezTo>
                    <a:cubicBezTo>
                      <a:pt x="1048" y="87344"/>
                      <a:pt x="1905" y="84392"/>
                      <a:pt x="2477" y="82106"/>
                    </a:cubicBezTo>
                    <a:cubicBezTo>
                      <a:pt x="3048" y="79820"/>
                      <a:pt x="3620" y="78105"/>
                      <a:pt x="4001" y="76772"/>
                    </a:cubicBezTo>
                    <a:cubicBezTo>
                      <a:pt x="4382" y="75248"/>
                      <a:pt x="4667" y="74200"/>
                      <a:pt x="4858" y="73438"/>
                    </a:cubicBezTo>
                    <a:lnTo>
                      <a:pt x="5334" y="70676"/>
                    </a:lnTo>
                    <a:cubicBezTo>
                      <a:pt x="5525" y="69628"/>
                      <a:pt x="5715" y="68390"/>
                      <a:pt x="5906" y="66770"/>
                    </a:cubicBezTo>
                    <a:cubicBezTo>
                      <a:pt x="6096" y="65151"/>
                      <a:pt x="6382" y="63151"/>
                      <a:pt x="6668" y="60674"/>
                    </a:cubicBezTo>
                    <a:cubicBezTo>
                      <a:pt x="10097" y="66675"/>
                      <a:pt x="13430" y="71247"/>
                      <a:pt x="16764" y="74581"/>
                    </a:cubicBezTo>
                    <a:cubicBezTo>
                      <a:pt x="20098" y="77819"/>
                      <a:pt x="23146" y="80296"/>
                      <a:pt x="25813" y="82010"/>
                    </a:cubicBezTo>
                    <a:cubicBezTo>
                      <a:pt x="28956" y="83915"/>
                      <a:pt x="31909" y="85154"/>
                      <a:pt x="34766" y="85535"/>
                    </a:cubicBezTo>
                    <a:cubicBezTo>
                      <a:pt x="37148" y="85820"/>
                      <a:pt x="39148" y="85344"/>
                      <a:pt x="40862" y="84201"/>
                    </a:cubicBezTo>
                    <a:cubicBezTo>
                      <a:pt x="42577" y="83058"/>
                      <a:pt x="43815" y="81534"/>
                      <a:pt x="44768" y="79724"/>
                    </a:cubicBezTo>
                    <a:cubicBezTo>
                      <a:pt x="45720" y="77915"/>
                      <a:pt x="46292" y="75819"/>
                      <a:pt x="46482" y="73533"/>
                    </a:cubicBezTo>
                    <a:cubicBezTo>
                      <a:pt x="46673" y="71247"/>
                      <a:pt x="46482" y="69056"/>
                      <a:pt x="46006" y="66961"/>
                    </a:cubicBezTo>
                    <a:cubicBezTo>
                      <a:pt x="45434" y="64865"/>
                      <a:pt x="44577" y="62865"/>
                      <a:pt x="43339" y="61151"/>
                    </a:cubicBezTo>
                    <a:cubicBezTo>
                      <a:pt x="42101" y="59436"/>
                      <a:pt x="40481" y="58198"/>
                      <a:pt x="38481" y="57531"/>
                    </a:cubicBezTo>
                    <a:cubicBezTo>
                      <a:pt x="36100" y="56674"/>
                      <a:pt x="33814" y="56293"/>
                      <a:pt x="31528" y="56198"/>
                    </a:cubicBezTo>
                    <a:cubicBezTo>
                      <a:pt x="29528" y="56198"/>
                      <a:pt x="27432" y="56293"/>
                      <a:pt x="25146" y="56864"/>
                    </a:cubicBezTo>
                    <a:cubicBezTo>
                      <a:pt x="22860" y="57436"/>
                      <a:pt x="20860" y="58579"/>
                      <a:pt x="19050" y="60484"/>
                    </a:cubicBezTo>
                    <a:cubicBezTo>
                      <a:pt x="19050" y="59055"/>
                      <a:pt x="19241" y="57817"/>
                      <a:pt x="19336" y="56769"/>
                    </a:cubicBezTo>
                    <a:cubicBezTo>
                      <a:pt x="19431" y="55721"/>
                      <a:pt x="19526" y="54864"/>
                      <a:pt x="19622" y="54197"/>
                    </a:cubicBezTo>
                    <a:cubicBezTo>
                      <a:pt x="19622" y="53435"/>
                      <a:pt x="19717" y="52864"/>
                      <a:pt x="19812" y="52578"/>
                    </a:cubicBezTo>
                    <a:cubicBezTo>
                      <a:pt x="19812" y="52197"/>
                      <a:pt x="19907" y="51530"/>
                      <a:pt x="20003" y="50673"/>
                    </a:cubicBezTo>
                    <a:cubicBezTo>
                      <a:pt x="20003" y="50006"/>
                      <a:pt x="20098" y="49054"/>
                      <a:pt x="20288" y="47911"/>
                    </a:cubicBezTo>
                    <a:cubicBezTo>
                      <a:pt x="20479" y="46768"/>
                      <a:pt x="20574" y="45244"/>
                      <a:pt x="20765" y="43529"/>
                    </a:cubicBezTo>
                    <a:cubicBezTo>
                      <a:pt x="22193" y="44196"/>
                      <a:pt x="23622" y="44768"/>
                      <a:pt x="24956" y="45244"/>
                    </a:cubicBezTo>
                    <a:cubicBezTo>
                      <a:pt x="26289" y="45720"/>
                      <a:pt x="27432" y="46006"/>
                      <a:pt x="28385" y="46292"/>
                    </a:cubicBezTo>
                    <a:cubicBezTo>
                      <a:pt x="29528" y="46577"/>
                      <a:pt x="30671" y="46768"/>
                      <a:pt x="31718" y="46863"/>
                    </a:cubicBezTo>
                    <a:cubicBezTo>
                      <a:pt x="32957" y="46958"/>
                      <a:pt x="34576" y="46863"/>
                      <a:pt x="36576" y="46196"/>
                    </a:cubicBezTo>
                    <a:cubicBezTo>
                      <a:pt x="38576" y="45625"/>
                      <a:pt x="40481" y="44672"/>
                      <a:pt x="42291" y="43434"/>
                    </a:cubicBezTo>
                    <a:cubicBezTo>
                      <a:pt x="44196" y="42196"/>
                      <a:pt x="45720" y="40576"/>
                      <a:pt x="47054" y="38672"/>
                    </a:cubicBezTo>
                    <a:cubicBezTo>
                      <a:pt x="48387" y="36767"/>
                      <a:pt x="49149" y="34481"/>
                      <a:pt x="49244" y="31909"/>
                    </a:cubicBezTo>
                    <a:cubicBezTo>
                      <a:pt x="49340" y="26670"/>
                      <a:pt x="48292" y="22670"/>
                      <a:pt x="46006" y="19907"/>
                    </a:cubicBezTo>
                    <a:cubicBezTo>
                      <a:pt x="43720" y="17240"/>
                      <a:pt x="41148" y="15716"/>
                      <a:pt x="38386" y="15431"/>
                    </a:cubicBezTo>
                    <a:cubicBezTo>
                      <a:pt x="36481" y="15431"/>
                      <a:pt x="34100" y="15907"/>
                      <a:pt x="31337" y="16955"/>
                    </a:cubicBezTo>
                    <a:cubicBezTo>
                      <a:pt x="28956" y="17812"/>
                      <a:pt x="26003" y="19336"/>
                      <a:pt x="22574" y="21336"/>
                    </a:cubicBezTo>
                    <a:cubicBezTo>
                      <a:pt x="19145" y="23432"/>
                      <a:pt x="15145" y="26384"/>
                      <a:pt x="10478" y="30385"/>
                    </a:cubicBezTo>
                    <a:cubicBezTo>
                      <a:pt x="11049" y="28099"/>
                      <a:pt x="11525" y="26099"/>
                      <a:pt x="11811" y="24289"/>
                    </a:cubicBezTo>
                    <a:cubicBezTo>
                      <a:pt x="12097" y="22479"/>
                      <a:pt x="12383" y="20955"/>
                      <a:pt x="12573" y="19812"/>
                    </a:cubicBezTo>
                    <a:cubicBezTo>
                      <a:pt x="12859" y="18383"/>
                      <a:pt x="12954" y="17145"/>
                      <a:pt x="13145" y="16002"/>
                    </a:cubicBezTo>
                    <a:lnTo>
                      <a:pt x="13430" y="12097"/>
                    </a:lnTo>
                    <a:cubicBezTo>
                      <a:pt x="13430" y="10763"/>
                      <a:pt x="13621" y="9144"/>
                      <a:pt x="13716" y="7239"/>
                    </a:cubicBezTo>
                    <a:cubicBezTo>
                      <a:pt x="13907" y="5239"/>
                      <a:pt x="14002" y="2953"/>
                      <a:pt x="14097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4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ubTitle" idx="1"/>
          </p:nvPr>
        </p:nvSpPr>
        <p:spPr>
          <a:xfrm>
            <a:off x="960000" y="2318767"/>
            <a:ext cx="5726400" cy="2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107" name="Google Shape;107;p7"/>
          <p:cNvGrpSpPr/>
          <p:nvPr/>
        </p:nvGrpSpPr>
        <p:grpSpPr>
          <a:xfrm>
            <a:off x="251236" y="187233"/>
            <a:ext cx="11570851" cy="6460939"/>
            <a:chOff x="188427" y="140425"/>
            <a:chExt cx="8678138" cy="4845704"/>
          </a:xfrm>
        </p:grpSpPr>
        <p:grpSp>
          <p:nvGrpSpPr>
            <p:cNvPr id="108" name="Google Shape;108;p7"/>
            <p:cNvGrpSpPr/>
            <p:nvPr/>
          </p:nvGrpSpPr>
          <p:grpSpPr>
            <a:xfrm>
              <a:off x="188427" y="4743896"/>
              <a:ext cx="392658" cy="200534"/>
              <a:chOff x="-890914" y="3348675"/>
              <a:chExt cx="392658" cy="200534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890914" y="3366310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-760680" y="3397154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-639949" y="3348675"/>
                <a:ext cx="141693" cy="200534"/>
              </a:xfrm>
              <a:custGeom>
                <a:avLst/>
                <a:gdLst/>
                <a:ahLst/>
                <a:cxnLst/>
                <a:rect l="l" t="t" r="r" b="b"/>
                <a:pathLst>
                  <a:path w="68040" h="96295" extrusionOk="0">
                    <a:moveTo>
                      <a:pt x="14097" y="0"/>
                    </a:moveTo>
                    <a:cubicBezTo>
                      <a:pt x="15335" y="1238"/>
                      <a:pt x="16669" y="2286"/>
                      <a:pt x="18098" y="3048"/>
                    </a:cubicBezTo>
                    <a:cubicBezTo>
                      <a:pt x="19526" y="3810"/>
                      <a:pt x="20765" y="4477"/>
                      <a:pt x="22003" y="4858"/>
                    </a:cubicBezTo>
                    <a:cubicBezTo>
                      <a:pt x="23336" y="5429"/>
                      <a:pt x="24765" y="5810"/>
                      <a:pt x="26099" y="6096"/>
                    </a:cubicBezTo>
                    <a:cubicBezTo>
                      <a:pt x="27813" y="6382"/>
                      <a:pt x="29337" y="6477"/>
                      <a:pt x="30861" y="6287"/>
                    </a:cubicBezTo>
                    <a:cubicBezTo>
                      <a:pt x="32290" y="6096"/>
                      <a:pt x="33909" y="5906"/>
                      <a:pt x="35719" y="5810"/>
                    </a:cubicBezTo>
                    <a:cubicBezTo>
                      <a:pt x="37433" y="5715"/>
                      <a:pt x="39434" y="5620"/>
                      <a:pt x="41720" y="5810"/>
                    </a:cubicBezTo>
                    <a:cubicBezTo>
                      <a:pt x="43910" y="5810"/>
                      <a:pt x="46673" y="6382"/>
                      <a:pt x="49911" y="7144"/>
                    </a:cubicBezTo>
                    <a:cubicBezTo>
                      <a:pt x="53150" y="8001"/>
                      <a:pt x="56007" y="9239"/>
                      <a:pt x="58388" y="10858"/>
                    </a:cubicBezTo>
                    <a:cubicBezTo>
                      <a:pt x="60770" y="12573"/>
                      <a:pt x="62770" y="14478"/>
                      <a:pt x="64199" y="16574"/>
                    </a:cubicBezTo>
                    <a:cubicBezTo>
                      <a:pt x="65723" y="18669"/>
                      <a:pt x="66770" y="20955"/>
                      <a:pt x="67437" y="23336"/>
                    </a:cubicBezTo>
                    <a:cubicBezTo>
                      <a:pt x="68104" y="25718"/>
                      <a:pt x="68199" y="28004"/>
                      <a:pt x="67818" y="30289"/>
                    </a:cubicBezTo>
                    <a:cubicBezTo>
                      <a:pt x="67056" y="33719"/>
                      <a:pt x="65913" y="36862"/>
                      <a:pt x="64484" y="39719"/>
                    </a:cubicBezTo>
                    <a:cubicBezTo>
                      <a:pt x="63151" y="42196"/>
                      <a:pt x="61436" y="44482"/>
                      <a:pt x="59246" y="46673"/>
                    </a:cubicBezTo>
                    <a:cubicBezTo>
                      <a:pt x="57055" y="48863"/>
                      <a:pt x="54102" y="50197"/>
                      <a:pt x="50483" y="50578"/>
                    </a:cubicBezTo>
                    <a:cubicBezTo>
                      <a:pt x="54578" y="51911"/>
                      <a:pt x="57722" y="53531"/>
                      <a:pt x="59817" y="55626"/>
                    </a:cubicBezTo>
                    <a:cubicBezTo>
                      <a:pt x="61913" y="57626"/>
                      <a:pt x="63532" y="59626"/>
                      <a:pt x="64580" y="61532"/>
                    </a:cubicBezTo>
                    <a:cubicBezTo>
                      <a:pt x="65723" y="63818"/>
                      <a:pt x="66389" y="66199"/>
                      <a:pt x="66580" y="68675"/>
                    </a:cubicBezTo>
                    <a:cubicBezTo>
                      <a:pt x="66580" y="71914"/>
                      <a:pt x="65913" y="75057"/>
                      <a:pt x="64770" y="78200"/>
                    </a:cubicBezTo>
                    <a:cubicBezTo>
                      <a:pt x="63627" y="81344"/>
                      <a:pt x="62008" y="84201"/>
                      <a:pt x="60008" y="86773"/>
                    </a:cubicBezTo>
                    <a:cubicBezTo>
                      <a:pt x="57912" y="89345"/>
                      <a:pt x="55436" y="91440"/>
                      <a:pt x="52388" y="93154"/>
                    </a:cubicBezTo>
                    <a:cubicBezTo>
                      <a:pt x="49340" y="94869"/>
                      <a:pt x="45911" y="95917"/>
                      <a:pt x="42005" y="96203"/>
                    </a:cubicBezTo>
                    <a:cubicBezTo>
                      <a:pt x="39338" y="96488"/>
                      <a:pt x="36481" y="96107"/>
                      <a:pt x="33242" y="95155"/>
                    </a:cubicBezTo>
                    <a:cubicBezTo>
                      <a:pt x="30099" y="94202"/>
                      <a:pt x="27051" y="93059"/>
                      <a:pt x="24098" y="91821"/>
                    </a:cubicBezTo>
                    <a:cubicBezTo>
                      <a:pt x="21146" y="90583"/>
                      <a:pt x="18574" y="89345"/>
                      <a:pt x="16288" y="88106"/>
                    </a:cubicBezTo>
                    <a:cubicBezTo>
                      <a:pt x="14002" y="86963"/>
                      <a:pt x="12383" y="86297"/>
                      <a:pt x="11430" y="86201"/>
                    </a:cubicBezTo>
                    <a:cubicBezTo>
                      <a:pt x="10668" y="86201"/>
                      <a:pt x="9716" y="86297"/>
                      <a:pt x="8573" y="86678"/>
                    </a:cubicBezTo>
                    <a:cubicBezTo>
                      <a:pt x="7525" y="86963"/>
                      <a:pt x="6382" y="87440"/>
                      <a:pt x="5048" y="88106"/>
                    </a:cubicBezTo>
                    <a:cubicBezTo>
                      <a:pt x="3715" y="88773"/>
                      <a:pt x="2000" y="89726"/>
                      <a:pt x="0" y="91059"/>
                    </a:cubicBezTo>
                    <a:cubicBezTo>
                      <a:pt x="1048" y="87344"/>
                      <a:pt x="1905" y="84392"/>
                      <a:pt x="2477" y="82106"/>
                    </a:cubicBezTo>
                    <a:cubicBezTo>
                      <a:pt x="3048" y="79820"/>
                      <a:pt x="3620" y="78105"/>
                      <a:pt x="4001" y="76772"/>
                    </a:cubicBezTo>
                    <a:cubicBezTo>
                      <a:pt x="4382" y="75248"/>
                      <a:pt x="4667" y="74200"/>
                      <a:pt x="4858" y="73438"/>
                    </a:cubicBezTo>
                    <a:lnTo>
                      <a:pt x="5334" y="70676"/>
                    </a:lnTo>
                    <a:cubicBezTo>
                      <a:pt x="5525" y="69628"/>
                      <a:pt x="5715" y="68390"/>
                      <a:pt x="5906" y="66770"/>
                    </a:cubicBezTo>
                    <a:cubicBezTo>
                      <a:pt x="6096" y="65151"/>
                      <a:pt x="6382" y="63151"/>
                      <a:pt x="6668" y="60674"/>
                    </a:cubicBezTo>
                    <a:cubicBezTo>
                      <a:pt x="10097" y="66675"/>
                      <a:pt x="13430" y="71247"/>
                      <a:pt x="16764" y="74581"/>
                    </a:cubicBezTo>
                    <a:cubicBezTo>
                      <a:pt x="20098" y="77819"/>
                      <a:pt x="23146" y="80296"/>
                      <a:pt x="25813" y="82010"/>
                    </a:cubicBezTo>
                    <a:cubicBezTo>
                      <a:pt x="28956" y="83915"/>
                      <a:pt x="31909" y="85154"/>
                      <a:pt x="34766" y="85535"/>
                    </a:cubicBezTo>
                    <a:cubicBezTo>
                      <a:pt x="37148" y="85820"/>
                      <a:pt x="39148" y="85344"/>
                      <a:pt x="40862" y="84201"/>
                    </a:cubicBezTo>
                    <a:cubicBezTo>
                      <a:pt x="42577" y="83058"/>
                      <a:pt x="43815" y="81534"/>
                      <a:pt x="44768" y="79724"/>
                    </a:cubicBezTo>
                    <a:cubicBezTo>
                      <a:pt x="45720" y="77915"/>
                      <a:pt x="46292" y="75819"/>
                      <a:pt x="46482" y="73533"/>
                    </a:cubicBezTo>
                    <a:cubicBezTo>
                      <a:pt x="46673" y="71247"/>
                      <a:pt x="46482" y="69056"/>
                      <a:pt x="46006" y="66961"/>
                    </a:cubicBezTo>
                    <a:cubicBezTo>
                      <a:pt x="45434" y="64865"/>
                      <a:pt x="44577" y="62865"/>
                      <a:pt x="43339" y="61151"/>
                    </a:cubicBezTo>
                    <a:cubicBezTo>
                      <a:pt x="42101" y="59436"/>
                      <a:pt x="40481" y="58198"/>
                      <a:pt x="38481" y="57531"/>
                    </a:cubicBezTo>
                    <a:cubicBezTo>
                      <a:pt x="36100" y="56674"/>
                      <a:pt x="33814" y="56293"/>
                      <a:pt x="31528" y="56198"/>
                    </a:cubicBezTo>
                    <a:cubicBezTo>
                      <a:pt x="29528" y="56198"/>
                      <a:pt x="27432" y="56293"/>
                      <a:pt x="25146" y="56864"/>
                    </a:cubicBezTo>
                    <a:cubicBezTo>
                      <a:pt x="22860" y="57436"/>
                      <a:pt x="20860" y="58579"/>
                      <a:pt x="19050" y="60484"/>
                    </a:cubicBezTo>
                    <a:cubicBezTo>
                      <a:pt x="19050" y="59055"/>
                      <a:pt x="19241" y="57817"/>
                      <a:pt x="19336" y="56769"/>
                    </a:cubicBezTo>
                    <a:cubicBezTo>
                      <a:pt x="19431" y="55721"/>
                      <a:pt x="19526" y="54864"/>
                      <a:pt x="19622" y="54197"/>
                    </a:cubicBezTo>
                    <a:cubicBezTo>
                      <a:pt x="19622" y="53435"/>
                      <a:pt x="19717" y="52864"/>
                      <a:pt x="19812" y="52578"/>
                    </a:cubicBezTo>
                    <a:cubicBezTo>
                      <a:pt x="19812" y="52197"/>
                      <a:pt x="19907" y="51530"/>
                      <a:pt x="20003" y="50673"/>
                    </a:cubicBezTo>
                    <a:cubicBezTo>
                      <a:pt x="20003" y="50006"/>
                      <a:pt x="20098" y="49054"/>
                      <a:pt x="20288" y="47911"/>
                    </a:cubicBezTo>
                    <a:cubicBezTo>
                      <a:pt x="20479" y="46768"/>
                      <a:pt x="20574" y="45244"/>
                      <a:pt x="20765" y="43529"/>
                    </a:cubicBezTo>
                    <a:cubicBezTo>
                      <a:pt x="22193" y="44196"/>
                      <a:pt x="23622" y="44768"/>
                      <a:pt x="24956" y="45244"/>
                    </a:cubicBezTo>
                    <a:cubicBezTo>
                      <a:pt x="26289" y="45720"/>
                      <a:pt x="27432" y="46006"/>
                      <a:pt x="28385" y="46292"/>
                    </a:cubicBezTo>
                    <a:cubicBezTo>
                      <a:pt x="29528" y="46577"/>
                      <a:pt x="30671" y="46768"/>
                      <a:pt x="31718" y="46863"/>
                    </a:cubicBezTo>
                    <a:cubicBezTo>
                      <a:pt x="32957" y="46958"/>
                      <a:pt x="34576" y="46863"/>
                      <a:pt x="36576" y="46196"/>
                    </a:cubicBezTo>
                    <a:cubicBezTo>
                      <a:pt x="38576" y="45625"/>
                      <a:pt x="40481" y="44672"/>
                      <a:pt x="42291" y="43434"/>
                    </a:cubicBezTo>
                    <a:cubicBezTo>
                      <a:pt x="44196" y="42196"/>
                      <a:pt x="45720" y="40576"/>
                      <a:pt x="47054" y="38672"/>
                    </a:cubicBezTo>
                    <a:cubicBezTo>
                      <a:pt x="48387" y="36767"/>
                      <a:pt x="49149" y="34481"/>
                      <a:pt x="49244" y="31909"/>
                    </a:cubicBezTo>
                    <a:cubicBezTo>
                      <a:pt x="49340" y="26670"/>
                      <a:pt x="48292" y="22670"/>
                      <a:pt x="46006" y="19907"/>
                    </a:cubicBezTo>
                    <a:cubicBezTo>
                      <a:pt x="43720" y="17240"/>
                      <a:pt x="41148" y="15716"/>
                      <a:pt x="38386" y="15431"/>
                    </a:cubicBezTo>
                    <a:cubicBezTo>
                      <a:pt x="36481" y="15431"/>
                      <a:pt x="34100" y="15907"/>
                      <a:pt x="31337" y="16955"/>
                    </a:cubicBezTo>
                    <a:cubicBezTo>
                      <a:pt x="28956" y="17812"/>
                      <a:pt x="26003" y="19336"/>
                      <a:pt x="22574" y="21336"/>
                    </a:cubicBezTo>
                    <a:cubicBezTo>
                      <a:pt x="19145" y="23432"/>
                      <a:pt x="15145" y="26384"/>
                      <a:pt x="10478" y="30385"/>
                    </a:cubicBezTo>
                    <a:cubicBezTo>
                      <a:pt x="11049" y="28099"/>
                      <a:pt x="11525" y="26099"/>
                      <a:pt x="11811" y="24289"/>
                    </a:cubicBezTo>
                    <a:cubicBezTo>
                      <a:pt x="12097" y="22479"/>
                      <a:pt x="12383" y="20955"/>
                      <a:pt x="12573" y="19812"/>
                    </a:cubicBezTo>
                    <a:cubicBezTo>
                      <a:pt x="12859" y="18383"/>
                      <a:pt x="12954" y="17145"/>
                      <a:pt x="13145" y="16002"/>
                    </a:cubicBezTo>
                    <a:lnTo>
                      <a:pt x="13430" y="12097"/>
                    </a:lnTo>
                    <a:cubicBezTo>
                      <a:pt x="13430" y="10763"/>
                      <a:pt x="13621" y="9144"/>
                      <a:pt x="13716" y="7239"/>
                    </a:cubicBezTo>
                    <a:cubicBezTo>
                      <a:pt x="13907" y="5239"/>
                      <a:pt x="14002" y="2953"/>
                      <a:pt x="14097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7"/>
            <p:cNvGrpSpPr/>
            <p:nvPr/>
          </p:nvGrpSpPr>
          <p:grpSpPr>
            <a:xfrm rot="-458586">
              <a:off x="8110642" y="4743887"/>
              <a:ext cx="640279" cy="200553"/>
              <a:chOff x="-1846831" y="2912352"/>
              <a:chExt cx="640289" cy="200557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-1846831" y="29205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-1712482" y="29414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 rot="900723">
                <a:off x="-1593588" y="2924966"/>
                <a:ext cx="116897" cy="147995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92371" extrusionOk="0">
                    <a:moveTo>
                      <a:pt x="0" y="8552"/>
                    </a:moveTo>
                    <a:cubicBezTo>
                      <a:pt x="1715" y="9600"/>
                      <a:pt x="3524" y="10266"/>
                      <a:pt x="5239" y="10647"/>
                    </a:cubicBezTo>
                    <a:cubicBezTo>
                      <a:pt x="6953" y="11028"/>
                      <a:pt x="8477" y="11219"/>
                      <a:pt x="9906" y="11219"/>
                    </a:cubicBezTo>
                    <a:cubicBezTo>
                      <a:pt x="11430" y="11219"/>
                      <a:pt x="13049" y="11219"/>
                      <a:pt x="14478" y="10838"/>
                    </a:cubicBezTo>
                    <a:cubicBezTo>
                      <a:pt x="15907" y="10552"/>
                      <a:pt x="17335" y="9790"/>
                      <a:pt x="18764" y="8838"/>
                    </a:cubicBezTo>
                    <a:cubicBezTo>
                      <a:pt x="20193" y="7790"/>
                      <a:pt x="21907" y="6742"/>
                      <a:pt x="23813" y="5599"/>
                    </a:cubicBezTo>
                    <a:cubicBezTo>
                      <a:pt x="25717" y="4456"/>
                      <a:pt x="28099" y="3313"/>
                      <a:pt x="30766" y="2265"/>
                    </a:cubicBezTo>
                    <a:cubicBezTo>
                      <a:pt x="33433" y="1218"/>
                      <a:pt x="36767" y="456"/>
                      <a:pt x="40672" y="75"/>
                    </a:cubicBezTo>
                    <a:cubicBezTo>
                      <a:pt x="42386" y="-116"/>
                      <a:pt x="44196" y="75"/>
                      <a:pt x="46196" y="456"/>
                    </a:cubicBezTo>
                    <a:cubicBezTo>
                      <a:pt x="48196" y="932"/>
                      <a:pt x="50101" y="1599"/>
                      <a:pt x="52006" y="2456"/>
                    </a:cubicBezTo>
                    <a:cubicBezTo>
                      <a:pt x="53912" y="3313"/>
                      <a:pt x="55626" y="4266"/>
                      <a:pt x="57341" y="5409"/>
                    </a:cubicBezTo>
                    <a:cubicBezTo>
                      <a:pt x="58960" y="6552"/>
                      <a:pt x="60293" y="7695"/>
                      <a:pt x="61150" y="8838"/>
                    </a:cubicBezTo>
                    <a:cubicBezTo>
                      <a:pt x="62103" y="9981"/>
                      <a:pt x="62960" y="11981"/>
                      <a:pt x="63627" y="14838"/>
                    </a:cubicBezTo>
                    <a:cubicBezTo>
                      <a:pt x="64294" y="17696"/>
                      <a:pt x="64770" y="20744"/>
                      <a:pt x="65056" y="24078"/>
                    </a:cubicBezTo>
                    <a:cubicBezTo>
                      <a:pt x="65342" y="27411"/>
                      <a:pt x="65437" y="30745"/>
                      <a:pt x="65342" y="33984"/>
                    </a:cubicBezTo>
                    <a:cubicBezTo>
                      <a:pt x="65246" y="37222"/>
                      <a:pt x="64865" y="39984"/>
                      <a:pt x="64294" y="42080"/>
                    </a:cubicBezTo>
                    <a:cubicBezTo>
                      <a:pt x="63437" y="43985"/>
                      <a:pt x="61817" y="46461"/>
                      <a:pt x="59245" y="49605"/>
                    </a:cubicBezTo>
                    <a:cubicBezTo>
                      <a:pt x="57055" y="52272"/>
                      <a:pt x="53721" y="55701"/>
                      <a:pt x="49149" y="60082"/>
                    </a:cubicBezTo>
                    <a:cubicBezTo>
                      <a:pt x="44672" y="64368"/>
                      <a:pt x="38481" y="69607"/>
                      <a:pt x="30766" y="75703"/>
                    </a:cubicBezTo>
                    <a:cubicBezTo>
                      <a:pt x="35719" y="75036"/>
                      <a:pt x="39815" y="74465"/>
                      <a:pt x="43148" y="73893"/>
                    </a:cubicBezTo>
                    <a:cubicBezTo>
                      <a:pt x="46482" y="73322"/>
                      <a:pt x="49149" y="72750"/>
                      <a:pt x="51340" y="72274"/>
                    </a:cubicBezTo>
                    <a:cubicBezTo>
                      <a:pt x="53721" y="71703"/>
                      <a:pt x="55721" y="71131"/>
                      <a:pt x="57055" y="70560"/>
                    </a:cubicBezTo>
                    <a:cubicBezTo>
                      <a:pt x="58293" y="69893"/>
                      <a:pt x="59531" y="69036"/>
                      <a:pt x="60865" y="67893"/>
                    </a:cubicBezTo>
                    <a:cubicBezTo>
                      <a:pt x="62008" y="66940"/>
                      <a:pt x="63151" y="65702"/>
                      <a:pt x="64389" y="64178"/>
                    </a:cubicBezTo>
                    <a:cubicBezTo>
                      <a:pt x="65627" y="62654"/>
                      <a:pt x="66770" y="60749"/>
                      <a:pt x="67913" y="58368"/>
                    </a:cubicBezTo>
                    <a:cubicBezTo>
                      <a:pt x="68675" y="62940"/>
                      <a:pt x="69342" y="66559"/>
                      <a:pt x="69913" y="69131"/>
                    </a:cubicBezTo>
                    <a:cubicBezTo>
                      <a:pt x="70294" y="70655"/>
                      <a:pt x="70580" y="71988"/>
                      <a:pt x="70771" y="73036"/>
                    </a:cubicBezTo>
                    <a:cubicBezTo>
                      <a:pt x="70961" y="74084"/>
                      <a:pt x="71152" y="75227"/>
                      <a:pt x="71438" y="76560"/>
                    </a:cubicBezTo>
                    <a:cubicBezTo>
                      <a:pt x="71628" y="77703"/>
                      <a:pt x="71914" y="79132"/>
                      <a:pt x="72104" y="80656"/>
                    </a:cubicBezTo>
                    <a:cubicBezTo>
                      <a:pt x="72295" y="82180"/>
                      <a:pt x="72580" y="83799"/>
                      <a:pt x="72961" y="85514"/>
                    </a:cubicBezTo>
                    <a:cubicBezTo>
                      <a:pt x="68580" y="84847"/>
                      <a:pt x="64579" y="84466"/>
                      <a:pt x="61055" y="84180"/>
                    </a:cubicBezTo>
                    <a:cubicBezTo>
                      <a:pt x="57531" y="83895"/>
                      <a:pt x="54483" y="83799"/>
                      <a:pt x="52006" y="83895"/>
                    </a:cubicBezTo>
                    <a:cubicBezTo>
                      <a:pt x="49054" y="83895"/>
                      <a:pt x="46482" y="83990"/>
                      <a:pt x="44196" y="84276"/>
                    </a:cubicBezTo>
                    <a:cubicBezTo>
                      <a:pt x="41815" y="84657"/>
                      <a:pt x="39243" y="85133"/>
                      <a:pt x="36385" y="85800"/>
                    </a:cubicBezTo>
                    <a:cubicBezTo>
                      <a:pt x="33909" y="86466"/>
                      <a:pt x="30861" y="87228"/>
                      <a:pt x="27432" y="88276"/>
                    </a:cubicBezTo>
                    <a:cubicBezTo>
                      <a:pt x="24003" y="89324"/>
                      <a:pt x="20098" y="90657"/>
                      <a:pt x="15811" y="92372"/>
                    </a:cubicBezTo>
                    <a:cubicBezTo>
                      <a:pt x="15335" y="91515"/>
                      <a:pt x="14954" y="90562"/>
                      <a:pt x="14573" y="89610"/>
                    </a:cubicBezTo>
                    <a:cubicBezTo>
                      <a:pt x="14192" y="88657"/>
                      <a:pt x="13906" y="87705"/>
                      <a:pt x="13621" y="86847"/>
                    </a:cubicBezTo>
                    <a:cubicBezTo>
                      <a:pt x="13240" y="85895"/>
                      <a:pt x="12954" y="84847"/>
                      <a:pt x="12668" y="83895"/>
                    </a:cubicBezTo>
                    <a:cubicBezTo>
                      <a:pt x="12382" y="82942"/>
                      <a:pt x="12097" y="81894"/>
                      <a:pt x="11811" y="81037"/>
                    </a:cubicBezTo>
                    <a:cubicBezTo>
                      <a:pt x="11525" y="80180"/>
                      <a:pt x="11335" y="79323"/>
                      <a:pt x="11144" y="78370"/>
                    </a:cubicBezTo>
                    <a:cubicBezTo>
                      <a:pt x="10954" y="77418"/>
                      <a:pt x="10763" y="76560"/>
                      <a:pt x="10573" y="75703"/>
                    </a:cubicBezTo>
                    <a:cubicBezTo>
                      <a:pt x="16859" y="70560"/>
                      <a:pt x="22003" y="66083"/>
                      <a:pt x="25813" y="62082"/>
                    </a:cubicBezTo>
                    <a:cubicBezTo>
                      <a:pt x="29623" y="58082"/>
                      <a:pt x="32671" y="54653"/>
                      <a:pt x="34862" y="51986"/>
                    </a:cubicBezTo>
                    <a:cubicBezTo>
                      <a:pt x="37338" y="48747"/>
                      <a:pt x="39148" y="45890"/>
                      <a:pt x="40386" y="43318"/>
                    </a:cubicBezTo>
                    <a:cubicBezTo>
                      <a:pt x="41529" y="40270"/>
                      <a:pt x="42291" y="36936"/>
                      <a:pt x="42863" y="33317"/>
                    </a:cubicBezTo>
                    <a:cubicBezTo>
                      <a:pt x="43434" y="29697"/>
                      <a:pt x="43339" y="26459"/>
                      <a:pt x="42767" y="23506"/>
                    </a:cubicBezTo>
                    <a:cubicBezTo>
                      <a:pt x="42100" y="20553"/>
                      <a:pt x="40862" y="18267"/>
                      <a:pt x="38767" y="16553"/>
                    </a:cubicBezTo>
                    <a:cubicBezTo>
                      <a:pt x="36767" y="14838"/>
                      <a:pt x="33814" y="14362"/>
                      <a:pt x="29908" y="15029"/>
                    </a:cubicBezTo>
                    <a:cubicBezTo>
                      <a:pt x="27337" y="15505"/>
                      <a:pt x="25051" y="16648"/>
                      <a:pt x="22955" y="18553"/>
                    </a:cubicBezTo>
                    <a:cubicBezTo>
                      <a:pt x="20860" y="20458"/>
                      <a:pt x="19050" y="22649"/>
                      <a:pt x="17431" y="25125"/>
                    </a:cubicBezTo>
                    <a:cubicBezTo>
                      <a:pt x="15811" y="27602"/>
                      <a:pt x="14478" y="30269"/>
                      <a:pt x="13240" y="33031"/>
                    </a:cubicBezTo>
                    <a:cubicBezTo>
                      <a:pt x="12097" y="35793"/>
                      <a:pt x="11144" y="38365"/>
                      <a:pt x="10477" y="40746"/>
                    </a:cubicBezTo>
                    <a:cubicBezTo>
                      <a:pt x="9716" y="43128"/>
                      <a:pt x="9239" y="45128"/>
                      <a:pt x="8858" y="46747"/>
                    </a:cubicBezTo>
                    <a:cubicBezTo>
                      <a:pt x="8477" y="48366"/>
                      <a:pt x="8287" y="49224"/>
                      <a:pt x="8287" y="49224"/>
                    </a:cubicBezTo>
                    <a:cubicBezTo>
                      <a:pt x="8287" y="49414"/>
                      <a:pt x="8001" y="48747"/>
                      <a:pt x="7715" y="47319"/>
                    </a:cubicBezTo>
                    <a:cubicBezTo>
                      <a:pt x="7429" y="45890"/>
                      <a:pt x="7048" y="44080"/>
                      <a:pt x="6763" y="41985"/>
                    </a:cubicBezTo>
                    <a:cubicBezTo>
                      <a:pt x="6382" y="39794"/>
                      <a:pt x="6001" y="37603"/>
                      <a:pt x="5524" y="35222"/>
                    </a:cubicBezTo>
                    <a:cubicBezTo>
                      <a:pt x="5048" y="32841"/>
                      <a:pt x="4667" y="30840"/>
                      <a:pt x="4381" y="29316"/>
                    </a:cubicBezTo>
                    <a:cubicBezTo>
                      <a:pt x="4191" y="28078"/>
                      <a:pt x="3810" y="26364"/>
                      <a:pt x="3429" y="24363"/>
                    </a:cubicBezTo>
                    <a:cubicBezTo>
                      <a:pt x="2762" y="21030"/>
                      <a:pt x="1715" y="15886"/>
                      <a:pt x="95" y="88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-1465830" y="29907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rot="557599">
                <a:off x="-1333283" y="2938138"/>
                <a:ext cx="114032" cy="166657"/>
              </a:xfrm>
              <a:custGeom>
                <a:avLst/>
                <a:gdLst/>
                <a:ahLst/>
                <a:cxnLst/>
                <a:rect l="l" t="t" r="r" b="b"/>
                <a:pathLst>
                  <a:path w="62957" h="92011" extrusionOk="0">
                    <a:moveTo>
                      <a:pt x="31940" y="0"/>
                    </a:moveTo>
                    <a:cubicBezTo>
                      <a:pt x="34892" y="0"/>
                      <a:pt x="37940" y="667"/>
                      <a:pt x="41084" y="1715"/>
                    </a:cubicBezTo>
                    <a:cubicBezTo>
                      <a:pt x="44227" y="2762"/>
                      <a:pt x="47180" y="4477"/>
                      <a:pt x="50037" y="6763"/>
                    </a:cubicBezTo>
                    <a:cubicBezTo>
                      <a:pt x="52799" y="9049"/>
                      <a:pt x="55276" y="11906"/>
                      <a:pt x="57467" y="15526"/>
                    </a:cubicBezTo>
                    <a:cubicBezTo>
                      <a:pt x="59657" y="19050"/>
                      <a:pt x="61086" y="23336"/>
                      <a:pt x="61943" y="28194"/>
                    </a:cubicBezTo>
                    <a:cubicBezTo>
                      <a:pt x="63372" y="36671"/>
                      <a:pt x="63277" y="44101"/>
                      <a:pt x="61753" y="50483"/>
                    </a:cubicBezTo>
                    <a:cubicBezTo>
                      <a:pt x="60229" y="56864"/>
                      <a:pt x="57848" y="62484"/>
                      <a:pt x="54514" y="67437"/>
                    </a:cubicBezTo>
                    <a:cubicBezTo>
                      <a:pt x="51180" y="72390"/>
                      <a:pt x="47180" y="76772"/>
                      <a:pt x="42608" y="80772"/>
                    </a:cubicBezTo>
                    <a:cubicBezTo>
                      <a:pt x="38036" y="84677"/>
                      <a:pt x="33273" y="88487"/>
                      <a:pt x="28320" y="92012"/>
                    </a:cubicBezTo>
                    <a:cubicBezTo>
                      <a:pt x="25558" y="89726"/>
                      <a:pt x="23462" y="87821"/>
                      <a:pt x="21938" y="86392"/>
                    </a:cubicBezTo>
                    <a:lnTo>
                      <a:pt x="19462" y="84201"/>
                    </a:lnTo>
                    <a:cubicBezTo>
                      <a:pt x="18795" y="83439"/>
                      <a:pt x="17938" y="82677"/>
                      <a:pt x="16985" y="81820"/>
                    </a:cubicBezTo>
                    <a:cubicBezTo>
                      <a:pt x="16128" y="81058"/>
                      <a:pt x="15176" y="80010"/>
                      <a:pt x="13937" y="78962"/>
                    </a:cubicBezTo>
                    <a:cubicBezTo>
                      <a:pt x="12794" y="77819"/>
                      <a:pt x="11461" y="76581"/>
                      <a:pt x="9937" y="75057"/>
                    </a:cubicBezTo>
                    <a:cubicBezTo>
                      <a:pt x="12699" y="76295"/>
                      <a:pt x="15176" y="77153"/>
                      <a:pt x="17366" y="77438"/>
                    </a:cubicBezTo>
                    <a:cubicBezTo>
                      <a:pt x="19557" y="77724"/>
                      <a:pt x="21462" y="77819"/>
                      <a:pt x="22986" y="77629"/>
                    </a:cubicBezTo>
                    <a:cubicBezTo>
                      <a:pt x="24796" y="77438"/>
                      <a:pt x="26415" y="77057"/>
                      <a:pt x="27844" y="76390"/>
                    </a:cubicBezTo>
                    <a:cubicBezTo>
                      <a:pt x="31559" y="74295"/>
                      <a:pt x="34892" y="71723"/>
                      <a:pt x="37750" y="68675"/>
                    </a:cubicBezTo>
                    <a:cubicBezTo>
                      <a:pt x="40226" y="66008"/>
                      <a:pt x="42417" y="62770"/>
                      <a:pt x="44417" y="58960"/>
                    </a:cubicBezTo>
                    <a:cubicBezTo>
                      <a:pt x="46418" y="55150"/>
                      <a:pt x="47275" y="50578"/>
                      <a:pt x="47084" y="45434"/>
                    </a:cubicBezTo>
                    <a:cubicBezTo>
                      <a:pt x="44608" y="49530"/>
                      <a:pt x="41846" y="52578"/>
                      <a:pt x="38702" y="54483"/>
                    </a:cubicBezTo>
                    <a:cubicBezTo>
                      <a:pt x="35559" y="56388"/>
                      <a:pt x="32702" y="57722"/>
                      <a:pt x="30035" y="58484"/>
                    </a:cubicBezTo>
                    <a:cubicBezTo>
                      <a:pt x="26796" y="59341"/>
                      <a:pt x="23558" y="59722"/>
                      <a:pt x="20319" y="59531"/>
                    </a:cubicBezTo>
                    <a:cubicBezTo>
                      <a:pt x="18700" y="59341"/>
                      <a:pt x="16890" y="58674"/>
                      <a:pt x="14890" y="57341"/>
                    </a:cubicBezTo>
                    <a:cubicBezTo>
                      <a:pt x="12890" y="56007"/>
                      <a:pt x="10985" y="54293"/>
                      <a:pt x="9175" y="52102"/>
                    </a:cubicBezTo>
                    <a:cubicBezTo>
                      <a:pt x="7365" y="49911"/>
                      <a:pt x="5651" y="47530"/>
                      <a:pt x="4127" y="44768"/>
                    </a:cubicBezTo>
                    <a:cubicBezTo>
                      <a:pt x="2603" y="42005"/>
                      <a:pt x="1555" y="39148"/>
                      <a:pt x="793" y="36005"/>
                    </a:cubicBezTo>
                    <a:cubicBezTo>
                      <a:pt x="31" y="32861"/>
                      <a:pt x="-160" y="29718"/>
                      <a:pt x="126" y="26480"/>
                    </a:cubicBezTo>
                    <a:cubicBezTo>
                      <a:pt x="412" y="23241"/>
                      <a:pt x="1364" y="20098"/>
                      <a:pt x="3174" y="16955"/>
                    </a:cubicBezTo>
                    <a:cubicBezTo>
                      <a:pt x="5841" y="12383"/>
                      <a:pt x="8318" y="8954"/>
                      <a:pt x="10699" y="6572"/>
                    </a:cubicBezTo>
                    <a:cubicBezTo>
                      <a:pt x="13080" y="4191"/>
                      <a:pt x="15461" y="2477"/>
                      <a:pt x="17843" y="1524"/>
                    </a:cubicBezTo>
                    <a:cubicBezTo>
                      <a:pt x="20224" y="572"/>
                      <a:pt x="22510" y="0"/>
                      <a:pt x="24796" y="0"/>
                    </a:cubicBezTo>
                    <a:cubicBezTo>
                      <a:pt x="27082" y="0"/>
                      <a:pt x="29463" y="0"/>
                      <a:pt x="31940" y="0"/>
                    </a:cubicBezTo>
                    <a:close/>
                    <a:moveTo>
                      <a:pt x="20033" y="26765"/>
                    </a:moveTo>
                    <a:cubicBezTo>
                      <a:pt x="19462" y="29242"/>
                      <a:pt x="19271" y="31623"/>
                      <a:pt x="19462" y="34004"/>
                    </a:cubicBezTo>
                    <a:cubicBezTo>
                      <a:pt x="19652" y="36386"/>
                      <a:pt x="20033" y="38576"/>
                      <a:pt x="20891" y="40481"/>
                    </a:cubicBezTo>
                    <a:cubicBezTo>
                      <a:pt x="21748" y="42386"/>
                      <a:pt x="22700" y="44006"/>
                      <a:pt x="23939" y="45339"/>
                    </a:cubicBezTo>
                    <a:cubicBezTo>
                      <a:pt x="25272" y="46673"/>
                      <a:pt x="26796" y="47435"/>
                      <a:pt x="28606" y="47720"/>
                    </a:cubicBezTo>
                    <a:cubicBezTo>
                      <a:pt x="30416" y="48006"/>
                      <a:pt x="32130" y="47720"/>
                      <a:pt x="33845" y="46577"/>
                    </a:cubicBezTo>
                    <a:cubicBezTo>
                      <a:pt x="35559" y="45530"/>
                      <a:pt x="37083" y="44006"/>
                      <a:pt x="38417" y="42101"/>
                    </a:cubicBezTo>
                    <a:cubicBezTo>
                      <a:pt x="39845" y="40196"/>
                      <a:pt x="40988" y="38005"/>
                      <a:pt x="41846" y="35528"/>
                    </a:cubicBezTo>
                    <a:cubicBezTo>
                      <a:pt x="42703" y="33052"/>
                      <a:pt x="43274" y="30480"/>
                      <a:pt x="43465" y="27908"/>
                    </a:cubicBezTo>
                    <a:cubicBezTo>
                      <a:pt x="43560" y="26099"/>
                      <a:pt x="43465" y="24194"/>
                      <a:pt x="43179" y="22098"/>
                    </a:cubicBezTo>
                    <a:cubicBezTo>
                      <a:pt x="42893" y="20003"/>
                      <a:pt x="42322" y="18098"/>
                      <a:pt x="41560" y="16288"/>
                    </a:cubicBezTo>
                    <a:cubicBezTo>
                      <a:pt x="40798" y="14478"/>
                      <a:pt x="39845" y="12954"/>
                      <a:pt x="38798" y="11811"/>
                    </a:cubicBezTo>
                    <a:cubicBezTo>
                      <a:pt x="37750" y="10573"/>
                      <a:pt x="36512" y="9906"/>
                      <a:pt x="35273" y="9716"/>
                    </a:cubicBezTo>
                    <a:cubicBezTo>
                      <a:pt x="33559" y="9525"/>
                      <a:pt x="31844" y="9906"/>
                      <a:pt x="30225" y="10763"/>
                    </a:cubicBezTo>
                    <a:cubicBezTo>
                      <a:pt x="28606" y="11621"/>
                      <a:pt x="27082" y="12859"/>
                      <a:pt x="25748" y="14383"/>
                    </a:cubicBezTo>
                    <a:cubicBezTo>
                      <a:pt x="24415" y="16002"/>
                      <a:pt x="23177" y="17812"/>
                      <a:pt x="22129" y="20003"/>
                    </a:cubicBezTo>
                    <a:cubicBezTo>
                      <a:pt x="21081" y="22193"/>
                      <a:pt x="20414" y="24479"/>
                      <a:pt x="19938" y="26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7"/>
            <p:cNvGrpSpPr/>
            <p:nvPr/>
          </p:nvGrpSpPr>
          <p:grpSpPr>
            <a:xfrm rot="198112">
              <a:off x="7929650" y="167108"/>
              <a:ext cx="932127" cy="193125"/>
              <a:chOff x="7927588" y="4699870"/>
              <a:chExt cx="932071" cy="193114"/>
            </a:xfrm>
          </p:grpSpPr>
          <p:sp>
            <p:nvSpPr>
              <p:cNvPr id="119" name="Google Shape;119;p7"/>
              <p:cNvSpPr/>
              <p:nvPr/>
            </p:nvSpPr>
            <p:spPr>
              <a:xfrm rot="314828">
                <a:off x="7928626" y="4798468"/>
                <a:ext cx="85383" cy="26612"/>
              </a:xfrm>
              <a:custGeom>
                <a:avLst/>
                <a:gdLst/>
                <a:ahLst/>
                <a:cxnLst/>
                <a:rect l="l" t="t" r="r" b="b"/>
                <a:pathLst>
                  <a:path w="115680" h="36055" extrusionOk="0">
                    <a:moveTo>
                      <a:pt x="0" y="10114"/>
                    </a:moveTo>
                    <a:cubicBezTo>
                      <a:pt x="6851" y="9848"/>
                      <a:pt x="13123" y="9528"/>
                      <a:pt x="18821" y="9160"/>
                    </a:cubicBezTo>
                    <a:cubicBezTo>
                      <a:pt x="24515" y="8789"/>
                      <a:pt x="29474" y="8469"/>
                      <a:pt x="33675" y="8195"/>
                    </a:cubicBezTo>
                    <a:cubicBezTo>
                      <a:pt x="38588" y="7875"/>
                      <a:pt x="43043" y="7503"/>
                      <a:pt x="47068" y="7066"/>
                    </a:cubicBezTo>
                    <a:cubicBezTo>
                      <a:pt x="51281" y="6792"/>
                      <a:pt x="56619" y="6268"/>
                      <a:pt x="63075" y="5495"/>
                    </a:cubicBezTo>
                    <a:cubicBezTo>
                      <a:pt x="68671" y="4959"/>
                      <a:pt x="75710" y="4244"/>
                      <a:pt x="84190" y="3341"/>
                    </a:cubicBezTo>
                    <a:cubicBezTo>
                      <a:pt x="92670" y="2435"/>
                      <a:pt x="103023" y="1321"/>
                      <a:pt x="115258" y="0"/>
                    </a:cubicBezTo>
                    <a:lnTo>
                      <a:pt x="115680" y="26907"/>
                    </a:lnTo>
                    <a:cubicBezTo>
                      <a:pt x="105825" y="26840"/>
                      <a:pt x="97590" y="26887"/>
                      <a:pt x="91005" y="27051"/>
                    </a:cubicBezTo>
                    <a:cubicBezTo>
                      <a:pt x="84420" y="27215"/>
                      <a:pt x="79094" y="27344"/>
                      <a:pt x="75057" y="27430"/>
                    </a:cubicBezTo>
                    <a:cubicBezTo>
                      <a:pt x="70317" y="27559"/>
                      <a:pt x="66451" y="27813"/>
                      <a:pt x="63493" y="28181"/>
                    </a:cubicBezTo>
                    <a:cubicBezTo>
                      <a:pt x="60511" y="28544"/>
                      <a:pt x="56326" y="29079"/>
                      <a:pt x="50917" y="29787"/>
                    </a:cubicBezTo>
                    <a:cubicBezTo>
                      <a:pt x="46384" y="30439"/>
                      <a:pt x="40233" y="31229"/>
                      <a:pt x="32456" y="32167"/>
                    </a:cubicBezTo>
                    <a:cubicBezTo>
                      <a:pt x="24695" y="33112"/>
                      <a:pt x="14870" y="34410"/>
                      <a:pt x="3009" y="36055"/>
                    </a:cubicBezTo>
                    <a:lnTo>
                      <a:pt x="4" y="101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 rot="315344">
                <a:off x="8037835" y="4704559"/>
                <a:ext cx="110378" cy="174190"/>
              </a:xfrm>
              <a:custGeom>
                <a:avLst/>
                <a:gdLst/>
                <a:ahLst/>
                <a:cxnLst/>
                <a:rect l="l" t="t" r="r" b="b"/>
                <a:pathLst>
                  <a:path w="65231" h="102942" extrusionOk="0">
                    <a:moveTo>
                      <a:pt x="40934" y="286"/>
                    </a:moveTo>
                    <a:lnTo>
                      <a:pt x="48554" y="31814"/>
                    </a:lnTo>
                    <a:cubicBezTo>
                      <a:pt x="47411" y="28956"/>
                      <a:pt x="45982" y="26956"/>
                      <a:pt x="44363" y="25717"/>
                    </a:cubicBezTo>
                    <a:cubicBezTo>
                      <a:pt x="42743" y="24479"/>
                      <a:pt x="41124" y="23813"/>
                      <a:pt x="39600" y="23527"/>
                    </a:cubicBezTo>
                    <a:cubicBezTo>
                      <a:pt x="37790" y="23241"/>
                      <a:pt x="35885" y="23336"/>
                      <a:pt x="33980" y="23908"/>
                    </a:cubicBezTo>
                    <a:cubicBezTo>
                      <a:pt x="29408" y="25908"/>
                      <a:pt x="25598" y="28861"/>
                      <a:pt x="22550" y="32766"/>
                    </a:cubicBezTo>
                    <a:cubicBezTo>
                      <a:pt x="21312" y="34481"/>
                      <a:pt x="20074" y="36385"/>
                      <a:pt x="18836" y="38672"/>
                    </a:cubicBezTo>
                    <a:cubicBezTo>
                      <a:pt x="17693" y="40958"/>
                      <a:pt x="16740" y="43625"/>
                      <a:pt x="15978" y="46577"/>
                    </a:cubicBezTo>
                    <a:cubicBezTo>
                      <a:pt x="15311" y="49625"/>
                      <a:pt x="14930" y="52959"/>
                      <a:pt x="14835" y="56674"/>
                    </a:cubicBezTo>
                    <a:cubicBezTo>
                      <a:pt x="14740" y="60389"/>
                      <a:pt x="15121" y="64579"/>
                      <a:pt x="15883" y="69247"/>
                    </a:cubicBezTo>
                    <a:cubicBezTo>
                      <a:pt x="16645" y="65437"/>
                      <a:pt x="17693" y="62103"/>
                      <a:pt x="18931" y="59341"/>
                    </a:cubicBezTo>
                    <a:cubicBezTo>
                      <a:pt x="20264" y="56578"/>
                      <a:pt x="21693" y="54293"/>
                      <a:pt x="23312" y="52388"/>
                    </a:cubicBezTo>
                    <a:cubicBezTo>
                      <a:pt x="24932" y="50483"/>
                      <a:pt x="26646" y="48959"/>
                      <a:pt x="28456" y="47815"/>
                    </a:cubicBezTo>
                    <a:cubicBezTo>
                      <a:pt x="30266" y="46672"/>
                      <a:pt x="32075" y="45815"/>
                      <a:pt x="33885" y="45244"/>
                    </a:cubicBezTo>
                    <a:cubicBezTo>
                      <a:pt x="38076" y="43815"/>
                      <a:pt x="42648" y="43625"/>
                      <a:pt x="47411" y="44577"/>
                    </a:cubicBezTo>
                    <a:cubicBezTo>
                      <a:pt x="51316" y="45625"/>
                      <a:pt x="54554" y="47530"/>
                      <a:pt x="57317" y="50292"/>
                    </a:cubicBezTo>
                    <a:cubicBezTo>
                      <a:pt x="59984" y="53054"/>
                      <a:pt x="62079" y="56388"/>
                      <a:pt x="63317" y="60198"/>
                    </a:cubicBezTo>
                    <a:cubicBezTo>
                      <a:pt x="64651" y="64008"/>
                      <a:pt x="65318" y="68104"/>
                      <a:pt x="65222" y="72390"/>
                    </a:cubicBezTo>
                    <a:cubicBezTo>
                      <a:pt x="65222" y="76676"/>
                      <a:pt x="64460" y="80772"/>
                      <a:pt x="62936" y="84677"/>
                    </a:cubicBezTo>
                    <a:cubicBezTo>
                      <a:pt x="61412" y="88583"/>
                      <a:pt x="59222" y="92012"/>
                      <a:pt x="56078" y="95060"/>
                    </a:cubicBezTo>
                    <a:cubicBezTo>
                      <a:pt x="52935" y="98108"/>
                      <a:pt x="49125" y="100298"/>
                      <a:pt x="44553" y="101537"/>
                    </a:cubicBezTo>
                    <a:cubicBezTo>
                      <a:pt x="37600" y="103442"/>
                      <a:pt x="31123" y="103442"/>
                      <a:pt x="25027" y="101346"/>
                    </a:cubicBezTo>
                    <a:cubicBezTo>
                      <a:pt x="19026" y="99346"/>
                      <a:pt x="13978" y="95822"/>
                      <a:pt x="9882" y="90869"/>
                    </a:cubicBezTo>
                    <a:cubicBezTo>
                      <a:pt x="5786" y="85915"/>
                      <a:pt x="2929" y="79629"/>
                      <a:pt x="1214" y="72200"/>
                    </a:cubicBezTo>
                    <a:cubicBezTo>
                      <a:pt x="-405" y="64675"/>
                      <a:pt x="-405" y="56483"/>
                      <a:pt x="1214" y="47434"/>
                    </a:cubicBezTo>
                    <a:cubicBezTo>
                      <a:pt x="1976" y="43434"/>
                      <a:pt x="2834" y="39434"/>
                      <a:pt x="3977" y="35623"/>
                    </a:cubicBezTo>
                    <a:cubicBezTo>
                      <a:pt x="5120" y="31814"/>
                      <a:pt x="6929" y="27908"/>
                      <a:pt x="9692" y="24098"/>
                    </a:cubicBezTo>
                    <a:cubicBezTo>
                      <a:pt x="12359" y="20288"/>
                      <a:pt x="16169" y="16383"/>
                      <a:pt x="21026" y="12383"/>
                    </a:cubicBezTo>
                    <a:cubicBezTo>
                      <a:pt x="25884" y="8382"/>
                      <a:pt x="32456" y="4286"/>
                      <a:pt x="40838" y="0"/>
                    </a:cubicBezTo>
                    <a:close/>
                    <a:moveTo>
                      <a:pt x="25789" y="78105"/>
                    </a:moveTo>
                    <a:cubicBezTo>
                      <a:pt x="26456" y="80677"/>
                      <a:pt x="27408" y="82963"/>
                      <a:pt x="28646" y="85058"/>
                    </a:cubicBezTo>
                    <a:cubicBezTo>
                      <a:pt x="29885" y="87154"/>
                      <a:pt x="31123" y="88868"/>
                      <a:pt x="32552" y="90297"/>
                    </a:cubicBezTo>
                    <a:cubicBezTo>
                      <a:pt x="33980" y="91726"/>
                      <a:pt x="35409" y="92774"/>
                      <a:pt x="36838" y="93440"/>
                    </a:cubicBezTo>
                    <a:cubicBezTo>
                      <a:pt x="38267" y="94107"/>
                      <a:pt x="39600" y="94298"/>
                      <a:pt x="40743" y="94012"/>
                    </a:cubicBezTo>
                    <a:cubicBezTo>
                      <a:pt x="43124" y="93440"/>
                      <a:pt x="45029" y="91440"/>
                      <a:pt x="46172" y="88106"/>
                    </a:cubicBezTo>
                    <a:cubicBezTo>
                      <a:pt x="47411" y="84773"/>
                      <a:pt x="47792" y="80486"/>
                      <a:pt x="47220" y="75248"/>
                    </a:cubicBezTo>
                    <a:cubicBezTo>
                      <a:pt x="47030" y="72676"/>
                      <a:pt x="46268" y="70199"/>
                      <a:pt x="45029" y="67723"/>
                    </a:cubicBezTo>
                    <a:cubicBezTo>
                      <a:pt x="43791" y="65246"/>
                      <a:pt x="42458" y="63151"/>
                      <a:pt x="40934" y="61341"/>
                    </a:cubicBezTo>
                    <a:cubicBezTo>
                      <a:pt x="39410" y="59531"/>
                      <a:pt x="37886" y="58103"/>
                      <a:pt x="36266" y="57055"/>
                    </a:cubicBezTo>
                    <a:cubicBezTo>
                      <a:pt x="34647" y="56102"/>
                      <a:pt x="33314" y="55721"/>
                      <a:pt x="32266" y="55912"/>
                    </a:cubicBezTo>
                    <a:cubicBezTo>
                      <a:pt x="30647" y="56483"/>
                      <a:pt x="29218" y="57436"/>
                      <a:pt x="28075" y="58769"/>
                    </a:cubicBezTo>
                    <a:cubicBezTo>
                      <a:pt x="26932" y="60198"/>
                      <a:pt x="26075" y="61913"/>
                      <a:pt x="25503" y="63913"/>
                    </a:cubicBezTo>
                    <a:cubicBezTo>
                      <a:pt x="24932" y="65913"/>
                      <a:pt x="24646" y="68104"/>
                      <a:pt x="24646" y="70580"/>
                    </a:cubicBezTo>
                    <a:cubicBezTo>
                      <a:pt x="24646" y="73057"/>
                      <a:pt x="25027" y="75533"/>
                      <a:pt x="25694" y="78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 rot="-585272">
                <a:off x="8129553" y="4746313"/>
                <a:ext cx="159960" cy="124541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 rot="-585272">
                <a:off x="8278956" y="4758076"/>
                <a:ext cx="110456" cy="107415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 rot="-584097">
                <a:off x="8397361" y="4733250"/>
                <a:ext cx="117082" cy="150690"/>
              </a:xfrm>
              <a:custGeom>
                <a:avLst/>
                <a:gdLst/>
                <a:ahLst/>
                <a:cxnLst/>
                <a:rect l="l" t="t" r="r" b="b"/>
                <a:pathLst>
                  <a:path w="71342" h="91821" extrusionOk="0">
                    <a:moveTo>
                      <a:pt x="25908" y="0"/>
                    </a:moveTo>
                    <a:cubicBezTo>
                      <a:pt x="28670" y="381"/>
                      <a:pt x="31052" y="667"/>
                      <a:pt x="32861" y="857"/>
                    </a:cubicBezTo>
                    <a:cubicBezTo>
                      <a:pt x="34671" y="1048"/>
                      <a:pt x="36195" y="1238"/>
                      <a:pt x="37243" y="1238"/>
                    </a:cubicBezTo>
                    <a:cubicBezTo>
                      <a:pt x="38481" y="1429"/>
                      <a:pt x="39529" y="1429"/>
                      <a:pt x="40196" y="1429"/>
                    </a:cubicBezTo>
                    <a:lnTo>
                      <a:pt x="43529" y="1619"/>
                    </a:lnTo>
                    <a:cubicBezTo>
                      <a:pt x="44863" y="1619"/>
                      <a:pt x="46577" y="1810"/>
                      <a:pt x="48958" y="2000"/>
                    </a:cubicBezTo>
                    <a:cubicBezTo>
                      <a:pt x="51340" y="2191"/>
                      <a:pt x="54388" y="2476"/>
                      <a:pt x="58198" y="2762"/>
                    </a:cubicBezTo>
                    <a:cubicBezTo>
                      <a:pt x="57722" y="3334"/>
                      <a:pt x="57341" y="4001"/>
                      <a:pt x="57055" y="4858"/>
                    </a:cubicBezTo>
                    <a:cubicBezTo>
                      <a:pt x="56769" y="5715"/>
                      <a:pt x="56483" y="6572"/>
                      <a:pt x="56293" y="7334"/>
                    </a:cubicBezTo>
                    <a:cubicBezTo>
                      <a:pt x="56007" y="8287"/>
                      <a:pt x="55721" y="9239"/>
                      <a:pt x="55626" y="10382"/>
                    </a:cubicBezTo>
                    <a:cubicBezTo>
                      <a:pt x="55435" y="11716"/>
                      <a:pt x="55150" y="13907"/>
                      <a:pt x="54674" y="16764"/>
                    </a:cubicBezTo>
                    <a:cubicBezTo>
                      <a:pt x="54293" y="19240"/>
                      <a:pt x="53912" y="22670"/>
                      <a:pt x="53340" y="27051"/>
                    </a:cubicBezTo>
                    <a:cubicBezTo>
                      <a:pt x="52769" y="31432"/>
                      <a:pt x="52006" y="37147"/>
                      <a:pt x="51149" y="44101"/>
                    </a:cubicBezTo>
                    <a:cubicBezTo>
                      <a:pt x="53626" y="44291"/>
                      <a:pt x="55817" y="44101"/>
                      <a:pt x="57626" y="43815"/>
                    </a:cubicBezTo>
                    <a:cubicBezTo>
                      <a:pt x="59436" y="43434"/>
                      <a:pt x="60960" y="42958"/>
                      <a:pt x="62198" y="42386"/>
                    </a:cubicBezTo>
                    <a:cubicBezTo>
                      <a:pt x="63627" y="41815"/>
                      <a:pt x="64770" y="41053"/>
                      <a:pt x="65723" y="40195"/>
                    </a:cubicBezTo>
                    <a:cubicBezTo>
                      <a:pt x="66199" y="39719"/>
                      <a:pt x="66675" y="39148"/>
                      <a:pt x="67247" y="38576"/>
                    </a:cubicBezTo>
                    <a:cubicBezTo>
                      <a:pt x="67723" y="38100"/>
                      <a:pt x="68294" y="37528"/>
                      <a:pt x="69056" y="37052"/>
                    </a:cubicBezTo>
                    <a:cubicBezTo>
                      <a:pt x="69818" y="36576"/>
                      <a:pt x="70580" y="35909"/>
                      <a:pt x="71342" y="35243"/>
                    </a:cubicBezTo>
                    <a:cubicBezTo>
                      <a:pt x="71056" y="37528"/>
                      <a:pt x="70771" y="39529"/>
                      <a:pt x="70580" y="41148"/>
                    </a:cubicBezTo>
                    <a:cubicBezTo>
                      <a:pt x="70390" y="42767"/>
                      <a:pt x="70199" y="44196"/>
                      <a:pt x="70104" y="45339"/>
                    </a:cubicBezTo>
                    <a:cubicBezTo>
                      <a:pt x="69914" y="46577"/>
                      <a:pt x="69818" y="47625"/>
                      <a:pt x="69628" y="48387"/>
                    </a:cubicBezTo>
                    <a:cubicBezTo>
                      <a:pt x="69628" y="49339"/>
                      <a:pt x="69437" y="50578"/>
                      <a:pt x="69152" y="52102"/>
                    </a:cubicBezTo>
                    <a:cubicBezTo>
                      <a:pt x="68866" y="53435"/>
                      <a:pt x="68580" y="55245"/>
                      <a:pt x="68294" y="57531"/>
                    </a:cubicBezTo>
                    <a:cubicBezTo>
                      <a:pt x="68008" y="59817"/>
                      <a:pt x="67628" y="62579"/>
                      <a:pt x="67247" y="66008"/>
                    </a:cubicBezTo>
                    <a:cubicBezTo>
                      <a:pt x="66484" y="64198"/>
                      <a:pt x="65818" y="62865"/>
                      <a:pt x="65151" y="61817"/>
                    </a:cubicBezTo>
                    <a:cubicBezTo>
                      <a:pt x="64484" y="60770"/>
                      <a:pt x="63913" y="60007"/>
                      <a:pt x="63437" y="59436"/>
                    </a:cubicBezTo>
                    <a:cubicBezTo>
                      <a:pt x="62770" y="58769"/>
                      <a:pt x="62198" y="58293"/>
                      <a:pt x="61722" y="58007"/>
                    </a:cubicBezTo>
                    <a:cubicBezTo>
                      <a:pt x="61151" y="57817"/>
                      <a:pt x="60293" y="57626"/>
                      <a:pt x="59341" y="57340"/>
                    </a:cubicBezTo>
                    <a:cubicBezTo>
                      <a:pt x="58388" y="57150"/>
                      <a:pt x="57245" y="56959"/>
                      <a:pt x="55817" y="56769"/>
                    </a:cubicBezTo>
                    <a:cubicBezTo>
                      <a:pt x="54388" y="56674"/>
                      <a:pt x="52578" y="56483"/>
                      <a:pt x="50387" y="56197"/>
                    </a:cubicBezTo>
                    <a:cubicBezTo>
                      <a:pt x="50102" y="61246"/>
                      <a:pt x="49911" y="65341"/>
                      <a:pt x="49911" y="68389"/>
                    </a:cubicBezTo>
                    <a:cubicBezTo>
                      <a:pt x="49911" y="71437"/>
                      <a:pt x="50006" y="73914"/>
                      <a:pt x="50197" y="75628"/>
                    </a:cubicBezTo>
                    <a:cubicBezTo>
                      <a:pt x="50387" y="77724"/>
                      <a:pt x="50673" y="79153"/>
                      <a:pt x="51054" y="80105"/>
                    </a:cubicBezTo>
                    <a:cubicBezTo>
                      <a:pt x="51530" y="80867"/>
                      <a:pt x="52197" y="81820"/>
                      <a:pt x="53054" y="82963"/>
                    </a:cubicBezTo>
                    <a:cubicBezTo>
                      <a:pt x="53816" y="83915"/>
                      <a:pt x="54959" y="85153"/>
                      <a:pt x="56293" y="86487"/>
                    </a:cubicBezTo>
                    <a:cubicBezTo>
                      <a:pt x="57626" y="87821"/>
                      <a:pt x="59436" y="89440"/>
                      <a:pt x="61627" y="91154"/>
                    </a:cubicBezTo>
                    <a:cubicBezTo>
                      <a:pt x="59627" y="91440"/>
                      <a:pt x="57722" y="91631"/>
                      <a:pt x="56007" y="91631"/>
                    </a:cubicBezTo>
                    <a:cubicBezTo>
                      <a:pt x="54293" y="91631"/>
                      <a:pt x="52673" y="91631"/>
                      <a:pt x="51149" y="91821"/>
                    </a:cubicBezTo>
                    <a:cubicBezTo>
                      <a:pt x="49530" y="91821"/>
                      <a:pt x="48006" y="91821"/>
                      <a:pt x="46482" y="91821"/>
                    </a:cubicBezTo>
                    <a:cubicBezTo>
                      <a:pt x="44958" y="91726"/>
                      <a:pt x="43053" y="91726"/>
                      <a:pt x="40767" y="91821"/>
                    </a:cubicBezTo>
                    <a:cubicBezTo>
                      <a:pt x="38767" y="91821"/>
                      <a:pt x="36385" y="91821"/>
                      <a:pt x="33433" y="91821"/>
                    </a:cubicBezTo>
                    <a:cubicBezTo>
                      <a:pt x="30480" y="91821"/>
                      <a:pt x="26956" y="91821"/>
                      <a:pt x="22860" y="91821"/>
                    </a:cubicBezTo>
                    <a:cubicBezTo>
                      <a:pt x="24384" y="90487"/>
                      <a:pt x="25622" y="89154"/>
                      <a:pt x="26670" y="88011"/>
                    </a:cubicBezTo>
                    <a:cubicBezTo>
                      <a:pt x="27623" y="86868"/>
                      <a:pt x="28384" y="85820"/>
                      <a:pt x="28956" y="84868"/>
                    </a:cubicBezTo>
                    <a:cubicBezTo>
                      <a:pt x="29623" y="83915"/>
                      <a:pt x="30099" y="83058"/>
                      <a:pt x="30385" y="82296"/>
                    </a:cubicBezTo>
                    <a:cubicBezTo>
                      <a:pt x="30575" y="81344"/>
                      <a:pt x="30956" y="79820"/>
                      <a:pt x="31432" y="77629"/>
                    </a:cubicBezTo>
                    <a:cubicBezTo>
                      <a:pt x="31814" y="75724"/>
                      <a:pt x="32290" y="73152"/>
                      <a:pt x="32861" y="69913"/>
                    </a:cubicBezTo>
                    <a:cubicBezTo>
                      <a:pt x="33433" y="66580"/>
                      <a:pt x="34100" y="62198"/>
                      <a:pt x="34862" y="56769"/>
                    </a:cubicBezTo>
                    <a:lnTo>
                      <a:pt x="0" y="54959"/>
                    </a:lnTo>
                    <a:lnTo>
                      <a:pt x="1143" y="46387"/>
                    </a:lnTo>
                    <a:cubicBezTo>
                      <a:pt x="5715" y="40672"/>
                      <a:pt x="9334" y="35909"/>
                      <a:pt x="12097" y="32099"/>
                    </a:cubicBezTo>
                    <a:cubicBezTo>
                      <a:pt x="14859" y="28289"/>
                      <a:pt x="17050" y="25146"/>
                      <a:pt x="18574" y="22765"/>
                    </a:cubicBezTo>
                    <a:cubicBezTo>
                      <a:pt x="20288" y="20002"/>
                      <a:pt x="21527" y="17907"/>
                      <a:pt x="22289" y="16288"/>
                    </a:cubicBezTo>
                    <a:cubicBezTo>
                      <a:pt x="22860" y="14764"/>
                      <a:pt x="23336" y="13145"/>
                      <a:pt x="23717" y="11525"/>
                    </a:cubicBezTo>
                    <a:cubicBezTo>
                      <a:pt x="24194" y="10096"/>
                      <a:pt x="24575" y="8382"/>
                      <a:pt x="24955" y="6382"/>
                    </a:cubicBezTo>
                    <a:cubicBezTo>
                      <a:pt x="25336" y="4382"/>
                      <a:pt x="25622" y="2286"/>
                      <a:pt x="25718" y="95"/>
                    </a:cubicBezTo>
                    <a:close/>
                    <a:moveTo>
                      <a:pt x="37243" y="44577"/>
                    </a:moveTo>
                    <a:cubicBezTo>
                      <a:pt x="37528" y="42291"/>
                      <a:pt x="37814" y="40195"/>
                      <a:pt x="38100" y="38290"/>
                    </a:cubicBezTo>
                    <a:cubicBezTo>
                      <a:pt x="38386" y="36385"/>
                      <a:pt x="38576" y="34671"/>
                      <a:pt x="38767" y="33242"/>
                    </a:cubicBezTo>
                    <a:cubicBezTo>
                      <a:pt x="38957" y="31623"/>
                      <a:pt x="39053" y="30099"/>
                      <a:pt x="39148" y="28670"/>
                    </a:cubicBezTo>
                    <a:lnTo>
                      <a:pt x="39433" y="23908"/>
                    </a:lnTo>
                    <a:cubicBezTo>
                      <a:pt x="39433" y="22384"/>
                      <a:pt x="39624" y="20574"/>
                      <a:pt x="39815" y="18478"/>
                    </a:cubicBezTo>
                    <a:cubicBezTo>
                      <a:pt x="40005" y="16383"/>
                      <a:pt x="40196" y="14002"/>
                      <a:pt x="40481" y="11335"/>
                    </a:cubicBezTo>
                    <a:lnTo>
                      <a:pt x="19526" y="43720"/>
                    </a:lnTo>
                    <a:lnTo>
                      <a:pt x="37243" y="445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 rot="-585272">
                <a:off x="8529981" y="4771959"/>
                <a:ext cx="116942" cy="7324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 rot="-584367">
                <a:off x="8661049" y="4736435"/>
                <a:ext cx="73005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42957" h="84910" extrusionOk="0">
                    <a:moveTo>
                      <a:pt x="11620" y="10001"/>
                    </a:moveTo>
                    <a:cubicBezTo>
                      <a:pt x="14668" y="9334"/>
                      <a:pt x="17240" y="8858"/>
                      <a:pt x="19145" y="8382"/>
                    </a:cubicBezTo>
                    <a:cubicBezTo>
                      <a:pt x="21050" y="7906"/>
                      <a:pt x="22669" y="7525"/>
                      <a:pt x="23908" y="7239"/>
                    </a:cubicBezTo>
                    <a:cubicBezTo>
                      <a:pt x="25336" y="6858"/>
                      <a:pt x="26384" y="6477"/>
                      <a:pt x="27146" y="6191"/>
                    </a:cubicBezTo>
                    <a:lnTo>
                      <a:pt x="30385" y="4953"/>
                    </a:lnTo>
                    <a:cubicBezTo>
                      <a:pt x="31623" y="4477"/>
                      <a:pt x="33242" y="3810"/>
                      <a:pt x="35242" y="3048"/>
                    </a:cubicBezTo>
                    <a:cubicBezTo>
                      <a:pt x="37243" y="2286"/>
                      <a:pt x="39815" y="1238"/>
                      <a:pt x="42958" y="0"/>
                    </a:cubicBezTo>
                    <a:cubicBezTo>
                      <a:pt x="41910" y="3143"/>
                      <a:pt x="41148" y="6191"/>
                      <a:pt x="40577" y="8953"/>
                    </a:cubicBezTo>
                    <a:cubicBezTo>
                      <a:pt x="40005" y="11811"/>
                      <a:pt x="39433" y="14288"/>
                      <a:pt x="39053" y="16478"/>
                    </a:cubicBezTo>
                    <a:cubicBezTo>
                      <a:pt x="38576" y="19050"/>
                      <a:pt x="38195" y="21336"/>
                      <a:pt x="37909" y="23432"/>
                    </a:cubicBezTo>
                    <a:cubicBezTo>
                      <a:pt x="37624" y="25241"/>
                      <a:pt x="37243" y="27622"/>
                      <a:pt x="36862" y="30575"/>
                    </a:cubicBezTo>
                    <a:cubicBezTo>
                      <a:pt x="36385" y="33528"/>
                      <a:pt x="35909" y="36766"/>
                      <a:pt x="35433" y="40195"/>
                    </a:cubicBezTo>
                    <a:cubicBezTo>
                      <a:pt x="34862" y="43625"/>
                      <a:pt x="34385" y="47244"/>
                      <a:pt x="33814" y="50863"/>
                    </a:cubicBezTo>
                    <a:cubicBezTo>
                      <a:pt x="33242" y="54483"/>
                      <a:pt x="32766" y="57912"/>
                      <a:pt x="32385" y="61151"/>
                    </a:cubicBezTo>
                    <a:cubicBezTo>
                      <a:pt x="32004" y="64389"/>
                      <a:pt x="31814" y="67056"/>
                      <a:pt x="31623" y="69437"/>
                    </a:cubicBezTo>
                    <a:cubicBezTo>
                      <a:pt x="31528" y="71723"/>
                      <a:pt x="31623" y="73343"/>
                      <a:pt x="32004" y="74200"/>
                    </a:cubicBezTo>
                    <a:cubicBezTo>
                      <a:pt x="32290" y="75248"/>
                      <a:pt x="32766" y="76295"/>
                      <a:pt x="33338" y="77343"/>
                    </a:cubicBezTo>
                    <a:cubicBezTo>
                      <a:pt x="33814" y="78296"/>
                      <a:pt x="34480" y="79248"/>
                      <a:pt x="35147" y="80391"/>
                    </a:cubicBezTo>
                    <a:cubicBezTo>
                      <a:pt x="35814" y="81534"/>
                      <a:pt x="36766" y="82677"/>
                      <a:pt x="37814" y="83820"/>
                    </a:cubicBezTo>
                    <a:cubicBezTo>
                      <a:pt x="35814" y="84010"/>
                      <a:pt x="33909" y="84201"/>
                      <a:pt x="32194" y="84296"/>
                    </a:cubicBezTo>
                    <a:cubicBezTo>
                      <a:pt x="30480" y="84392"/>
                      <a:pt x="28956" y="84487"/>
                      <a:pt x="27622" y="84487"/>
                    </a:cubicBezTo>
                    <a:cubicBezTo>
                      <a:pt x="26098" y="84582"/>
                      <a:pt x="24670" y="84677"/>
                      <a:pt x="23431" y="84677"/>
                    </a:cubicBezTo>
                    <a:cubicBezTo>
                      <a:pt x="22193" y="84677"/>
                      <a:pt x="20383" y="84677"/>
                      <a:pt x="18097" y="84677"/>
                    </a:cubicBezTo>
                    <a:cubicBezTo>
                      <a:pt x="16192" y="84677"/>
                      <a:pt x="13811" y="84773"/>
                      <a:pt x="10858" y="84868"/>
                    </a:cubicBezTo>
                    <a:cubicBezTo>
                      <a:pt x="7906" y="84868"/>
                      <a:pt x="4286" y="84963"/>
                      <a:pt x="0" y="84868"/>
                    </a:cubicBezTo>
                    <a:cubicBezTo>
                      <a:pt x="2381" y="83725"/>
                      <a:pt x="4286" y="82582"/>
                      <a:pt x="5715" y="81439"/>
                    </a:cubicBezTo>
                    <a:cubicBezTo>
                      <a:pt x="7144" y="80296"/>
                      <a:pt x="8287" y="79343"/>
                      <a:pt x="9049" y="78391"/>
                    </a:cubicBezTo>
                    <a:cubicBezTo>
                      <a:pt x="9906" y="77343"/>
                      <a:pt x="10478" y="76390"/>
                      <a:pt x="10763" y="75343"/>
                    </a:cubicBezTo>
                    <a:cubicBezTo>
                      <a:pt x="10954" y="74676"/>
                      <a:pt x="11240" y="72866"/>
                      <a:pt x="11811" y="69818"/>
                    </a:cubicBezTo>
                    <a:cubicBezTo>
                      <a:pt x="12287" y="66770"/>
                      <a:pt x="12954" y="63246"/>
                      <a:pt x="13621" y="59150"/>
                    </a:cubicBezTo>
                    <a:cubicBezTo>
                      <a:pt x="14288" y="55054"/>
                      <a:pt x="14954" y="50673"/>
                      <a:pt x="15621" y="45910"/>
                    </a:cubicBezTo>
                    <a:cubicBezTo>
                      <a:pt x="16288" y="41243"/>
                      <a:pt x="16954" y="36862"/>
                      <a:pt x="17431" y="32766"/>
                    </a:cubicBezTo>
                    <a:cubicBezTo>
                      <a:pt x="17907" y="28670"/>
                      <a:pt x="18383" y="25241"/>
                      <a:pt x="18669" y="22288"/>
                    </a:cubicBezTo>
                    <a:cubicBezTo>
                      <a:pt x="18955" y="19431"/>
                      <a:pt x="19050" y="17621"/>
                      <a:pt x="18859" y="17050"/>
                    </a:cubicBezTo>
                    <a:cubicBezTo>
                      <a:pt x="18574" y="16383"/>
                      <a:pt x="18097" y="15716"/>
                      <a:pt x="17526" y="14859"/>
                    </a:cubicBezTo>
                    <a:cubicBezTo>
                      <a:pt x="17050" y="14097"/>
                      <a:pt x="16288" y="13335"/>
                      <a:pt x="15430" y="12478"/>
                    </a:cubicBezTo>
                    <a:cubicBezTo>
                      <a:pt x="14573" y="11620"/>
                      <a:pt x="13240" y="10573"/>
                      <a:pt x="11716" y="9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 rot="-282471">
                <a:off x="8750229" y="4734613"/>
                <a:ext cx="103364" cy="154381"/>
              </a:xfrm>
              <a:custGeom>
                <a:avLst/>
                <a:gdLst/>
                <a:ahLst/>
                <a:cxnLst/>
                <a:rect l="l" t="t" r="r" b="b"/>
                <a:pathLst>
                  <a:path w="60597" h="90782" extrusionOk="0">
                    <a:moveTo>
                      <a:pt x="3905" y="476"/>
                    </a:moveTo>
                    <a:cubicBezTo>
                      <a:pt x="8001" y="1143"/>
                      <a:pt x="11621" y="1619"/>
                      <a:pt x="14669" y="2000"/>
                    </a:cubicBezTo>
                    <a:cubicBezTo>
                      <a:pt x="17717" y="2286"/>
                      <a:pt x="20383" y="2476"/>
                      <a:pt x="22479" y="2667"/>
                    </a:cubicBezTo>
                    <a:cubicBezTo>
                      <a:pt x="24955" y="2762"/>
                      <a:pt x="27051" y="2762"/>
                      <a:pt x="28861" y="2667"/>
                    </a:cubicBezTo>
                    <a:cubicBezTo>
                      <a:pt x="30671" y="2667"/>
                      <a:pt x="32956" y="2476"/>
                      <a:pt x="35624" y="2191"/>
                    </a:cubicBezTo>
                    <a:cubicBezTo>
                      <a:pt x="37909" y="2000"/>
                      <a:pt x="40862" y="1714"/>
                      <a:pt x="44387" y="1333"/>
                    </a:cubicBezTo>
                    <a:cubicBezTo>
                      <a:pt x="47911" y="952"/>
                      <a:pt x="52102" y="571"/>
                      <a:pt x="57055" y="0"/>
                    </a:cubicBezTo>
                    <a:cubicBezTo>
                      <a:pt x="56864" y="2286"/>
                      <a:pt x="56674" y="4382"/>
                      <a:pt x="56483" y="6286"/>
                    </a:cubicBezTo>
                    <a:cubicBezTo>
                      <a:pt x="56293" y="8096"/>
                      <a:pt x="56102" y="9715"/>
                      <a:pt x="56007" y="10954"/>
                    </a:cubicBezTo>
                    <a:cubicBezTo>
                      <a:pt x="55817" y="12478"/>
                      <a:pt x="55721" y="13907"/>
                      <a:pt x="55721" y="15049"/>
                    </a:cubicBezTo>
                    <a:cubicBezTo>
                      <a:pt x="55721" y="16383"/>
                      <a:pt x="55531" y="17812"/>
                      <a:pt x="55435" y="19431"/>
                    </a:cubicBezTo>
                    <a:cubicBezTo>
                      <a:pt x="55340" y="20860"/>
                      <a:pt x="55150" y="22669"/>
                      <a:pt x="55054" y="24860"/>
                    </a:cubicBezTo>
                    <a:cubicBezTo>
                      <a:pt x="55054" y="27051"/>
                      <a:pt x="54864" y="29527"/>
                      <a:pt x="54864" y="32290"/>
                    </a:cubicBezTo>
                    <a:cubicBezTo>
                      <a:pt x="51530" y="26956"/>
                      <a:pt x="48482" y="22860"/>
                      <a:pt x="45815" y="19907"/>
                    </a:cubicBezTo>
                    <a:cubicBezTo>
                      <a:pt x="43148" y="17050"/>
                      <a:pt x="40767" y="14859"/>
                      <a:pt x="38767" y="13430"/>
                    </a:cubicBezTo>
                    <a:cubicBezTo>
                      <a:pt x="36481" y="11811"/>
                      <a:pt x="34480" y="10858"/>
                      <a:pt x="32671" y="10573"/>
                    </a:cubicBezTo>
                    <a:lnTo>
                      <a:pt x="27432" y="10573"/>
                    </a:lnTo>
                    <a:cubicBezTo>
                      <a:pt x="25908" y="10668"/>
                      <a:pt x="24194" y="10763"/>
                      <a:pt x="22384" y="10858"/>
                    </a:cubicBezTo>
                    <a:cubicBezTo>
                      <a:pt x="20574" y="10954"/>
                      <a:pt x="18955" y="11144"/>
                      <a:pt x="17526" y="11430"/>
                    </a:cubicBezTo>
                    <a:lnTo>
                      <a:pt x="18574" y="41719"/>
                    </a:lnTo>
                    <a:cubicBezTo>
                      <a:pt x="20193" y="39529"/>
                      <a:pt x="22098" y="37909"/>
                      <a:pt x="24098" y="36862"/>
                    </a:cubicBezTo>
                    <a:cubicBezTo>
                      <a:pt x="26099" y="35814"/>
                      <a:pt x="28099" y="35052"/>
                      <a:pt x="30099" y="34576"/>
                    </a:cubicBezTo>
                    <a:cubicBezTo>
                      <a:pt x="32290" y="34100"/>
                      <a:pt x="34576" y="33909"/>
                      <a:pt x="36862" y="33909"/>
                    </a:cubicBezTo>
                    <a:cubicBezTo>
                      <a:pt x="42863" y="34290"/>
                      <a:pt x="47530" y="35243"/>
                      <a:pt x="50864" y="36766"/>
                    </a:cubicBezTo>
                    <a:cubicBezTo>
                      <a:pt x="54197" y="38290"/>
                      <a:pt x="56579" y="40481"/>
                      <a:pt x="58103" y="43434"/>
                    </a:cubicBezTo>
                    <a:cubicBezTo>
                      <a:pt x="58769" y="44958"/>
                      <a:pt x="59436" y="47244"/>
                      <a:pt x="59912" y="50387"/>
                    </a:cubicBezTo>
                    <a:cubicBezTo>
                      <a:pt x="60389" y="53531"/>
                      <a:pt x="60674" y="56864"/>
                      <a:pt x="60579" y="60484"/>
                    </a:cubicBezTo>
                    <a:cubicBezTo>
                      <a:pt x="60484" y="64103"/>
                      <a:pt x="60007" y="67627"/>
                      <a:pt x="59055" y="71057"/>
                    </a:cubicBezTo>
                    <a:cubicBezTo>
                      <a:pt x="58198" y="74581"/>
                      <a:pt x="56769" y="77343"/>
                      <a:pt x="54674" y="79534"/>
                    </a:cubicBezTo>
                    <a:cubicBezTo>
                      <a:pt x="52673" y="81629"/>
                      <a:pt x="50673" y="83344"/>
                      <a:pt x="48768" y="84677"/>
                    </a:cubicBezTo>
                    <a:cubicBezTo>
                      <a:pt x="46863" y="86011"/>
                      <a:pt x="44863" y="87154"/>
                      <a:pt x="42958" y="88011"/>
                    </a:cubicBezTo>
                    <a:cubicBezTo>
                      <a:pt x="40957" y="88868"/>
                      <a:pt x="38957" y="89440"/>
                      <a:pt x="36862" y="89821"/>
                    </a:cubicBezTo>
                    <a:cubicBezTo>
                      <a:pt x="34766" y="90202"/>
                      <a:pt x="32480" y="90487"/>
                      <a:pt x="30099" y="90678"/>
                    </a:cubicBezTo>
                    <a:cubicBezTo>
                      <a:pt x="26289" y="90964"/>
                      <a:pt x="22574" y="90678"/>
                      <a:pt x="19050" y="89630"/>
                    </a:cubicBezTo>
                    <a:cubicBezTo>
                      <a:pt x="15526" y="88583"/>
                      <a:pt x="12382" y="87154"/>
                      <a:pt x="9716" y="85344"/>
                    </a:cubicBezTo>
                    <a:cubicBezTo>
                      <a:pt x="7049" y="83534"/>
                      <a:pt x="4858" y="81534"/>
                      <a:pt x="3143" y="79343"/>
                    </a:cubicBezTo>
                    <a:cubicBezTo>
                      <a:pt x="1429" y="77152"/>
                      <a:pt x="572" y="75247"/>
                      <a:pt x="381" y="73438"/>
                    </a:cubicBezTo>
                    <a:cubicBezTo>
                      <a:pt x="191" y="72104"/>
                      <a:pt x="95" y="70675"/>
                      <a:pt x="0" y="69342"/>
                    </a:cubicBezTo>
                    <a:cubicBezTo>
                      <a:pt x="0" y="68104"/>
                      <a:pt x="0" y="66865"/>
                      <a:pt x="95" y="65627"/>
                    </a:cubicBezTo>
                    <a:cubicBezTo>
                      <a:pt x="191" y="64389"/>
                      <a:pt x="476" y="63246"/>
                      <a:pt x="857" y="62294"/>
                    </a:cubicBezTo>
                    <a:lnTo>
                      <a:pt x="34195" y="64008"/>
                    </a:lnTo>
                    <a:cubicBezTo>
                      <a:pt x="30956" y="65056"/>
                      <a:pt x="28575" y="66199"/>
                      <a:pt x="26956" y="67437"/>
                    </a:cubicBezTo>
                    <a:cubicBezTo>
                      <a:pt x="25336" y="68580"/>
                      <a:pt x="24194" y="69723"/>
                      <a:pt x="23527" y="70771"/>
                    </a:cubicBezTo>
                    <a:cubicBezTo>
                      <a:pt x="22670" y="72009"/>
                      <a:pt x="22384" y="73152"/>
                      <a:pt x="22574" y="74390"/>
                    </a:cubicBezTo>
                    <a:cubicBezTo>
                      <a:pt x="23241" y="77438"/>
                      <a:pt x="24384" y="79915"/>
                      <a:pt x="25908" y="81820"/>
                    </a:cubicBezTo>
                    <a:cubicBezTo>
                      <a:pt x="27527" y="83725"/>
                      <a:pt x="29242" y="84487"/>
                      <a:pt x="31242" y="84106"/>
                    </a:cubicBezTo>
                    <a:cubicBezTo>
                      <a:pt x="32290" y="83915"/>
                      <a:pt x="33433" y="83153"/>
                      <a:pt x="34766" y="81915"/>
                    </a:cubicBezTo>
                    <a:cubicBezTo>
                      <a:pt x="36100" y="80677"/>
                      <a:pt x="37338" y="79058"/>
                      <a:pt x="38576" y="77152"/>
                    </a:cubicBezTo>
                    <a:cubicBezTo>
                      <a:pt x="39815" y="75247"/>
                      <a:pt x="40862" y="73152"/>
                      <a:pt x="41815" y="70771"/>
                    </a:cubicBezTo>
                    <a:cubicBezTo>
                      <a:pt x="42767" y="68389"/>
                      <a:pt x="43339" y="66008"/>
                      <a:pt x="43529" y="63627"/>
                    </a:cubicBezTo>
                    <a:cubicBezTo>
                      <a:pt x="43720" y="61246"/>
                      <a:pt x="43910" y="58674"/>
                      <a:pt x="44005" y="56007"/>
                    </a:cubicBezTo>
                    <a:cubicBezTo>
                      <a:pt x="44005" y="53340"/>
                      <a:pt x="44005" y="50959"/>
                      <a:pt x="43529" y="48673"/>
                    </a:cubicBezTo>
                    <a:cubicBezTo>
                      <a:pt x="43148" y="46482"/>
                      <a:pt x="42481" y="44577"/>
                      <a:pt x="41624" y="43148"/>
                    </a:cubicBezTo>
                    <a:cubicBezTo>
                      <a:pt x="40767" y="41624"/>
                      <a:pt x="39529" y="40957"/>
                      <a:pt x="37909" y="40957"/>
                    </a:cubicBezTo>
                    <a:cubicBezTo>
                      <a:pt x="36576" y="41148"/>
                      <a:pt x="35052" y="41719"/>
                      <a:pt x="33338" y="42672"/>
                    </a:cubicBezTo>
                    <a:cubicBezTo>
                      <a:pt x="31909" y="43529"/>
                      <a:pt x="30194" y="44863"/>
                      <a:pt x="28194" y="46577"/>
                    </a:cubicBezTo>
                    <a:cubicBezTo>
                      <a:pt x="26194" y="48292"/>
                      <a:pt x="24003" y="50863"/>
                      <a:pt x="21622" y="54102"/>
                    </a:cubicBezTo>
                    <a:cubicBezTo>
                      <a:pt x="19907" y="53721"/>
                      <a:pt x="18479" y="53245"/>
                      <a:pt x="17335" y="52864"/>
                    </a:cubicBezTo>
                    <a:cubicBezTo>
                      <a:pt x="16193" y="52388"/>
                      <a:pt x="15240" y="52007"/>
                      <a:pt x="14383" y="51721"/>
                    </a:cubicBezTo>
                    <a:cubicBezTo>
                      <a:pt x="13430" y="51435"/>
                      <a:pt x="12668" y="51054"/>
                      <a:pt x="12192" y="50578"/>
                    </a:cubicBezTo>
                    <a:cubicBezTo>
                      <a:pt x="11621" y="50292"/>
                      <a:pt x="10954" y="49816"/>
                      <a:pt x="10097" y="49339"/>
                    </a:cubicBezTo>
                    <a:cubicBezTo>
                      <a:pt x="9430" y="48958"/>
                      <a:pt x="8573" y="48387"/>
                      <a:pt x="7525" y="47815"/>
                    </a:cubicBezTo>
                    <a:cubicBezTo>
                      <a:pt x="6477" y="47149"/>
                      <a:pt x="5239" y="46387"/>
                      <a:pt x="3715" y="45529"/>
                    </a:cubicBezTo>
                    <a:cubicBezTo>
                      <a:pt x="4001" y="42196"/>
                      <a:pt x="4191" y="39338"/>
                      <a:pt x="4191" y="37052"/>
                    </a:cubicBezTo>
                    <a:cubicBezTo>
                      <a:pt x="4191" y="34766"/>
                      <a:pt x="4286" y="32861"/>
                      <a:pt x="4381" y="31432"/>
                    </a:cubicBezTo>
                    <a:lnTo>
                      <a:pt x="4381" y="27146"/>
                    </a:lnTo>
                    <a:cubicBezTo>
                      <a:pt x="4191" y="25908"/>
                      <a:pt x="4096" y="24194"/>
                      <a:pt x="4096" y="21907"/>
                    </a:cubicBezTo>
                    <a:cubicBezTo>
                      <a:pt x="4096" y="19907"/>
                      <a:pt x="4096" y="17240"/>
                      <a:pt x="4001" y="13716"/>
                    </a:cubicBezTo>
                    <a:cubicBezTo>
                      <a:pt x="4001" y="10287"/>
                      <a:pt x="4001" y="5810"/>
                      <a:pt x="4001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1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5044100" y="2023600"/>
            <a:ext cx="6196800" cy="2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>
            <a:off x="9963844" y="609750"/>
            <a:ext cx="1948019" cy="5812492"/>
            <a:chOff x="7472883" y="457312"/>
            <a:chExt cx="1461014" cy="4359369"/>
          </a:xfrm>
        </p:grpSpPr>
        <p:grpSp>
          <p:nvGrpSpPr>
            <p:cNvPr id="130" name="Google Shape;130;p8"/>
            <p:cNvGrpSpPr/>
            <p:nvPr/>
          </p:nvGrpSpPr>
          <p:grpSpPr>
            <a:xfrm>
              <a:off x="8101850" y="4471706"/>
              <a:ext cx="832048" cy="344975"/>
              <a:chOff x="3225328" y="1341032"/>
              <a:chExt cx="1127742" cy="467572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3225328" y="1341032"/>
                <a:ext cx="1127742" cy="467572"/>
              </a:xfrm>
              <a:custGeom>
                <a:avLst/>
                <a:gdLst/>
                <a:ahLst/>
                <a:cxnLst/>
                <a:rect l="l" t="t" r="r" b="b"/>
                <a:pathLst>
                  <a:path w="1127742" h="467572" extrusionOk="0">
                    <a:moveTo>
                      <a:pt x="1127742" y="0"/>
                    </a:moveTo>
                    <a:lnTo>
                      <a:pt x="1123228" y="383"/>
                    </a:lnTo>
                    <a:lnTo>
                      <a:pt x="92405" y="86836"/>
                    </a:lnTo>
                    <a:lnTo>
                      <a:pt x="152521" y="379623"/>
                    </a:lnTo>
                    <a:lnTo>
                      <a:pt x="53438" y="152513"/>
                    </a:lnTo>
                    <a:lnTo>
                      <a:pt x="0" y="189811"/>
                    </a:lnTo>
                    <a:lnTo>
                      <a:pt x="168106" y="467572"/>
                    </a:lnTo>
                    <a:lnTo>
                      <a:pt x="189260" y="467572"/>
                    </a:lnTo>
                    <a:lnTo>
                      <a:pt x="140274" y="110213"/>
                    </a:lnTo>
                    <a:lnTo>
                      <a:pt x="1121063" y="3516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2" name="Google Shape;132;p8"/>
              <p:cNvGrpSpPr/>
              <p:nvPr/>
            </p:nvGrpSpPr>
            <p:grpSpPr>
              <a:xfrm>
                <a:off x="3568635" y="1422772"/>
                <a:ext cx="598364" cy="325656"/>
                <a:chOff x="3568635" y="1422772"/>
                <a:chExt cx="598364" cy="325656"/>
              </a:xfrm>
            </p:grpSpPr>
            <p:grpSp>
              <p:nvGrpSpPr>
                <p:cNvPr id="133" name="Google Shape;133;p8"/>
                <p:cNvGrpSpPr/>
                <p:nvPr/>
              </p:nvGrpSpPr>
              <p:grpSpPr>
                <a:xfrm>
                  <a:off x="3568635" y="1451218"/>
                  <a:ext cx="532414" cy="297210"/>
                  <a:chOff x="3568635" y="1451218"/>
                  <a:chExt cx="532414" cy="297210"/>
                </a:xfrm>
              </p:grpSpPr>
              <p:sp>
                <p:nvSpPr>
                  <p:cNvPr id="134" name="Google Shape;134;p8"/>
                  <p:cNvSpPr/>
                  <p:nvPr/>
                </p:nvSpPr>
                <p:spPr>
                  <a:xfrm>
                    <a:off x="3568635" y="1479504"/>
                    <a:ext cx="68431" cy="26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1" h="266541" extrusionOk="0">
                        <a:moveTo>
                          <a:pt x="31763" y="218344"/>
                        </a:moveTo>
                        <a:cubicBezTo>
                          <a:pt x="22833" y="202817"/>
                          <a:pt x="16030" y="188956"/>
                          <a:pt x="11379" y="176767"/>
                        </a:cubicBezTo>
                        <a:cubicBezTo>
                          <a:pt x="5873" y="162506"/>
                          <a:pt x="2273" y="149012"/>
                          <a:pt x="566" y="136272"/>
                        </a:cubicBezTo>
                        <a:cubicBezTo>
                          <a:pt x="-478" y="125607"/>
                          <a:pt x="-79" y="114844"/>
                          <a:pt x="1773" y="103984"/>
                        </a:cubicBezTo>
                        <a:cubicBezTo>
                          <a:pt x="3618" y="93132"/>
                          <a:pt x="6201" y="82705"/>
                          <a:pt x="9523" y="72720"/>
                        </a:cubicBezTo>
                        <a:cubicBezTo>
                          <a:pt x="12829" y="62739"/>
                          <a:pt x="16581" y="53387"/>
                          <a:pt x="20770" y="44665"/>
                        </a:cubicBezTo>
                        <a:cubicBezTo>
                          <a:pt x="24959" y="35942"/>
                          <a:pt x="28910" y="28345"/>
                          <a:pt x="32631" y="21854"/>
                        </a:cubicBezTo>
                        <a:cubicBezTo>
                          <a:pt x="36336" y="15362"/>
                          <a:pt x="39435" y="10184"/>
                          <a:pt x="41920" y="6327"/>
                        </a:cubicBezTo>
                        <a:cubicBezTo>
                          <a:pt x="44394" y="2474"/>
                          <a:pt x="45715" y="364"/>
                          <a:pt x="45875" y="0"/>
                        </a:cubicBezTo>
                        <a:cubicBezTo>
                          <a:pt x="46043" y="-12"/>
                          <a:pt x="46196" y="946"/>
                          <a:pt x="46320" y="2869"/>
                        </a:cubicBezTo>
                        <a:cubicBezTo>
                          <a:pt x="46438" y="4623"/>
                          <a:pt x="46567" y="7390"/>
                          <a:pt x="46731" y="11165"/>
                        </a:cubicBezTo>
                        <a:cubicBezTo>
                          <a:pt x="46879" y="14940"/>
                          <a:pt x="47114" y="20599"/>
                          <a:pt x="47430" y="28146"/>
                        </a:cubicBezTo>
                        <a:cubicBezTo>
                          <a:pt x="41854" y="45235"/>
                          <a:pt x="37653" y="60469"/>
                          <a:pt x="34815" y="73853"/>
                        </a:cubicBezTo>
                        <a:cubicBezTo>
                          <a:pt x="31990" y="87238"/>
                          <a:pt x="30001" y="98720"/>
                          <a:pt x="28867" y="108302"/>
                        </a:cubicBezTo>
                        <a:cubicBezTo>
                          <a:pt x="27636" y="119300"/>
                          <a:pt x="27046" y="129105"/>
                          <a:pt x="27074" y="137730"/>
                        </a:cubicBezTo>
                        <a:cubicBezTo>
                          <a:pt x="27972" y="146120"/>
                          <a:pt x="29884" y="155327"/>
                          <a:pt x="32822" y="165344"/>
                        </a:cubicBezTo>
                        <a:cubicBezTo>
                          <a:pt x="35320" y="173988"/>
                          <a:pt x="39102" y="184082"/>
                          <a:pt x="44159" y="195631"/>
                        </a:cubicBezTo>
                        <a:cubicBezTo>
                          <a:pt x="49228" y="207190"/>
                          <a:pt x="56415" y="219708"/>
                          <a:pt x="65743" y="233182"/>
                        </a:cubicBezTo>
                        <a:lnTo>
                          <a:pt x="68432" y="266541"/>
                        </a:lnTo>
                        <a:cubicBezTo>
                          <a:pt x="52921" y="249940"/>
                          <a:pt x="40697" y="233882"/>
                          <a:pt x="31779" y="2183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8"/>
                  <p:cNvSpPr/>
                  <p:nvPr/>
                </p:nvSpPr>
                <p:spPr>
                  <a:xfrm>
                    <a:off x="3615917" y="1549524"/>
                    <a:ext cx="168055" cy="141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55" h="141270" extrusionOk="0">
                        <a:moveTo>
                          <a:pt x="11458" y="14690"/>
                        </a:moveTo>
                        <a:cubicBezTo>
                          <a:pt x="16546" y="14358"/>
                          <a:pt x="20755" y="14135"/>
                          <a:pt x="24085" y="13998"/>
                        </a:cubicBezTo>
                        <a:cubicBezTo>
                          <a:pt x="27418" y="13873"/>
                          <a:pt x="30060" y="13744"/>
                          <a:pt x="31991" y="13619"/>
                        </a:cubicBezTo>
                        <a:lnTo>
                          <a:pt x="37243" y="13279"/>
                        </a:lnTo>
                        <a:lnTo>
                          <a:pt x="43297" y="12889"/>
                        </a:lnTo>
                        <a:cubicBezTo>
                          <a:pt x="45743" y="12724"/>
                          <a:pt x="49026" y="12470"/>
                          <a:pt x="53141" y="12111"/>
                        </a:cubicBezTo>
                        <a:cubicBezTo>
                          <a:pt x="57256" y="11767"/>
                          <a:pt x="62633" y="11196"/>
                          <a:pt x="69273" y="10407"/>
                        </a:cubicBezTo>
                        <a:cubicBezTo>
                          <a:pt x="66166" y="11314"/>
                          <a:pt x="63755" y="12220"/>
                          <a:pt x="62051" y="13119"/>
                        </a:cubicBezTo>
                        <a:cubicBezTo>
                          <a:pt x="60355" y="14018"/>
                          <a:pt x="59089" y="14940"/>
                          <a:pt x="58280" y="15870"/>
                        </a:cubicBezTo>
                        <a:cubicBezTo>
                          <a:pt x="57283" y="16816"/>
                          <a:pt x="56721" y="17821"/>
                          <a:pt x="56623" y="18883"/>
                        </a:cubicBezTo>
                        <a:cubicBezTo>
                          <a:pt x="56885" y="20279"/>
                          <a:pt x="57639" y="22424"/>
                          <a:pt x="58893" y="25336"/>
                        </a:cubicBezTo>
                        <a:cubicBezTo>
                          <a:pt x="59929" y="27911"/>
                          <a:pt x="61699" y="31409"/>
                          <a:pt x="64185" y="35817"/>
                        </a:cubicBezTo>
                        <a:cubicBezTo>
                          <a:pt x="66670" y="40233"/>
                          <a:pt x="70356" y="46157"/>
                          <a:pt x="75241" y="53586"/>
                        </a:cubicBezTo>
                        <a:cubicBezTo>
                          <a:pt x="82056" y="44696"/>
                          <a:pt x="87238" y="37669"/>
                          <a:pt x="90767" y="32511"/>
                        </a:cubicBezTo>
                        <a:cubicBezTo>
                          <a:pt x="94308" y="27356"/>
                          <a:pt x="96957" y="23397"/>
                          <a:pt x="98720" y="20638"/>
                        </a:cubicBezTo>
                        <a:cubicBezTo>
                          <a:pt x="100447" y="17539"/>
                          <a:pt x="101459" y="15444"/>
                          <a:pt x="101745" y="14370"/>
                        </a:cubicBezTo>
                        <a:cubicBezTo>
                          <a:pt x="101510" y="13514"/>
                          <a:pt x="101198" y="12654"/>
                          <a:pt x="100787" y="11798"/>
                        </a:cubicBezTo>
                        <a:cubicBezTo>
                          <a:pt x="100166" y="10427"/>
                          <a:pt x="98708" y="8320"/>
                          <a:pt x="96410" y="5479"/>
                        </a:cubicBezTo>
                        <a:cubicBezTo>
                          <a:pt x="101170" y="5526"/>
                          <a:pt x="105301" y="5471"/>
                          <a:pt x="108818" y="5334"/>
                        </a:cubicBezTo>
                        <a:cubicBezTo>
                          <a:pt x="112327" y="5198"/>
                          <a:pt x="115313" y="5131"/>
                          <a:pt x="117779" y="5147"/>
                        </a:cubicBezTo>
                        <a:cubicBezTo>
                          <a:pt x="120597" y="5139"/>
                          <a:pt x="122887" y="5080"/>
                          <a:pt x="124634" y="4971"/>
                        </a:cubicBezTo>
                        <a:cubicBezTo>
                          <a:pt x="126556" y="4846"/>
                          <a:pt x="129362" y="4572"/>
                          <a:pt x="133028" y="4162"/>
                        </a:cubicBezTo>
                        <a:cubicBezTo>
                          <a:pt x="135990" y="3799"/>
                          <a:pt x="140059" y="3306"/>
                          <a:pt x="145205" y="2712"/>
                        </a:cubicBezTo>
                        <a:cubicBezTo>
                          <a:pt x="150364" y="2110"/>
                          <a:pt x="156867" y="1212"/>
                          <a:pt x="164702" y="0"/>
                        </a:cubicBezTo>
                        <a:cubicBezTo>
                          <a:pt x="158422" y="3576"/>
                          <a:pt x="153100" y="6952"/>
                          <a:pt x="148727" y="10145"/>
                        </a:cubicBezTo>
                        <a:cubicBezTo>
                          <a:pt x="144357" y="13334"/>
                          <a:pt x="140754" y="16167"/>
                          <a:pt x="137925" y="18633"/>
                        </a:cubicBezTo>
                        <a:cubicBezTo>
                          <a:pt x="134584" y="21490"/>
                          <a:pt x="131852" y="24140"/>
                          <a:pt x="129726" y="26559"/>
                        </a:cubicBezTo>
                        <a:cubicBezTo>
                          <a:pt x="127627" y="29330"/>
                          <a:pt x="125025" y="32761"/>
                          <a:pt x="121945" y="36833"/>
                        </a:cubicBezTo>
                        <a:cubicBezTo>
                          <a:pt x="119194" y="40538"/>
                          <a:pt x="115833" y="45110"/>
                          <a:pt x="111874" y="50550"/>
                        </a:cubicBezTo>
                        <a:cubicBezTo>
                          <a:pt x="107915" y="56002"/>
                          <a:pt x="103120" y="62782"/>
                          <a:pt x="97485" y="70895"/>
                        </a:cubicBezTo>
                        <a:cubicBezTo>
                          <a:pt x="102554" y="78488"/>
                          <a:pt x="107329" y="84952"/>
                          <a:pt x="111816" y="90294"/>
                        </a:cubicBezTo>
                        <a:cubicBezTo>
                          <a:pt x="116290" y="95644"/>
                          <a:pt x="120140" y="100053"/>
                          <a:pt x="123368" y="103542"/>
                        </a:cubicBezTo>
                        <a:cubicBezTo>
                          <a:pt x="127151" y="107697"/>
                          <a:pt x="130613" y="110991"/>
                          <a:pt x="133771" y="113426"/>
                        </a:cubicBezTo>
                        <a:cubicBezTo>
                          <a:pt x="136920" y="115864"/>
                          <a:pt x="140332" y="118287"/>
                          <a:pt x="144014" y="120687"/>
                        </a:cubicBezTo>
                        <a:cubicBezTo>
                          <a:pt x="147144" y="122774"/>
                          <a:pt x="150759" y="124958"/>
                          <a:pt x="154866" y="127248"/>
                        </a:cubicBezTo>
                        <a:cubicBezTo>
                          <a:pt x="158977" y="129531"/>
                          <a:pt x="163366" y="131496"/>
                          <a:pt x="168055" y="133118"/>
                        </a:cubicBezTo>
                        <a:cubicBezTo>
                          <a:pt x="163514" y="133771"/>
                          <a:pt x="159106" y="134271"/>
                          <a:pt x="154819" y="134638"/>
                        </a:cubicBezTo>
                        <a:cubicBezTo>
                          <a:pt x="150532" y="135010"/>
                          <a:pt x="146730" y="135475"/>
                          <a:pt x="143423" y="136033"/>
                        </a:cubicBezTo>
                        <a:cubicBezTo>
                          <a:pt x="139590" y="136639"/>
                          <a:pt x="135920" y="137143"/>
                          <a:pt x="132426" y="137542"/>
                        </a:cubicBezTo>
                        <a:cubicBezTo>
                          <a:pt x="128944" y="138124"/>
                          <a:pt x="125376" y="138617"/>
                          <a:pt x="121703" y="139031"/>
                        </a:cubicBezTo>
                        <a:cubicBezTo>
                          <a:pt x="118557" y="139410"/>
                          <a:pt x="115063" y="139820"/>
                          <a:pt x="111214" y="140238"/>
                        </a:cubicBezTo>
                        <a:cubicBezTo>
                          <a:pt x="107372" y="140668"/>
                          <a:pt x="103437" y="141008"/>
                          <a:pt x="99408" y="141270"/>
                        </a:cubicBezTo>
                        <a:cubicBezTo>
                          <a:pt x="100877" y="139594"/>
                          <a:pt x="102003" y="138027"/>
                          <a:pt x="102800" y="136561"/>
                        </a:cubicBezTo>
                        <a:cubicBezTo>
                          <a:pt x="103589" y="135107"/>
                          <a:pt x="104195" y="133833"/>
                          <a:pt x="104660" y="132747"/>
                        </a:cubicBezTo>
                        <a:cubicBezTo>
                          <a:pt x="105285" y="131477"/>
                          <a:pt x="105645" y="130308"/>
                          <a:pt x="105754" y="129245"/>
                        </a:cubicBezTo>
                        <a:cubicBezTo>
                          <a:pt x="105489" y="127854"/>
                          <a:pt x="104465" y="125630"/>
                          <a:pt x="102683" y="122586"/>
                        </a:cubicBezTo>
                        <a:cubicBezTo>
                          <a:pt x="101092" y="119874"/>
                          <a:pt x="98650" y="116111"/>
                          <a:pt x="95351" y="111308"/>
                        </a:cubicBezTo>
                        <a:cubicBezTo>
                          <a:pt x="92045" y="106509"/>
                          <a:pt x="87223" y="99998"/>
                          <a:pt x="80884" y="91779"/>
                        </a:cubicBezTo>
                        <a:cubicBezTo>
                          <a:pt x="77120" y="96254"/>
                          <a:pt x="74166" y="100135"/>
                          <a:pt x="72001" y="103449"/>
                        </a:cubicBezTo>
                        <a:cubicBezTo>
                          <a:pt x="69844" y="106755"/>
                          <a:pt x="68218" y="109502"/>
                          <a:pt x="67120" y="111679"/>
                        </a:cubicBezTo>
                        <a:cubicBezTo>
                          <a:pt x="65881" y="114231"/>
                          <a:pt x="65045" y="116302"/>
                          <a:pt x="64626" y="117916"/>
                        </a:cubicBezTo>
                        <a:cubicBezTo>
                          <a:pt x="64372" y="119522"/>
                          <a:pt x="64490" y="121277"/>
                          <a:pt x="64967" y="123180"/>
                        </a:cubicBezTo>
                        <a:cubicBezTo>
                          <a:pt x="65424" y="124732"/>
                          <a:pt x="66061" y="126584"/>
                          <a:pt x="66905" y="128726"/>
                        </a:cubicBezTo>
                        <a:cubicBezTo>
                          <a:pt x="67753" y="130879"/>
                          <a:pt x="69117" y="133032"/>
                          <a:pt x="71028" y="135197"/>
                        </a:cubicBezTo>
                        <a:cubicBezTo>
                          <a:pt x="62293" y="136291"/>
                          <a:pt x="54942" y="137030"/>
                          <a:pt x="48987" y="137417"/>
                        </a:cubicBezTo>
                        <a:lnTo>
                          <a:pt x="40049" y="137999"/>
                        </a:lnTo>
                        <a:cubicBezTo>
                          <a:pt x="37243" y="138183"/>
                          <a:pt x="33910" y="138312"/>
                          <a:pt x="30045" y="138382"/>
                        </a:cubicBezTo>
                        <a:cubicBezTo>
                          <a:pt x="26699" y="138429"/>
                          <a:pt x="22530" y="138566"/>
                          <a:pt x="17527" y="138800"/>
                        </a:cubicBezTo>
                        <a:cubicBezTo>
                          <a:pt x="12529" y="139035"/>
                          <a:pt x="6694" y="139199"/>
                          <a:pt x="0" y="139269"/>
                        </a:cubicBezTo>
                        <a:cubicBezTo>
                          <a:pt x="1884" y="138452"/>
                          <a:pt x="3841" y="137444"/>
                          <a:pt x="5878" y="136256"/>
                        </a:cubicBezTo>
                        <a:cubicBezTo>
                          <a:pt x="7914" y="135064"/>
                          <a:pt x="9692" y="133978"/>
                          <a:pt x="11208" y="133001"/>
                        </a:cubicBezTo>
                        <a:cubicBezTo>
                          <a:pt x="13072" y="131828"/>
                          <a:pt x="14846" y="130566"/>
                          <a:pt x="16511" y="129226"/>
                        </a:cubicBezTo>
                        <a:cubicBezTo>
                          <a:pt x="18344" y="127522"/>
                          <a:pt x="21213" y="124345"/>
                          <a:pt x="25136" y="119694"/>
                        </a:cubicBezTo>
                        <a:cubicBezTo>
                          <a:pt x="28403" y="115782"/>
                          <a:pt x="32886" y="110256"/>
                          <a:pt x="38588" y="103105"/>
                        </a:cubicBezTo>
                        <a:cubicBezTo>
                          <a:pt x="44281" y="95961"/>
                          <a:pt x="51668" y="86375"/>
                          <a:pt x="60754" y="74346"/>
                        </a:cubicBezTo>
                        <a:cubicBezTo>
                          <a:pt x="54282" y="64201"/>
                          <a:pt x="49045" y="56135"/>
                          <a:pt x="45051" y="50144"/>
                        </a:cubicBezTo>
                        <a:cubicBezTo>
                          <a:pt x="41057" y="44157"/>
                          <a:pt x="37982" y="39471"/>
                          <a:pt x="35821" y="36086"/>
                        </a:cubicBezTo>
                        <a:cubicBezTo>
                          <a:pt x="33284" y="32206"/>
                          <a:pt x="31436" y="29595"/>
                          <a:pt x="30303" y="28259"/>
                        </a:cubicBezTo>
                        <a:cubicBezTo>
                          <a:pt x="29154" y="26926"/>
                          <a:pt x="27653" y="25441"/>
                          <a:pt x="25781" y="23804"/>
                        </a:cubicBezTo>
                        <a:cubicBezTo>
                          <a:pt x="22795" y="21181"/>
                          <a:pt x="18020" y="18141"/>
                          <a:pt x="11462" y="1469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" name="Google Shape;136;p8"/>
                  <p:cNvSpPr/>
                  <p:nvPr/>
                </p:nvSpPr>
                <p:spPr>
                  <a:xfrm>
                    <a:off x="3762572" y="1594974"/>
                    <a:ext cx="115680" cy="36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80" h="36055" extrusionOk="0">
                        <a:moveTo>
                          <a:pt x="0" y="10114"/>
                        </a:moveTo>
                        <a:cubicBezTo>
                          <a:pt x="6851" y="9848"/>
                          <a:pt x="13123" y="9528"/>
                          <a:pt x="18821" y="9160"/>
                        </a:cubicBezTo>
                        <a:cubicBezTo>
                          <a:pt x="24515" y="8789"/>
                          <a:pt x="29474" y="8469"/>
                          <a:pt x="33675" y="8195"/>
                        </a:cubicBezTo>
                        <a:cubicBezTo>
                          <a:pt x="38588" y="7875"/>
                          <a:pt x="43043" y="7503"/>
                          <a:pt x="47068" y="7066"/>
                        </a:cubicBezTo>
                        <a:cubicBezTo>
                          <a:pt x="51281" y="6792"/>
                          <a:pt x="56619" y="6268"/>
                          <a:pt x="63075" y="5495"/>
                        </a:cubicBezTo>
                        <a:cubicBezTo>
                          <a:pt x="68671" y="4959"/>
                          <a:pt x="75710" y="4244"/>
                          <a:pt x="84190" y="3341"/>
                        </a:cubicBezTo>
                        <a:cubicBezTo>
                          <a:pt x="92670" y="2435"/>
                          <a:pt x="103023" y="1321"/>
                          <a:pt x="115258" y="0"/>
                        </a:cubicBezTo>
                        <a:lnTo>
                          <a:pt x="115680" y="26907"/>
                        </a:lnTo>
                        <a:cubicBezTo>
                          <a:pt x="105825" y="26840"/>
                          <a:pt x="97590" y="26887"/>
                          <a:pt x="91005" y="27051"/>
                        </a:cubicBezTo>
                        <a:cubicBezTo>
                          <a:pt x="84420" y="27215"/>
                          <a:pt x="79094" y="27344"/>
                          <a:pt x="75057" y="27430"/>
                        </a:cubicBezTo>
                        <a:cubicBezTo>
                          <a:pt x="70317" y="27559"/>
                          <a:pt x="66451" y="27813"/>
                          <a:pt x="63493" y="28181"/>
                        </a:cubicBezTo>
                        <a:cubicBezTo>
                          <a:pt x="60511" y="28544"/>
                          <a:pt x="56326" y="29079"/>
                          <a:pt x="50917" y="29787"/>
                        </a:cubicBezTo>
                        <a:cubicBezTo>
                          <a:pt x="46384" y="30439"/>
                          <a:pt x="40233" y="31229"/>
                          <a:pt x="32456" y="32167"/>
                        </a:cubicBezTo>
                        <a:cubicBezTo>
                          <a:pt x="24695" y="33112"/>
                          <a:pt x="14870" y="34410"/>
                          <a:pt x="3009" y="36055"/>
                        </a:cubicBezTo>
                        <a:lnTo>
                          <a:pt x="4" y="1011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" name="Google Shape;137;p8"/>
                  <p:cNvSpPr/>
                  <p:nvPr/>
                </p:nvSpPr>
                <p:spPr>
                  <a:xfrm>
                    <a:off x="3870014" y="1550391"/>
                    <a:ext cx="157732" cy="198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732" h="198037" extrusionOk="0">
                        <a:moveTo>
                          <a:pt x="12" y="9707"/>
                        </a:moveTo>
                        <a:cubicBezTo>
                          <a:pt x="3552" y="10008"/>
                          <a:pt x="6690" y="10204"/>
                          <a:pt x="9426" y="10290"/>
                        </a:cubicBezTo>
                        <a:cubicBezTo>
                          <a:pt x="12154" y="10380"/>
                          <a:pt x="14581" y="10446"/>
                          <a:pt x="16691" y="10477"/>
                        </a:cubicBezTo>
                        <a:cubicBezTo>
                          <a:pt x="18981" y="10509"/>
                          <a:pt x="21177" y="10450"/>
                          <a:pt x="23280" y="10313"/>
                        </a:cubicBezTo>
                        <a:cubicBezTo>
                          <a:pt x="25210" y="10188"/>
                          <a:pt x="27657" y="9942"/>
                          <a:pt x="30623" y="9575"/>
                        </a:cubicBezTo>
                        <a:cubicBezTo>
                          <a:pt x="33069" y="9242"/>
                          <a:pt x="36251" y="8812"/>
                          <a:pt x="40186" y="8289"/>
                        </a:cubicBezTo>
                        <a:cubicBezTo>
                          <a:pt x="44113" y="7773"/>
                          <a:pt x="48772" y="7077"/>
                          <a:pt x="54173" y="6194"/>
                        </a:cubicBezTo>
                        <a:cubicBezTo>
                          <a:pt x="53872" y="6925"/>
                          <a:pt x="53305" y="9117"/>
                          <a:pt x="52488" y="12775"/>
                        </a:cubicBezTo>
                        <a:cubicBezTo>
                          <a:pt x="51668" y="16441"/>
                          <a:pt x="50902" y="20888"/>
                          <a:pt x="50186" y="26129"/>
                        </a:cubicBezTo>
                        <a:cubicBezTo>
                          <a:pt x="49464" y="31366"/>
                          <a:pt x="48920" y="37126"/>
                          <a:pt x="48529" y="43394"/>
                        </a:cubicBezTo>
                        <a:cubicBezTo>
                          <a:pt x="48146" y="49671"/>
                          <a:pt x="48186" y="55826"/>
                          <a:pt x="48666" y="61867"/>
                        </a:cubicBezTo>
                        <a:cubicBezTo>
                          <a:pt x="49143" y="67909"/>
                          <a:pt x="50265" y="73564"/>
                          <a:pt x="52019" y="78813"/>
                        </a:cubicBezTo>
                        <a:cubicBezTo>
                          <a:pt x="53762" y="84069"/>
                          <a:pt x="56318" y="88266"/>
                          <a:pt x="59699" y="91381"/>
                        </a:cubicBezTo>
                        <a:cubicBezTo>
                          <a:pt x="66795" y="97786"/>
                          <a:pt x="72978" y="101526"/>
                          <a:pt x="78242" y="102589"/>
                        </a:cubicBezTo>
                        <a:cubicBezTo>
                          <a:pt x="83498" y="103664"/>
                          <a:pt x="88008" y="103194"/>
                          <a:pt x="91752" y="101186"/>
                        </a:cubicBezTo>
                        <a:cubicBezTo>
                          <a:pt x="95496" y="99189"/>
                          <a:pt x="98478" y="96359"/>
                          <a:pt x="100709" y="92686"/>
                        </a:cubicBezTo>
                        <a:cubicBezTo>
                          <a:pt x="102933" y="89020"/>
                          <a:pt x="104480" y="85667"/>
                          <a:pt x="105340" y="82615"/>
                        </a:cubicBezTo>
                        <a:cubicBezTo>
                          <a:pt x="107439" y="74385"/>
                          <a:pt x="108466" y="65779"/>
                          <a:pt x="108420" y="56810"/>
                        </a:cubicBezTo>
                        <a:cubicBezTo>
                          <a:pt x="108263" y="49069"/>
                          <a:pt x="107095" y="40522"/>
                          <a:pt x="104910" y="31162"/>
                        </a:cubicBezTo>
                        <a:cubicBezTo>
                          <a:pt x="102710" y="21795"/>
                          <a:pt x="98313" y="12404"/>
                          <a:pt x="91721" y="2970"/>
                        </a:cubicBezTo>
                        <a:cubicBezTo>
                          <a:pt x="96305" y="3029"/>
                          <a:pt x="100267" y="3037"/>
                          <a:pt x="103613" y="2990"/>
                        </a:cubicBezTo>
                        <a:cubicBezTo>
                          <a:pt x="106946" y="2950"/>
                          <a:pt x="109850" y="2943"/>
                          <a:pt x="112320" y="2958"/>
                        </a:cubicBezTo>
                        <a:cubicBezTo>
                          <a:pt x="115130" y="2950"/>
                          <a:pt x="117595" y="2970"/>
                          <a:pt x="119710" y="3005"/>
                        </a:cubicBezTo>
                        <a:cubicBezTo>
                          <a:pt x="121652" y="3056"/>
                          <a:pt x="123930" y="2908"/>
                          <a:pt x="126545" y="2560"/>
                        </a:cubicBezTo>
                        <a:cubicBezTo>
                          <a:pt x="128815" y="2415"/>
                          <a:pt x="131582" y="2102"/>
                          <a:pt x="134802" y="1626"/>
                        </a:cubicBezTo>
                        <a:cubicBezTo>
                          <a:pt x="138030" y="1157"/>
                          <a:pt x="141645" y="613"/>
                          <a:pt x="145655" y="0"/>
                        </a:cubicBezTo>
                        <a:cubicBezTo>
                          <a:pt x="147468" y="17137"/>
                          <a:pt x="149074" y="32386"/>
                          <a:pt x="150462" y="45766"/>
                        </a:cubicBezTo>
                        <a:cubicBezTo>
                          <a:pt x="151865" y="59140"/>
                          <a:pt x="153025" y="70946"/>
                          <a:pt x="153952" y="81181"/>
                        </a:cubicBezTo>
                        <a:cubicBezTo>
                          <a:pt x="154878" y="91424"/>
                          <a:pt x="155589" y="100267"/>
                          <a:pt x="156070" y="107708"/>
                        </a:cubicBezTo>
                        <a:cubicBezTo>
                          <a:pt x="156554" y="115165"/>
                          <a:pt x="156957" y="121425"/>
                          <a:pt x="157289" y="126510"/>
                        </a:cubicBezTo>
                        <a:cubicBezTo>
                          <a:pt x="157891" y="138624"/>
                          <a:pt x="157883" y="146628"/>
                          <a:pt x="157250" y="150548"/>
                        </a:cubicBezTo>
                        <a:cubicBezTo>
                          <a:pt x="156199" y="156066"/>
                          <a:pt x="154061" y="161662"/>
                          <a:pt x="150817" y="167333"/>
                        </a:cubicBezTo>
                        <a:cubicBezTo>
                          <a:pt x="147574" y="172995"/>
                          <a:pt x="143373" y="178154"/>
                          <a:pt x="138222" y="182804"/>
                        </a:cubicBezTo>
                        <a:cubicBezTo>
                          <a:pt x="133067" y="187447"/>
                          <a:pt x="127014" y="191187"/>
                          <a:pt x="120073" y="194012"/>
                        </a:cubicBezTo>
                        <a:cubicBezTo>
                          <a:pt x="113125" y="196842"/>
                          <a:pt x="105422" y="198174"/>
                          <a:pt x="96961" y="198026"/>
                        </a:cubicBezTo>
                        <a:cubicBezTo>
                          <a:pt x="88676" y="197858"/>
                          <a:pt x="82076" y="197178"/>
                          <a:pt x="77163" y="196005"/>
                        </a:cubicBezTo>
                        <a:cubicBezTo>
                          <a:pt x="72243" y="194833"/>
                          <a:pt x="68363" y="193364"/>
                          <a:pt x="65525" y="191609"/>
                        </a:cubicBezTo>
                        <a:cubicBezTo>
                          <a:pt x="62680" y="189854"/>
                          <a:pt x="60621" y="187971"/>
                          <a:pt x="59343" y="185942"/>
                        </a:cubicBezTo>
                        <a:cubicBezTo>
                          <a:pt x="58073" y="183906"/>
                          <a:pt x="57100" y="181820"/>
                          <a:pt x="56428" y="179662"/>
                        </a:cubicBezTo>
                        <a:cubicBezTo>
                          <a:pt x="55763" y="177505"/>
                          <a:pt x="55111" y="175481"/>
                          <a:pt x="54450" y="173589"/>
                        </a:cubicBezTo>
                        <a:cubicBezTo>
                          <a:pt x="53797" y="171686"/>
                          <a:pt x="52645" y="170092"/>
                          <a:pt x="50972" y="168794"/>
                        </a:cubicBezTo>
                        <a:cubicBezTo>
                          <a:pt x="48936" y="167340"/>
                          <a:pt x="46818" y="165891"/>
                          <a:pt x="44618" y="164456"/>
                        </a:cubicBezTo>
                        <a:cubicBezTo>
                          <a:pt x="42597" y="163170"/>
                          <a:pt x="40444" y="161904"/>
                          <a:pt x="38165" y="160646"/>
                        </a:cubicBezTo>
                        <a:cubicBezTo>
                          <a:pt x="35875" y="159380"/>
                          <a:pt x="33663" y="158387"/>
                          <a:pt x="31498" y="157645"/>
                        </a:cubicBezTo>
                        <a:lnTo>
                          <a:pt x="87305" y="150860"/>
                        </a:lnTo>
                        <a:cubicBezTo>
                          <a:pt x="85855" y="153064"/>
                          <a:pt x="84846" y="155069"/>
                          <a:pt x="84260" y="156867"/>
                        </a:cubicBezTo>
                        <a:cubicBezTo>
                          <a:pt x="83666" y="158653"/>
                          <a:pt x="83326" y="160181"/>
                          <a:pt x="83236" y="161420"/>
                        </a:cubicBezTo>
                        <a:cubicBezTo>
                          <a:pt x="83158" y="163010"/>
                          <a:pt x="83326" y="164316"/>
                          <a:pt x="83752" y="165347"/>
                        </a:cubicBezTo>
                        <a:cubicBezTo>
                          <a:pt x="84592" y="167403"/>
                          <a:pt x="86015" y="169638"/>
                          <a:pt x="88020" y="172073"/>
                        </a:cubicBezTo>
                        <a:cubicBezTo>
                          <a:pt x="90021" y="174488"/>
                          <a:pt x="92565" y="176344"/>
                          <a:pt x="95644" y="177650"/>
                        </a:cubicBezTo>
                        <a:cubicBezTo>
                          <a:pt x="98724" y="178939"/>
                          <a:pt x="102304" y="179197"/>
                          <a:pt x="106380" y="178400"/>
                        </a:cubicBezTo>
                        <a:cubicBezTo>
                          <a:pt x="110463" y="177611"/>
                          <a:pt x="115008" y="175113"/>
                          <a:pt x="120026" y="170916"/>
                        </a:cubicBezTo>
                        <a:cubicBezTo>
                          <a:pt x="124188" y="167301"/>
                          <a:pt x="127522" y="161717"/>
                          <a:pt x="130027" y="154159"/>
                        </a:cubicBezTo>
                        <a:cubicBezTo>
                          <a:pt x="132067" y="147695"/>
                          <a:pt x="133427" y="138710"/>
                          <a:pt x="134091" y="127225"/>
                        </a:cubicBezTo>
                        <a:cubicBezTo>
                          <a:pt x="134756" y="115751"/>
                          <a:pt x="133524" y="100775"/>
                          <a:pt x="130394" y="82322"/>
                        </a:cubicBezTo>
                        <a:cubicBezTo>
                          <a:pt x="127940" y="93397"/>
                          <a:pt x="124184" y="101995"/>
                          <a:pt x="119127" y="108134"/>
                        </a:cubicBezTo>
                        <a:cubicBezTo>
                          <a:pt x="114070" y="114274"/>
                          <a:pt x="108904" y="118830"/>
                          <a:pt x="103640" y="121812"/>
                        </a:cubicBezTo>
                        <a:cubicBezTo>
                          <a:pt x="97536" y="125372"/>
                          <a:pt x="91072" y="127467"/>
                          <a:pt x="84241" y="128088"/>
                        </a:cubicBezTo>
                        <a:cubicBezTo>
                          <a:pt x="75104" y="128331"/>
                          <a:pt x="67229" y="127651"/>
                          <a:pt x="60613" y="126052"/>
                        </a:cubicBezTo>
                        <a:cubicBezTo>
                          <a:pt x="53993" y="124462"/>
                          <a:pt x="48475" y="122047"/>
                          <a:pt x="44039" y="118811"/>
                        </a:cubicBezTo>
                        <a:cubicBezTo>
                          <a:pt x="39604" y="115575"/>
                          <a:pt x="36047" y="111628"/>
                          <a:pt x="33366" y="106958"/>
                        </a:cubicBezTo>
                        <a:cubicBezTo>
                          <a:pt x="30693" y="102296"/>
                          <a:pt x="28626" y="97016"/>
                          <a:pt x="27188" y="91119"/>
                        </a:cubicBezTo>
                        <a:cubicBezTo>
                          <a:pt x="25754" y="85229"/>
                          <a:pt x="24831" y="79258"/>
                          <a:pt x="24441" y="73212"/>
                        </a:cubicBezTo>
                        <a:cubicBezTo>
                          <a:pt x="24050" y="67159"/>
                          <a:pt x="23722" y="61504"/>
                          <a:pt x="23468" y="56240"/>
                        </a:cubicBezTo>
                        <a:cubicBezTo>
                          <a:pt x="23221" y="50976"/>
                          <a:pt x="22959" y="46200"/>
                          <a:pt x="22678" y="41909"/>
                        </a:cubicBezTo>
                        <a:cubicBezTo>
                          <a:pt x="22397" y="37611"/>
                          <a:pt x="21732" y="34171"/>
                          <a:pt x="20697" y="31604"/>
                        </a:cubicBezTo>
                        <a:cubicBezTo>
                          <a:pt x="19470" y="29048"/>
                          <a:pt x="17891" y="26508"/>
                          <a:pt x="15968" y="23983"/>
                        </a:cubicBezTo>
                        <a:cubicBezTo>
                          <a:pt x="14417" y="21807"/>
                          <a:pt x="12283" y="19431"/>
                          <a:pt x="9571" y="16879"/>
                        </a:cubicBezTo>
                        <a:cubicBezTo>
                          <a:pt x="6859" y="14323"/>
                          <a:pt x="3666" y="11935"/>
                          <a:pt x="0" y="97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" name="Google Shape;138;p8"/>
                  <p:cNvSpPr/>
                  <p:nvPr/>
                </p:nvSpPr>
                <p:spPr>
                  <a:xfrm>
                    <a:off x="4034580" y="1451218"/>
                    <a:ext cx="66469" cy="266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69" h="266755" extrusionOk="0">
                        <a:moveTo>
                          <a:pt x="35899" y="48627"/>
                        </a:moveTo>
                        <a:cubicBezTo>
                          <a:pt x="44665" y="64263"/>
                          <a:pt x="51289" y="78262"/>
                          <a:pt x="55787" y="90642"/>
                        </a:cubicBezTo>
                        <a:cubicBezTo>
                          <a:pt x="61121" y="105086"/>
                          <a:pt x="64552" y="118592"/>
                          <a:pt x="66073" y="131164"/>
                        </a:cubicBezTo>
                        <a:cubicBezTo>
                          <a:pt x="66932" y="141849"/>
                          <a:pt x="66397" y="152580"/>
                          <a:pt x="64462" y="163354"/>
                        </a:cubicBezTo>
                        <a:cubicBezTo>
                          <a:pt x="62520" y="174129"/>
                          <a:pt x="59804" y="184508"/>
                          <a:pt x="56314" y="194509"/>
                        </a:cubicBezTo>
                        <a:cubicBezTo>
                          <a:pt x="52824" y="204502"/>
                          <a:pt x="48936" y="213822"/>
                          <a:pt x="44657" y="222459"/>
                        </a:cubicBezTo>
                        <a:cubicBezTo>
                          <a:pt x="40377" y="231088"/>
                          <a:pt x="36380" y="238661"/>
                          <a:pt x="32667" y="245152"/>
                        </a:cubicBezTo>
                        <a:cubicBezTo>
                          <a:pt x="28950" y="251636"/>
                          <a:pt x="25758" y="256775"/>
                          <a:pt x="23096" y="260554"/>
                        </a:cubicBezTo>
                        <a:cubicBezTo>
                          <a:pt x="20443" y="264337"/>
                          <a:pt x="19118" y="266400"/>
                          <a:pt x="19141" y="266756"/>
                        </a:cubicBezTo>
                        <a:cubicBezTo>
                          <a:pt x="18966" y="266768"/>
                          <a:pt x="18817" y="265802"/>
                          <a:pt x="18692" y="263872"/>
                        </a:cubicBezTo>
                        <a:cubicBezTo>
                          <a:pt x="18594" y="262293"/>
                          <a:pt x="18450" y="259581"/>
                          <a:pt x="18293" y="255720"/>
                        </a:cubicBezTo>
                        <a:cubicBezTo>
                          <a:pt x="18129" y="251851"/>
                          <a:pt x="17973" y="246145"/>
                          <a:pt x="17844" y="238591"/>
                        </a:cubicBezTo>
                        <a:cubicBezTo>
                          <a:pt x="23616" y="221669"/>
                          <a:pt x="27950" y="206510"/>
                          <a:pt x="30869" y="193117"/>
                        </a:cubicBezTo>
                        <a:cubicBezTo>
                          <a:pt x="33785" y="179733"/>
                          <a:pt x="35907" y="168239"/>
                          <a:pt x="37216" y="158645"/>
                        </a:cubicBezTo>
                        <a:cubicBezTo>
                          <a:pt x="38619" y="147648"/>
                          <a:pt x="39389" y="137823"/>
                          <a:pt x="39537" y="129187"/>
                        </a:cubicBezTo>
                        <a:cubicBezTo>
                          <a:pt x="38806" y="120784"/>
                          <a:pt x="37071" y="111569"/>
                          <a:pt x="34304" y="101541"/>
                        </a:cubicBezTo>
                        <a:cubicBezTo>
                          <a:pt x="31811" y="92905"/>
                          <a:pt x="28075" y="82803"/>
                          <a:pt x="23104" y="71243"/>
                        </a:cubicBezTo>
                        <a:cubicBezTo>
                          <a:pt x="18121" y="59683"/>
                          <a:pt x="11142" y="47060"/>
                          <a:pt x="2165" y="33390"/>
                        </a:cubicBezTo>
                        <a:lnTo>
                          <a:pt x="0" y="0"/>
                        </a:lnTo>
                        <a:cubicBezTo>
                          <a:pt x="15167" y="16797"/>
                          <a:pt x="27137" y="33007"/>
                          <a:pt x="35891" y="486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9" name="Google Shape;139;p8"/>
                <p:cNvSpPr/>
                <p:nvPr/>
              </p:nvSpPr>
              <p:spPr>
                <a:xfrm>
                  <a:off x="4105921" y="1422772"/>
                  <a:ext cx="61078" cy="8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78" h="85022" extrusionOk="0">
                      <a:moveTo>
                        <a:pt x="0" y="3806"/>
                      </a:moveTo>
                      <a:cubicBezTo>
                        <a:pt x="1559" y="4955"/>
                        <a:pt x="3138" y="5792"/>
                        <a:pt x="4729" y="6323"/>
                      </a:cubicBezTo>
                      <a:cubicBezTo>
                        <a:pt x="6327" y="6855"/>
                        <a:pt x="7781" y="7202"/>
                        <a:pt x="9094" y="7367"/>
                      </a:cubicBezTo>
                      <a:cubicBezTo>
                        <a:pt x="10567" y="7613"/>
                        <a:pt x="12041" y="7652"/>
                        <a:pt x="13518" y="7492"/>
                      </a:cubicBezTo>
                      <a:cubicBezTo>
                        <a:pt x="14913" y="7327"/>
                        <a:pt x="16343" y="6835"/>
                        <a:pt x="17817" y="6018"/>
                      </a:cubicBezTo>
                      <a:cubicBezTo>
                        <a:pt x="19290" y="5202"/>
                        <a:pt x="21013" y="4338"/>
                        <a:pt x="22983" y="3439"/>
                      </a:cubicBezTo>
                      <a:cubicBezTo>
                        <a:pt x="24945" y="2536"/>
                        <a:pt x="27262" y="1739"/>
                        <a:pt x="29924" y="1043"/>
                      </a:cubicBezTo>
                      <a:cubicBezTo>
                        <a:pt x="32585" y="348"/>
                        <a:pt x="35801" y="0"/>
                        <a:pt x="39565" y="0"/>
                      </a:cubicBezTo>
                      <a:cubicBezTo>
                        <a:pt x="41202" y="0"/>
                        <a:pt x="42945" y="324"/>
                        <a:pt x="44790" y="981"/>
                      </a:cubicBezTo>
                      <a:cubicBezTo>
                        <a:pt x="46630" y="1637"/>
                        <a:pt x="48416" y="2478"/>
                        <a:pt x="50132" y="3498"/>
                      </a:cubicBezTo>
                      <a:cubicBezTo>
                        <a:pt x="51855" y="4525"/>
                        <a:pt x="53434" y="5651"/>
                        <a:pt x="54860" y="6878"/>
                      </a:cubicBezTo>
                      <a:cubicBezTo>
                        <a:pt x="56295" y="8109"/>
                        <a:pt x="57385" y="9336"/>
                        <a:pt x="58124" y="10563"/>
                      </a:cubicBezTo>
                      <a:cubicBezTo>
                        <a:pt x="58940" y="11794"/>
                        <a:pt x="59515" y="13780"/>
                        <a:pt x="59839" y="16527"/>
                      </a:cubicBezTo>
                      <a:cubicBezTo>
                        <a:pt x="60164" y="19270"/>
                        <a:pt x="60289" y="22236"/>
                        <a:pt x="60211" y="25433"/>
                      </a:cubicBezTo>
                      <a:cubicBezTo>
                        <a:pt x="60125" y="28626"/>
                        <a:pt x="59859" y="31780"/>
                        <a:pt x="59409" y="34891"/>
                      </a:cubicBezTo>
                      <a:cubicBezTo>
                        <a:pt x="58960" y="38005"/>
                        <a:pt x="58327" y="40542"/>
                        <a:pt x="57506" y="42511"/>
                      </a:cubicBezTo>
                      <a:cubicBezTo>
                        <a:pt x="56529" y="44231"/>
                        <a:pt x="54642" y="46443"/>
                        <a:pt x="51859" y="49147"/>
                      </a:cubicBezTo>
                      <a:cubicBezTo>
                        <a:pt x="49483" y="51445"/>
                        <a:pt x="45915" y="54391"/>
                        <a:pt x="41167" y="57995"/>
                      </a:cubicBezTo>
                      <a:cubicBezTo>
                        <a:pt x="36419" y="61598"/>
                        <a:pt x="30025" y="65900"/>
                        <a:pt x="22002" y="70895"/>
                      </a:cubicBezTo>
                      <a:cubicBezTo>
                        <a:pt x="26750" y="70817"/>
                        <a:pt x="30744" y="70668"/>
                        <a:pt x="33980" y="70465"/>
                      </a:cubicBezTo>
                      <a:cubicBezTo>
                        <a:pt x="37216" y="70262"/>
                        <a:pt x="39858" y="70039"/>
                        <a:pt x="41905" y="69789"/>
                      </a:cubicBezTo>
                      <a:cubicBezTo>
                        <a:pt x="44282" y="69465"/>
                        <a:pt x="46165" y="69132"/>
                        <a:pt x="47560" y="68808"/>
                      </a:cubicBezTo>
                      <a:cubicBezTo>
                        <a:pt x="48787" y="68316"/>
                        <a:pt x="50097" y="67620"/>
                        <a:pt x="51488" y="66717"/>
                      </a:cubicBezTo>
                      <a:cubicBezTo>
                        <a:pt x="52637" y="65900"/>
                        <a:pt x="53887" y="64834"/>
                        <a:pt x="55240" y="63524"/>
                      </a:cubicBezTo>
                      <a:cubicBezTo>
                        <a:pt x="56592" y="62215"/>
                        <a:pt x="57920" y="60496"/>
                        <a:pt x="59234" y="58366"/>
                      </a:cubicBezTo>
                      <a:cubicBezTo>
                        <a:pt x="59480" y="62790"/>
                        <a:pt x="59722" y="66272"/>
                        <a:pt x="59972" y="68808"/>
                      </a:cubicBezTo>
                      <a:cubicBezTo>
                        <a:pt x="60136" y="70281"/>
                        <a:pt x="60257" y="71555"/>
                        <a:pt x="60343" y="72618"/>
                      </a:cubicBezTo>
                      <a:cubicBezTo>
                        <a:pt x="60422" y="73599"/>
                        <a:pt x="60508" y="74748"/>
                        <a:pt x="60586" y="76057"/>
                      </a:cubicBezTo>
                      <a:cubicBezTo>
                        <a:pt x="60672" y="77206"/>
                        <a:pt x="60730" y="78516"/>
                        <a:pt x="60773" y="79989"/>
                      </a:cubicBezTo>
                      <a:cubicBezTo>
                        <a:pt x="60812" y="81462"/>
                        <a:pt x="60910" y="83018"/>
                        <a:pt x="61078" y="84655"/>
                      </a:cubicBezTo>
                      <a:cubicBezTo>
                        <a:pt x="56983" y="83592"/>
                        <a:pt x="53250" y="82752"/>
                        <a:pt x="49897" y="82138"/>
                      </a:cubicBezTo>
                      <a:cubicBezTo>
                        <a:pt x="46536" y="81525"/>
                        <a:pt x="43668" y="81095"/>
                        <a:pt x="41292" y="80849"/>
                      </a:cubicBezTo>
                      <a:cubicBezTo>
                        <a:pt x="38505" y="80524"/>
                        <a:pt x="36008" y="80356"/>
                        <a:pt x="33796" y="80356"/>
                      </a:cubicBezTo>
                      <a:cubicBezTo>
                        <a:pt x="31498" y="80438"/>
                        <a:pt x="28962" y="80641"/>
                        <a:pt x="26176" y="80970"/>
                      </a:cubicBezTo>
                      <a:cubicBezTo>
                        <a:pt x="23722" y="81298"/>
                        <a:pt x="20787" y="81767"/>
                        <a:pt x="17394" y="82384"/>
                      </a:cubicBezTo>
                      <a:cubicBezTo>
                        <a:pt x="13991" y="82998"/>
                        <a:pt x="10161" y="83877"/>
                        <a:pt x="5901" y="85022"/>
                      </a:cubicBezTo>
                      <a:cubicBezTo>
                        <a:pt x="5577" y="84124"/>
                        <a:pt x="5288" y="83201"/>
                        <a:pt x="5045" y="82259"/>
                      </a:cubicBezTo>
                      <a:cubicBezTo>
                        <a:pt x="4799" y="81318"/>
                        <a:pt x="4588" y="80395"/>
                        <a:pt x="4424" y="79493"/>
                      </a:cubicBezTo>
                      <a:cubicBezTo>
                        <a:pt x="4182" y="78512"/>
                        <a:pt x="3974" y="77527"/>
                        <a:pt x="3810" y="76546"/>
                      </a:cubicBezTo>
                      <a:cubicBezTo>
                        <a:pt x="3646" y="75565"/>
                        <a:pt x="3486" y="74623"/>
                        <a:pt x="3322" y="73720"/>
                      </a:cubicBezTo>
                      <a:cubicBezTo>
                        <a:pt x="3158" y="72904"/>
                        <a:pt x="3037" y="72040"/>
                        <a:pt x="2951" y="71141"/>
                      </a:cubicBezTo>
                      <a:cubicBezTo>
                        <a:pt x="2872" y="70242"/>
                        <a:pt x="2786" y="69379"/>
                        <a:pt x="2708" y="68558"/>
                      </a:cubicBezTo>
                      <a:cubicBezTo>
                        <a:pt x="9258" y="64384"/>
                        <a:pt x="14581" y="60593"/>
                        <a:pt x="18676" y="57193"/>
                      </a:cubicBezTo>
                      <a:cubicBezTo>
                        <a:pt x="22772" y="53794"/>
                        <a:pt x="26008" y="50909"/>
                        <a:pt x="28384" y="48529"/>
                      </a:cubicBezTo>
                      <a:cubicBezTo>
                        <a:pt x="31092" y="45747"/>
                        <a:pt x="33132" y="43207"/>
                        <a:pt x="34527" y="40909"/>
                      </a:cubicBezTo>
                      <a:cubicBezTo>
                        <a:pt x="35918" y="38126"/>
                        <a:pt x="37063" y="35055"/>
                        <a:pt x="37970" y="31694"/>
                      </a:cubicBezTo>
                      <a:cubicBezTo>
                        <a:pt x="38869" y="28337"/>
                        <a:pt x="39178" y="25222"/>
                        <a:pt x="38888" y="22358"/>
                      </a:cubicBezTo>
                      <a:cubicBezTo>
                        <a:pt x="38603" y="19489"/>
                        <a:pt x="37599" y="17137"/>
                        <a:pt x="35875" y="15292"/>
                      </a:cubicBezTo>
                      <a:cubicBezTo>
                        <a:pt x="34160" y="13447"/>
                        <a:pt x="31413" y="12650"/>
                        <a:pt x="27645" y="12896"/>
                      </a:cubicBezTo>
                      <a:cubicBezTo>
                        <a:pt x="25191" y="13064"/>
                        <a:pt x="22877" y="13924"/>
                        <a:pt x="20705" y="15476"/>
                      </a:cubicBezTo>
                      <a:cubicBezTo>
                        <a:pt x="18532" y="17035"/>
                        <a:pt x="16550" y="18915"/>
                        <a:pt x="14749" y="21127"/>
                      </a:cubicBezTo>
                      <a:cubicBezTo>
                        <a:pt x="12943" y="23339"/>
                        <a:pt x="11345" y="25695"/>
                        <a:pt x="9954" y="28192"/>
                      </a:cubicBezTo>
                      <a:cubicBezTo>
                        <a:pt x="8559" y="30693"/>
                        <a:pt x="7390" y="33046"/>
                        <a:pt x="6452" y="35258"/>
                      </a:cubicBezTo>
                      <a:cubicBezTo>
                        <a:pt x="5514" y="37474"/>
                        <a:pt x="4776" y="39314"/>
                        <a:pt x="4240" y="40788"/>
                      </a:cubicBezTo>
                      <a:cubicBezTo>
                        <a:pt x="3705" y="42261"/>
                        <a:pt x="3443" y="43043"/>
                        <a:pt x="3443" y="43121"/>
                      </a:cubicBezTo>
                      <a:cubicBezTo>
                        <a:pt x="3357" y="43289"/>
                        <a:pt x="3255" y="42675"/>
                        <a:pt x="3138" y="41276"/>
                      </a:cubicBezTo>
                      <a:cubicBezTo>
                        <a:pt x="3013" y="39885"/>
                        <a:pt x="2892" y="38146"/>
                        <a:pt x="2767" y="36055"/>
                      </a:cubicBezTo>
                      <a:cubicBezTo>
                        <a:pt x="2642" y="33968"/>
                        <a:pt x="2501" y="31776"/>
                        <a:pt x="2337" y="29482"/>
                      </a:cubicBezTo>
                      <a:cubicBezTo>
                        <a:pt x="2173" y="27188"/>
                        <a:pt x="2013" y="25265"/>
                        <a:pt x="1848" y="23706"/>
                      </a:cubicBezTo>
                      <a:cubicBezTo>
                        <a:pt x="1763" y="22479"/>
                        <a:pt x="1641" y="20880"/>
                        <a:pt x="1477" y="18915"/>
                      </a:cubicBezTo>
                      <a:cubicBezTo>
                        <a:pt x="1235" y="15722"/>
                        <a:pt x="739" y="10684"/>
                        <a:pt x="4" y="38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0" name="Google Shape;140;p8"/>
            <p:cNvGrpSpPr/>
            <p:nvPr/>
          </p:nvGrpSpPr>
          <p:grpSpPr>
            <a:xfrm rot="164380">
              <a:off x="7476966" y="479478"/>
              <a:ext cx="932112" cy="193122"/>
              <a:chOff x="7927588" y="4699870"/>
              <a:chExt cx="932071" cy="193114"/>
            </a:xfrm>
          </p:grpSpPr>
          <p:sp>
            <p:nvSpPr>
              <p:cNvPr id="141" name="Google Shape;141;p8"/>
              <p:cNvSpPr/>
              <p:nvPr/>
            </p:nvSpPr>
            <p:spPr>
              <a:xfrm rot="314828">
                <a:off x="7928626" y="4798468"/>
                <a:ext cx="85383" cy="26612"/>
              </a:xfrm>
              <a:custGeom>
                <a:avLst/>
                <a:gdLst/>
                <a:ahLst/>
                <a:cxnLst/>
                <a:rect l="l" t="t" r="r" b="b"/>
                <a:pathLst>
                  <a:path w="115680" h="36055" extrusionOk="0">
                    <a:moveTo>
                      <a:pt x="0" y="10114"/>
                    </a:moveTo>
                    <a:cubicBezTo>
                      <a:pt x="6851" y="9848"/>
                      <a:pt x="13123" y="9528"/>
                      <a:pt x="18821" y="9160"/>
                    </a:cubicBezTo>
                    <a:cubicBezTo>
                      <a:pt x="24515" y="8789"/>
                      <a:pt x="29474" y="8469"/>
                      <a:pt x="33675" y="8195"/>
                    </a:cubicBezTo>
                    <a:cubicBezTo>
                      <a:pt x="38588" y="7875"/>
                      <a:pt x="43043" y="7503"/>
                      <a:pt x="47068" y="7066"/>
                    </a:cubicBezTo>
                    <a:cubicBezTo>
                      <a:pt x="51281" y="6792"/>
                      <a:pt x="56619" y="6268"/>
                      <a:pt x="63075" y="5495"/>
                    </a:cubicBezTo>
                    <a:cubicBezTo>
                      <a:pt x="68671" y="4959"/>
                      <a:pt x="75710" y="4244"/>
                      <a:pt x="84190" y="3341"/>
                    </a:cubicBezTo>
                    <a:cubicBezTo>
                      <a:pt x="92670" y="2435"/>
                      <a:pt x="103023" y="1321"/>
                      <a:pt x="115258" y="0"/>
                    </a:cubicBezTo>
                    <a:lnTo>
                      <a:pt x="115680" y="26907"/>
                    </a:lnTo>
                    <a:cubicBezTo>
                      <a:pt x="105825" y="26840"/>
                      <a:pt x="97590" y="26887"/>
                      <a:pt x="91005" y="27051"/>
                    </a:cubicBezTo>
                    <a:cubicBezTo>
                      <a:pt x="84420" y="27215"/>
                      <a:pt x="79094" y="27344"/>
                      <a:pt x="75057" y="27430"/>
                    </a:cubicBezTo>
                    <a:cubicBezTo>
                      <a:pt x="70317" y="27559"/>
                      <a:pt x="66451" y="27813"/>
                      <a:pt x="63493" y="28181"/>
                    </a:cubicBezTo>
                    <a:cubicBezTo>
                      <a:pt x="60511" y="28544"/>
                      <a:pt x="56326" y="29079"/>
                      <a:pt x="50917" y="29787"/>
                    </a:cubicBezTo>
                    <a:cubicBezTo>
                      <a:pt x="46384" y="30439"/>
                      <a:pt x="40233" y="31229"/>
                      <a:pt x="32456" y="32167"/>
                    </a:cubicBezTo>
                    <a:cubicBezTo>
                      <a:pt x="24695" y="33112"/>
                      <a:pt x="14870" y="34410"/>
                      <a:pt x="3009" y="36055"/>
                    </a:cubicBezTo>
                    <a:lnTo>
                      <a:pt x="4" y="101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 rot="315344">
                <a:off x="8037835" y="4704559"/>
                <a:ext cx="110378" cy="174190"/>
              </a:xfrm>
              <a:custGeom>
                <a:avLst/>
                <a:gdLst/>
                <a:ahLst/>
                <a:cxnLst/>
                <a:rect l="l" t="t" r="r" b="b"/>
                <a:pathLst>
                  <a:path w="65231" h="102942" extrusionOk="0">
                    <a:moveTo>
                      <a:pt x="40934" y="286"/>
                    </a:moveTo>
                    <a:lnTo>
                      <a:pt x="48554" y="31814"/>
                    </a:lnTo>
                    <a:cubicBezTo>
                      <a:pt x="47411" y="28956"/>
                      <a:pt x="45982" y="26956"/>
                      <a:pt x="44363" y="25717"/>
                    </a:cubicBezTo>
                    <a:cubicBezTo>
                      <a:pt x="42743" y="24479"/>
                      <a:pt x="41124" y="23813"/>
                      <a:pt x="39600" y="23527"/>
                    </a:cubicBezTo>
                    <a:cubicBezTo>
                      <a:pt x="37790" y="23241"/>
                      <a:pt x="35885" y="23336"/>
                      <a:pt x="33980" y="23908"/>
                    </a:cubicBezTo>
                    <a:cubicBezTo>
                      <a:pt x="29408" y="25908"/>
                      <a:pt x="25598" y="28861"/>
                      <a:pt x="22550" y="32766"/>
                    </a:cubicBezTo>
                    <a:cubicBezTo>
                      <a:pt x="21312" y="34481"/>
                      <a:pt x="20074" y="36385"/>
                      <a:pt x="18836" y="38672"/>
                    </a:cubicBezTo>
                    <a:cubicBezTo>
                      <a:pt x="17693" y="40958"/>
                      <a:pt x="16740" y="43625"/>
                      <a:pt x="15978" y="46577"/>
                    </a:cubicBezTo>
                    <a:cubicBezTo>
                      <a:pt x="15311" y="49625"/>
                      <a:pt x="14930" y="52959"/>
                      <a:pt x="14835" y="56674"/>
                    </a:cubicBezTo>
                    <a:cubicBezTo>
                      <a:pt x="14740" y="60389"/>
                      <a:pt x="15121" y="64579"/>
                      <a:pt x="15883" y="69247"/>
                    </a:cubicBezTo>
                    <a:cubicBezTo>
                      <a:pt x="16645" y="65437"/>
                      <a:pt x="17693" y="62103"/>
                      <a:pt x="18931" y="59341"/>
                    </a:cubicBezTo>
                    <a:cubicBezTo>
                      <a:pt x="20264" y="56578"/>
                      <a:pt x="21693" y="54293"/>
                      <a:pt x="23312" y="52388"/>
                    </a:cubicBezTo>
                    <a:cubicBezTo>
                      <a:pt x="24932" y="50483"/>
                      <a:pt x="26646" y="48959"/>
                      <a:pt x="28456" y="47815"/>
                    </a:cubicBezTo>
                    <a:cubicBezTo>
                      <a:pt x="30266" y="46672"/>
                      <a:pt x="32075" y="45815"/>
                      <a:pt x="33885" y="45244"/>
                    </a:cubicBezTo>
                    <a:cubicBezTo>
                      <a:pt x="38076" y="43815"/>
                      <a:pt x="42648" y="43625"/>
                      <a:pt x="47411" y="44577"/>
                    </a:cubicBezTo>
                    <a:cubicBezTo>
                      <a:pt x="51316" y="45625"/>
                      <a:pt x="54554" y="47530"/>
                      <a:pt x="57317" y="50292"/>
                    </a:cubicBezTo>
                    <a:cubicBezTo>
                      <a:pt x="59984" y="53054"/>
                      <a:pt x="62079" y="56388"/>
                      <a:pt x="63317" y="60198"/>
                    </a:cubicBezTo>
                    <a:cubicBezTo>
                      <a:pt x="64651" y="64008"/>
                      <a:pt x="65318" y="68104"/>
                      <a:pt x="65222" y="72390"/>
                    </a:cubicBezTo>
                    <a:cubicBezTo>
                      <a:pt x="65222" y="76676"/>
                      <a:pt x="64460" y="80772"/>
                      <a:pt x="62936" y="84677"/>
                    </a:cubicBezTo>
                    <a:cubicBezTo>
                      <a:pt x="61412" y="88583"/>
                      <a:pt x="59222" y="92012"/>
                      <a:pt x="56078" y="95060"/>
                    </a:cubicBezTo>
                    <a:cubicBezTo>
                      <a:pt x="52935" y="98108"/>
                      <a:pt x="49125" y="100298"/>
                      <a:pt x="44553" y="101537"/>
                    </a:cubicBezTo>
                    <a:cubicBezTo>
                      <a:pt x="37600" y="103442"/>
                      <a:pt x="31123" y="103442"/>
                      <a:pt x="25027" y="101346"/>
                    </a:cubicBezTo>
                    <a:cubicBezTo>
                      <a:pt x="19026" y="99346"/>
                      <a:pt x="13978" y="95822"/>
                      <a:pt x="9882" y="90869"/>
                    </a:cubicBezTo>
                    <a:cubicBezTo>
                      <a:pt x="5786" y="85915"/>
                      <a:pt x="2929" y="79629"/>
                      <a:pt x="1214" y="72200"/>
                    </a:cubicBezTo>
                    <a:cubicBezTo>
                      <a:pt x="-405" y="64675"/>
                      <a:pt x="-405" y="56483"/>
                      <a:pt x="1214" y="47434"/>
                    </a:cubicBezTo>
                    <a:cubicBezTo>
                      <a:pt x="1976" y="43434"/>
                      <a:pt x="2834" y="39434"/>
                      <a:pt x="3977" y="35623"/>
                    </a:cubicBezTo>
                    <a:cubicBezTo>
                      <a:pt x="5120" y="31814"/>
                      <a:pt x="6929" y="27908"/>
                      <a:pt x="9692" y="24098"/>
                    </a:cubicBezTo>
                    <a:cubicBezTo>
                      <a:pt x="12359" y="20288"/>
                      <a:pt x="16169" y="16383"/>
                      <a:pt x="21026" y="12383"/>
                    </a:cubicBezTo>
                    <a:cubicBezTo>
                      <a:pt x="25884" y="8382"/>
                      <a:pt x="32456" y="4286"/>
                      <a:pt x="40838" y="0"/>
                    </a:cubicBezTo>
                    <a:close/>
                    <a:moveTo>
                      <a:pt x="25789" y="78105"/>
                    </a:moveTo>
                    <a:cubicBezTo>
                      <a:pt x="26456" y="80677"/>
                      <a:pt x="27408" y="82963"/>
                      <a:pt x="28646" y="85058"/>
                    </a:cubicBezTo>
                    <a:cubicBezTo>
                      <a:pt x="29885" y="87154"/>
                      <a:pt x="31123" y="88868"/>
                      <a:pt x="32552" y="90297"/>
                    </a:cubicBezTo>
                    <a:cubicBezTo>
                      <a:pt x="33980" y="91726"/>
                      <a:pt x="35409" y="92774"/>
                      <a:pt x="36838" y="93440"/>
                    </a:cubicBezTo>
                    <a:cubicBezTo>
                      <a:pt x="38267" y="94107"/>
                      <a:pt x="39600" y="94298"/>
                      <a:pt x="40743" y="94012"/>
                    </a:cubicBezTo>
                    <a:cubicBezTo>
                      <a:pt x="43124" y="93440"/>
                      <a:pt x="45029" y="91440"/>
                      <a:pt x="46172" y="88106"/>
                    </a:cubicBezTo>
                    <a:cubicBezTo>
                      <a:pt x="47411" y="84773"/>
                      <a:pt x="47792" y="80486"/>
                      <a:pt x="47220" y="75248"/>
                    </a:cubicBezTo>
                    <a:cubicBezTo>
                      <a:pt x="47030" y="72676"/>
                      <a:pt x="46268" y="70199"/>
                      <a:pt x="45029" y="67723"/>
                    </a:cubicBezTo>
                    <a:cubicBezTo>
                      <a:pt x="43791" y="65246"/>
                      <a:pt x="42458" y="63151"/>
                      <a:pt x="40934" y="61341"/>
                    </a:cubicBezTo>
                    <a:cubicBezTo>
                      <a:pt x="39410" y="59531"/>
                      <a:pt x="37886" y="58103"/>
                      <a:pt x="36266" y="57055"/>
                    </a:cubicBezTo>
                    <a:cubicBezTo>
                      <a:pt x="34647" y="56102"/>
                      <a:pt x="33314" y="55721"/>
                      <a:pt x="32266" y="55912"/>
                    </a:cubicBezTo>
                    <a:cubicBezTo>
                      <a:pt x="30647" y="56483"/>
                      <a:pt x="29218" y="57436"/>
                      <a:pt x="28075" y="58769"/>
                    </a:cubicBezTo>
                    <a:cubicBezTo>
                      <a:pt x="26932" y="60198"/>
                      <a:pt x="26075" y="61913"/>
                      <a:pt x="25503" y="63913"/>
                    </a:cubicBezTo>
                    <a:cubicBezTo>
                      <a:pt x="24932" y="65913"/>
                      <a:pt x="24646" y="68104"/>
                      <a:pt x="24646" y="70580"/>
                    </a:cubicBezTo>
                    <a:cubicBezTo>
                      <a:pt x="24646" y="73057"/>
                      <a:pt x="25027" y="75533"/>
                      <a:pt x="25694" y="78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 rot="-585272">
                <a:off x="8129553" y="4746313"/>
                <a:ext cx="159960" cy="124541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 rot="-585272">
                <a:off x="8278956" y="4758076"/>
                <a:ext cx="110456" cy="107415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rot="-584097">
                <a:off x="8397361" y="4733250"/>
                <a:ext cx="117082" cy="150690"/>
              </a:xfrm>
              <a:custGeom>
                <a:avLst/>
                <a:gdLst/>
                <a:ahLst/>
                <a:cxnLst/>
                <a:rect l="l" t="t" r="r" b="b"/>
                <a:pathLst>
                  <a:path w="71342" h="91821" extrusionOk="0">
                    <a:moveTo>
                      <a:pt x="25908" y="0"/>
                    </a:moveTo>
                    <a:cubicBezTo>
                      <a:pt x="28670" y="381"/>
                      <a:pt x="31052" y="667"/>
                      <a:pt x="32861" y="857"/>
                    </a:cubicBezTo>
                    <a:cubicBezTo>
                      <a:pt x="34671" y="1048"/>
                      <a:pt x="36195" y="1238"/>
                      <a:pt x="37243" y="1238"/>
                    </a:cubicBezTo>
                    <a:cubicBezTo>
                      <a:pt x="38481" y="1429"/>
                      <a:pt x="39529" y="1429"/>
                      <a:pt x="40196" y="1429"/>
                    </a:cubicBezTo>
                    <a:lnTo>
                      <a:pt x="43529" y="1619"/>
                    </a:lnTo>
                    <a:cubicBezTo>
                      <a:pt x="44863" y="1619"/>
                      <a:pt x="46577" y="1810"/>
                      <a:pt x="48958" y="2000"/>
                    </a:cubicBezTo>
                    <a:cubicBezTo>
                      <a:pt x="51340" y="2191"/>
                      <a:pt x="54388" y="2476"/>
                      <a:pt x="58198" y="2762"/>
                    </a:cubicBezTo>
                    <a:cubicBezTo>
                      <a:pt x="57722" y="3334"/>
                      <a:pt x="57341" y="4001"/>
                      <a:pt x="57055" y="4858"/>
                    </a:cubicBezTo>
                    <a:cubicBezTo>
                      <a:pt x="56769" y="5715"/>
                      <a:pt x="56483" y="6572"/>
                      <a:pt x="56293" y="7334"/>
                    </a:cubicBezTo>
                    <a:cubicBezTo>
                      <a:pt x="56007" y="8287"/>
                      <a:pt x="55721" y="9239"/>
                      <a:pt x="55626" y="10382"/>
                    </a:cubicBezTo>
                    <a:cubicBezTo>
                      <a:pt x="55435" y="11716"/>
                      <a:pt x="55150" y="13907"/>
                      <a:pt x="54674" y="16764"/>
                    </a:cubicBezTo>
                    <a:cubicBezTo>
                      <a:pt x="54293" y="19240"/>
                      <a:pt x="53912" y="22670"/>
                      <a:pt x="53340" y="27051"/>
                    </a:cubicBezTo>
                    <a:cubicBezTo>
                      <a:pt x="52769" y="31432"/>
                      <a:pt x="52006" y="37147"/>
                      <a:pt x="51149" y="44101"/>
                    </a:cubicBezTo>
                    <a:cubicBezTo>
                      <a:pt x="53626" y="44291"/>
                      <a:pt x="55817" y="44101"/>
                      <a:pt x="57626" y="43815"/>
                    </a:cubicBezTo>
                    <a:cubicBezTo>
                      <a:pt x="59436" y="43434"/>
                      <a:pt x="60960" y="42958"/>
                      <a:pt x="62198" y="42386"/>
                    </a:cubicBezTo>
                    <a:cubicBezTo>
                      <a:pt x="63627" y="41815"/>
                      <a:pt x="64770" y="41053"/>
                      <a:pt x="65723" y="40195"/>
                    </a:cubicBezTo>
                    <a:cubicBezTo>
                      <a:pt x="66199" y="39719"/>
                      <a:pt x="66675" y="39148"/>
                      <a:pt x="67247" y="38576"/>
                    </a:cubicBezTo>
                    <a:cubicBezTo>
                      <a:pt x="67723" y="38100"/>
                      <a:pt x="68294" y="37528"/>
                      <a:pt x="69056" y="37052"/>
                    </a:cubicBezTo>
                    <a:cubicBezTo>
                      <a:pt x="69818" y="36576"/>
                      <a:pt x="70580" y="35909"/>
                      <a:pt x="71342" y="35243"/>
                    </a:cubicBezTo>
                    <a:cubicBezTo>
                      <a:pt x="71056" y="37528"/>
                      <a:pt x="70771" y="39529"/>
                      <a:pt x="70580" y="41148"/>
                    </a:cubicBezTo>
                    <a:cubicBezTo>
                      <a:pt x="70390" y="42767"/>
                      <a:pt x="70199" y="44196"/>
                      <a:pt x="70104" y="45339"/>
                    </a:cubicBezTo>
                    <a:cubicBezTo>
                      <a:pt x="69914" y="46577"/>
                      <a:pt x="69818" y="47625"/>
                      <a:pt x="69628" y="48387"/>
                    </a:cubicBezTo>
                    <a:cubicBezTo>
                      <a:pt x="69628" y="49339"/>
                      <a:pt x="69437" y="50578"/>
                      <a:pt x="69152" y="52102"/>
                    </a:cubicBezTo>
                    <a:cubicBezTo>
                      <a:pt x="68866" y="53435"/>
                      <a:pt x="68580" y="55245"/>
                      <a:pt x="68294" y="57531"/>
                    </a:cubicBezTo>
                    <a:cubicBezTo>
                      <a:pt x="68008" y="59817"/>
                      <a:pt x="67628" y="62579"/>
                      <a:pt x="67247" y="66008"/>
                    </a:cubicBezTo>
                    <a:cubicBezTo>
                      <a:pt x="66484" y="64198"/>
                      <a:pt x="65818" y="62865"/>
                      <a:pt x="65151" y="61817"/>
                    </a:cubicBezTo>
                    <a:cubicBezTo>
                      <a:pt x="64484" y="60770"/>
                      <a:pt x="63913" y="60007"/>
                      <a:pt x="63437" y="59436"/>
                    </a:cubicBezTo>
                    <a:cubicBezTo>
                      <a:pt x="62770" y="58769"/>
                      <a:pt x="62198" y="58293"/>
                      <a:pt x="61722" y="58007"/>
                    </a:cubicBezTo>
                    <a:cubicBezTo>
                      <a:pt x="61151" y="57817"/>
                      <a:pt x="60293" y="57626"/>
                      <a:pt x="59341" y="57340"/>
                    </a:cubicBezTo>
                    <a:cubicBezTo>
                      <a:pt x="58388" y="57150"/>
                      <a:pt x="57245" y="56959"/>
                      <a:pt x="55817" y="56769"/>
                    </a:cubicBezTo>
                    <a:cubicBezTo>
                      <a:pt x="54388" y="56674"/>
                      <a:pt x="52578" y="56483"/>
                      <a:pt x="50387" y="56197"/>
                    </a:cubicBezTo>
                    <a:cubicBezTo>
                      <a:pt x="50102" y="61246"/>
                      <a:pt x="49911" y="65341"/>
                      <a:pt x="49911" y="68389"/>
                    </a:cubicBezTo>
                    <a:cubicBezTo>
                      <a:pt x="49911" y="71437"/>
                      <a:pt x="50006" y="73914"/>
                      <a:pt x="50197" y="75628"/>
                    </a:cubicBezTo>
                    <a:cubicBezTo>
                      <a:pt x="50387" y="77724"/>
                      <a:pt x="50673" y="79153"/>
                      <a:pt x="51054" y="80105"/>
                    </a:cubicBezTo>
                    <a:cubicBezTo>
                      <a:pt x="51530" y="80867"/>
                      <a:pt x="52197" y="81820"/>
                      <a:pt x="53054" y="82963"/>
                    </a:cubicBezTo>
                    <a:cubicBezTo>
                      <a:pt x="53816" y="83915"/>
                      <a:pt x="54959" y="85153"/>
                      <a:pt x="56293" y="86487"/>
                    </a:cubicBezTo>
                    <a:cubicBezTo>
                      <a:pt x="57626" y="87821"/>
                      <a:pt x="59436" y="89440"/>
                      <a:pt x="61627" y="91154"/>
                    </a:cubicBezTo>
                    <a:cubicBezTo>
                      <a:pt x="59627" y="91440"/>
                      <a:pt x="57722" y="91631"/>
                      <a:pt x="56007" y="91631"/>
                    </a:cubicBezTo>
                    <a:cubicBezTo>
                      <a:pt x="54293" y="91631"/>
                      <a:pt x="52673" y="91631"/>
                      <a:pt x="51149" y="91821"/>
                    </a:cubicBezTo>
                    <a:cubicBezTo>
                      <a:pt x="49530" y="91821"/>
                      <a:pt x="48006" y="91821"/>
                      <a:pt x="46482" y="91821"/>
                    </a:cubicBezTo>
                    <a:cubicBezTo>
                      <a:pt x="44958" y="91726"/>
                      <a:pt x="43053" y="91726"/>
                      <a:pt x="40767" y="91821"/>
                    </a:cubicBezTo>
                    <a:cubicBezTo>
                      <a:pt x="38767" y="91821"/>
                      <a:pt x="36385" y="91821"/>
                      <a:pt x="33433" y="91821"/>
                    </a:cubicBezTo>
                    <a:cubicBezTo>
                      <a:pt x="30480" y="91821"/>
                      <a:pt x="26956" y="91821"/>
                      <a:pt x="22860" y="91821"/>
                    </a:cubicBezTo>
                    <a:cubicBezTo>
                      <a:pt x="24384" y="90487"/>
                      <a:pt x="25622" y="89154"/>
                      <a:pt x="26670" y="88011"/>
                    </a:cubicBezTo>
                    <a:cubicBezTo>
                      <a:pt x="27623" y="86868"/>
                      <a:pt x="28384" y="85820"/>
                      <a:pt x="28956" y="84868"/>
                    </a:cubicBezTo>
                    <a:cubicBezTo>
                      <a:pt x="29623" y="83915"/>
                      <a:pt x="30099" y="83058"/>
                      <a:pt x="30385" y="82296"/>
                    </a:cubicBezTo>
                    <a:cubicBezTo>
                      <a:pt x="30575" y="81344"/>
                      <a:pt x="30956" y="79820"/>
                      <a:pt x="31432" y="77629"/>
                    </a:cubicBezTo>
                    <a:cubicBezTo>
                      <a:pt x="31814" y="75724"/>
                      <a:pt x="32290" y="73152"/>
                      <a:pt x="32861" y="69913"/>
                    </a:cubicBezTo>
                    <a:cubicBezTo>
                      <a:pt x="33433" y="66580"/>
                      <a:pt x="34100" y="62198"/>
                      <a:pt x="34862" y="56769"/>
                    </a:cubicBezTo>
                    <a:lnTo>
                      <a:pt x="0" y="54959"/>
                    </a:lnTo>
                    <a:lnTo>
                      <a:pt x="1143" y="46387"/>
                    </a:lnTo>
                    <a:cubicBezTo>
                      <a:pt x="5715" y="40672"/>
                      <a:pt x="9334" y="35909"/>
                      <a:pt x="12097" y="32099"/>
                    </a:cubicBezTo>
                    <a:cubicBezTo>
                      <a:pt x="14859" y="28289"/>
                      <a:pt x="17050" y="25146"/>
                      <a:pt x="18574" y="22765"/>
                    </a:cubicBezTo>
                    <a:cubicBezTo>
                      <a:pt x="20288" y="20002"/>
                      <a:pt x="21527" y="17907"/>
                      <a:pt x="22289" y="16288"/>
                    </a:cubicBezTo>
                    <a:cubicBezTo>
                      <a:pt x="22860" y="14764"/>
                      <a:pt x="23336" y="13145"/>
                      <a:pt x="23717" y="11525"/>
                    </a:cubicBezTo>
                    <a:cubicBezTo>
                      <a:pt x="24194" y="10096"/>
                      <a:pt x="24575" y="8382"/>
                      <a:pt x="24955" y="6382"/>
                    </a:cubicBezTo>
                    <a:cubicBezTo>
                      <a:pt x="25336" y="4382"/>
                      <a:pt x="25622" y="2286"/>
                      <a:pt x="25718" y="95"/>
                    </a:cubicBezTo>
                    <a:close/>
                    <a:moveTo>
                      <a:pt x="37243" y="44577"/>
                    </a:moveTo>
                    <a:cubicBezTo>
                      <a:pt x="37528" y="42291"/>
                      <a:pt x="37814" y="40195"/>
                      <a:pt x="38100" y="38290"/>
                    </a:cubicBezTo>
                    <a:cubicBezTo>
                      <a:pt x="38386" y="36385"/>
                      <a:pt x="38576" y="34671"/>
                      <a:pt x="38767" y="33242"/>
                    </a:cubicBezTo>
                    <a:cubicBezTo>
                      <a:pt x="38957" y="31623"/>
                      <a:pt x="39053" y="30099"/>
                      <a:pt x="39148" y="28670"/>
                    </a:cubicBezTo>
                    <a:lnTo>
                      <a:pt x="39433" y="23908"/>
                    </a:lnTo>
                    <a:cubicBezTo>
                      <a:pt x="39433" y="22384"/>
                      <a:pt x="39624" y="20574"/>
                      <a:pt x="39815" y="18478"/>
                    </a:cubicBezTo>
                    <a:cubicBezTo>
                      <a:pt x="40005" y="16383"/>
                      <a:pt x="40196" y="14002"/>
                      <a:pt x="40481" y="11335"/>
                    </a:cubicBezTo>
                    <a:lnTo>
                      <a:pt x="19526" y="43720"/>
                    </a:lnTo>
                    <a:lnTo>
                      <a:pt x="37243" y="445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 rot="-585272">
                <a:off x="8529981" y="4771959"/>
                <a:ext cx="116942" cy="7324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 rot="-584367">
                <a:off x="8661049" y="4736435"/>
                <a:ext cx="73005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42957" h="84910" extrusionOk="0">
                    <a:moveTo>
                      <a:pt x="11620" y="10001"/>
                    </a:moveTo>
                    <a:cubicBezTo>
                      <a:pt x="14668" y="9334"/>
                      <a:pt x="17240" y="8858"/>
                      <a:pt x="19145" y="8382"/>
                    </a:cubicBezTo>
                    <a:cubicBezTo>
                      <a:pt x="21050" y="7906"/>
                      <a:pt x="22669" y="7525"/>
                      <a:pt x="23908" y="7239"/>
                    </a:cubicBezTo>
                    <a:cubicBezTo>
                      <a:pt x="25336" y="6858"/>
                      <a:pt x="26384" y="6477"/>
                      <a:pt x="27146" y="6191"/>
                    </a:cubicBezTo>
                    <a:lnTo>
                      <a:pt x="30385" y="4953"/>
                    </a:lnTo>
                    <a:cubicBezTo>
                      <a:pt x="31623" y="4477"/>
                      <a:pt x="33242" y="3810"/>
                      <a:pt x="35242" y="3048"/>
                    </a:cubicBezTo>
                    <a:cubicBezTo>
                      <a:pt x="37243" y="2286"/>
                      <a:pt x="39815" y="1238"/>
                      <a:pt x="42958" y="0"/>
                    </a:cubicBezTo>
                    <a:cubicBezTo>
                      <a:pt x="41910" y="3143"/>
                      <a:pt x="41148" y="6191"/>
                      <a:pt x="40577" y="8953"/>
                    </a:cubicBezTo>
                    <a:cubicBezTo>
                      <a:pt x="40005" y="11811"/>
                      <a:pt x="39433" y="14288"/>
                      <a:pt x="39053" y="16478"/>
                    </a:cubicBezTo>
                    <a:cubicBezTo>
                      <a:pt x="38576" y="19050"/>
                      <a:pt x="38195" y="21336"/>
                      <a:pt x="37909" y="23432"/>
                    </a:cubicBezTo>
                    <a:cubicBezTo>
                      <a:pt x="37624" y="25241"/>
                      <a:pt x="37243" y="27622"/>
                      <a:pt x="36862" y="30575"/>
                    </a:cubicBezTo>
                    <a:cubicBezTo>
                      <a:pt x="36385" y="33528"/>
                      <a:pt x="35909" y="36766"/>
                      <a:pt x="35433" y="40195"/>
                    </a:cubicBezTo>
                    <a:cubicBezTo>
                      <a:pt x="34862" y="43625"/>
                      <a:pt x="34385" y="47244"/>
                      <a:pt x="33814" y="50863"/>
                    </a:cubicBezTo>
                    <a:cubicBezTo>
                      <a:pt x="33242" y="54483"/>
                      <a:pt x="32766" y="57912"/>
                      <a:pt x="32385" y="61151"/>
                    </a:cubicBezTo>
                    <a:cubicBezTo>
                      <a:pt x="32004" y="64389"/>
                      <a:pt x="31814" y="67056"/>
                      <a:pt x="31623" y="69437"/>
                    </a:cubicBezTo>
                    <a:cubicBezTo>
                      <a:pt x="31528" y="71723"/>
                      <a:pt x="31623" y="73343"/>
                      <a:pt x="32004" y="74200"/>
                    </a:cubicBezTo>
                    <a:cubicBezTo>
                      <a:pt x="32290" y="75248"/>
                      <a:pt x="32766" y="76295"/>
                      <a:pt x="33338" y="77343"/>
                    </a:cubicBezTo>
                    <a:cubicBezTo>
                      <a:pt x="33814" y="78296"/>
                      <a:pt x="34480" y="79248"/>
                      <a:pt x="35147" y="80391"/>
                    </a:cubicBezTo>
                    <a:cubicBezTo>
                      <a:pt x="35814" y="81534"/>
                      <a:pt x="36766" y="82677"/>
                      <a:pt x="37814" y="83820"/>
                    </a:cubicBezTo>
                    <a:cubicBezTo>
                      <a:pt x="35814" y="84010"/>
                      <a:pt x="33909" y="84201"/>
                      <a:pt x="32194" y="84296"/>
                    </a:cubicBezTo>
                    <a:cubicBezTo>
                      <a:pt x="30480" y="84392"/>
                      <a:pt x="28956" y="84487"/>
                      <a:pt x="27622" y="84487"/>
                    </a:cubicBezTo>
                    <a:cubicBezTo>
                      <a:pt x="26098" y="84582"/>
                      <a:pt x="24670" y="84677"/>
                      <a:pt x="23431" y="84677"/>
                    </a:cubicBezTo>
                    <a:cubicBezTo>
                      <a:pt x="22193" y="84677"/>
                      <a:pt x="20383" y="84677"/>
                      <a:pt x="18097" y="84677"/>
                    </a:cubicBezTo>
                    <a:cubicBezTo>
                      <a:pt x="16192" y="84677"/>
                      <a:pt x="13811" y="84773"/>
                      <a:pt x="10858" y="84868"/>
                    </a:cubicBezTo>
                    <a:cubicBezTo>
                      <a:pt x="7906" y="84868"/>
                      <a:pt x="4286" y="84963"/>
                      <a:pt x="0" y="84868"/>
                    </a:cubicBezTo>
                    <a:cubicBezTo>
                      <a:pt x="2381" y="83725"/>
                      <a:pt x="4286" y="82582"/>
                      <a:pt x="5715" y="81439"/>
                    </a:cubicBezTo>
                    <a:cubicBezTo>
                      <a:pt x="7144" y="80296"/>
                      <a:pt x="8287" y="79343"/>
                      <a:pt x="9049" y="78391"/>
                    </a:cubicBezTo>
                    <a:cubicBezTo>
                      <a:pt x="9906" y="77343"/>
                      <a:pt x="10478" y="76390"/>
                      <a:pt x="10763" y="75343"/>
                    </a:cubicBezTo>
                    <a:cubicBezTo>
                      <a:pt x="10954" y="74676"/>
                      <a:pt x="11240" y="72866"/>
                      <a:pt x="11811" y="69818"/>
                    </a:cubicBezTo>
                    <a:cubicBezTo>
                      <a:pt x="12287" y="66770"/>
                      <a:pt x="12954" y="63246"/>
                      <a:pt x="13621" y="59150"/>
                    </a:cubicBezTo>
                    <a:cubicBezTo>
                      <a:pt x="14288" y="55054"/>
                      <a:pt x="14954" y="50673"/>
                      <a:pt x="15621" y="45910"/>
                    </a:cubicBezTo>
                    <a:cubicBezTo>
                      <a:pt x="16288" y="41243"/>
                      <a:pt x="16954" y="36862"/>
                      <a:pt x="17431" y="32766"/>
                    </a:cubicBezTo>
                    <a:cubicBezTo>
                      <a:pt x="17907" y="28670"/>
                      <a:pt x="18383" y="25241"/>
                      <a:pt x="18669" y="22288"/>
                    </a:cubicBezTo>
                    <a:cubicBezTo>
                      <a:pt x="18955" y="19431"/>
                      <a:pt x="19050" y="17621"/>
                      <a:pt x="18859" y="17050"/>
                    </a:cubicBezTo>
                    <a:cubicBezTo>
                      <a:pt x="18574" y="16383"/>
                      <a:pt x="18097" y="15716"/>
                      <a:pt x="17526" y="14859"/>
                    </a:cubicBezTo>
                    <a:cubicBezTo>
                      <a:pt x="17050" y="14097"/>
                      <a:pt x="16288" y="13335"/>
                      <a:pt x="15430" y="12478"/>
                    </a:cubicBezTo>
                    <a:cubicBezTo>
                      <a:pt x="14573" y="11620"/>
                      <a:pt x="13240" y="10573"/>
                      <a:pt x="11716" y="9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 rot="-282471">
                <a:off x="8750229" y="4734613"/>
                <a:ext cx="103364" cy="154381"/>
              </a:xfrm>
              <a:custGeom>
                <a:avLst/>
                <a:gdLst/>
                <a:ahLst/>
                <a:cxnLst/>
                <a:rect l="l" t="t" r="r" b="b"/>
                <a:pathLst>
                  <a:path w="60597" h="90782" extrusionOk="0">
                    <a:moveTo>
                      <a:pt x="3905" y="476"/>
                    </a:moveTo>
                    <a:cubicBezTo>
                      <a:pt x="8001" y="1143"/>
                      <a:pt x="11621" y="1619"/>
                      <a:pt x="14669" y="2000"/>
                    </a:cubicBezTo>
                    <a:cubicBezTo>
                      <a:pt x="17717" y="2286"/>
                      <a:pt x="20383" y="2476"/>
                      <a:pt x="22479" y="2667"/>
                    </a:cubicBezTo>
                    <a:cubicBezTo>
                      <a:pt x="24955" y="2762"/>
                      <a:pt x="27051" y="2762"/>
                      <a:pt x="28861" y="2667"/>
                    </a:cubicBezTo>
                    <a:cubicBezTo>
                      <a:pt x="30671" y="2667"/>
                      <a:pt x="32956" y="2476"/>
                      <a:pt x="35624" y="2191"/>
                    </a:cubicBezTo>
                    <a:cubicBezTo>
                      <a:pt x="37909" y="2000"/>
                      <a:pt x="40862" y="1714"/>
                      <a:pt x="44387" y="1333"/>
                    </a:cubicBezTo>
                    <a:cubicBezTo>
                      <a:pt x="47911" y="952"/>
                      <a:pt x="52102" y="571"/>
                      <a:pt x="57055" y="0"/>
                    </a:cubicBezTo>
                    <a:cubicBezTo>
                      <a:pt x="56864" y="2286"/>
                      <a:pt x="56674" y="4382"/>
                      <a:pt x="56483" y="6286"/>
                    </a:cubicBezTo>
                    <a:cubicBezTo>
                      <a:pt x="56293" y="8096"/>
                      <a:pt x="56102" y="9715"/>
                      <a:pt x="56007" y="10954"/>
                    </a:cubicBezTo>
                    <a:cubicBezTo>
                      <a:pt x="55817" y="12478"/>
                      <a:pt x="55721" y="13907"/>
                      <a:pt x="55721" y="15049"/>
                    </a:cubicBezTo>
                    <a:cubicBezTo>
                      <a:pt x="55721" y="16383"/>
                      <a:pt x="55531" y="17812"/>
                      <a:pt x="55435" y="19431"/>
                    </a:cubicBezTo>
                    <a:cubicBezTo>
                      <a:pt x="55340" y="20860"/>
                      <a:pt x="55150" y="22669"/>
                      <a:pt x="55054" y="24860"/>
                    </a:cubicBezTo>
                    <a:cubicBezTo>
                      <a:pt x="55054" y="27051"/>
                      <a:pt x="54864" y="29527"/>
                      <a:pt x="54864" y="32290"/>
                    </a:cubicBezTo>
                    <a:cubicBezTo>
                      <a:pt x="51530" y="26956"/>
                      <a:pt x="48482" y="22860"/>
                      <a:pt x="45815" y="19907"/>
                    </a:cubicBezTo>
                    <a:cubicBezTo>
                      <a:pt x="43148" y="17050"/>
                      <a:pt x="40767" y="14859"/>
                      <a:pt x="38767" y="13430"/>
                    </a:cubicBezTo>
                    <a:cubicBezTo>
                      <a:pt x="36481" y="11811"/>
                      <a:pt x="34480" y="10858"/>
                      <a:pt x="32671" y="10573"/>
                    </a:cubicBezTo>
                    <a:lnTo>
                      <a:pt x="27432" y="10573"/>
                    </a:lnTo>
                    <a:cubicBezTo>
                      <a:pt x="25908" y="10668"/>
                      <a:pt x="24194" y="10763"/>
                      <a:pt x="22384" y="10858"/>
                    </a:cubicBezTo>
                    <a:cubicBezTo>
                      <a:pt x="20574" y="10954"/>
                      <a:pt x="18955" y="11144"/>
                      <a:pt x="17526" y="11430"/>
                    </a:cubicBezTo>
                    <a:lnTo>
                      <a:pt x="18574" y="41719"/>
                    </a:lnTo>
                    <a:cubicBezTo>
                      <a:pt x="20193" y="39529"/>
                      <a:pt x="22098" y="37909"/>
                      <a:pt x="24098" y="36862"/>
                    </a:cubicBezTo>
                    <a:cubicBezTo>
                      <a:pt x="26099" y="35814"/>
                      <a:pt x="28099" y="35052"/>
                      <a:pt x="30099" y="34576"/>
                    </a:cubicBezTo>
                    <a:cubicBezTo>
                      <a:pt x="32290" y="34100"/>
                      <a:pt x="34576" y="33909"/>
                      <a:pt x="36862" y="33909"/>
                    </a:cubicBezTo>
                    <a:cubicBezTo>
                      <a:pt x="42863" y="34290"/>
                      <a:pt x="47530" y="35243"/>
                      <a:pt x="50864" y="36766"/>
                    </a:cubicBezTo>
                    <a:cubicBezTo>
                      <a:pt x="54197" y="38290"/>
                      <a:pt x="56579" y="40481"/>
                      <a:pt x="58103" y="43434"/>
                    </a:cubicBezTo>
                    <a:cubicBezTo>
                      <a:pt x="58769" y="44958"/>
                      <a:pt x="59436" y="47244"/>
                      <a:pt x="59912" y="50387"/>
                    </a:cubicBezTo>
                    <a:cubicBezTo>
                      <a:pt x="60389" y="53531"/>
                      <a:pt x="60674" y="56864"/>
                      <a:pt x="60579" y="60484"/>
                    </a:cubicBezTo>
                    <a:cubicBezTo>
                      <a:pt x="60484" y="64103"/>
                      <a:pt x="60007" y="67627"/>
                      <a:pt x="59055" y="71057"/>
                    </a:cubicBezTo>
                    <a:cubicBezTo>
                      <a:pt x="58198" y="74581"/>
                      <a:pt x="56769" y="77343"/>
                      <a:pt x="54674" y="79534"/>
                    </a:cubicBezTo>
                    <a:cubicBezTo>
                      <a:pt x="52673" y="81629"/>
                      <a:pt x="50673" y="83344"/>
                      <a:pt x="48768" y="84677"/>
                    </a:cubicBezTo>
                    <a:cubicBezTo>
                      <a:pt x="46863" y="86011"/>
                      <a:pt x="44863" y="87154"/>
                      <a:pt x="42958" y="88011"/>
                    </a:cubicBezTo>
                    <a:cubicBezTo>
                      <a:pt x="40957" y="88868"/>
                      <a:pt x="38957" y="89440"/>
                      <a:pt x="36862" y="89821"/>
                    </a:cubicBezTo>
                    <a:cubicBezTo>
                      <a:pt x="34766" y="90202"/>
                      <a:pt x="32480" y="90487"/>
                      <a:pt x="30099" y="90678"/>
                    </a:cubicBezTo>
                    <a:cubicBezTo>
                      <a:pt x="26289" y="90964"/>
                      <a:pt x="22574" y="90678"/>
                      <a:pt x="19050" y="89630"/>
                    </a:cubicBezTo>
                    <a:cubicBezTo>
                      <a:pt x="15526" y="88583"/>
                      <a:pt x="12382" y="87154"/>
                      <a:pt x="9716" y="85344"/>
                    </a:cubicBezTo>
                    <a:cubicBezTo>
                      <a:pt x="7049" y="83534"/>
                      <a:pt x="4858" y="81534"/>
                      <a:pt x="3143" y="79343"/>
                    </a:cubicBezTo>
                    <a:cubicBezTo>
                      <a:pt x="1429" y="77152"/>
                      <a:pt x="572" y="75247"/>
                      <a:pt x="381" y="73438"/>
                    </a:cubicBezTo>
                    <a:cubicBezTo>
                      <a:pt x="191" y="72104"/>
                      <a:pt x="95" y="70675"/>
                      <a:pt x="0" y="69342"/>
                    </a:cubicBezTo>
                    <a:cubicBezTo>
                      <a:pt x="0" y="68104"/>
                      <a:pt x="0" y="66865"/>
                      <a:pt x="95" y="65627"/>
                    </a:cubicBezTo>
                    <a:cubicBezTo>
                      <a:pt x="191" y="64389"/>
                      <a:pt x="476" y="63246"/>
                      <a:pt x="857" y="62294"/>
                    </a:cubicBezTo>
                    <a:lnTo>
                      <a:pt x="34195" y="64008"/>
                    </a:lnTo>
                    <a:cubicBezTo>
                      <a:pt x="30956" y="65056"/>
                      <a:pt x="28575" y="66199"/>
                      <a:pt x="26956" y="67437"/>
                    </a:cubicBezTo>
                    <a:cubicBezTo>
                      <a:pt x="25336" y="68580"/>
                      <a:pt x="24194" y="69723"/>
                      <a:pt x="23527" y="70771"/>
                    </a:cubicBezTo>
                    <a:cubicBezTo>
                      <a:pt x="22670" y="72009"/>
                      <a:pt x="22384" y="73152"/>
                      <a:pt x="22574" y="74390"/>
                    </a:cubicBezTo>
                    <a:cubicBezTo>
                      <a:pt x="23241" y="77438"/>
                      <a:pt x="24384" y="79915"/>
                      <a:pt x="25908" y="81820"/>
                    </a:cubicBezTo>
                    <a:cubicBezTo>
                      <a:pt x="27527" y="83725"/>
                      <a:pt x="29242" y="84487"/>
                      <a:pt x="31242" y="84106"/>
                    </a:cubicBezTo>
                    <a:cubicBezTo>
                      <a:pt x="32290" y="83915"/>
                      <a:pt x="33433" y="83153"/>
                      <a:pt x="34766" y="81915"/>
                    </a:cubicBezTo>
                    <a:cubicBezTo>
                      <a:pt x="36100" y="80677"/>
                      <a:pt x="37338" y="79058"/>
                      <a:pt x="38576" y="77152"/>
                    </a:cubicBezTo>
                    <a:cubicBezTo>
                      <a:pt x="39815" y="75247"/>
                      <a:pt x="40862" y="73152"/>
                      <a:pt x="41815" y="70771"/>
                    </a:cubicBezTo>
                    <a:cubicBezTo>
                      <a:pt x="42767" y="68389"/>
                      <a:pt x="43339" y="66008"/>
                      <a:pt x="43529" y="63627"/>
                    </a:cubicBezTo>
                    <a:cubicBezTo>
                      <a:pt x="43720" y="61246"/>
                      <a:pt x="43910" y="58674"/>
                      <a:pt x="44005" y="56007"/>
                    </a:cubicBezTo>
                    <a:cubicBezTo>
                      <a:pt x="44005" y="53340"/>
                      <a:pt x="44005" y="50959"/>
                      <a:pt x="43529" y="48673"/>
                    </a:cubicBezTo>
                    <a:cubicBezTo>
                      <a:pt x="43148" y="46482"/>
                      <a:pt x="42481" y="44577"/>
                      <a:pt x="41624" y="43148"/>
                    </a:cubicBezTo>
                    <a:cubicBezTo>
                      <a:pt x="40767" y="41624"/>
                      <a:pt x="39529" y="40957"/>
                      <a:pt x="37909" y="40957"/>
                    </a:cubicBezTo>
                    <a:cubicBezTo>
                      <a:pt x="36576" y="41148"/>
                      <a:pt x="35052" y="41719"/>
                      <a:pt x="33338" y="42672"/>
                    </a:cubicBezTo>
                    <a:cubicBezTo>
                      <a:pt x="31909" y="43529"/>
                      <a:pt x="30194" y="44863"/>
                      <a:pt x="28194" y="46577"/>
                    </a:cubicBezTo>
                    <a:cubicBezTo>
                      <a:pt x="26194" y="48292"/>
                      <a:pt x="24003" y="50863"/>
                      <a:pt x="21622" y="54102"/>
                    </a:cubicBezTo>
                    <a:cubicBezTo>
                      <a:pt x="19907" y="53721"/>
                      <a:pt x="18479" y="53245"/>
                      <a:pt x="17335" y="52864"/>
                    </a:cubicBezTo>
                    <a:cubicBezTo>
                      <a:pt x="16193" y="52388"/>
                      <a:pt x="15240" y="52007"/>
                      <a:pt x="14383" y="51721"/>
                    </a:cubicBezTo>
                    <a:cubicBezTo>
                      <a:pt x="13430" y="51435"/>
                      <a:pt x="12668" y="51054"/>
                      <a:pt x="12192" y="50578"/>
                    </a:cubicBezTo>
                    <a:cubicBezTo>
                      <a:pt x="11621" y="50292"/>
                      <a:pt x="10954" y="49816"/>
                      <a:pt x="10097" y="49339"/>
                    </a:cubicBezTo>
                    <a:cubicBezTo>
                      <a:pt x="9430" y="48958"/>
                      <a:pt x="8573" y="48387"/>
                      <a:pt x="7525" y="47815"/>
                    </a:cubicBezTo>
                    <a:cubicBezTo>
                      <a:pt x="6477" y="47149"/>
                      <a:pt x="5239" y="46387"/>
                      <a:pt x="3715" y="45529"/>
                    </a:cubicBezTo>
                    <a:cubicBezTo>
                      <a:pt x="4001" y="42196"/>
                      <a:pt x="4191" y="39338"/>
                      <a:pt x="4191" y="37052"/>
                    </a:cubicBezTo>
                    <a:cubicBezTo>
                      <a:pt x="4191" y="34766"/>
                      <a:pt x="4286" y="32861"/>
                      <a:pt x="4381" y="31432"/>
                    </a:cubicBezTo>
                    <a:lnTo>
                      <a:pt x="4381" y="27146"/>
                    </a:lnTo>
                    <a:cubicBezTo>
                      <a:pt x="4191" y="25908"/>
                      <a:pt x="4096" y="24194"/>
                      <a:pt x="4096" y="21907"/>
                    </a:cubicBezTo>
                    <a:cubicBezTo>
                      <a:pt x="4096" y="19907"/>
                      <a:pt x="4096" y="17240"/>
                      <a:pt x="4001" y="13716"/>
                    </a:cubicBezTo>
                    <a:cubicBezTo>
                      <a:pt x="4001" y="10287"/>
                      <a:pt x="4001" y="5810"/>
                      <a:pt x="4001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15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4743833" y="2061000"/>
            <a:ext cx="6497200" cy="1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4743833" y="3844600"/>
            <a:ext cx="6497200" cy="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10209784" y="581200"/>
            <a:ext cx="1537601" cy="5905899"/>
            <a:chOff x="7657337" y="435900"/>
            <a:chExt cx="1153201" cy="4429424"/>
          </a:xfrm>
        </p:grpSpPr>
        <p:grpSp>
          <p:nvGrpSpPr>
            <p:cNvPr id="153" name="Google Shape;153;p9"/>
            <p:cNvGrpSpPr/>
            <p:nvPr/>
          </p:nvGrpSpPr>
          <p:grpSpPr>
            <a:xfrm>
              <a:off x="8051023" y="4702896"/>
              <a:ext cx="759514" cy="162428"/>
              <a:chOff x="1878644" y="1647584"/>
              <a:chExt cx="559042" cy="119538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1878644" y="1671101"/>
                <a:ext cx="92770" cy="85276"/>
              </a:xfrm>
              <a:custGeom>
                <a:avLst/>
                <a:gdLst/>
                <a:ahLst/>
                <a:cxnLst/>
                <a:rect l="l" t="t" r="r" b="b"/>
                <a:pathLst>
                  <a:path w="92770" h="85276" extrusionOk="0">
                    <a:moveTo>
                      <a:pt x="92770" y="34967"/>
                    </a:moveTo>
                    <a:cubicBezTo>
                      <a:pt x="91437" y="34776"/>
                      <a:pt x="89817" y="34586"/>
                      <a:pt x="87817" y="34491"/>
                    </a:cubicBezTo>
                    <a:cubicBezTo>
                      <a:pt x="85912" y="34395"/>
                      <a:pt x="84007" y="34300"/>
                      <a:pt x="82197" y="34300"/>
                    </a:cubicBezTo>
                    <a:cubicBezTo>
                      <a:pt x="80197" y="34300"/>
                      <a:pt x="78102" y="34300"/>
                      <a:pt x="75816" y="34491"/>
                    </a:cubicBezTo>
                    <a:cubicBezTo>
                      <a:pt x="73434" y="34586"/>
                      <a:pt x="71148" y="34681"/>
                      <a:pt x="68767" y="34872"/>
                    </a:cubicBezTo>
                    <a:cubicBezTo>
                      <a:pt x="66767" y="34967"/>
                      <a:pt x="64481" y="35157"/>
                      <a:pt x="62004" y="35253"/>
                    </a:cubicBezTo>
                    <a:cubicBezTo>
                      <a:pt x="59528" y="35348"/>
                      <a:pt x="57051" y="35634"/>
                      <a:pt x="54765" y="35824"/>
                    </a:cubicBezTo>
                    <a:cubicBezTo>
                      <a:pt x="55623" y="35348"/>
                      <a:pt x="56480" y="34776"/>
                      <a:pt x="57147" y="34014"/>
                    </a:cubicBezTo>
                    <a:cubicBezTo>
                      <a:pt x="57813" y="33252"/>
                      <a:pt x="58480" y="32490"/>
                      <a:pt x="59052" y="31633"/>
                    </a:cubicBezTo>
                    <a:cubicBezTo>
                      <a:pt x="59623" y="30776"/>
                      <a:pt x="60099" y="29823"/>
                      <a:pt x="60576" y="28776"/>
                    </a:cubicBezTo>
                    <a:cubicBezTo>
                      <a:pt x="61147" y="27156"/>
                      <a:pt x="61052" y="25061"/>
                      <a:pt x="60385" y="22680"/>
                    </a:cubicBezTo>
                    <a:cubicBezTo>
                      <a:pt x="59718" y="20298"/>
                      <a:pt x="58480" y="18108"/>
                      <a:pt x="56766" y="16107"/>
                    </a:cubicBezTo>
                    <a:cubicBezTo>
                      <a:pt x="55051" y="14107"/>
                      <a:pt x="52860" y="12488"/>
                      <a:pt x="50289" y="11345"/>
                    </a:cubicBezTo>
                    <a:cubicBezTo>
                      <a:pt x="47717" y="10202"/>
                      <a:pt x="44764" y="9916"/>
                      <a:pt x="41716" y="10583"/>
                    </a:cubicBezTo>
                    <a:cubicBezTo>
                      <a:pt x="38382" y="11345"/>
                      <a:pt x="35430" y="12488"/>
                      <a:pt x="32763" y="14107"/>
                    </a:cubicBezTo>
                    <a:cubicBezTo>
                      <a:pt x="30096" y="15631"/>
                      <a:pt x="28000" y="17822"/>
                      <a:pt x="26286" y="20489"/>
                    </a:cubicBezTo>
                    <a:cubicBezTo>
                      <a:pt x="24571" y="23251"/>
                      <a:pt x="23333" y="26585"/>
                      <a:pt x="22666" y="30490"/>
                    </a:cubicBezTo>
                    <a:cubicBezTo>
                      <a:pt x="21904" y="34395"/>
                      <a:pt x="21714" y="39158"/>
                      <a:pt x="22095" y="44587"/>
                    </a:cubicBezTo>
                    <a:cubicBezTo>
                      <a:pt x="22571" y="51350"/>
                      <a:pt x="23619" y="56779"/>
                      <a:pt x="25428" y="60780"/>
                    </a:cubicBezTo>
                    <a:cubicBezTo>
                      <a:pt x="27238" y="64780"/>
                      <a:pt x="29334" y="67828"/>
                      <a:pt x="31905" y="69828"/>
                    </a:cubicBezTo>
                    <a:cubicBezTo>
                      <a:pt x="34477" y="71829"/>
                      <a:pt x="37239" y="73067"/>
                      <a:pt x="40287" y="73448"/>
                    </a:cubicBezTo>
                    <a:cubicBezTo>
                      <a:pt x="43335" y="73829"/>
                      <a:pt x="46383" y="73829"/>
                      <a:pt x="49336" y="73448"/>
                    </a:cubicBezTo>
                    <a:cubicBezTo>
                      <a:pt x="51432" y="72972"/>
                      <a:pt x="53432" y="72019"/>
                      <a:pt x="55146" y="70590"/>
                    </a:cubicBezTo>
                    <a:cubicBezTo>
                      <a:pt x="56575" y="69352"/>
                      <a:pt x="57909" y="67542"/>
                      <a:pt x="59147" y="65256"/>
                    </a:cubicBezTo>
                    <a:cubicBezTo>
                      <a:pt x="60385" y="62970"/>
                      <a:pt x="60957" y="59732"/>
                      <a:pt x="60766" y="55541"/>
                    </a:cubicBezTo>
                    <a:lnTo>
                      <a:pt x="81150" y="54684"/>
                    </a:lnTo>
                    <a:cubicBezTo>
                      <a:pt x="78768" y="61256"/>
                      <a:pt x="76006" y="66399"/>
                      <a:pt x="72672" y="70305"/>
                    </a:cubicBezTo>
                    <a:cubicBezTo>
                      <a:pt x="69339" y="74115"/>
                      <a:pt x="66100" y="77163"/>
                      <a:pt x="62957" y="79258"/>
                    </a:cubicBezTo>
                    <a:cubicBezTo>
                      <a:pt x="59242" y="81735"/>
                      <a:pt x="55623" y="83354"/>
                      <a:pt x="51908" y="84306"/>
                    </a:cubicBezTo>
                    <a:cubicBezTo>
                      <a:pt x="47336" y="85068"/>
                      <a:pt x="43335" y="85354"/>
                      <a:pt x="39716" y="85259"/>
                    </a:cubicBezTo>
                    <a:cubicBezTo>
                      <a:pt x="36192" y="85068"/>
                      <a:pt x="32953" y="84592"/>
                      <a:pt x="30000" y="83640"/>
                    </a:cubicBezTo>
                    <a:cubicBezTo>
                      <a:pt x="27143" y="82782"/>
                      <a:pt x="24476" y="81639"/>
                      <a:pt x="21999" y="80306"/>
                    </a:cubicBezTo>
                    <a:cubicBezTo>
                      <a:pt x="19523" y="78972"/>
                      <a:pt x="17237" y="77544"/>
                      <a:pt x="14951" y="75924"/>
                    </a:cubicBezTo>
                    <a:cubicBezTo>
                      <a:pt x="13522" y="74877"/>
                      <a:pt x="11903" y="73257"/>
                      <a:pt x="10093" y="70876"/>
                    </a:cubicBezTo>
                    <a:cubicBezTo>
                      <a:pt x="8283" y="68495"/>
                      <a:pt x="6664" y="65733"/>
                      <a:pt x="5045" y="62494"/>
                    </a:cubicBezTo>
                    <a:cubicBezTo>
                      <a:pt x="3521" y="59256"/>
                      <a:pt x="2187" y="55541"/>
                      <a:pt x="1235" y="51540"/>
                    </a:cubicBezTo>
                    <a:cubicBezTo>
                      <a:pt x="187" y="47540"/>
                      <a:pt x="-194" y="43349"/>
                      <a:pt x="92" y="39063"/>
                    </a:cubicBezTo>
                    <a:cubicBezTo>
                      <a:pt x="282" y="34776"/>
                      <a:pt x="1330" y="30490"/>
                      <a:pt x="3140" y="26109"/>
                    </a:cubicBezTo>
                    <a:cubicBezTo>
                      <a:pt x="4950" y="21727"/>
                      <a:pt x="7712" y="17631"/>
                      <a:pt x="11617" y="13631"/>
                    </a:cubicBezTo>
                    <a:cubicBezTo>
                      <a:pt x="17523" y="7630"/>
                      <a:pt x="23809" y="3725"/>
                      <a:pt x="30572" y="1915"/>
                    </a:cubicBezTo>
                    <a:cubicBezTo>
                      <a:pt x="37335" y="105"/>
                      <a:pt x="43716" y="-466"/>
                      <a:pt x="49717" y="391"/>
                    </a:cubicBezTo>
                    <a:cubicBezTo>
                      <a:pt x="55718" y="1248"/>
                      <a:pt x="61052" y="2963"/>
                      <a:pt x="65719" y="5630"/>
                    </a:cubicBezTo>
                    <a:cubicBezTo>
                      <a:pt x="70386" y="8297"/>
                      <a:pt x="73625" y="11154"/>
                      <a:pt x="75530" y="14298"/>
                    </a:cubicBezTo>
                    <a:cubicBezTo>
                      <a:pt x="77435" y="17441"/>
                      <a:pt x="78864" y="19822"/>
                      <a:pt x="79816" y="21346"/>
                    </a:cubicBezTo>
                    <a:cubicBezTo>
                      <a:pt x="80769" y="22965"/>
                      <a:pt x="81531" y="24204"/>
                      <a:pt x="82007" y="25061"/>
                    </a:cubicBezTo>
                    <a:cubicBezTo>
                      <a:pt x="82483" y="25918"/>
                      <a:pt x="82959" y="26490"/>
                      <a:pt x="83340" y="26871"/>
                    </a:cubicBezTo>
                    <a:cubicBezTo>
                      <a:pt x="83721" y="27252"/>
                      <a:pt x="84293" y="27823"/>
                      <a:pt x="85055" y="28490"/>
                    </a:cubicBezTo>
                    <a:cubicBezTo>
                      <a:pt x="85626" y="29061"/>
                      <a:pt x="86293" y="29633"/>
                      <a:pt x="87055" y="30300"/>
                    </a:cubicBezTo>
                    <a:cubicBezTo>
                      <a:pt x="87722" y="30871"/>
                      <a:pt x="88484" y="31538"/>
                      <a:pt x="89436" y="32300"/>
                    </a:cubicBezTo>
                    <a:cubicBezTo>
                      <a:pt x="90294" y="33062"/>
                      <a:pt x="91341" y="33919"/>
                      <a:pt x="92484" y="34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2023515" y="1687780"/>
                <a:ext cx="82677" cy="47434"/>
              </a:xfrm>
              <a:custGeom>
                <a:avLst/>
                <a:gdLst/>
                <a:ahLst/>
                <a:cxnLst/>
                <a:rect l="l" t="t" r="r" b="b"/>
                <a:pathLst>
                  <a:path w="82677" h="47434" extrusionOk="0">
                    <a:moveTo>
                      <a:pt x="82010" y="14669"/>
                    </a:moveTo>
                    <a:cubicBezTo>
                      <a:pt x="72104" y="14669"/>
                      <a:pt x="64198" y="14669"/>
                      <a:pt x="58198" y="14669"/>
                    </a:cubicBezTo>
                    <a:cubicBezTo>
                      <a:pt x="52292" y="14669"/>
                      <a:pt x="47625" y="14669"/>
                      <a:pt x="44482" y="14669"/>
                    </a:cubicBezTo>
                    <a:lnTo>
                      <a:pt x="36290" y="14669"/>
                    </a:lnTo>
                    <a:cubicBezTo>
                      <a:pt x="34862" y="14764"/>
                      <a:pt x="32576" y="14859"/>
                      <a:pt x="29432" y="15049"/>
                    </a:cubicBezTo>
                    <a:cubicBezTo>
                      <a:pt x="26765" y="15145"/>
                      <a:pt x="23051" y="15335"/>
                      <a:pt x="18383" y="15526"/>
                    </a:cubicBezTo>
                    <a:cubicBezTo>
                      <a:pt x="13716" y="15716"/>
                      <a:pt x="7715" y="16002"/>
                      <a:pt x="381" y="16192"/>
                    </a:cubicBezTo>
                    <a:lnTo>
                      <a:pt x="0" y="1048"/>
                    </a:lnTo>
                    <a:cubicBezTo>
                      <a:pt x="8477" y="1238"/>
                      <a:pt x="15431" y="1524"/>
                      <a:pt x="20955" y="1714"/>
                    </a:cubicBezTo>
                    <a:cubicBezTo>
                      <a:pt x="26480" y="1905"/>
                      <a:pt x="30861" y="2095"/>
                      <a:pt x="34004" y="2191"/>
                    </a:cubicBezTo>
                    <a:cubicBezTo>
                      <a:pt x="37814" y="2381"/>
                      <a:pt x="40672" y="2476"/>
                      <a:pt x="42672" y="2476"/>
                    </a:cubicBezTo>
                    <a:cubicBezTo>
                      <a:pt x="44577" y="2572"/>
                      <a:pt x="47244" y="2476"/>
                      <a:pt x="50864" y="2286"/>
                    </a:cubicBezTo>
                    <a:cubicBezTo>
                      <a:pt x="53912" y="2191"/>
                      <a:pt x="57912" y="1905"/>
                      <a:pt x="63056" y="1619"/>
                    </a:cubicBezTo>
                    <a:cubicBezTo>
                      <a:pt x="68199" y="1333"/>
                      <a:pt x="74581" y="762"/>
                      <a:pt x="82201" y="0"/>
                    </a:cubicBezTo>
                    <a:cubicBezTo>
                      <a:pt x="81820" y="2857"/>
                      <a:pt x="81725" y="5048"/>
                      <a:pt x="81725" y="6382"/>
                    </a:cubicBezTo>
                    <a:lnTo>
                      <a:pt x="81725" y="10763"/>
                    </a:lnTo>
                    <a:cubicBezTo>
                      <a:pt x="81725" y="11335"/>
                      <a:pt x="81725" y="11906"/>
                      <a:pt x="81725" y="12573"/>
                    </a:cubicBezTo>
                    <a:cubicBezTo>
                      <a:pt x="81725" y="13240"/>
                      <a:pt x="81725" y="13906"/>
                      <a:pt x="81725" y="14573"/>
                    </a:cubicBezTo>
                    <a:close/>
                    <a:moveTo>
                      <a:pt x="572" y="32861"/>
                    </a:moveTo>
                    <a:cubicBezTo>
                      <a:pt x="10382" y="32766"/>
                      <a:pt x="18288" y="32671"/>
                      <a:pt x="24289" y="32576"/>
                    </a:cubicBezTo>
                    <a:cubicBezTo>
                      <a:pt x="30290" y="32480"/>
                      <a:pt x="34862" y="32385"/>
                      <a:pt x="38100" y="32195"/>
                    </a:cubicBezTo>
                    <a:cubicBezTo>
                      <a:pt x="41910" y="32099"/>
                      <a:pt x="44577" y="32004"/>
                      <a:pt x="46292" y="32004"/>
                    </a:cubicBezTo>
                    <a:cubicBezTo>
                      <a:pt x="47720" y="32004"/>
                      <a:pt x="50006" y="31909"/>
                      <a:pt x="53150" y="31623"/>
                    </a:cubicBezTo>
                    <a:cubicBezTo>
                      <a:pt x="55817" y="31528"/>
                      <a:pt x="59436" y="31337"/>
                      <a:pt x="64103" y="31147"/>
                    </a:cubicBezTo>
                    <a:cubicBezTo>
                      <a:pt x="68770" y="30956"/>
                      <a:pt x="74771" y="30575"/>
                      <a:pt x="82201" y="30099"/>
                    </a:cubicBezTo>
                    <a:lnTo>
                      <a:pt x="82677" y="45148"/>
                    </a:lnTo>
                    <a:cubicBezTo>
                      <a:pt x="74200" y="45053"/>
                      <a:pt x="67246" y="44958"/>
                      <a:pt x="61722" y="44863"/>
                    </a:cubicBezTo>
                    <a:cubicBezTo>
                      <a:pt x="56197" y="44863"/>
                      <a:pt x="51816" y="44768"/>
                      <a:pt x="48673" y="44577"/>
                    </a:cubicBezTo>
                    <a:cubicBezTo>
                      <a:pt x="44863" y="44482"/>
                      <a:pt x="42005" y="44387"/>
                      <a:pt x="40005" y="44387"/>
                    </a:cubicBezTo>
                    <a:cubicBezTo>
                      <a:pt x="38005" y="44291"/>
                      <a:pt x="35243" y="44387"/>
                      <a:pt x="31623" y="44577"/>
                    </a:cubicBezTo>
                    <a:cubicBezTo>
                      <a:pt x="28670" y="44768"/>
                      <a:pt x="24575" y="45148"/>
                      <a:pt x="19526" y="45529"/>
                    </a:cubicBezTo>
                    <a:cubicBezTo>
                      <a:pt x="14478" y="45910"/>
                      <a:pt x="8096" y="46577"/>
                      <a:pt x="381" y="47434"/>
                    </a:cubicBezTo>
                    <a:cubicBezTo>
                      <a:pt x="572" y="46006"/>
                      <a:pt x="762" y="44768"/>
                      <a:pt x="762" y="43720"/>
                    </a:cubicBezTo>
                    <a:lnTo>
                      <a:pt x="762" y="38671"/>
                    </a:lnTo>
                    <a:cubicBezTo>
                      <a:pt x="667" y="38100"/>
                      <a:pt x="572" y="37528"/>
                      <a:pt x="572" y="36862"/>
                    </a:cubicBezTo>
                    <a:lnTo>
                      <a:pt x="572" y="328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2168712" y="1669041"/>
                <a:ext cx="90738" cy="92082"/>
              </a:xfrm>
              <a:custGeom>
                <a:avLst/>
                <a:gdLst/>
                <a:ahLst/>
                <a:cxnLst/>
                <a:rect l="l" t="t" r="r" b="b"/>
                <a:pathLst>
                  <a:path w="90738" h="92082" extrusionOk="0">
                    <a:moveTo>
                      <a:pt x="9776" y="28739"/>
                    </a:moveTo>
                    <a:cubicBezTo>
                      <a:pt x="10347" y="28073"/>
                      <a:pt x="10728" y="26834"/>
                      <a:pt x="10823" y="25025"/>
                    </a:cubicBezTo>
                    <a:cubicBezTo>
                      <a:pt x="11014" y="23215"/>
                      <a:pt x="11395" y="21119"/>
                      <a:pt x="12157" y="18738"/>
                    </a:cubicBezTo>
                    <a:cubicBezTo>
                      <a:pt x="12919" y="16357"/>
                      <a:pt x="14157" y="13976"/>
                      <a:pt x="15872" y="11404"/>
                    </a:cubicBezTo>
                    <a:cubicBezTo>
                      <a:pt x="17681" y="8832"/>
                      <a:pt x="20539" y="6451"/>
                      <a:pt x="24539" y="4260"/>
                    </a:cubicBezTo>
                    <a:cubicBezTo>
                      <a:pt x="28445" y="2069"/>
                      <a:pt x="32255" y="736"/>
                      <a:pt x="35874" y="260"/>
                    </a:cubicBezTo>
                    <a:cubicBezTo>
                      <a:pt x="39589" y="-217"/>
                      <a:pt x="43018" y="-26"/>
                      <a:pt x="46352" y="736"/>
                    </a:cubicBezTo>
                    <a:cubicBezTo>
                      <a:pt x="49685" y="1498"/>
                      <a:pt x="52829" y="2736"/>
                      <a:pt x="55781" y="4451"/>
                    </a:cubicBezTo>
                    <a:cubicBezTo>
                      <a:pt x="58734" y="6165"/>
                      <a:pt x="61401" y="7975"/>
                      <a:pt x="63878" y="9975"/>
                    </a:cubicBezTo>
                    <a:cubicBezTo>
                      <a:pt x="65592" y="11309"/>
                      <a:pt x="66926" y="13214"/>
                      <a:pt x="67878" y="15690"/>
                    </a:cubicBezTo>
                    <a:cubicBezTo>
                      <a:pt x="68831" y="18167"/>
                      <a:pt x="69688" y="21024"/>
                      <a:pt x="70259" y="24072"/>
                    </a:cubicBezTo>
                    <a:cubicBezTo>
                      <a:pt x="70831" y="27215"/>
                      <a:pt x="71212" y="30454"/>
                      <a:pt x="71498" y="33788"/>
                    </a:cubicBezTo>
                    <a:cubicBezTo>
                      <a:pt x="71783" y="37217"/>
                      <a:pt x="71974" y="40455"/>
                      <a:pt x="72069" y="43598"/>
                    </a:cubicBezTo>
                    <a:cubicBezTo>
                      <a:pt x="72164" y="46742"/>
                      <a:pt x="72260" y="49694"/>
                      <a:pt x="72355" y="52266"/>
                    </a:cubicBezTo>
                    <a:cubicBezTo>
                      <a:pt x="72355" y="54838"/>
                      <a:pt x="72641" y="57029"/>
                      <a:pt x="72926" y="58648"/>
                    </a:cubicBezTo>
                    <a:cubicBezTo>
                      <a:pt x="73403" y="61124"/>
                      <a:pt x="74165" y="63220"/>
                      <a:pt x="75308" y="64934"/>
                    </a:cubicBezTo>
                    <a:cubicBezTo>
                      <a:pt x="76451" y="66649"/>
                      <a:pt x="77689" y="68078"/>
                      <a:pt x="79022" y="69316"/>
                    </a:cubicBezTo>
                    <a:cubicBezTo>
                      <a:pt x="80356" y="70459"/>
                      <a:pt x="81689" y="71411"/>
                      <a:pt x="83023" y="72078"/>
                    </a:cubicBezTo>
                    <a:cubicBezTo>
                      <a:pt x="84356" y="72745"/>
                      <a:pt x="85499" y="73221"/>
                      <a:pt x="86547" y="73602"/>
                    </a:cubicBezTo>
                    <a:cubicBezTo>
                      <a:pt x="87214" y="73888"/>
                      <a:pt x="87785" y="74174"/>
                      <a:pt x="88357" y="74269"/>
                    </a:cubicBezTo>
                    <a:cubicBezTo>
                      <a:pt x="89500" y="74745"/>
                      <a:pt x="90262" y="74745"/>
                      <a:pt x="90738" y="74269"/>
                    </a:cubicBezTo>
                    <a:cubicBezTo>
                      <a:pt x="90071" y="75793"/>
                      <a:pt x="89500" y="77126"/>
                      <a:pt x="88928" y="78269"/>
                    </a:cubicBezTo>
                    <a:cubicBezTo>
                      <a:pt x="88357" y="79412"/>
                      <a:pt x="87881" y="80365"/>
                      <a:pt x="87595" y="81127"/>
                    </a:cubicBezTo>
                    <a:cubicBezTo>
                      <a:pt x="87119" y="81984"/>
                      <a:pt x="86738" y="82746"/>
                      <a:pt x="86452" y="83318"/>
                    </a:cubicBezTo>
                    <a:cubicBezTo>
                      <a:pt x="86071" y="83984"/>
                      <a:pt x="85690" y="84556"/>
                      <a:pt x="85309" y="85127"/>
                    </a:cubicBezTo>
                    <a:cubicBezTo>
                      <a:pt x="84928" y="85699"/>
                      <a:pt x="84547" y="86270"/>
                      <a:pt x="83975" y="86937"/>
                    </a:cubicBezTo>
                    <a:cubicBezTo>
                      <a:pt x="83404" y="87604"/>
                      <a:pt x="82832" y="88366"/>
                      <a:pt x="82261" y="89128"/>
                    </a:cubicBezTo>
                    <a:cubicBezTo>
                      <a:pt x="80832" y="88556"/>
                      <a:pt x="79499" y="87890"/>
                      <a:pt x="78165" y="87128"/>
                    </a:cubicBezTo>
                    <a:cubicBezTo>
                      <a:pt x="76832" y="86366"/>
                      <a:pt x="75784" y="85604"/>
                      <a:pt x="74736" y="84937"/>
                    </a:cubicBezTo>
                    <a:cubicBezTo>
                      <a:pt x="73498" y="84175"/>
                      <a:pt x="72355" y="83413"/>
                      <a:pt x="71402" y="82556"/>
                    </a:cubicBezTo>
                    <a:cubicBezTo>
                      <a:pt x="70450" y="81794"/>
                      <a:pt x="69497" y="80841"/>
                      <a:pt x="68545" y="79889"/>
                    </a:cubicBezTo>
                    <a:cubicBezTo>
                      <a:pt x="67783" y="79031"/>
                      <a:pt x="66926" y="78079"/>
                      <a:pt x="66164" y="77031"/>
                    </a:cubicBezTo>
                    <a:cubicBezTo>
                      <a:pt x="65306" y="75983"/>
                      <a:pt x="64640" y="74936"/>
                      <a:pt x="64068" y="73697"/>
                    </a:cubicBezTo>
                    <a:cubicBezTo>
                      <a:pt x="63401" y="75126"/>
                      <a:pt x="61782" y="77222"/>
                      <a:pt x="59306" y="79889"/>
                    </a:cubicBezTo>
                    <a:cubicBezTo>
                      <a:pt x="56829" y="82556"/>
                      <a:pt x="53591" y="84937"/>
                      <a:pt x="49590" y="87128"/>
                    </a:cubicBezTo>
                    <a:cubicBezTo>
                      <a:pt x="45590" y="89318"/>
                      <a:pt x="40922" y="90842"/>
                      <a:pt x="35684" y="91700"/>
                    </a:cubicBezTo>
                    <a:cubicBezTo>
                      <a:pt x="30445" y="92557"/>
                      <a:pt x="24635" y="91985"/>
                      <a:pt x="18253" y="89890"/>
                    </a:cubicBezTo>
                    <a:cubicBezTo>
                      <a:pt x="15491" y="89033"/>
                      <a:pt x="12824" y="87699"/>
                      <a:pt x="10442" y="85985"/>
                    </a:cubicBezTo>
                    <a:cubicBezTo>
                      <a:pt x="8061" y="84270"/>
                      <a:pt x="5870" y="82175"/>
                      <a:pt x="4156" y="79698"/>
                    </a:cubicBezTo>
                    <a:cubicBezTo>
                      <a:pt x="2441" y="77222"/>
                      <a:pt x="1203" y="74459"/>
                      <a:pt x="536" y="71316"/>
                    </a:cubicBezTo>
                    <a:cubicBezTo>
                      <a:pt x="-226" y="68173"/>
                      <a:pt x="-130" y="64649"/>
                      <a:pt x="536" y="60743"/>
                    </a:cubicBezTo>
                    <a:cubicBezTo>
                      <a:pt x="1298" y="56838"/>
                      <a:pt x="2727" y="53600"/>
                      <a:pt x="4727" y="50933"/>
                    </a:cubicBezTo>
                    <a:cubicBezTo>
                      <a:pt x="6728" y="48266"/>
                      <a:pt x="9109" y="46075"/>
                      <a:pt x="11871" y="44456"/>
                    </a:cubicBezTo>
                    <a:cubicBezTo>
                      <a:pt x="14633" y="42741"/>
                      <a:pt x="17777" y="41503"/>
                      <a:pt x="21206" y="40646"/>
                    </a:cubicBezTo>
                    <a:cubicBezTo>
                      <a:pt x="24635" y="39788"/>
                      <a:pt x="28254" y="39122"/>
                      <a:pt x="31874" y="38836"/>
                    </a:cubicBezTo>
                    <a:cubicBezTo>
                      <a:pt x="34731" y="38741"/>
                      <a:pt x="37684" y="38836"/>
                      <a:pt x="40541" y="39312"/>
                    </a:cubicBezTo>
                    <a:cubicBezTo>
                      <a:pt x="43018" y="39788"/>
                      <a:pt x="45590" y="40550"/>
                      <a:pt x="48257" y="41693"/>
                    </a:cubicBezTo>
                    <a:cubicBezTo>
                      <a:pt x="50924" y="42836"/>
                      <a:pt x="53210" y="44646"/>
                      <a:pt x="55115" y="46932"/>
                    </a:cubicBezTo>
                    <a:cubicBezTo>
                      <a:pt x="55019" y="41027"/>
                      <a:pt x="54829" y="36359"/>
                      <a:pt x="54543" y="32835"/>
                    </a:cubicBezTo>
                    <a:cubicBezTo>
                      <a:pt x="54257" y="29311"/>
                      <a:pt x="53972" y="26644"/>
                      <a:pt x="53781" y="24739"/>
                    </a:cubicBezTo>
                    <a:cubicBezTo>
                      <a:pt x="53305" y="22548"/>
                      <a:pt x="52924" y="20929"/>
                      <a:pt x="52638" y="20072"/>
                    </a:cubicBezTo>
                    <a:cubicBezTo>
                      <a:pt x="52067" y="19310"/>
                      <a:pt x="51495" y="18357"/>
                      <a:pt x="50924" y="17405"/>
                    </a:cubicBezTo>
                    <a:cubicBezTo>
                      <a:pt x="50352" y="16452"/>
                      <a:pt x="49590" y="15500"/>
                      <a:pt x="48638" y="14642"/>
                    </a:cubicBezTo>
                    <a:cubicBezTo>
                      <a:pt x="47780" y="13785"/>
                      <a:pt x="46637" y="13118"/>
                      <a:pt x="45304" y="12547"/>
                    </a:cubicBezTo>
                    <a:cubicBezTo>
                      <a:pt x="43970" y="11975"/>
                      <a:pt x="42446" y="11785"/>
                      <a:pt x="40637" y="11880"/>
                    </a:cubicBezTo>
                    <a:cubicBezTo>
                      <a:pt x="38732" y="11975"/>
                      <a:pt x="37208" y="12452"/>
                      <a:pt x="36160" y="13404"/>
                    </a:cubicBezTo>
                    <a:cubicBezTo>
                      <a:pt x="35017" y="14261"/>
                      <a:pt x="34160" y="15309"/>
                      <a:pt x="33588" y="16452"/>
                    </a:cubicBezTo>
                    <a:cubicBezTo>
                      <a:pt x="33017" y="17595"/>
                      <a:pt x="32636" y="18833"/>
                      <a:pt x="32540" y="20167"/>
                    </a:cubicBezTo>
                    <a:cubicBezTo>
                      <a:pt x="32445" y="21500"/>
                      <a:pt x="32540" y="22643"/>
                      <a:pt x="32731" y="23691"/>
                    </a:cubicBezTo>
                    <a:cubicBezTo>
                      <a:pt x="32921" y="24358"/>
                      <a:pt x="33302" y="25120"/>
                      <a:pt x="33683" y="25882"/>
                    </a:cubicBezTo>
                    <a:cubicBezTo>
                      <a:pt x="34160" y="26549"/>
                      <a:pt x="34731" y="27311"/>
                      <a:pt x="35493" y="28073"/>
                    </a:cubicBezTo>
                    <a:cubicBezTo>
                      <a:pt x="36255" y="28835"/>
                      <a:pt x="37303" y="29501"/>
                      <a:pt x="38636" y="30073"/>
                    </a:cubicBezTo>
                    <a:cubicBezTo>
                      <a:pt x="36065" y="30454"/>
                      <a:pt x="33779" y="30644"/>
                      <a:pt x="31778" y="30835"/>
                    </a:cubicBezTo>
                    <a:cubicBezTo>
                      <a:pt x="29778" y="31025"/>
                      <a:pt x="28064" y="31216"/>
                      <a:pt x="26635" y="31406"/>
                    </a:cubicBezTo>
                    <a:cubicBezTo>
                      <a:pt x="25016" y="31597"/>
                      <a:pt x="23492" y="31787"/>
                      <a:pt x="22253" y="31883"/>
                    </a:cubicBezTo>
                    <a:cubicBezTo>
                      <a:pt x="21015" y="31978"/>
                      <a:pt x="19586" y="32264"/>
                      <a:pt x="17872" y="32549"/>
                    </a:cubicBezTo>
                    <a:cubicBezTo>
                      <a:pt x="16443" y="32740"/>
                      <a:pt x="14633" y="33026"/>
                      <a:pt x="12538" y="33407"/>
                    </a:cubicBezTo>
                    <a:cubicBezTo>
                      <a:pt x="10442" y="33788"/>
                      <a:pt x="7966" y="34169"/>
                      <a:pt x="5204" y="34740"/>
                    </a:cubicBezTo>
                    <a:cubicBezTo>
                      <a:pt x="5870" y="33978"/>
                      <a:pt x="6442" y="33216"/>
                      <a:pt x="7013" y="32454"/>
                    </a:cubicBezTo>
                    <a:cubicBezTo>
                      <a:pt x="7585" y="31692"/>
                      <a:pt x="8061" y="31121"/>
                      <a:pt x="8537" y="30549"/>
                    </a:cubicBezTo>
                    <a:cubicBezTo>
                      <a:pt x="9014" y="29882"/>
                      <a:pt x="9395" y="29311"/>
                      <a:pt x="9871" y="28739"/>
                    </a:cubicBezTo>
                    <a:close/>
                    <a:moveTo>
                      <a:pt x="34826" y="48551"/>
                    </a:moveTo>
                    <a:cubicBezTo>
                      <a:pt x="32826" y="48647"/>
                      <a:pt x="30826" y="49123"/>
                      <a:pt x="28826" y="49980"/>
                    </a:cubicBezTo>
                    <a:cubicBezTo>
                      <a:pt x="26825" y="50837"/>
                      <a:pt x="25016" y="51980"/>
                      <a:pt x="23492" y="53504"/>
                    </a:cubicBezTo>
                    <a:cubicBezTo>
                      <a:pt x="21968" y="55028"/>
                      <a:pt x="20634" y="56743"/>
                      <a:pt x="19586" y="58648"/>
                    </a:cubicBezTo>
                    <a:cubicBezTo>
                      <a:pt x="18539" y="60553"/>
                      <a:pt x="17967" y="62744"/>
                      <a:pt x="17967" y="65030"/>
                    </a:cubicBezTo>
                    <a:cubicBezTo>
                      <a:pt x="17967" y="67316"/>
                      <a:pt x="18539" y="69411"/>
                      <a:pt x="19682" y="71126"/>
                    </a:cubicBezTo>
                    <a:cubicBezTo>
                      <a:pt x="20825" y="72840"/>
                      <a:pt x="22444" y="74269"/>
                      <a:pt x="24349" y="75412"/>
                    </a:cubicBezTo>
                    <a:cubicBezTo>
                      <a:pt x="26254" y="76555"/>
                      <a:pt x="28445" y="77222"/>
                      <a:pt x="30731" y="77412"/>
                    </a:cubicBezTo>
                    <a:cubicBezTo>
                      <a:pt x="33017" y="77603"/>
                      <a:pt x="35303" y="77412"/>
                      <a:pt x="37493" y="76745"/>
                    </a:cubicBezTo>
                    <a:cubicBezTo>
                      <a:pt x="39589" y="75983"/>
                      <a:pt x="41589" y="74745"/>
                      <a:pt x="43494" y="73031"/>
                    </a:cubicBezTo>
                    <a:cubicBezTo>
                      <a:pt x="45399" y="71316"/>
                      <a:pt x="47018" y="69411"/>
                      <a:pt x="48352" y="67316"/>
                    </a:cubicBezTo>
                    <a:cubicBezTo>
                      <a:pt x="49685" y="65220"/>
                      <a:pt x="50638" y="63220"/>
                      <a:pt x="51209" y="61124"/>
                    </a:cubicBezTo>
                    <a:cubicBezTo>
                      <a:pt x="51781" y="59029"/>
                      <a:pt x="51781" y="57410"/>
                      <a:pt x="51400" y="56076"/>
                    </a:cubicBezTo>
                    <a:cubicBezTo>
                      <a:pt x="50543" y="53219"/>
                      <a:pt x="48542" y="51123"/>
                      <a:pt x="45399" y="49980"/>
                    </a:cubicBezTo>
                    <a:cubicBezTo>
                      <a:pt x="42256" y="48837"/>
                      <a:pt x="38827" y="48361"/>
                      <a:pt x="34922" y="48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2257640" y="1671682"/>
                <a:ext cx="83248" cy="79724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79724" extrusionOk="0">
                    <a:moveTo>
                      <a:pt x="32766" y="857"/>
                    </a:moveTo>
                    <a:lnTo>
                      <a:pt x="52102" y="0"/>
                    </a:lnTo>
                    <a:cubicBezTo>
                      <a:pt x="51244" y="2667"/>
                      <a:pt x="50482" y="5048"/>
                      <a:pt x="50006" y="7239"/>
                    </a:cubicBezTo>
                    <a:cubicBezTo>
                      <a:pt x="49530" y="9430"/>
                      <a:pt x="49149" y="11239"/>
                      <a:pt x="48958" y="12859"/>
                    </a:cubicBezTo>
                    <a:cubicBezTo>
                      <a:pt x="48577" y="14764"/>
                      <a:pt x="48482" y="16383"/>
                      <a:pt x="48482" y="17907"/>
                    </a:cubicBezTo>
                    <a:lnTo>
                      <a:pt x="48482" y="22765"/>
                    </a:lnTo>
                    <a:cubicBezTo>
                      <a:pt x="48482" y="24289"/>
                      <a:pt x="48482" y="26003"/>
                      <a:pt x="48292" y="27908"/>
                    </a:cubicBezTo>
                    <a:cubicBezTo>
                      <a:pt x="48101" y="29813"/>
                      <a:pt x="48101" y="31813"/>
                      <a:pt x="47911" y="34100"/>
                    </a:cubicBezTo>
                    <a:cubicBezTo>
                      <a:pt x="51911" y="34004"/>
                      <a:pt x="55340" y="33909"/>
                      <a:pt x="58198" y="33814"/>
                    </a:cubicBezTo>
                    <a:cubicBezTo>
                      <a:pt x="61055" y="33719"/>
                      <a:pt x="63437" y="33623"/>
                      <a:pt x="65246" y="33623"/>
                    </a:cubicBezTo>
                    <a:lnTo>
                      <a:pt x="70580" y="33623"/>
                    </a:lnTo>
                    <a:cubicBezTo>
                      <a:pt x="71914" y="33623"/>
                      <a:pt x="73247" y="33623"/>
                      <a:pt x="74581" y="33433"/>
                    </a:cubicBezTo>
                    <a:cubicBezTo>
                      <a:pt x="75819" y="33338"/>
                      <a:pt x="77152" y="33147"/>
                      <a:pt x="78486" y="33052"/>
                    </a:cubicBezTo>
                    <a:cubicBezTo>
                      <a:pt x="79819" y="32957"/>
                      <a:pt x="81248" y="32575"/>
                      <a:pt x="82582" y="32099"/>
                    </a:cubicBezTo>
                    <a:lnTo>
                      <a:pt x="83248" y="46292"/>
                    </a:lnTo>
                    <a:cubicBezTo>
                      <a:pt x="80772" y="46101"/>
                      <a:pt x="78581" y="45911"/>
                      <a:pt x="76676" y="45911"/>
                    </a:cubicBezTo>
                    <a:cubicBezTo>
                      <a:pt x="74771" y="45911"/>
                      <a:pt x="73057" y="45911"/>
                      <a:pt x="71628" y="45720"/>
                    </a:cubicBezTo>
                    <a:cubicBezTo>
                      <a:pt x="70009" y="45720"/>
                      <a:pt x="68485" y="45720"/>
                      <a:pt x="67151" y="45530"/>
                    </a:cubicBezTo>
                    <a:lnTo>
                      <a:pt x="62103" y="45530"/>
                    </a:lnTo>
                    <a:cubicBezTo>
                      <a:pt x="60484" y="45530"/>
                      <a:pt x="58388" y="45530"/>
                      <a:pt x="56007" y="45720"/>
                    </a:cubicBezTo>
                    <a:cubicBezTo>
                      <a:pt x="53626" y="45815"/>
                      <a:pt x="50768" y="45911"/>
                      <a:pt x="47530" y="46101"/>
                    </a:cubicBezTo>
                    <a:cubicBezTo>
                      <a:pt x="47339" y="48006"/>
                      <a:pt x="47149" y="49816"/>
                      <a:pt x="47149" y="51435"/>
                    </a:cubicBezTo>
                    <a:cubicBezTo>
                      <a:pt x="47149" y="53149"/>
                      <a:pt x="47149" y="54578"/>
                      <a:pt x="47149" y="55912"/>
                    </a:cubicBezTo>
                    <a:cubicBezTo>
                      <a:pt x="47149" y="57436"/>
                      <a:pt x="47244" y="58960"/>
                      <a:pt x="47434" y="60293"/>
                    </a:cubicBezTo>
                    <a:cubicBezTo>
                      <a:pt x="47530" y="61722"/>
                      <a:pt x="47815" y="63436"/>
                      <a:pt x="48101" y="65342"/>
                    </a:cubicBezTo>
                    <a:cubicBezTo>
                      <a:pt x="48292" y="67056"/>
                      <a:pt x="48673" y="69056"/>
                      <a:pt x="49054" y="71342"/>
                    </a:cubicBezTo>
                    <a:cubicBezTo>
                      <a:pt x="49435" y="73724"/>
                      <a:pt x="49911" y="76486"/>
                      <a:pt x="50482" y="79724"/>
                    </a:cubicBezTo>
                    <a:lnTo>
                      <a:pt x="32290" y="79724"/>
                    </a:lnTo>
                    <a:cubicBezTo>
                      <a:pt x="32766" y="76676"/>
                      <a:pt x="33052" y="74009"/>
                      <a:pt x="33338" y="71628"/>
                    </a:cubicBezTo>
                    <a:cubicBezTo>
                      <a:pt x="33623" y="69247"/>
                      <a:pt x="33814" y="67247"/>
                      <a:pt x="34099" y="65723"/>
                    </a:cubicBezTo>
                    <a:cubicBezTo>
                      <a:pt x="34290" y="63818"/>
                      <a:pt x="34480" y="62198"/>
                      <a:pt x="34576" y="60674"/>
                    </a:cubicBezTo>
                    <a:cubicBezTo>
                      <a:pt x="34671" y="58865"/>
                      <a:pt x="34766" y="57150"/>
                      <a:pt x="34957" y="55340"/>
                    </a:cubicBezTo>
                    <a:cubicBezTo>
                      <a:pt x="35052" y="53816"/>
                      <a:pt x="35147" y="52102"/>
                      <a:pt x="35147" y="50387"/>
                    </a:cubicBezTo>
                    <a:cubicBezTo>
                      <a:pt x="35147" y="48673"/>
                      <a:pt x="35147" y="47054"/>
                      <a:pt x="34957" y="45434"/>
                    </a:cubicBezTo>
                    <a:cubicBezTo>
                      <a:pt x="32194" y="45339"/>
                      <a:pt x="29718" y="45339"/>
                      <a:pt x="27527" y="45434"/>
                    </a:cubicBezTo>
                    <a:cubicBezTo>
                      <a:pt x="25336" y="45434"/>
                      <a:pt x="23527" y="45530"/>
                      <a:pt x="21907" y="45720"/>
                    </a:cubicBezTo>
                    <a:cubicBezTo>
                      <a:pt x="20098" y="45815"/>
                      <a:pt x="18574" y="45911"/>
                      <a:pt x="17240" y="46101"/>
                    </a:cubicBezTo>
                    <a:cubicBezTo>
                      <a:pt x="15907" y="46292"/>
                      <a:pt x="14383" y="46482"/>
                      <a:pt x="12764" y="46577"/>
                    </a:cubicBezTo>
                    <a:cubicBezTo>
                      <a:pt x="11335" y="46768"/>
                      <a:pt x="9620" y="46958"/>
                      <a:pt x="7620" y="46958"/>
                    </a:cubicBezTo>
                    <a:cubicBezTo>
                      <a:pt x="5620" y="46958"/>
                      <a:pt x="3429" y="47149"/>
                      <a:pt x="1143" y="47339"/>
                    </a:cubicBezTo>
                    <a:lnTo>
                      <a:pt x="0" y="33623"/>
                    </a:lnTo>
                    <a:cubicBezTo>
                      <a:pt x="3048" y="33814"/>
                      <a:pt x="5620" y="34004"/>
                      <a:pt x="7906" y="34100"/>
                    </a:cubicBezTo>
                    <a:cubicBezTo>
                      <a:pt x="10192" y="34195"/>
                      <a:pt x="12097" y="34290"/>
                      <a:pt x="13621" y="34290"/>
                    </a:cubicBezTo>
                    <a:lnTo>
                      <a:pt x="36290" y="34290"/>
                    </a:lnTo>
                    <a:cubicBezTo>
                      <a:pt x="36290" y="31432"/>
                      <a:pt x="36290" y="28861"/>
                      <a:pt x="36290" y="26670"/>
                    </a:cubicBezTo>
                    <a:cubicBezTo>
                      <a:pt x="36290" y="24479"/>
                      <a:pt x="36195" y="22669"/>
                      <a:pt x="36004" y="21241"/>
                    </a:cubicBezTo>
                    <a:cubicBezTo>
                      <a:pt x="35909" y="19622"/>
                      <a:pt x="35814" y="18193"/>
                      <a:pt x="35719" y="17240"/>
                    </a:cubicBezTo>
                    <a:cubicBezTo>
                      <a:pt x="35623" y="16097"/>
                      <a:pt x="35338" y="14764"/>
                      <a:pt x="35052" y="13240"/>
                    </a:cubicBezTo>
                    <a:cubicBezTo>
                      <a:pt x="34862" y="11906"/>
                      <a:pt x="34480" y="10192"/>
                      <a:pt x="34099" y="8191"/>
                    </a:cubicBezTo>
                    <a:cubicBezTo>
                      <a:pt x="33718" y="6096"/>
                      <a:pt x="33242" y="3715"/>
                      <a:pt x="32671" y="9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2346127" y="1647584"/>
                <a:ext cx="91559" cy="119538"/>
              </a:xfrm>
              <a:custGeom>
                <a:avLst/>
                <a:gdLst/>
                <a:ahLst/>
                <a:cxnLst/>
                <a:rect l="l" t="t" r="r" b="b"/>
                <a:pathLst>
                  <a:path w="91559" h="119538" extrusionOk="0">
                    <a:moveTo>
                      <a:pt x="0" y="667"/>
                    </a:moveTo>
                    <a:cubicBezTo>
                      <a:pt x="2572" y="1333"/>
                      <a:pt x="4953" y="1810"/>
                      <a:pt x="7049" y="2096"/>
                    </a:cubicBezTo>
                    <a:cubicBezTo>
                      <a:pt x="9239" y="2381"/>
                      <a:pt x="11049" y="2572"/>
                      <a:pt x="12668" y="2667"/>
                    </a:cubicBezTo>
                    <a:cubicBezTo>
                      <a:pt x="14573" y="2762"/>
                      <a:pt x="16288" y="2858"/>
                      <a:pt x="17812" y="2858"/>
                    </a:cubicBezTo>
                    <a:cubicBezTo>
                      <a:pt x="19336" y="2858"/>
                      <a:pt x="21336" y="2762"/>
                      <a:pt x="23622" y="2477"/>
                    </a:cubicBezTo>
                    <a:cubicBezTo>
                      <a:pt x="27718" y="2096"/>
                      <a:pt x="33623" y="1333"/>
                      <a:pt x="41148" y="0"/>
                    </a:cubicBezTo>
                    <a:cubicBezTo>
                      <a:pt x="39910" y="857"/>
                      <a:pt x="38767" y="1715"/>
                      <a:pt x="37719" y="2572"/>
                    </a:cubicBezTo>
                    <a:cubicBezTo>
                      <a:pt x="36671" y="3429"/>
                      <a:pt x="35719" y="4191"/>
                      <a:pt x="34957" y="4953"/>
                    </a:cubicBezTo>
                    <a:lnTo>
                      <a:pt x="32480" y="7429"/>
                    </a:lnTo>
                    <a:cubicBezTo>
                      <a:pt x="31052" y="9430"/>
                      <a:pt x="29623" y="12859"/>
                      <a:pt x="28099" y="17621"/>
                    </a:cubicBezTo>
                    <a:cubicBezTo>
                      <a:pt x="26860" y="21717"/>
                      <a:pt x="25527" y="27527"/>
                      <a:pt x="24194" y="34957"/>
                    </a:cubicBezTo>
                    <a:cubicBezTo>
                      <a:pt x="22765" y="42386"/>
                      <a:pt x="21527" y="52292"/>
                      <a:pt x="20479" y="64675"/>
                    </a:cubicBezTo>
                    <a:cubicBezTo>
                      <a:pt x="25908" y="59341"/>
                      <a:pt x="31052" y="55340"/>
                      <a:pt x="35909" y="52578"/>
                    </a:cubicBezTo>
                    <a:cubicBezTo>
                      <a:pt x="40767" y="49816"/>
                      <a:pt x="45053" y="47911"/>
                      <a:pt x="48673" y="46673"/>
                    </a:cubicBezTo>
                    <a:cubicBezTo>
                      <a:pt x="53054" y="45339"/>
                      <a:pt x="56959" y="44577"/>
                      <a:pt x="60484" y="44482"/>
                    </a:cubicBezTo>
                    <a:cubicBezTo>
                      <a:pt x="65056" y="44863"/>
                      <a:pt x="69056" y="45720"/>
                      <a:pt x="72390" y="47244"/>
                    </a:cubicBezTo>
                    <a:cubicBezTo>
                      <a:pt x="75819" y="48768"/>
                      <a:pt x="78677" y="50483"/>
                      <a:pt x="81058" y="52578"/>
                    </a:cubicBezTo>
                    <a:cubicBezTo>
                      <a:pt x="83439" y="54674"/>
                      <a:pt x="85439" y="56769"/>
                      <a:pt x="86868" y="58960"/>
                    </a:cubicBezTo>
                    <a:cubicBezTo>
                      <a:pt x="88392" y="61151"/>
                      <a:pt x="89535" y="63056"/>
                      <a:pt x="90297" y="64675"/>
                    </a:cubicBezTo>
                    <a:cubicBezTo>
                      <a:pt x="90773" y="65818"/>
                      <a:pt x="91059" y="67818"/>
                      <a:pt x="91345" y="70771"/>
                    </a:cubicBezTo>
                    <a:cubicBezTo>
                      <a:pt x="91631" y="73724"/>
                      <a:pt x="91631" y="77057"/>
                      <a:pt x="91345" y="80867"/>
                    </a:cubicBezTo>
                    <a:cubicBezTo>
                      <a:pt x="91154" y="84677"/>
                      <a:pt x="90488" y="88583"/>
                      <a:pt x="89630" y="92774"/>
                    </a:cubicBezTo>
                    <a:cubicBezTo>
                      <a:pt x="88678" y="96965"/>
                      <a:pt x="87154" y="100775"/>
                      <a:pt x="85154" y="104299"/>
                    </a:cubicBezTo>
                    <a:cubicBezTo>
                      <a:pt x="83153" y="107823"/>
                      <a:pt x="80391" y="110681"/>
                      <a:pt x="77153" y="113062"/>
                    </a:cubicBezTo>
                    <a:cubicBezTo>
                      <a:pt x="73914" y="115443"/>
                      <a:pt x="69818" y="116681"/>
                      <a:pt x="64865" y="116872"/>
                    </a:cubicBezTo>
                    <a:cubicBezTo>
                      <a:pt x="59150" y="116872"/>
                      <a:pt x="53721" y="116205"/>
                      <a:pt x="48387" y="114872"/>
                    </a:cubicBezTo>
                    <a:cubicBezTo>
                      <a:pt x="43815" y="113728"/>
                      <a:pt x="39053" y="111824"/>
                      <a:pt x="33909" y="108966"/>
                    </a:cubicBezTo>
                    <a:cubicBezTo>
                      <a:pt x="28861" y="106109"/>
                      <a:pt x="24575" y="102013"/>
                      <a:pt x="20955" y="96679"/>
                    </a:cubicBezTo>
                    <a:lnTo>
                      <a:pt x="20955" y="100584"/>
                    </a:lnTo>
                    <a:cubicBezTo>
                      <a:pt x="20955" y="101822"/>
                      <a:pt x="20955" y="102965"/>
                      <a:pt x="21146" y="103823"/>
                    </a:cubicBezTo>
                    <a:cubicBezTo>
                      <a:pt x="21241" y="105061"/>
                      <a:pt x="21336" y="106109"/>
                      <a:pt x="21527" y="106966"/>
                    </a:cubicBezTo>
                    <a:cubicBezTo>
                      <a:pt x="21622" y="108014"/>
                      <a:pt x="21908" y="109061"/>
                      <a:pt x="22384" y="110109"/>
                    </a:cubicBezTo>
                    <a:cubicBezTo>
                      <a:pt x="22765" y="110966"/>
                      <a:pt x="23241" y="112109"/>
                      <a:pt x="24003" y="113348"/>
                    </a:cubicBezTo>
                    <a:cubicBezTo>
                      <a:pt x="24765" y="114586"/>
                      <a:pt x="25718" y="115919"/>
                      <a:pt x="26956" y="117062"/>
                    </a:cubicBezTo>
                    <a:cubicBezTo>
                      <a:pt x="25718" y="116967"/>
                      <a:pt x="24479" y="116872"/>
                      <a:pt x="23336" y="116777"/>
                    </a:cubicBezTo>
                    <a:cubicBezTo>
                      <a:pt x="22193" y="116681"/>
                      <a:pt x="20860" y="116777"/>
                      <a:pt x="19622" y="116777"/>
                    </a:cubicBezTo>
                    <a:cubicBezTo>
                      <a:pt x="18288" y="116872"/>
                      <a:pt x="16955" y="116967"/>
                      <a:pt x="15621" y="117062"/>
                    </a:cubicBezTo>
                    <a:cubicBezTo>
                      <a:pt x="14288" y="117158"/>
                      <a:pt x="12859" y="117348"/>
                      <a:pt x="11430" y="117539"/>
                    </a:cubicBezTo>
                    <a:cubicBezTo>
                      <a:pt x="10192" y="117729"/>
                      <a:pt x="8763" y="118015"/>
                      <a:pt x="7049" y="118396"/>
                    </a:cubicBezTo>
                    <a:cubicBezTo>
                      <a:pt x="5334" y="118777"/>
                      <a:pt x="3620" y="119158"/>
                      <a:pt x="1905" y="119539"/>
                    </a:cubicBezTo>
                    <a:cubicBezTo>
                      <a:pt x="2286" y="118491"/>
                      <a:pt x="2477" y="117062"/>
                      <a:pt x="2762" y="115157"/>
                    </a:cubicBezTo>
                    <a:cubicBezTo>
                      <a:pt x="2953" y="113252"/>
                      <a:pt x="3239" y="111062"/>
                      <a:pt x="3524" y="108680"/>
                    </a:cubicBezTo>
                    <a:cubicBezTo>
                      <a:pt x="3810" y="106299"/>
                      <a:pt x="4001" y="103727"/>
                      <a:pt x="4191" y="101060"/>
                    </a:cubicBezTo>
                    <a:cubicBezTo>
                      <a:pt x="4382" y="98393"/>
                      <a:pt x="4572" y="95726"/>
                      <a:pt x="4763" y="93059"/>
                    </a:cubicBezTo>
                    <a:cubicBezTo>
                      <a:pt x="5239" y="86963"/>
                      <a:pt x="5620" y="80296"/>
                      <a:pt x="5906" y="73057"/>
                    </a:cubicBezTo>
                    <a:cubicBezTo>
                      <a:pt x="6286" y="61817"/>
                      <a:pt x="6286" y="51340"/>
                      <a:pt x="6096" y="41720"/>
                    </a:cubicBezTo>
                    <a:cubicBezTo>
                      <a:pt x="6001" y="37624"/>
                      <a:pt x="5810" y="33433"/>
                      <a:pt x="5525" y="29242"/>
                    </a:cubicBezTo>
                    <a:cubicBezTo>
                      <a:pt x="5239" y="25051"/>
                      <a:pt x="4858" y="21050"/>
                      <a:pt x="4477" y="17336"/>
                    </a:cubicBezTo>
                    <a:cubicBezTo>
                      <a:pt x="4001" y="13621"/>
                      <a:pt x="3429" y="10287"/>
                      <a:pt x="2762" y="7334"/>
                    </a:cubicBezTo>
                    <a:cubicBezTo>
                      <a:pt x="2000" y="4382"/>
                      <a:pt x="1143" y="2096"/>
                      <a:pt x="0" y="381"/>
                    </a:cubicBezTo>
                    <a:close/>
                    <a:moveTo>
                      <a:pt x="21717" y="81915"/>
                    </a:moveTo>
                    <a:cubicBezTo>
                      <a:pt x="23527" y="85153"/>
                      <a:pt x="25336" y="87916"/>
                      <a:pt x="27432" y="90202"/>
                    </a:cubicBezTo>
                    <a:cubicBezTo>
                      <a:pt x="29528" y="92488"/>
                      <a:pt x="31433" y="94393"/>
                      <a:pt x="33433" y="95917"/>
                    </a:cubicBezTo>
                    <a:cubicBezTo>
                      <a:pt x="35433" y="97441"/>
                      <a:pt x="37433" y="98679"/>
                      <a:pt x="39338" y="99632"/>
                    </a:cubicBezTo>
                    <a:cubicBezTo>
                      <a:pt x="41243" y="100489"/>
                      <a:pt x="43148" y="101156"/>
                      <a:pt x="44958" y="101632"/>
                    </a:cubicBezTo>
                    <a:cubicBezTo>
                      <a:pt x="49054" y="102775"/>
                      <a:pt x="53150" y="102870"/>
                      <a:pt x="57150" y="102013"/>
                    </a:cubicBezTo>
                    <a:cubicBezTo>
                      <a:pt x="61151" y="100870"/>
                      <a:pt x="64294" y="98679"/>
                      <a:pt x="66484" y="95345"/>
                    </a:cubicBezTo>
                    <a:cubicBezTo>
                      <a:pt x="68675" y="92012"/>
                      <a:pt x="70390" y="88202"/>
                      <a:pt x="71628" y="84011"/>
                    </a:cubicBezTo>
                    <a:cubicBezTo>
                      <a:pt x="72200" y="82010"/>
                      <a:pt x="72581" y="79439"/>
                      <a:pt x="72676" y="76295"/>
                    </a:cubicBezTo>
                    <a:cubicBezTo>
                      <a:pt x="72771" y="73152"/>
                      <a:pt x="72485" y="70104"/>
                      <a:pt x="71628" y="67247"/>
                    </a:cubicBezTo>
                    <a:cubicBezTo>
                      <a:pt x="70771" y="64389"/>
                      <a:pt x="69342" y="61722"/>
                      <a:pt x="67247" y="59436"/>
                    </a:cubicBezTo>
                    <a:cubicBezTo>
                      <a:pt x="65151" y="57150"/>
                      <a:pt x="62103" y="55817"/>
                      <a:pt x="58103" y="55340"/>
                    </a:cubicBezTo>
                    <a:cubicBezTo>
                      <a:pt x="55340" y="55340"/>
                      <a:pt x="52102" y="56102"/>
                      <a:pt x="48387" y="57722"/>
                    </a:cubicBezTo>
                    <a:cubicBezTo>
                      <a:pt x="45149" y="59055"/>
                      <a:pt x="41339" y="61246"/>
                      <a:pt x="36862" y="64294"/>
                    </a:cubicBezTo>
                    <a:cubicBezTo>
                      <a:pt x="32385" y="67342"/>
                      <a:pt x="27337" y="71914"/>
                      <a:pt x="21717" y="77915"/>
                    </a:cubicBezTo>
                    <a:lnTo>
                      <a:pt x="21717" y="821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rot="198112">
              <a:off x="7662125" y="462583"/>
              <a:ext cx="932127" cy="193125"/>
              <a:chOff x="7927588" y="4699870"/>
              <a:chExt cx="932071" cy="193114"/>
            </a:xfrm>
          </p:grpSpPr>
          <p:sp>
            <p:nvSpPr>
              <p:cNvPr id="160" name="Google Shape;160;p9"/>
              <p:cNvSpPr/>
              <p:nvPr/>
            </p:nvSpPr>
            <p:spPr>
              <a:xfrm rot="314828">
                <a:off x="7928626" y="4798468"/>
                <a:ext cx="85383" cy="26612"/>
              </a:xfrm>
              <a:custGeom>
                <a:avLst/>
                <a:gdLst/>
                <a:ahLst/>
                <a:cxnLst/>
                <a:rect l="l" t="t" r="r" b="b"/>
                <a:pathLst>
                  <a:path w="115680" h="36055" extrusionOk="0">
                    <a:moveTo>
                      <a:pt x="0" y="10114"/>
                    </a:moveTo>
                    <a:cubicBezTo>
                      <a:pt x="6851" y="9848"/>
                      <a:pt x="13123" y="9528"/>
                      <a:pt x="18821" y="9160"/>
                    </a:cubicBezTo>
                    <a:cubicBezTo>
                      <a:pt x="24515" y="8789"/>
                      <a:pt x="29474" y="8469"/>
                      <a:pt x="33675" y="8195"/>
                    </a:cubicBezTo>
                    <a:cubicBezTo>
                      <a:pt x="38588" y="7875"/>
                      <a:pt x="43043" y="7503"/>
                      <a:pt x="47068" y="7066"/>
                    </a:cubicBezTo>
                    <a:cubicBezTo>
                      <a:pt x="51281" y="6792"/>
                      <a:pt x="56619" y="6268"/>
                      <a:pt x="63075" y="5495"/>
                    </a:cubicBezTo>
                    <a:cubicBezTo>
                      <a:pt x="68671" y="4959"/>
                      <a:pt x="75710" y="4244"/>
                      <a:pt x="84190" y="3341"/>
                    </a:cubicBezTo>
                    <a:cubicBezTo>
                      <a:pt x="92670" y="2435"/>
                      <a:pt x="103023" y="1321"/>
                      <a:pt x="115258" y="0"/>
                    </a:cubicBezTo>
                    <a:lnTo>
                      <a:pt x="115680" y="26907"/>
                    </a:lnTo>
                    <a:cubicBezTo>
                      <a:pt x="105825" y="26840"/>
                      <a:pt x="97590" y="26887"/>
                      <a:pt x="91005" y="27051"/>
                    </a:cubicBezTo>
                    <a:cubicBezTo>
                      <a:pt x="84420" y="27215"/>
                      <a:pt x="79094" y="27344"/>
                      <a:pt x="75057" y="27430"/>
                    </a:cubicBezTo>
                    <a:cubicBezTo>
                      <a:pt x="70317" y="27559"/>
                      <a:pt x="66451" y="27813"/>
                      <a:pt x="63493" y="28181"/>
                    </a:cubicBezTo>
                    <a:cubicBezTo>
                      <a:pt x="60511" y="28544"/>
                      <a:pt x="56326" y="29079"/>
                      <a:pt x="50917" y="29787"/>
                    </a:cubicBezTo>
                    <a:cubicBezTo>
                      <a:pt x="46384" y="30439"/>
                      <a:pt x="40233" y="31229"/>
                      <a:pt x="32456" y="32167"/>
                    </a:cubicBezTo>
                    <a:cubicBezTo>
                      <a:pt x="24695" y="33112"/>
                      <a:pt x="14870" y="34410"/>
                      <a:pt x="3009" y="36055"/>
                    </a:cubicBezTo>
                    <a:lnTo>
                      <a:pt x="4" y="101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315344">
                <a:off x="8037835" y="4704559"/>
                <a:ext cx="110378" cy="174190"/>
              </a:xfrm>
              <a:custGeom>
                <a:avLst/>
                <a:gdLst/>
                <a:ahLst/>
                <a:cxnLst/>
                <a:rect l="l" t="t" r="r" b="b"/>
                <a:pathLst>
                  <a:path w="65231" h="102942" extrusionOk="0">
                    <a:moveTo>
                      <a:pt x="40934" y="286"/>
                    </a:moveTo>
                    <a:lnTo>
                      <a:pt x="48554" y="31814"/>
                    </a:lnTo>
                    <a:cubicBezTo>
                      <a:pt x="47411" y="28956"/>
                      <a:pt x="45982" y="26956"/>
                      <a:pt x="44363" y="25717"/>
                    </a:cubicBezTo>
                    <a:cubicBezTo>
                      <a:pt x="42743" y="24479"/>
                      <a:pt x="41124" y="23813"/>
                      <a:pt x="39600" y="23527"/>
                    </a:cubicBezTo>
                    <a:cubicBezTo>
                      <a:pt x="37790" y="23241"/>
                      <a:pt x="35885" y="23336"/>
                      <a:pt x="33980" y="23908"/>
                    </a:cubicBezTo>
                    <a:cubicBezTo>
                      <a:pt x="29408" y="25908"/>
                      <a:pt x="25598" y="28861"/>
                      <a:pt x="22550" y="32766"/>
                    </a:cubicBezTo>
                    <a:cubicBezTo>
                      <a:pt x="21312" y="34481"/>
                      <a:pt x="20074" y="36385"/>
                      <a:pt x="18836" y="38672"/>
                    </a:cubicBezTo>
                    <a:cubicBezTo>
                      <a:pt x="17693" y="40958"/>
                      <a:pt x="16740" y="43625"/>
                      <a:pt x="15978" y="46577"/>
                    </a:cubicBezTo>
                    <a:cubicBezTo>
                      <a:pt x="15311" y="49625"/>
                      <a:pt x="14930" y="52959"/>
                      <a:pt x="14835" y="56674"/>
                    </a:cubicBezTo>
                    <a:cubicBezTo>
                      <a:pt x="14740" y="60389"/>
                      <a:pt x="15121" y="64579"/>
                      <a:pt x="15883" y="69247"/>
                    </a:cubicBezTo>
                    <a:cubicBezTo>
                      <a:pt x="16645" y="65437"/>
                      <a:pt x="17693" y="62103"/>
                      <a:pt x="18931" y="59341"/>
                    </a:cubicBezTo>
                    <a:cubicBezTo>
                      <a:pt x="20264" y="56578"/>
                      <a:pt x="21693" y="54293"/>
                      <a:pt x="23312" y="52388"/>
                    </a:cubicBezTo>
                    <a:cubicBezTo>
                      <a:pt x="24932" y="50483"/>
                      <a:pt x="26646" y="48959"/>
                      <a:pt x="28456" y="47815"/>
                    </a:cubicBezTo>
                    <a:cubicBezTo>
                      <a:pt x="30266" y="46672"/>
                      <a:pt x="32075" y="45815"/>
                      <a:pt x="33885" y="45244"/>
                    </a:cubicBezTo>
                    <a:cubicBezTo>
                      <a:pt x="38076" y="43815"/>
                      <a:pt x="42648" y="43625"/>
                      <a:pt x="47411" y="44577"/>
                    </a:cubicBezTo>
                    <a:cubicBezTo>
                      <a:pt x="51316" y="45625"/>
                      <a:pt x="54554" y="47530"/>
                      <a:pt x="57317" y="50292"/>
                    </a:cubicBezTo>
                    <a:cubicBezTo>
                      <a:pt x="59984" y="53054"/>
                      <a:pt x="62079" y="56388"/>
                      <a:pt x="63317" y="60198"/>
                    </a:cubicBezTo>
                    <a:cubicBezTo>
                      <a:pt x="64651" y="64008"/>
                      <a:pt x="65318" y="68104"/>
                      <a:pt x="65222" y="72390"/>
                    </a:cubicBezTo>
                    <a:cubicBezTo>
                      <a:pt x="65222" y="76676"/>
                      <a:pt x="64460" y="80772"/>
                      <a:pt x="62936" y="84677"/>
                    </a:cubicBezTo>
                    <a:cubicBezTo>
                      <a:pt x="61412" y="88583"/>
                      <a:pt x="59222" y="92012"/>
                      <a:pt x="56078" y="95060"/>
                    </a:cubicBezTo>
                    <a:cubicBezTo>
                      <a:pt x="52935" y="98108"/>
                      <a:pt x="49125" y="100298"/>
                      <a:pt x="44553" y="101537"/>
                    </a:cubicBezTo>
                    <a:cubicBezTo>
                      <a:pt x="37600" y="103442"/>
                      <a:pt x="31123" y="103442"/>
                      <a:pt x="25027" y="101346"/>
                    </a:cubicBezTo>
                    <a:cubicBezTo>
                      <a:pt x="19026" y="99346"/>
                      <a:pt x="13978" y="95822"/>
                      <a:pt x="9882" y="90869"/>
                    </a:cubicBezTo>
                    <a:cubicBezTo>
                      <a:pt x="5786" y="85915"/>
                      <a:pt x="2929" y="79629"/>
                      <a:pt x="1214" y="72200"/>
                    </a:cubicBezTo>
                    <a:cubicBezTo>
                      <a:pt x="-405" y="64675"/>
                      <a:pt x="-405" y="56483"/>
                      <a:pt x="1214" y="47434"/>
                    </a:cubicBezTo>
                    <a:cubicBezTo>
                      <a:pt x="1976" y="43434"/>
                      <a:pt x="2834" y="39434"/>
                      <a:pt x="3977" y="35623"/>
                    </a:cubicBezTo>
                    <a:cubicBezTo>
                      <a:pt x="5120" y="31814"/>
                      <a:pt x="6929" y="27908"/>
                      <a:pt x="9692" y="24098"/>
                    </a:cubicBezTo>
                    <a:cubicBezTo>
                      <a:pt x="12359" y="20288"/>
                      <a:pt x="16169" y="16383"/>
                      <a:pt x="21026" y="12383"/>
                    </a:cubicBezTo>
                    <a:cubicBezTo>
                      <a:pt x="25884" y="8382"/>
                      <a:pt x="32456" y="4286"/>
                      <a:pt x="40838" y="0"/>
                    </a:cubicBezTo>
                    <a:close/>
                    <a:moveTo>
                      <a:pt x="25789" y="78105"/>
                    </a:moveTo>
                    <a:cubicBezTo>
                      <a:pt x="26456" y="80677"/>
                      <a:pt x="27408" y="82963"/>
                      <a:pt x="28646" y="85058"/>
                    </a:cubicBezTo>
                    <a:cubicBezTo>
                      <a:pt x="29885" y="87154"/>
                      <a:pt x="31123" y="88868"/>
                      <a:pt x="32552" y="90297"/>
                    </a:cubicBezTo>
                    <a:cubicBezTo>
                      <a:pt x="33980" y="91726"/>
                      <a:pt x="35409" y="92774"/>
                      <a:pt x="36838" y="93440"/>
                    </a:cubicBezTo>
                    <a:cubicBezTo>
                      <a:pt x="38267" y="94107"/>
                      <a:pt x="39600" y="94298"/>
                      <a:pt x="40743" y="94012"/>
                    </a:cubicBezTo>
                    <a:cubicBezTo>
                      <a:pt x="43124" y="93440"/>
                      <a:pt x="45029" y="91440"/>
                      <a:pt x="46172" y="88106"/>
                    </a:cubicBezTo>
                    <a:cubicBezTo>
                      <a:pt x="47411" y="84773"/>
                      <a:pt x="47792" y="80486"/>
                      <a:pt x="47220" y="75248"/>
                    </a:cubicBezTo>
                    <a:cubicBezTo>
                      <a:pt x="47030" y="72676"/>
                      <a:pt x="46268" y="70199"/>
                      <a:pt x="45029" y="67723"/>
                    </a:cubicBezTo>
                    <a:cubicBezTo>
                      <a:pt x="43791" y="65246"/>
                      <a:pt x="42458" y="63151"/>
                      <a:pt x="40934" y="61341"/>
                    </a:cubicBezTo>
                    <a:cubicBezTo>
                      <a:pt x="39410" y="59531"/>
                      <a:pt x="37886" y="58103"/>
                      <a:pt x="36266" y="57055"/>
                    </a:cubicBezTo>
                    <a:cubicBezTo>
                      <a:pt x="34647" y="56102"/>
                      <a:pt x="33314" y="55721"/>
                      <a:pt x="32266" y="55912"/>
                    </a:cubicBezTo>
                    <a:cubicBezTo>
                      <a:pt x="30647" y="56483"/>
                      <a:pt x="29218" y="57436"/>
                      <a:pt x="28075" y="58769"/>
                    </a:cubicBezTo>
                    <a:cubicBezTo>
                      <a:pt x="26932" y="60198"/>
                      <a:pt x="26075" y="61913"/>
                      <a:pt x="25503" y="63913"/>
                    </a:cubicBezTo>
                    <a:cubicBezTo>
                      <a:pt x="24932" y="65913"/>
                      <a:pt x="24646" y="68104"/>
                      <a:pt x="24646" y="70580"/>
                    </a:cubicBezTo>
                    <a:cubicBezTo>
                      <a:pt x="24646" y="73057"/>
                      <a:pt x="25027" y="75533"/>
                      <a:pt x="25694" y="78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 rot="-585272">
                <a:off x="8129553" y="4746313"/>
                <a:ext cx="159960" cy="124541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 rot="-585272">
                <a:off x="8278956" y="4758076"/>
                <a:ext cx="110456" cy="107415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 rot="-584097">
                <a:off x="8397361" y="4733250"/>
                <a:ext cx="117082" cy="150690"/>
              </a:xfrm>
              <a:custGeom>
                <a:avLst/>
                <a:gdLst/>
                <a:ahLst/>
                <a:cxnLst/>
                <a:rect l="l" t="t" r="r" b="b"/>
                <a:pathLst>
                  <a:path w="71342" h="91821" extrusionOk="0">
                    <a:moveTo>
                      <a:pt x="25908" y="0"/>
                    </a:moveTo>
                    <a:cubicBezTo>
                      <a:pt x="28670" y="381"/>
                      <a:pt x="31052" y="667"/>
                      <a:pt x="32861" y="857"/>
                    </a:cubicBezTo>
                    <a:cubicBezTo>
                      <a:pt x="34671" y="1048"/>
                      <a:pt x="36195" y="1238"/>
                      <a:pt x="37243" y="1238"/>
                    </a:cubicBezTo>
                    <a:cubicBezTo>
                      <a:pt x="38481" y="1429"/>
                      <a:pt x="39529" y="1429"/>
                      <a:pt x="40196" y="1429"/>
                    </a:cubicBezTo>
                    <a:lnTo>
                      <a:pt x="43529" y="1619"/>
                    </a:lnTo>
                    <a:cubicBezTo>
                      <a:pt x="44863" y="1619"/>
                      <a:pt x="46577" y="1810"/>
                      <a:pt x="48958" y="2000"/>
                    </a:cubicBezTo>
                    <a:cubicBezTo>
                      <a:pt x="51340" y="2191"/>
                      <a:pt x="54388" y="2476"/>
                      <a:pt x="58198" y="2762"/>
                    </a:cubicBezTo>
                    <a:cubicBezTo>
                      <a:pt x="57722" y="3334"/>
                      <a:pt x="57341" y="4001"/>
                      <a:pt x="57055" y="4858"/>
                    </a:cubicBezTo>
                    <a:cubicBezTo>
                      <a:pt x="56769" y="5715"/>
                      <a:pt x="56483" y="6572"/>
                      <a:pt x="56293" y="7334"/>
                    </a:cubicBezTo>
                    <a:cubicBezTo>
                      <a:pt x="56007" y="8287"/>
                      <a:pt x="55721" y="9239"/>
                      <a:pt x="55626" y="10382"/>
                    </a:cubicBezTo>
                    <a:cubicBezTo>
                      <a:pt x="55435" y="11716"/>
                      <a:pt x="55150" y="13907"/>
                      <a:pt x="54674" y="16764"/>
                    </a:cubicBezTo>
                    <a:cubicBezTo>
                      <a:pt x="54293" y="19240"/>
                      <a:pt x="53912" y="22670"/>
                      <a:pt x="53340" y="27051"/>
                    </a:cubicBezTo>
                    <a:cubicBezTo>
                      <a:pt x="52769" y="31432"/>
                      <a:pt x="52006" y="37147"/>
                      <a:pt x="51149" y="44101"/>
                    </a:cubicBezTo>
                    <a:cubicBezTo>
                      <a:pt x="53626" y="44291"/>
                      <a:pt x="55817" y="44101"/>
                      <a:pt x="57626" y="43815"/>
                    </a:cubicBezTo>
                    <a:cubicBezTo>
                      <a:pt x="59436" y="43434"/>
                      <a:pt x="60960" y="42958"/>
                      <a:pt x="62198" y="42386"/>
                    </a:cubicBezTo>
                    <a:cubicBezTo>
                      <a:pt x="63627" y="41815"/>
                      <a:pt x="64770" y="41053"/>
                      <a:pt x="65723" y="40195"/>
                    </a:cubicBezTo>
                    <a:cubicBezTo>
                      <a:pt x="66199" y="39719"/>
                      <a:pt x="66675" y="39148"/>
                      <a:pt x="67247" y="38576"/>
                    </a:cubicBezTo>
                    <a:cubicBezTo>
                      <a:pt x="67723" y="38100"/>
                      <a:pt x="68294" y="37528"/>
                      <a:pt x="69056" y="37052"/>
                    </a:cubicBezTo>
                    <a:cubicBezTo>
                      <a:pt x="69818" y="36576"/>
                      <a:pt x="70580" y="35909"/>
                      <a:pt x="71342" y="35243"/>
                    </a:cubicBezTo>
                    <a:cubicBezTo>
                      <a:pt x="71056" y="37528"/>
                      <a:pt x="70771" y="39529"/>
                      <a:pt x="70580" y="41148"/>
                    </a:cubicBezTo>
                    <a:cubicBezTo>
                      <a:pt x="70390" y="42767"/>
                      <a:pt x="70199" y="44196"/>
                      <a:pt x="70104" y="45339"/>
                    </a:cubicBezTo>
                    <a:cubicBezTo>
                      <a:pt x="69914" y="46577"/>
                      <a:pt x="69818" y="47625"/>
                      <a:pt x="69628" y="48387"/>
                    </a:cubicBezTo>
                    <a:cubicBezTo>
                      <a:pt x="69628" y="49339"/>
                      <a:pt x="69437" y="50578"/>
                      <a:pt x="69152" y="52102"/>
                    </a:cubicBezTo>
                    <a:cubicBezTo>
                      <a:pt x="68866" y="53435"/>
                      <a:pt x="68580" y="55245"/>
                      <a:pt x="68294" y="57531"/>
                    </a:cubicBezTo>
                    <a:cubicBezTo>
                      <a:pt x="68008" y="59817"/>
                      <a:pt x="67628" y="62579"/>
                      <a:pt x="67247" y="66008"/>
                    </a:cubicBezTo>
                    <a:cubicBezTo>
                      <a:pt x="66484" y="64198"/>
                      <a:pt x="65818" y="62865"/>
                      <a:pt x="65151" y="61817"/>
                    </a:cubicBezTo>
                    <a:cubicBezTo>
                      <a:pt x="64484" y="60770"/>
                      <a:pt x="63913" y="60007"/>
                      <a:pt x="63437" y="59436"/>
                    </a:cubicBezTo>
                    <a:cubicBezTo>
                      <a:pt x="62770" y="58769"/>
                      <a:pt x="62198" y="58293"/>
                      <a:pt x="61722" y="58007"/>
                    </a:cubicBezTo>
                    <a:cubicBezTo>
                      <a:pt x="61151" y="57817"/>
                      <a:pt x="60293" y="57626"/>
                      <a:pt x="59341" y="57340"/>
                    </a:cubicBezTo>
                    <a:cubicBezTo>
                      <a:pt x="58388" y="57150"/>
                      <a:pt x="57245" y="56959"/>
                      <a:pt x="55817" y="56769"/>
                    </a:cubicBezTo>
                    <a:cubicBezTo>
                      <a:pt x="54388" y="56674"/>
                      <a:pt x="52578" y="56483"/>
                      <a:pt x="50387" y="56197"/>
                    </a:cubicBezTo>
                    <a:cubicBezTo>
                      <a:pt x="50102" y="61246"/>
                      <a:pt x="49911" y="65341"/>
                      <a:pt x="49911" y="68389"/>
                    </a:cubicBezTo>
                    <a:cubicBezTo>
                      <a:pt x="49911" y="71437"/>
                      <a:pt x="50006" y="73914"/>
                      <a:pt x="50197" y="75628"/>
                    </a:cubicBezTo>
                    <a:cubicBezTo>
                      <a:pt x="50387" y="77724"/>
                      <a:pt x="50673" y="79153"/>
                      <a:pt x="51054" y="80105"/>
                    </a:cubicBezTo>
                    <a:cubicBezTo>
                      <a:pt x="51530" y="80867"/>
                      <a:pt x="52197" y="81820"/>
                      <a:pt x="53054" y="82963"/>
                    </a:cubicBezTo>
                    <a:cubicBezTo>
                      <a:pt x="53816" y="83915"/>
                      <a:pt x="54959" y="85153"/>
                      <a:pt x="56293" y="86487"/>
                    </a:cubicBezTo>
                    <a:cubicBezTo>
                      <a:pt x="57626" y="87821"/>
                      <a:pt x="59436" y="89440"/>
                      <a:pt x="61627" y="91154"/>
                    </a:cubicBezTo>
                    <a:cubicBezTo>
                      <a:pt x="59627" y="91440"/>
                      <a:pt x="57722" y="91631"/>
                      <a:pt x="56007" y="91631"/>
                    </a:cubicBezTo>
                    <a:cubicBezTo>
                      <a:pt x="54293" y="91631"/>
                      <a:pt x="52673" y="91631"/>
                      <a:pt x="51149" y="91821"/>
                    </a:cubicBezTo>
                    <a:cubicBezTo>
                      <a:pt x="49530" y="91821"/>
                      <a:pt x="48006" y="91821"/>
                      <a:pt x="46482" y="91821"/>
                    </a:cubicBezTo>
                    <a:cubicBezTo>
                      <a:pt x="44958" y="91726"/>
                      <a:pt x="43053" y="91726"/>
                      <a:pt x="40767" y="91821"/>
                    </a:cubicBezTo>
                    <a:cubicBezTo>
                      <a:pt x="38767" y="91821"/>
                      <a:pt x="36385" y="91821"/>
                      <a:pt x="33433" y="91821"/>
                    </a:cubicBezTo>
                    <a:cubicBezTo>
                      <a:pt x="30480" y="91821"/>
                      <a:pt x="26956" y="91821"/>
                      <a:pt x="22860" y="91821"/>
                    </a:cubicBezTo>
                    <a:cubicBezTo>
                      <a:pt x="24384" y="90487"/>
                      <a:pt x="25622" y="89154"/>
                      <a:pt x="26670" y="88011"/>
                    </a:cubicBezTo>
                    <a:cubicBezTo>
                      <a:pt x="27623" y="86868"/>
                      <a:pt x="28384" y="85820"/>
                      <a:pt x="28956" y="84868"/>
                    </a:cubicBezTo>
                    <a:cubicBezTo>
                      <a:pt x="29623" y="83915"/>
                      <a:pt x="30099" y="83058"/>
                      <a:pt x="30385" y="82296"/>
                    </a:cubicBezTo>
                    <a:cubicBezTo>
                      <a:pt x="30575" y="81344"/>
                      <a:pt x="30956" y="79820"/>
                      <a:pt x="31432" y="77629"/>
                    </a:cubicBezTo>
                    <a:cubicBezTo>
                      <a:pt x="31814" y="75724"/>
                      <a:pt x="32290" y="73152"/>
                      <a:pt x="32861" y="69913"/>
                    </a:cubicBezTo>
                    <a:cubicBezTo>
                      <a:pt x="33433" y="66580"/>
                      <a:pt x="34100" y="62198"/>
                      <a:pt x="34862" y="56769"/>
                    </a:cubicBezTo>
                    <a:lnTo>
                      <a:pt x="0" y="54959"/>
                    </a:lnTo>
                    <a:lnTo>
                      <a:pt x="1143" y="46387"/>
                    </a:lnTo>
                    <a:cubicBezTo>
                      <a:pt x="5715" y="40672"/>
                      <a:pt x="9334" y="35909"/>
                      <a:pt x="12097" y="32099"/>
                    </a:cubicBezTo>
                    <a:cubicBezTo>
                      <a:pt x="14859" y="28289"/>
                      <a:pt x="17050" y="25146"/>
                      <a:pt x="18574" y="22765"/>
                    </a:cubicBezTo>
                    <a:cubicBezTo>
                      <a:pt x="20288" y="20002"/>
                      <a:pt x="21527" y="17907"/>
                      <a:pt x="22289" y="16288"/>
                    </a:cubicBezTo>
                    <a:cubicBezTo>
                      <a:pt x="22860" y="14764"/>
                      <a:pt x="23336" y="13145"/>
                      <a:pt x="23717" y="11525"/>
                    </a:cubicBezTo>
                    <a:cubicBezTo>
                      <a:pt x="24194" y="10096"/>
                      <a:pt x="24575" y="8382"/>
                      <a:pt x="24955" y="6382"/>
                    </a:cubicBezTo>
                    <a:cubicBezTo>
                      <a:pt x="25336" y="4382"/>
                      <a:pt x="25622" y="2286"/>
                      <a:pt x="25718" y="95"/>
                    </a:cubicBezTo>
                    <a:close/>
                    <a:moveTo>
                      <a:pt x="37243" y="44577"/>
                    </a:moveTo>
                    <a:cubicBezTo>
                      <a:pt x="37528" y="42291"/>
                      <a:pt x="37814" y="40195"/>
                      <a:pt x="38100" y="38290"/>
                    </a:cubicBezTo>
                    <a:cubicBezTo>
                      <a:pt x="38386" y="36385"/>
                      <a:pt x="38576" y="34671"/>
                      <a:pt x="38767" y="33242"/>
                    </a:cubicBezTo>
                    <a:cubicBezTo>
                      <a:pt x="38957" y="31623"/>
                      <a:pt x="39053" y="30099"/>
                      <a:pt x="39148" y="28670"/>
                    </a:cubicBezTo>
                    <a:lnTo>
                      <a:pt x="39433" y="23908"/>
                    </a:lnTo>
                    <a:cubicBezTo>
                      <a:pt x="39433" y="22384"/>
                      <a:pt x="39624" y="20574"/>
                      <a:pt x="39815" y="18478"/>
                    </a:cubicBezTo>
                    <a:cubicBezTo>
                      <a:pt x="40005" y="16383"/>
                      <a:pt x="40196" y="14002"/>
                      <a:pt x="40481" y="11335"/>
                    </a:cubicBezTo>
                    <a:lnTo>
                      <a:pt x="19526" y="43720"/>
                    </a:lnTo>
                    <a:lnTo>
                      <a:pt x="37243" y="445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 rot="-585272">
                <a:off x="8529981" y="4771959"/>
                <a:ext cx="116942" cy="7324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 rot="-584367">
                <a:off x="8661049" y="4736435"/>
                <a:ext cx="73005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42957" h="84910" extrusionOk="0">
                    <a:moveTo>
                      <a:pt x="11620" y="10001"/>
                    </a:moveTo>
                    <a:cubicBezTo>
                      <a:pt x="14668" y="9334"/>
                      <a:pt x="17240" y="8858"/>
                      <a:pt x="19145" y="8382"/>
                    </a:cubicBezTo>
                    <a:cubicBezTo>
                      <a:pt x="21050" y="7906"/>
                      <a:pt x="22669" y="7525"/>
                      <a:pt x="23908" y="7239"/>
                    </a:cubicBezTo>
                    <a:cubicBezTo>
                      <a:pt x="25336" y="6858"/>
                      <a:pt x="26384" y="6477"/>
                      <a:pt x="27146" y="6191"/>
                    </a:cubicBezTo>
                    <a:lnTo>
                      <a:pt x="30385" y="4953"/>
                    </a:lnTo>
                    <a:cubicBezTo>
                      <a:pt x="31623" y="4477"/>
                      <a:pt x="33242" y="3810"/>
                      <a:pt x="35242" y="3048"/>
                    </a:cubicBezTo>
                    <a:cubicBezTo>
                      <a:pt x="37243" y="2286"/>
                      <a:pt x="39815" y="1238"/>
                      <a:pt x="42958" y="0"/>
                    </a:cubicBezTo>
                    <a:cubicBezTo>
                      <a:pt x="41910" y="3143"/>
                      <a:pt x="41148" y="6191"/>
                      <a:pt x="40577" y="8953"/>
                    </a:cubicBezTo>
                    <a:cubicBezTo>
                      <a:pt x="40005" y="11811"/>
                      <a:pt x="39433" y="14288"/>
                      <a:pt x="39053" y="16478"/>
                    </a:cubicBezTo>
                    <a:cubicBezTo>
                      <a:pt x="38576" y="19050"/>
                      <a:pt x="38195" y="21336"/>
                      <a:pt x="37909" y="23432"/>
                    </a:cubicBezTo>
                    <a:cubicBezTo>
                      <a:pt x="37624" y="25241"/>
                      <a:pt x="37243" y="27622"/>
                      <a:pt x="36862" y="30575"/>
                    </a:cubicBezTo>
                    <a:cubicBezTo>
                      <a:pt x="36385" y="33528"/>
                      <a:pt x="35909" y="36766"/>
                      <a:pt x="35433" y="40195"/>
                    </a:cubicBezTo>
                    <a:cubicBezTo>
                      <a:pt x="34862" y="43625"/>
                      <a:pt x="34385" y="47244"/>
                      <a:pt x="33814" y="50863"/>
                    </a:cubicBezTo>
                    <a:cubicBezTo>
                      <a:pt x="33242" y="54483"/>
                      <a:pt x="32766" y="57912"/>
                      <a:pt x="32385" y="61151"/>
                    </a:cubicBezTo>
                    <a:cubicBezTo>
                      <a:pt x="32004" y="64389"/>
                      <a:pt x="31814" y="67056"/>
                      <a:pt x="31623" y="69437"/>
                    </a:cubicBezTo>
                    <a:cubicBezTo>
                      <a:pt x="31528" y="71723"/>
                      <a:pt x="31623" y="73343"/>
                      <a:pt x="32004" y="74200"/>
                    </a:cubicBezTo>
                    <a:cubicBezTo>
                      <a:pt x="32290" y="75248"/>
                      <a:pt x="32766" y="76295"/>
                      <a:pt x="33338" y="77343"/>
                    </a:cubicBezTo>
                    <a:cubicBezTo>
                      <a:pt x="33814" y="78296"/>
                      <a:pt x="34480" y="79248"/>
                      <a:pt x="35147" y="80391"/>
                    </a:cubicBezTo>
                    <a:cubicBezTo>
                      <a:pt x="35814" y="81534"/>
                      <a:pt x="36766" y="82677"/>
                      <a:pt x="37814" y="83820"/>
                    </a:cubicBezTo>
                    <a:cubicBezTo>
                      <a:pt x="35814" y="84010"/>
                      <a:pt x="33909" y="84201"/>
                      <a:pt x="32194" y="84296"/>
                    </a:cubicBezTo>
                    <a:cubicBezTo>
                      <a:pt x="30480" y="84392"/>
                      <a:pt x="28956" y="84487"/>
                      <a:pt x="27622" y="84487"/>
                    </a:cubicBezTo>
                    <a:cubicBezTo>
                      <a:pt x="26098" y="84582"/>
                      <a:pt x="24670" y="84677"/>
                      <a:pt x="23431" y="84677"/>
                    </a:cubicBezTo>
                    <a:cubicBezTo>
                      <a:pt x="22193" y="84677"/>
                      <a:pt x="20383" y="84677"/>
                      <a:pt x="18097" y="84677"/>
                    </a:cubicBezTo>
                    <a:cubicBezTo>
                      <a:pt x="16192" y="84677"/>
                      <a:pt x="13811" y="84773"/>
                      <a:pt x="10858" y="84868"/>
                    </a:cubicBezTo>
                    <a:cubicBezTo>
                      <a:pt x="7906" y="84868"/>
                      <a:pt x="4286" y="84963"/>
                      <a:pt x="0" y="84868"/>
                    </a:cubicBezTo>
                    <a:cubicBezTo>
                      <a:pt x="2381" y="83725"/>
                      <a:pt x="4286" y="82582"/>
                      <a:pt x="5715" y="81439"/>
                    </a:cubicBezTo>
                    <a:cubicBezTo>
                      <a:pt x="7144" y="80296"/>
                      <a:pt x="8287" y="79343"/>
                      <a:pt x="9049" y="78391"/>
                    </a:cubicBezTo>
                    <a:cubicBezTo>
                      <a:pt x="9906" y="77343"/>
                      <a:pt x="10478" y="76390"/>
                      <a:pt x="10763" y="75343"/>
                    </a:cubicBezTo>
                    <a:cubicBezTo>
                      <a:pt x="10954" y="74676"/>
                      <a:pt x="11240" y="72866"/>
                      <a:pt x="11811" y="69818"/>
                    </a:cubicBezTo>
                    <a:cubicBezTo>
                      <a:pt x="12287" y="66770"/>
                      <a:pt x="12954" y="63246"/>
                      <a:pt x="13621" y="59150"/>
                    </a:cubicBezTo>
                    <a:cubicBezTo>
                      <a:pt x="14288" y="55054"/>
                      <a:pt x="14954" y="50673"/>
                      <a:pt x="15621" y="45910"/>
                    </a:cubicBezTo>
                    <a:cubicBezTo>
                      <a:pt x="16288" y="41243"/>
                      <a:pt x="16954" y="36862"/>
                      <a:pt x="17431" y="32766"/>
                    </a:cubicBezTo>
                    <a:cubicBezTo>
                      <a:pt x="17907" y="28670"/>
                      <a:pt x="18383" y="25241"/>
                      <a:pt x="18669" y="22288"/>
                    </a:cubicBezTo>
                    <a:cubicBezTo>
                      <a:pt x="18955" y="19431"/>
                      <a:pt x="19050" y="17621"/>
                      <a:pt x="18859" y="17050"/>
                    </a:cubicBezTo>
                    <a:cubicBezTo>
                      <a:pt x="18574" y="16383"/>
                      <a:pt x="18097" y="15716"/>
                      <a:pt x="17526" y="14859"/>
                    </a:cubicBezTo>
                    <a:cubicBezTo>
                      <a:pt x="17050" y="14097"/>
                      <a:pt x="16288" y="13335"/>
                      <a:pt x="15430" y="12478"/>
                    </a:cubicBezTo>
                    <a:cubicBezTo>
                      <a:pt x="14573" y="11620"/>
                      <a:pt x="13240" y="10573"/>
                      <a:pt x="11716" y="9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 rot="-282471">
                <a:off x="8750229" y="4734613"/>
                <a:ext cx="103364" cy="154381"/>
              </a:xfrm>
              <a:custGeom>
                <a:avLst/>
                <a:gdLst/>
                <a:ahLst/>
                <a:cxnLst/>
                <a:rect l="l" t="t" r="r" b="b"/>
                <a:pathLst>
                  <a:path w="60597" h="90782" extrusionOk="0">
                    <a:moveTo>
                      <a:pt x="3905" y="476"/>
                    </a:moveTo>
                    <a:cubicBezTo>
                      <a:pt x="8001" y="1143"/>
                      <a:pt x="11621" y="1619"/>
                      <a:pt x="14669" y="2000"/>
                    </a:cubicBezTo>
                    <a:cubicBezTo>
                      <a:pt x="17717" y="2286"/>
                      <a:pt x="20383" y="2476"/>
                      <a:pt x="22479" y="2667"/>
                    </a:cubicBezTo>
                    <a:cubicBezTo>
                      <a:pt x="24955" y="2762"/>
                      <a:pt x="27051" y="2762"/>
                      <a:pt x="28861" y="2667"/>
                    </a:cubicBezTo>
                    <a:cubicBezTo>
                      <a:pt x="30671" y="2667"/>
                      <a:pt x="32956" y="2476"/>
                      <a:pt x="35624" y="2191"/>
                    </a:cubicBezTo>
                    <a:cubicBezTo>
                      <a:pt x="37909" y="2000"/>
                      <a:pt x="40862" y="1714"/>
                      <a:pt x="44387" y="1333"/>
                    </a:cubicBezTo>
                    <a:cubicBezTo>
                      <a:pt x="47911" y="952"/>
                      <a:pt x="52102" y="571"/>
                      <a:pt x="57055" y="0"/>
                    </a:cubicBezTo>
                    <a:cubicBezTo>
                      <a:pt x="56864" y="2286"/>
                      <a:pt x="56674" y="4382"/>
                      <a:pt x="56483" y="6286"/>
                    </a:cubicBezTo>
                    <a:cubicBezTo>
                      <a:pt x="56293" y="8096"/>
                      <a:pt x="56102" y="9715"/>
                      <a:pt x="56007" y="10954"/>
                    </a:cubicBezTo>
                    <a:cubicBezTo>
                      <a:pt x="55817" y="12478"/>
                      <a:pt x="55721" y="13907"/>
                      <a:pt x="55721" y="15049"/>
                    </a:cubicBezTo>
                    <a:cubicBezTo>
                      <a:pt x="55721" y="16383"/>
                      <a:pt x="55531" y="17812"/>
                      <a:pt x="55435" y="19431"/>
                    </a:cubicBezTo>
                    <a:cubicBezTo>
                      <a:pt x="55340" y="20860"/>
                      <a:pt x="55150" y="22669"/>
                      <a:pt x="55054" y="24860"/>
                    </a:cubicBezTo>
                    <a:cubicBezTo>
                      <a:pt x="55054" y="27051"/>
                      <a:pt x="54864" y="29527"/>
                      <a:pt x="54864" y="32290"/>
                    </a:cubicBezTo>
                    <a:cubicBezTo>
                      <a:pt x="51530" y="26956"/>
                      <a:pt x="48482" y="22860"/>
                      <a:pt x="45815" y="19907"/>
                    </a:cubicBezTo>
                    <a:cubicBezTo>
                      <a:pt x="43148" y="17050"/>
                      <a:pt x="40767" y="14859"/>
                      <a:pt x="38767" y="13430"/>
                    </a:cubicBezTo>
                    <a:cubicBezTo>
                      <a:pt x="36481" y="11811"/>
                      <a:pt x="34480" y="10858"/>
                      <a:pt x="32671" y="10573"/>
                    </a:cubicBezTo>
                    <a:lnTo>
                      <a:pt x="27432" y="10573"/>
                    </a:lnTo>
                    <a:cubicBezTo>
                      <a:pt x="25908" y="10668"/>
                      <a:pt x="24194" y="10763"/>
                      <a:pt x="22384" y="10858"/>
                    </a:cubicBezTo>
                    <a:cubicBezTo>
                      <a:pt x="20574" y="10954"/>
                      <a:pt x="18955" y="11144"/>
                      <a:pt x="17526" y="11430"/>
                    </a:cubicBezTo>
                    <a:lnTo>
                      <a:pt x="18574" y="41719"/>
                    </a:lnTo>
                    <a:cubicBezTo>
                      <a:pt x="20193" y="39529"/>
                      <a:pt x="22098" y="37909"/>
                      <a:pt x="24098" y="36862"/>
                    </a:cubicBezTo>
                    <a:cubicBezTo>
                      <a:pt x="26099" y="35814"/>
                      <a:pt x="28099" y="35052"/>
                      <a:pt x="30099" y="34576"/>
                    </a:cubicBezTo>
                    <a:cubicBezTo>
                      <a:pt x="32290" y="34100"/>
                      <a:pt x="34576" y="33909"/>
                      <a:pt x="36862" y="33909"/>
                    </a:cubicBezTo>
                    <a:cubicBezTo>
                      <a:pt x="42863" y="34290"/>
                      <a:pt x="47530" y="35243"/>
                      <a:pt x="50864" y="36766"/>
                    </a:cubicBezTo>
                    <a:cubicBezTo>
                      <a:pt x="54197" y="38290"/>
                      <a:pt x="56579" y="40481"/>
                      <a:pt x="58103" y="43434"/>
                    </a:cubicBezTo>
                    <a:cubicBezTo>
                      <a:pt x="58769" y="44958"/>
                      <a:pt x="59436" y="47244"/>
                      <a:pt x="59912" y="50387"/>
                    </a:cubicBezTo>
                    <a:cubicBezTo>
                      <a:pt x="60389" y="53531"/>
                      <a:pt x="60674" y="56864"/>
                      <a:pt x="60579" y="60484"/>
                    </a:cubicBezTo>
                    <a:cubicBezTo>
                      <a:pt x="60484" y="64103"/>
                      <a:pt x="60007" y="67627"/>
                      <a:pt x="59055" y="71057"/>
                    </a:cubicBezTo>
                    <a:cubicBezTo>
                      <a:pt x="58198" y="74581"/>
                      <a:pt x="56769" y="77343"/>
                      <a:pt x="54674" y="79534"/>
                    </a:cubicBezTo>
                    <a:cubicBezTo>
                      <a:pt x="52673" y="81629"/>
                      <a:pt x="50673" y="83344"/>
                      <a:pt x="48768" y="84677"/>
                    </a:cubicBezTo>
                    <a:cubicBezTo>
                      <a:pt x="46863" y="86011"/>
                      <a:pt x="44863" y="87154"/>
                      <a:pt x="42958" y="88011"/>
                    </a:cubicBezTo>
                    <a:cubicBezTo>
                      <a:pt x="40957" y="88868"/>
                      <a:pt x="38957" y="89440"/>
                      <a:pt x="36862" y="89821"/>
                    </a:cubicBezTo>
                    <a:cubicBezTo>
                      <a:pt x="34766" y="90202"/>
                      <a:pt x="32480" y="90487"/>
                      <a:pt x="30099" y="90678"/>
                    </a:cubicBezTo>
                    <a:cubicBezTo>
                      <a:pt x="26289" y="90964"/>
                      <a:pt x="22574" y="90678"/>
                      <a:pt x="19050" y="89630"/>
                    </a:cubicBezTo>
                    <a:cubicBezTo>
                      <a:pt x="15526" y="88583"/>
                      <a:pt x="12382" y="87154"/>
                      <a:pt x="9716" y="85344"/>
                    </a:cubicBezTo>
                    <a:cubicBezTo>
                      <a:pt x="7049" y="83534"/>
                      <a:pt x="4858" y="81534"/>
                      <a:pt x="3143" y="79343"/>
                    </a:cubicBezTo>
                    <a:cubicBezTo>
                      <a:pt x="1429" y="77152"/>
                      <a:pt x="572" y="75247"/>
                      <a:pt x="381" y="73438"/>
                    </a:cubicBezTo>
                    <a:cubicBezTo>
                      <a:pt x="191" y="72104"/>
                      <a:pt x="95" y="70675"/>
                      <a:pt x="0" y="69342"/>
                    </a:cubicBezTo>
                    <a:cubicBezTo>
                      <a:pt x="0" y="68104"/>
                      <a:pt x="0" y="66865"/>
                      <a:pt x="95" y="65627"/>
                    </a:cubicBezTo>
                    <a:cubicBezTo>
                      <a:pt x="191" y="64389"/>
                      <a:pt x="476" y="63246"/>
                      <a:pt x="857" y="62294"/>
                    </a:cubicBezTo>
                    <a:lnTo>
                      <a:pt x="34195" y="64008"/>
                    </a:lnTo>
                    <a:cubicBezTo>
                      <a:pt x="30956" y="65056"/>
                      <a:pt x="28575" y="66199"/>
                      <a:pt x="26956" y="67437"/>
                    </a:cubicBezTo>
                    <a:cubicBezTo>
                      <a:pt x="25336" y="68580"/>
                      <a:pt x="24194" y="69723"/>
                      <a:pt x="23527" y="70771"/>
                    </a:cubicBezTo>
                    <a:cubicBezTo>
                      <a:pt x="22670" y="72009"/>
                      <a:pt x="22384" y="73152"/>
                      <a:pt x="22574" y="74390"/>
                    </a:cubicBezTo>
                    <a:cubicBezTo>
                      <a:pt x="23241" y="77438"/>
                      <a:pt x="24384" y="79915"/>
                      <a:pt x="25908" y="81820"/>
                    </a:cubicBezTo>
                    <a:cubicBezTo>
                      <a:pt x="27527" y="83725"/>
                      <a:pt x="29242" y="84487"/>
                      <a:pt x="31242" y="84106"/>
                    </a:cubicBezTo>
                    <a:cubicBezTo>
                      <a:pt x="32290" y="83915"/>
                      <a:pt x="33433" y="83153"/>
                      <a:pt x="34766" y="81915"/>
                    </a:cubicBezTo>
                    <a:cubicBezTo>
                      <a:pt x="36100" y="80677"/>
                      <a:pt x="37338" y="79058"/>
                      <a:pt x="38576" y="77152"/>
                    </a:cubicBezTo>
                    <a:cubicBezTo>
                      <a:pt x="39815" y="75247"/>
                      <a:pt x="40862" y="73152"/>
                      <a:pt x="41815" y="70771"/>
                    </a:cubicBezTo>
                    <a:cubicBezTo>
                      <a:pt x="42767" y="68389"/>
                      <a:pt x="43339" y="66008"/>
                      <a:pt x="43529" y="63627"/>
                    </a:cubicBezTo>
                    <a:cubicBezTo>
                      <a:pt x="43720" y="61246"/>
                      <a:pt x="43910" y="58674"/>
                      <a:pt x="44005" y="56007"/>
                    </a:cubicBezTo>
                    <a:cubicBezTo>
                      <a:pt x="44005" y="53340"/>
                      <a:pt x="44005" y="50959"/>
                      <a:pt x="43529" y="48673"/>
                    </a:cubicBezTo>
                    <a:cubicBezTo>
                      <a:pt x="43148" y="46482"/>
                      <a:pt x="42481" y="44577"/>
                      <a:pt x="41624" y="43148"/>
                    </a:cubicBezTo>
                    <a:cubicBezTo>
                      <a:pt x="40767" y="41624"/>
                      <a:pt x="39529" y="40957"/>
                      <a:pt x="37909" y="40957"/>
                    </a:cubicBezTo>
                    <a:cubicBezTo>
                      <a:pt x="36576" y="41148"/>
                      <a:pt x="35052" y="41719"/>
                      <a:pt x="33338" y="42672"/>
                    </a:cubicBezTo>
                    <a:cubicBezTo>
                      <a:pt x="31909" y="43529"/>
                      <a:pt x="30194" y="44863"/>
                      <a:pt x="28194" y="46577"/>
                    </a:cubicBezTo>
                    <a:cubicBezTo>
                      <a:pt x="26194" y="48292"/>
                      <a:pt x="24003" y="50863"/>
                      <a:pt x="21622" y="54102"/>
                    </a:cubicBezTo>
                    <a:cubicBezTo>
                      <a:pt x="19907" y="53721"/>
                      <a:pt x="18479" y="53245"/>
                      <a:pt x="17335" y="52864"/>
                    </a:cubicBezTo>
                    <a:cubicBezTo>
                      <a:pt x="16193" y="52388"/>
                      <a:pt x="15240" y="52007"/>
                      <a:pt x="14383" y="51721"/>
                    </a:cubicBezTo>
                    <a:cubicBezTo>
                      <a:pt x="13430" y="51435"/>
                      <a:pt x="12668" y="51054"/>
                      <a:pt x="12192" y="50578"/>
                    </a:cubicBezTo>
                    <a:cubicBezTo>
                      <a:pt x="11621" y="50292"/>
                      <a:pt x="10954" y="49816"/>
                      <a:pt x="10097" y="49339"/>
                    </a:cubicBezTo>
                    <a:cubicBezTo>
                      <a:pt x="9430" y="48958"/>
                      <a:pt x="8573" y="48387"/>
                      <a:pt x="7525" y="47815"/>
                    </a:cubicBezTo>
                    <a:cubicBezTo>
                      <a:pt x="6477" y="47149"/>
                      <a:pt x="5239" y="46387"/>
                      <a:pt x="3715" y="45529"/>
                    </a:cubicBezTo>
                    <a:cubicBezTo>
                      <a:pt x="4001" y="42196"/>
                      <a:pt x="4191" y="39338"/>
                      <a:pt x="4191" y="37052"/>
                    </a:cubicBezTo>
                    <a:cubicBezTo>
                      <a:pt x="4191" y="34766"/>
                      <a:pt x="4286" y="32861"/>
                      <a:pt x="4381" y="31432"/>
                    </a:cubicBezTo>
                    <a:lnTo>
                      <a:pt x="4381" y="27146"/>
                    </a:lnTo>
                    <a:cubicBezTo>
                      <a:pt x="4191" y="25908"/>
                      <a:pt x="4096" y="24194"/>
                      <a:pt x="4096" y="21907"/>
                    </a:cubicBezTo>
                    <a:cubicBezTo>
                      <a:pt x="4096" y="19907"/>
                      <a:pt x="4096" y="17240"/>
                      <a:pt x="4001" y="13716"/>
                    </a:cubicBezTo>
                    <a:cubicBezTo>
                      <a:pt x="4001" y="10287"/>
                      <a:pt x="4001" y="5810"/>
                      <a:pt x="4001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4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960000" y="4455867"/>
            <a:ext cx="5885200" cy="168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l-GR"/>
              <a:t>Κάντε κλικ για να επεξεργαστείτε τον τίτλο υποδείγματος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22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1096167" y="2301200"/>
            <a:ext cx="6292000" cy="147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subTitle" idx="1"/>
          </p:nvPr>
        </p:nvSpPr>
        <p:spPr>
          <a:xfrm>
            <a:off x="950967" y="3982000"/>
            <a:ext cx="6292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426352" y="505687"/>
            <a:ext cx="11192181" cy="5820309"/>
            <a:chOff x="319764" y="379265"/>
            <a:chExt cx="8394136" cy="4365232"/>
          </a:xfrm>
        </p:grpSpPr>
        <p:grpSp>
          <p:nvGrpSpPr>
            <p:cNvPr id="175" name="Google Shape;175;p11"/>
            <p:cNvGrpSpPr/>
            <p:nvPr/>
          </p:nvGrpSpPr>
          <p:grpSpPr>
            <a:xfrm rot="-385499">
              <a:off x="5408042" y="4497484"/>
              <a:ext cx="619154" cy="213039"/>
              <a:chOff x="-1465831" y="2387183"/>
              <a:chExt cx="619166" cy="213043"/>
            </a:xfrm>
          </p:grpSpPr>
          <p:sp>
            <p:nvSpPr>
              <p:cNvPr id="176" name="Google Shape;176;p11"/>
              <p:cNvSpPr/>
              <p:nvPr/>
            </p:nvSpPr>
            <p:spPr>
              <a:xfrm>
                <a:off x="-1465831" y="23871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-1331482" y="24080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>
                <a:off x="-1220364" y="2426535"/>
                <a:ext cx="122276" cy="173690"/>
              </a:xfrm>
              <a:custGeom>
                <a:avLst/>
                <a:gdLst/>
                <a:ahLst/>
                <a:cxnLst/>
                <a:rect l="l" t="t" r="r" b="b"/>
                <a:pathLst>
                  <a:path w="116731" h="165814" extrusionOk="0">
                    <a:moveTo>
                      <a:pt x="0" y="0"/>
                    </a:moveTo>
                    <a:cubicBezTo>
                      <a:pt x="2751" y="809"/>
                      <a:pt x="5198" y="1469"/>
                      <a:pt x="7351" y="1977"/>
                    </a:cubicBezTo>
                    <a:cubicBezTo>
                      <a:pt x="9489" y="2485"/>
                      <a:pt x="11403" y="2923"/>
                      <a:pt x="13072" y="3294"/>
                    </a:cubicBezTo>
                    <a:cubicBezTo>
                      <a:pt x="14874" y="3685"/>
                      <a:pt x="16621" y="3998"/>
                      <a:pt x="18305" y="4228"/>
                    </a:cubicBezTo>
                    <a:cubicBezTo>
                      <a:pt x="19853" y="4436"/>
                      <a:pt x="21826" y="4647"/>
                      <a:pt x="24241" y="4830"/>
                    </a:cubicBezTo>
                    <a:cubicBezTo>
                      <a:pt x="26222" y="4959"/>
                      <a:pt x="28806" y="5135"/>
                      <a:pt x="32002" y="5354"/>
                    </a:cubicBezTo>
                    <a:cubicBezTo>
                      <a:pt x="35188" y="5581"/>
                      <a:pt x="38990" y="5776"/>
                      <a:pt x="43398" y="5956"/>
                    </a:cubicBezTo>
                    <a:cubicBezTo>
                      <a:pt x="43039" y="6483"/>
                      <a:pt x="42245" y="8121"/>
                      <a:pt x="41003" y="10888"/>
                    </a:cubicBezTo>
                    <a:cubicBezTo>
                      <a:pt x="39771" y="13655"/>
                      <a:pt x="38439" y="17047"/>
                      <a:pt x="37036" y="21076"/>
                    </a:cubicBezTo>
                    <a:cubicBezTo>
                      <a:pt x="35621" y="25101"/>
                      <a:pt x="34258" y="29564"/>
                      <a:pt x="32941" y="34461"/>
                    </a:cubicBezTo>
                    <a:cubicBezTo>
                      <a:pt x="31631" y="39365"/>
                      <a:pt x="30670" y="44239"/>
                      <a:pt x="30076" y="49092"/>
                    </a:cubicBezTo>
                    <a:cubicBezTo>
                      <a:pt x="29490" y="53954"/>
                      <a:pt x="29455" y="58604"/>
                      <a:pt x="29990" y="63032"/>
                    </a:cubicBezTo>
                    <a:cubicBezTo>
                      <a:pt x="30533" y="67475"/>
                      <a:pt x="31881" y="71200"/>
                      <a:pt x="34042" y="74213"/>
                    </a:cubicBezTo>
                    <a:cubicBezTo>
                      <a:pt x="38627" y="80423"/>
                      <a:pt x="42914" y="84370"/>
                      <a:pt x="46908" y="86058"/>
                    </a:cubicBezTo>
                    <a:cubicBezTo>
                      <a:pt x="50894" y="87754"/>
                      <a:pt x="54532" y="88114"/>
                      <a:pt x="57819" y="87129"/>
                    </a:cubicBezTo>
                    <a:cubicBezTo>
                      <a:pt x="61094" y="86152"/>
                      <a:pt x="63911" y="84389"/>
                      <a:pt x="66260" y="81853"/>
                    </a:cubicBezTo>
                    <a:cubicBezTo>
                      <a:pt x="68617" y="79309"/>
                      <a:pt x="70375" y="76909"/>
                      <a:pt x="71544" y="74631"/>
                    </a:cubicBezTo>
                    <a:cubicBezTo>
                      <a:pt x="74537" y="68460"/>
                      <a:pt x="76737" y="61821"/>
                      <a:pt x="78132" y="54716"/>
                    </a:cubicBezTo>
                    <a:cubicBezTo>
                      <a:pt x="79266" y="48576"/>
                      <a:pt x="79723" y="41632"/>
                      <a:pt x="79488" y="33867"/>
                    </a:cubicBezTo>
                    <a:cubicBezTo>
                      <a:pt x="79262" y="26105"/>
                      <a:pt x="77304" y="17969"/>
                      <a:pt x="73603" y="9450"/>
                    </a:cubicBezTo>
                    <a:cubicBezTo>
                      <a:pt x="77218" y="10231"/>
                      <a:pt x="80356" y="10880"/>
                      <a:pt x="83002" y="11380"/>
                    </a:cubicBezTo>
                    <a:cubicBezTo>
                      <a:pt x="85652" y="11888"/>
                      <a:pt x="87946" y="12345"/>
                      <a:pt x="89896" y="12756"/>
                    </a:cubicBezTo>
                    <a:cubicBezTo>
                      <a:pt x="92119" y="13205"/>
                      <a:pt x="94069" y="13612"/>
                      <a:pt x="95734" y="13983"/>
                    </a:cubicBezTo>
                    <a:cubicBezTo>
                      <a:pt x="97262" y="14335"/>
                      <a:pt x="99080" y="14585"/>
                      <a:pt x="101205" y="14733"/>
                    </a:cubicBezTo>
                    <a:cubicBezTo>
                      <a:pt x="103030" y="14987"/>
                      <a:pt x="105262" y="15183"/>
                      <a:pt x="107892" y="15327"/>
                    </a:cubicBezTo>
                    <a:cubicBezTo>
                      <a:pt x="110514" y="15472"/>
                      <a:pt x="113461" y="15628"/>
                      <a:pt x="116732" y="15792"/>
                    </a:cubicBezTo>
                    <a:cubicBezTo>
                      <a:pt x="115415" y="29634"/>
                      <a:pt x="114227" y="41956"/>
                      <a:pt x="113172" y="52750"/>
                    </a:cubicBezTo>
                    <a:cubicBezTo>
                      <a:pt x="112120" y="63560"/>
                      <a:pt x="111136" y="73076"/>
                      <a:pt x="110225" y="81329"/>
                    </a:cubicBezTo>
                    <a:cubicBezTo>
                      <a:pt x="109311" y="89567"/>
                      <a:pt x="108451" y="96684"/>
                      <a:pt x="107630" y="102647"/>
                    </a:cubicBezTo>
                    <a:cubicBezTo>
                      <a:pt x="106813" y="108623"/>
                      <a:pt x="106122" y="113641"/>
                      <a:pt x="105570" y="117717"/>
                    </a:cubicBezTo>
                    <a:cubicBezTo>
                      <a:pt x="104097" y="127385"/>
                      <a:pt x="102800" y="133716"/>
                      <a:pt x="101670" y="136713"/>
                    </a:cubicBezTo>
                    <a:cubicBezTo>
                      <a:pt x="99955" y="140907"/>
                      <a:pt x="97352" y="144991"/>
                      <a:pt x="93882" y="148949"/>
                    </a:cubicBezTo>
                    <a:cubicBezTo>
                      <a:pt x="90400" y="152908"/>
                      <a:pt x="86250" y="156308"/>
                      <a:pt x="81423" y="159157"/>
                    </a:cubicBezTo>
                    <a:cubicBezTo>
                      <a:pt x="76601" y="161994"/>
                      <a:pt x="71219" y="163980"/>
                      <a:pt x="65271" y="165093"/>
                    </a:cubicBezTo>
                    <a:cubicBezTo>
                      <a:pt x="59316" y="166215"/>
                      <a:pt x="53016" y="166027"/>
                      <a:pt x="46352" y="164538"/>
                    </a:cubicBezTo>
                    <a:cubicBezTo>
                      <a:pt x="39822" y="163077"/>
                      <a:pt x="34711" y="161471"/>
                      <a:pt x="31010" y="159759"/>
                    </a:cubicBezTo>
                    <a:cubicBezTo>
                      <a:pt x="27313" y="158036"/>
                      <a:pt x="24480" y="156250"/>
                      <a:pt x="22510" y="154409"/>
                    </a:cubicBezTo>
                    <a:cubicBezTo>
                      <a:pt x="20548" y="152564"/>
                      <a:pt x="19227" y="150735"/>
                      <a:pt x="18544" y="148930"/>
                    </a:cubicBezTo>
                    <a:cubicBezTo>
                      <a:pt x="17860" y="147116"/>
                      <a:pt x="17433" y="145303"/>
                      <a:pt x="17254" y="143490"/>
                    </a:cubicBezTo>
                    <a:cubicBezTo>
                      <a:pt x="17070" y="141677"/>
                      <a:pt x="16875" y="139973"/>
                      <a:pt x="16672" y="138370"/>
                    </a:cubicBezTo>
                    <a:cubicBezTo>
                      <a:pt x="16456" y="136764"/>
                      <a:pt x="15792" y="135318"/>
                      <a:pt x="14690" y="134021"/>
                    </a:cubicBezTo>
                    <a:cubicBezTo>
                      <a:pt x="13307" y="132547"/>
                      <a:pt x="11880" y="131059"/>
                      <a:pt x="10360" y="129566"/>
                    </a:cubicBezTo>
                    <a:cubicBezTo>
                      <a:pt x="8965" y="128229"/>
                      <a:pt x="7476" y="126877"/>
                      <a:pt x="5874" y="125513"/>
                    </a:cubicBezTo>
                    <a:cubicBezTo>
                      <a:pt x="4275" y="124149"/>
                      <a:pt x="2677" y="123000"/>
                      <a:pt x="1094" y="122070"/>
                    </a:cubicBezTo>
                    <a:lnTo>
                      <a:pt x="46314" y="125689"/>
                    </a:lnTo>
                    <a:cubicBezTo>
                      <a:pt x="44821" y="127201"/>
                      <a:pt x="43684" y="128616"/>
                      <a:pt x="42941" y="129949"/>
                    </a:cubicBezTo>
                    <a:cubicBezTo>
                      <a:pt x="42183" y="131273"/>
                      <a:pt x="41671" y="132422"/>
                      <a:pt x="41393" y="133388"/>
                    </a:cubicBezTo>
                    <a:cubicBezTo>
                      <a:pt x="41081" y="134634"/>
                      <a:pt x="41010" y="135697"/>
                      <a:pt x="41167" y="136577"/>
                    </a:cubicBezTo>
                    <a:cubicBezTo>
                      <a:pt x="41499" y="138339"/>
                      <a:pt x="42261" y="140340"/>
                      <a:pt x="43465" y="142579"/>
                    </a:cubicBezTo>
                    <a:cubicBezTo>
                      <a:pt x="44656" y="144819"/>
                      <a:pt x="46368" y="146694"/>
                      <a:pt x="48600" y="148222"/>
                    </a:cubicBezTo>
                    <a:cubicBezTo>
                      <a:pt x="50820" y="149735"/>
                      <a:pt x="53610" y="150520"/>
                      <a:pt x="56971" y="150544"/>
                    </a:cubicBezTo>
                    <a:cubicBezTo>
                      <a:pt x="60324" y="150575"/>
                      <a:pt x="64322" y="149336"/>
                      <a:pt x="68960" y="146827"/>
                    </a:cubicBezTo>
                    <a:cubicBezTo>
                      <a:pt x="72833" y="144635"/>
                      <a:pt x="76370" y="140762"/>
                      <a:pt x="79575" y="135189"/>
                    </a:cubicBezTo>
                    <a:cubicBezTo>
                      <a:pt x="82228" y="130402"/>
                      <a:pt x="84749" y="123512"/>
                      <a:pt x="87121" y="114543"/>
                    </a:cubicBezTo>
                    <a:cubicBezTo>
                      <a:pt x="89497" y="105574"/>
                      <a:pt x="90931" y="93534"/>
                      <a:pt x="91428" y="78434"/>
                    </a:cubicBezTo>
                    <a:cubicBezTo>
                      <a:pt x="87711" y="86797"/>
                      <a:pt x="83354" y="92995"/>
                      <a:pt x="78363" y="97032"/>
                    </a:cubicBezTo>
                    <a:cubicBezTo>
                      <a:pt x="73373" y="101069"/>
                      <a:pt x="68554" y="103847"/>
                      <a:pt x="63915" y="105356"/>
                    </a:cubicBezTo>
                    <a:cubicBezTo>
                      <a:pt x="58522" y="107189"/>
                      <a:pt x="53067" y="107810"/>
                      <a:pt x="47568" y="107196"/>
                    </a:cubicBezTo>
                    <a:cubicBezTo>
                      <a:pt x="40307" y="105918"/>
                      <a:pt x="34183" y="104109"/>
                      <a:pt x="29212" y="101784"/>
                    </a:cubicBezTo>
                    <a:cubicBezTo>
                      <a:pt x="24230" y="99455"/>
                      <a:pt x="20255" y="96656"/>
                      <a:pt x="17262" y="93382"/>
                    </a:cubicBezTo>
                    <a:cubicBezTo>
                      <a:pt x="14280" y="90114"/>
                      <a:pt x="12103" y="86421"/>
                      <a:pt x="10739" y="82298"/>
                    </a:cubicBezTo>
                    <a:cubicBezTo>
                      <a:pt x="9364" y="78176"/>
                      <a:pt x="8594" y="73670"/>
                      <a:pt x="8410" y="68777"/>
                    </a:cubicBezTo>
                    <a:cubicBezTo>
                      <a:pt x="8222" y="63892"/>
                      <a:pt x="8457" y="59019"/>
                      <a:pt x="9121" y="54173"/>
                    </a:cubicBezTo>
                    <a:cubicBezTo>
                      <a:pt x="9782" y="49327"/>
                      <a:pt x="10438" y="44797"/>
                      <a:pt x="11083" y="40596"/>
                    </a:cubicBezTo>
                    <a:cubicBezTo>
                      <a:pt x="11736" y="36395"/>
                      <a:pt x="12291" y="32573"/>
                      <a:pt x="12759" y="29130"/>
                    </a:cubicBezTo>
                    <a:cubicBezTo>
                      <a:pt x="13236" y="25691"/>
                      <a:pt x="13268" y="22870"/>
                      <a:pt x="12849" y="20662"/>
                    </a:cubicBezTo>
                    <a:cubicBezTo>
                      <a:pt x="12295" y="18442"/>
                      <a:pt x="11458" y="16179"/>
                      <a:pt x="10344" y="13885"/>
                    </a:cubicBezTo>
                    <a:cubicBezTo>
                      <a:pt x="9465" y="11904"/>
                      <a:pt x="8160" y="9684"/>
                      <a:pt x="6425" y="7230"/>
                    </a:cubicBezTo>
                    <a:cubicBezTo>
                      <a:pt x="4690" y="4772"/>
                      <a:pt x="2552" y="2368"/>
                      <a:pt x="1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-1090130" y="24573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-969833" y="2420933"/>
                <a:ext cx="123168" cy="162386"/>
              </a:xfrm>
              <a:custGeom>
                <a:avLst/>
                <a:gdLst/>
                <a:ahLst/>
                <a:cxnLst/>
                <a:rect l="l" t="t" r="r" b="b"/>
                <a:pathLst>
                  <a:path w="117583" h="155022" extrusionOk="0">
                    <a:moveTo>
                      <a:pt x="71002" y="451"/>
                    </a:moveTo>
                    <a:cubicBezTo>
                      <a:pt x="77478" y="1202"/>
                      <a:pt x="83809" y="3570"/>
                      <a:pt x="89991" y="7560"/>
                    </a:cubicBezTo>
                    <a:cubicBezTo>
                      <a:pt x="96170" y="11558"/>
                      <a:pt x="101492" y="17045"/>
                      <a:pt x="105971" y="24024"/>
                    </a:cubicBezTo>
                    <a:cubicBezTo>
                      <a:pt x="110454" y="31004"/>
                      <a:pt x="113732" y="39433"/>
                      <a:pt x="115819" y="49301"/>
                    </a:cubicBezTo>
                    <a:cubicBezTo>
                      <a:pt x="117894" y="59177"/>
                      <a:pt x="118141" y="70443"/>
                      <a:pt x="116550" y="83105"/>
                    </a:cubicBezTo>
                    <a:cubicBezTo>
                      <a:pt x="115534" y="91554"/>
                      <a:pt x="113849" y="99120"/>
                      <a:pt x="111508" y="105807"/>
                    </a:cubicBezTo>
                    <a:cubicBezTo>
                      <a:pt x="109160" y="112501"/>
                      <a:pt x="106420" y="118383"/>
                      <a:pt x="103298" y="123463"/>
                    </a:cubicBezTo>
                    <a:cubicBezTo>
                      <a:pt x="100160" y="128544"/>
                      <a:pt x="96807" y="132948"/>
                      <a:pt x="93227" y="136680"/>
                    </a:cubicBezTo>
                    <a:cubicBezTo>
                      <a:pt x="89628" y="140404"/>
                      <a:pt x="86099" y="143503"/>
                      <a:pt x="82613" y="145958"/>
                    </a:cubicBezTo>
                    <a:cubicBezTo>
                      <a:pt x="79131" y="148416"/>
                      <a:pt x="75860" y="150288"/>
                      <a:pt x="72823" y="151585"/>
                    </a:cubicBezTo>
                    <a:cubicBezTo>
                      <a:pt x="69783" y="152890"/>
                      <a:pt x="67239" y="153684"/>
                      <a:pt x="65203" y="153981"/>
                    </a:cubicBezTo>
                    <a:cubicBezTo>
                      <a:pt x="62553" y="154477"/>
                      <a:pt x="59434" y="154797"/>
                      <a:pt x="55843" y="154946"/>
                    </a:cubicBezTo>
                    <a:cubicBezTo>
                      <a:pt x="52244" y="155102"/>
                      <a:pt x="48531" y="155016"/>
                      <a:pt x="44713" y="154712"/>
                    </a:cubicBezTo>
                    <a:cubicBezTo>
                      <a:pt x="40891" y="154407"/>
                      <a:pt x="37159" y="153680"/>
                      <a:pt x="33524" y="152535"/>
                    </a:cubicBezTo>
                    <a:cubicBezTo>
                      <a:pt x="29886" y="151394"/>
                      <a:pt x="26772" y="149788"/>
                      <a:pt x="24208" y="147720"/>
                    </a:cubicBezTo>
                    <a:cubicBezTo>
                      <a:pt x="21624" y="145645"/>
                      <a:pt x="18682" y="142776"/>
                      <a:pt x="15407" y="139111"/>
                    </a:cubicBezTo>
                    <a:cubicBezTo>
                      <a:pt x="12112" y="135437"/>
                      <a:pt x="9158" y="130603"/>
                      <a:pt x="6555" y="124589"/>
                    </a:cubicBezTo>
                    <a:cubicBezTo>
                      <a:pt x="3941" y="118574"/>
                      <a:pt x="2014" y="111196"/>
                      <a:pt x="783" y="102442"/>
                    </a:cubicBezTo>
                    <a:cubicBezTo>
                      <a:pt x="-448" y="93688"/>
                      <a:pt x="-229" y="83199"/>
                      <a:pt x="1448" y="70983"/>
                    </a:cubicBezTo>
                    <a:cubicBezTo>
                      <a:pt x="3124" y="58766"/>
                      <a:pt x="6067" y="48008"/>
                      <a:pt x="10268" y="38714"/>
                    </a:cubicBezTo>
                    <a:cubicBezTo>
                      <a:pt x="14477" y="29413"/>
                      <a:pt x="19608" y="21750"/>
                      <a:pt x="25658" y="15708"/>
                    </a:cubicBezTo>
                    <a:cubicBezTo>
                      <a:pt x="31711" y="9666"/>
                      <a:pt x="38593" y="5356"/>
                      <a:pt x="46315" y="2765"/>
                    </a:cubicBezTo>
                    <a:cubicBezTo>
                      <a:pt x="54046" y="174"/>
                      <a:pt x="62272" y="-596"/>
                      <a:pt x="70998" y="455"/>
                    </a:cubicBezTo>
                    <a:close/>
                    <a:moveTo>
                      <a:pt x="30558" y="74750"/>
                    </a:moveTo>
                    <a:cubicBezTo>
                      <a:pt x="29281" y="83019"/>
                      <a:pt x="28776" y="90320"/>
                      <a:pt x="29065" y="96654"/>
                    </a:cubicBezTo>
                    <a:cubicBezTo>
                      <a:pt x="29331" y="102993"/>
                      <a:pt x="29960" y="108371"/>
                      <a:pt x="30926" y="112790"/>
                    </a:cubicBezTo>
                    <a:cubicBezTo>
                      <a:pt x="31891" y="117210"/>
                      <a:pt x="33005" y="120775"/>
                      <a:pt x="34298" y="123448"/>
                    </a:cubicBezTo>
                    <a:cubicBezTo>
                      <a:pt x="35568" y="126121"/>
                      <a:pt x="36569" y="128020"/>
                      <a:pt x="37272" y="129110"/>
                    </a:cubicBezTo>
                    <a:cubicBezTo>
                      <a:pt x="37945" y="130494"/>
                      <a:pt x="39367" y="131549"/>
                      <a:pt x="41559" y="132276"/>
                    </a:cubicBezTo>
                    <a:cubicBezTo>
                      <a:pt x="43752" y="133007"/>
                      <a:pt x="46112" y="133515"/>
                      <a:pt x="48656" y="133788"/>
                    </a:cubicBezTo>
                    <a:cubicBezTo>
                      <a:pt x="51192" y="134062"/>
                      <a:pt x="53698" y="134050"/>
                      <a:pt x="56171" y="133741"/>
                    </a:cubicBezTo>
                    <a:cubicBezTo>
                      <a:pt x="58649" y="133440"/>
                      <a:pt x="60587" y="132807"/>
                      <a:pt x="62010" y="131861"/>
                    </a:cubicBezTo>
                    <a:cubicBezTo>
                      <a:pt x="62807" y="131256"/>
                      <a:pt x="64066" y="129642"/>
                      <a:pt x="65785" y="127016"/>
                    </a:cubicBezTo>
                    <a:cubicBezTo>
                      <a:pt x="67501" y="124386"/>
                      <a:pt x="69333" y="120915"/>
                      <a:pt x="71284" y="116605"/>
                    </a:cubicBezTo>
                    <a:cubicBezTo>
                      <a:pt x="73234" y="112294"/>
                      <a:pt x="75184" y="107229"/>
                      <a:pt x="77130" y="101414"/>
                    </a:cubicBezTo>
                    <a:cubicBezTo>
                      <a:pt x="79068" y="95603"/>
                      <a:pt x="80718" y="89280"/>
                      <a:pt x="82089" y="82457"/>
                    </a:cubicBezTo>
                    <a:cubicBezTo>
                      <a:pt x="83562" y="74793"/>
                      <a:pt x="84543" y="67661"/>
                      <a:pt x="85016" y="61068"/>
                    </a:cubicBezTo>
                    <a:cubicBezTo>
                      <a:pt x="85493" y="54479"/>
                      <a:pt x="85642" y="48680"/>
                      <a:pt x="85474" y="43646"/>
                    </a:cubicBezTo>
                    <a:cubicBezTo>
                      <a:pt x="85305" y="38617"/>
                      <a:pt x="84879" y="34408"/>
                      <a:pt x="84204" y="31020"/>
                    </a:cubicBezTo>
                    <a:cubicBezTo>
                      <a:pt x="83520" y="27639"/>
                      <a:pt x="82625" y="25298"/>
                      <a:pt x="81515" y="24001"/>
                    </a:cubicBezTo>
                    <a:cubicBezTo>
                      <a:pt x="79916" y="22062"/>
                      <a:pt x="77869" y="20570"/>
                      <a:pt x="75364" y="19514"/>
                    </a:cubicBezTo>
                    <a:cubicBezTo>
                      <a:pt x="72866" y="18459"/>
                      <a:pt x="70307" y="17818"/>
                      <a:pt x="67684" y="17596"/>
                    </a:cubicBezTo>
                    <a:cubicBezTo>
                      <a:pt x="65070" y="17388"/>
                      <a:pt x="62549" y="17537"/>
                      <a:pt x="60111" y="18065"/>
                    </a:cubicBezTo>
                    <a:cubicBezTo>
                      <a:pt x="57676" y="18588"/>
                      <a:pt x="55742" y="19468"/>
                      <a:pt x="54280" y="20699"/>
                    </a:cubicBezTo>
                    <a:cubicBezTo>
                      <a:pt x="51365" y="23165"/>
                      <a:pt x="48715" y="25799"/>
                      <a:pt x="46323" y="28624"/>
                    </a:cubicBezTo>
                    <a:cubicBezTo>
                      <a:pt x="43928" y="31442"/>
                      <a:pt x="41809" y="34943"/>
                      <a:pt x="39949" y="39121"/>
                    </a:cubicBezTo>
                    <a:cubicBezTo>
                      <a:pt x="38089" y="43302"/>
                      <a:pt x="36373" y="48258"/>
                      <a:pt x="34803" y="53979"/>
                    </a:cubicBezTo>
                    <a:cubicBezTo>
                      <a:pt x="33231" y="59700"/>
                      <a:pt x="31809" y="66625"/>
                      <a:pt x="30562" y="74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 rot="-442639">
              <a:off x="8063399" y="758303"/>
              <a:ext cx="640275" cy="200552"/>
              <a:chOff x="-1846831" y="2912352"/>
              <a:chExt cx="640289" cy="200557"/>
            </a:xfrm>
          </p:grpSpPr>
          <p:sp>
            <p:nvSpPr>
              <p:cNvPr id="182" name="Google Shape;182;p11"/>
              <p:cNvSpPr/>
              <p:nvPr/>
            </p:nvSpPr>
            <p:spPr>
              <a:xfrm>
                <a:off x="-1846831" y="2920583"/>
                <a:ext cx="159938" cy="124524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-1712482" y="2941454"/>
                <a:ext cx="110441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rot="900723">
                <a:off x="-1593588" y="2924966"/>
                <a:ext cx="116897" cy="147995"/>
              </a:xfrm>
              <a:custGeom>
                <a:avLst/>
                <a:gdLst/>
                <a:ahLst/>
                <a:cxnLst/>
                <a:rect l="l" t="t" r="r" b="b"/>
                <a:pathLst>
                  <a:path w="72961" h="92371" extrusionOk="0">
                    <a:moveTo>
                      <a:pt x="0" y="8552"/>
                    </a:moveTo>
                    <a:cubicBezTo>
                      <a:pt x="1715" y="9600"/>
                      <a:pt x="3524" y="10266"/>
                      <a:pt x="5239" y="10647"/>
                    </a:cubicBezTo>
                    <a:cubicBezTo>
                      <a:pt x="6953" y="11028"/>
                      <a:pt x="8477" y="11219"/>
                      <a:pt x="9906" y="11219"/>
                    </a:cubicBezTo>
                    <a:cubicBezTo>
                      <a:pt x="11430" y="11219"/>
                      <a:pt x="13049" y="11219"/>
                      <a:pt x="14478" y="10838"/>
                    </a:cubicBezTo>
                    <a:cubicBezTo>
                      <a:pt x="15907" y="10552"/>
                      <a:pt x="17335" y="9790"/>
                      <a:pt x="18764" y="8838"/>
                    </a:cubicBezTo>
                    <a:cubicBezTo>
                      <a:pt x="20193" y="7790"/>
                      <a:pt x="21907" y="6742"/>
                      <a:pt x="23813" y="5599"/>
                    </a:cubicBezTo>
                    <a:cubicBezTo>
                      <a:pt x="25717" y="4456"/>
                      <a:pt x="28099" y="3313"/>
                      <a:pt x="30766" y="2265"/>
                    </a:cubicBezTo>
                    <a:cubicBezTo>
                      <a:pt x="33433" y="1218"/>
                      <a:pt x="36767" y="456"/>
                      <a:pt x="40672" y="75"/>
                    </a:cubicBezTo>
                    <a:cubicBezTo>
                      <a:pt x="42386" y="-116"/>
                      <a:pt x="44196" y="75"/>
                      <a:pt x="46196" y="456"/>
                    </a:cubicBezTo>
                    <a:cubicBezTo>
                      <a:pt x="48196" y="932"/>
                      <a:pt x="50101" y="1599"/>
                      <a:pt x="52006" y="2456"/>
                    </a:cubicBezTo>
                    <a:cubicBezTo>
                      <a:pt x="53912" y="3313"/>
                      <a:pt x="55626" y="4266"/>
                      <a:pt x="57341" y="5409"/>
                    </a:cubicBezTo>
                    <a:cubicBezTo>
                      <a:pt x="58960" y="6552"/>
                      <a:pt x="60293" y="7695"/>
                      <a:pt x="61150" y="8838"/>
                    </a:cubicBezTo>
                    <a:cubicBezTo>
                      <a:pt x="62103" y="9981"/>
                      <a:pt x="62960" y="11981"/>
                      <a:pt x="63627" y="14838"/>
                    </a:cubicBezTo>
                    <a:cubicBezTo>
                      <a:pt x="64294" y="17696"/>
                      <a:pt x="64770" y="20744"/>
                      <a:pt x="65056" y="24078"/>
                    </a:cubicBezTo>
                    <a:cubicBezTo>
                      <a:pt x="65342" y="27411"/>
                      <a:pt x="65437" y="30745"/>
                      <a:pt x="65342" y="33984"/>
                    </a:cubicBezTo>
                    <a:cubicBezTo>
                      <a:pt x="65246" y="37222"/>
                      <a:pt x="64865" y="39984"/>
                      <a:pt x="64294" y="42080"/>
                    </a:cubicBezTo>
                    <a:cubicBezTo>
                      <a:pt x="63437" y="43985"/>
                      <a:pt x="61817" y="46461"/>
                      <a:pt x="59245" y="49605"/>
                    </a:cubicBezTo>
                    <a:cubicBezTo>
                      <a:pt x="57055" y="52272"/>
                      <a:pt x="53721" y="55701"/>
                      <a:pt x="49149" y="60082"/>
                    </a:cubicBezTo>
                    <a:cubicBezTo>
                      <a:pt x="44672" y="64368"/>
                      <a:pt x="38481" y="69607"/>
                      <a:pt x="30766" y="75703"/>
                    </a:cubicBezTo>
                    <a:cubicBezTo>
                      <a:pt x="35719" y="75036"/>
                      <a:pt x="39815" y="74465"/>
                      <a:pt x="43148" y="73893"/>
                    </a:cubicBezTo>
                    <a:cubicBezTo>
                      <a:pt x="46482" y="73322"/>
                      <a:pt x="49149" y="72750"/>
                      <a:pt x="51340" y="72274"/>
                    </a:cubicBezTo>
                    <a:cubicBezTo>
                      <a:pt x="53721" y="71703"/>
                      <a:pt x="55721" y="71131"/>
                      <a:pt x="57055" y="70560"/>
                    </a:cubicBezTo>
                    <a:cubicBezTo>
                      <a:pt x="58293" y="69893"/>
                      <a:pt x="59531" y="69036"/>
                      <a:pt x="60865" y="67893"/>
                    </a:cubicBezTo>
                    <a:cubicBezTo>
                      <a:pt x="62008" y="66940"/>
                      <a:pt x="63151" y="65702"/>
                      <a:pt x="64389" y="64178"/>
                    </a:cubicBezTo>
                    <a:cubicBezTo>
                      <a:pt x="65627" y="62654"/>
                      <a:pt x="66770" y="60749"/>
                      <a:pt x="67913" y="58368"/>
                    </a:cubicBezTo>
                    <a:cubicBezTo>
                      <a:pt x="68675" y="62940"/>
                      <a:pt x="69342" y="66559"/>
                      <a:pt x="69913" y="69131"/>
                    </a:cubicBezTo>
                    <a:cubicBezTo>
                      <a:pt x="70294" y="70655"/>
                      <a:pt x="70580" y="71988"/>
                      <a:pt x="70771" y="73036"/>
                    </a:cubicBezTo>
                    <a:cubicBezTo>
                      <a:pt x="70961" y="74084"/>
                      <a:pt x="71152" y="75227"/>
                      <a:pt x="71438" y="76560"/>
                    </a:cubicBezTo>
                    <a:cubicBezTo>
                      <a:pt x="71628" y="77703"/>
                      <a:pt x="71914" y="79132"/>
                      <a:pt x="72104" y="80656"/>
                    </a:cubicBezTo>
                    <a:cubicBezTo>
                      <a:pt x="72295" y="82180"/>
                      <a:pt x="72580" y="83799"/>
                      <a:pt x="72961" y="85514"/>
                    </a:cubicBezTo>
                    <a:cubicBezTo>
                      <a:pt x="68580" y="84847"/>
                      <a:pt x="64579" y="84466"/>
                      <a:pt x="61055" y="84180"/>
                    </a:cubicBezTo>
                    <a:cubicBezTo>
                      <a:pt x="57531" y="83895"/>
                      <a:pt x="54483" y="83799"/>
                      <a:pt x="52006" y="83895"/>
                    </a:cubicBezTo>
                    <a:cubicBezTo>
                      <a:pt x="49054" y="83895"/>
                      <a:pt x="46482" y="83990"/>
                      <a:pt x="44196" y="84276"/>
                    </a:cubicBezTo>
                    <a:cubicBezTo>
                      <a:pt x="41815" y="84657"/>
                      <a:pt x="39243" y="85133"/>
                      <a:pt x="36385" y="85800"/>
                    </a:cubicBezTo>
                    <a:cubicBezTo>
                      <a:pt x="33909" y="86466"/>
                      <a:pt x="30861" y="87228"/>
                      <a:pt x="27432" y="88276"/>
                    </a:cubicBezTo>
                    <a:cubicBezTo>
                      <a:pt x="24003" y="89324"/>
                      <a:pt x="20098" y="90657"/>
                      <a:pt x="15811" y="92372"/>
                    </a:cubicBezTo>
                    <a:cubicBezTo>
                      <a:pt x="15335" y="91515"/>
                      <a:pt x="14954" y="90562"/>
                      <a:pt x="14573" y="89610"/>
                    </a:cubicBezTo>
                    <a:cubicBezTo>
                      <a:pt x="14192" y="88657"/>
                      <a:pt x="13906" y="87705"/>
                      <a:pt x="13621" y="86847"/>
                    </a:cubicBezTo>
                    <a:cubicBezTo>
                      <a:pt x="13240" y="85895"/>
                      <a:pt x="12954" y="84847"/>
                      <a:pt x="12668" y="83895"/>
                    </a:cubicBezTo>
                    <a:cubicBezTo>
                      <a:pt x="12382" y="82942"/>
                      <a:pt x="12097" y="81894"/>
                      <a:pt x="11811" y="81037"/>
                    </a:cubicBezTo>
                    <a:cubicBezTo>
                      <a:pt x="11525" y="80180"/>
                      <a:pt x="11335" y="79323"/>
                      <a:pt x="11144" y="78370"/>
                    </a:cubicBezTo>
                    <a:cubicBezTo>
                      <a:pt x="10954" y="77418"/>
                      <a:pt x="10763" y="76560"/>
                      <a:pt x="10573" y="75703"/>
                    </a:cubicBezTo>
                    <a:cubicBezTo>
                      <a:pt x="16859" y="70560"/>
                      <a:pt x="22003" y="66083"/>
                      <a:pt x="25813" y="62082"/>
                    </a:cubicBezTo>
                    <a:cubicBezTo>
                      <a:pt x="29623" y="58082"/>
                      <a:pt x="32671" y="54653"/>
                      <a:pt x="34862" y="51986"/>
                    </a:cubicBezTo>
                    <a:cubicBezTo>
                      <a:pt x="37338" y="48747"/>
                      <a:pt x="39148" y="45890"/>
                      <a:pt x="40386" y="43318"/>
                    </a:cubicBezTo>
                    <a:cubicBezTo>
                      <a:pt x="41529" y="40270"/>
                      <a:pt x="42291" y="36936"/>
                      <a:pt x="42863" y="33317"/>
                    </a:cubicBezTo>
                    <a:cubicBezTo>
                      <a:pt x="43434" y="29697"/>
                      <a:pt x="43339" y="26459"/>
                      <a:pt x="42767" y="23506"/>
                    </a:cubicBezTo>
                    <a:cubicBezTo>
                      <a:pt x="42100" y="20553"/>
                      <a:pt x="40862" y="18267"/>
                      <a:pt x="38767" y="16553"/>
                    </a:cubicBezTo>
                    <a:cubicBezTo>
                      <a:pt x="36767" y="14838"/>
                      <a:pt x="33814" y="14362"/>
                      <a:pt x="29908" y="15029"/>
                    </a:cubicBezTo>
                    <a:cubicBezTo>
                      <a:pt x="27337" y="15505"/>
                      <a:pt x="25051" y="16648"/>
                      <a:pt x="22955" y="18553"/>
                    </a:cubicBezTo>
                    <a:cubicBezTo>
                      <a:pt x="20860" y="20458"/>
                      <a:pt x="19050" y="22649"/>
                      <a:pt x="17431" y="25125"/>
                    </a:cubicBezTo>
                    <a:cubicBezTo>
                      <a:pt x="15811" y="27602"/>
                      <a:pt x="14478" y="30269"/>
                      <a:pt x="13240" y="33031"/>
                    </a:cubicBezTo>
                    <a:cubicBezTo>
                      <a:pt x="12097" y="35793"/>
                      <a:pt x="11144" y="38365"/>
                      <a:pt x="10477" y="40746"/>
                    </a:cubicBezTo>
                    <a:cubicBezTo>
                      <a:pt x="9716" y="43128"/>
                      <a:pt x="9239" y="45128"/>
                      <a:pt x="8858" y="46747"/>
                    </a:cubicBezTo>
                    <a:cubicBezTo>
                      <a:pt x="8477" y="48366"/>
                      <a:pt x="8287" y="49224"/>
                      <a:pt x="8287" y="49224"/>
                    </a:cubicBezTo>
                    <a:cubicBezTo>
                      <a:pt x="8287" y="49414"/>
                      <a:pt x="8001" y="48747"/>
                      <a:pt x="7715" y="47319"/>
                    </a:cubicBezTo>
                    <a:cubicBezTo>
                      <a:pt x="7429" y="45890"/>
                      <a:pt x="7048" y="44080"/>
                      <a:pt x="6763" y="41985"/>
                    </a:cubicBezTo>
                    <a:cubicBezTo>
                      <a:pt x="6382" y="39794"/>
                      <a:pt x="6001" y="37603"/>
                      <a:pt x="5524" y="35222"/>
                    </a:cubicBezTo>
                    <a:cubicBezTo>
                      <a:pt x="5048" y="32841"/>
                      <a:pt x="4667" y="30840"/>
                      <a:pt x="4381" y="29316"/>
                    </a:cubicBezTo>
                    <a:cubicBezTo>
                      <a:pt x="4191" y="28078"/>
                      <a:pt x="3810" y="26364"/>
                      <a:pt x="3429" y="24363"/>
                    </a:cubicBezTo>
                    <a:cubicBezTo>
                      <a:pt x="2762" y="21030"/>
                      <a:pt x="1715" y="15886"/>
                      <a:pt x="95" y="88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-1465830" y="2990779"/>
                <a:ext cx="116926" cy="7323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rot="557599">
                <a:off x="-1333283" y="2938138"/>
                <a:ext cx="114032" cy="166657"/>
              </a:xfrm>
              <a:custGeom>
                <a:avLst/>
                <a:gdLst/>
                <a:ahLst/>
                <a:cxnLst/>
                <a:rect l="l" t="t" r="r" b="b"/>
                <a:pathLst>
                  <a:path w="62957" h="92011" extrusionOk="0">
                    <a:moveTo>
                      <a:pt x="31940" y="0"/>
                    </a:moveTo>
                    <a:cubicBezTo>
                      <a:pt x="34892" y="0"/>
                      <a:pt x="37940" y="667"/>
                      <a:pt x="41084" y="1715"/>
                    </a:cubicBezTo>
                    <a:cubicBezTo>
                      <a:pt x="44227" y="2762"/>
                      <a:pt x="47180" y="4477"/>
                      <a:pt x="50037" y="6763"/>
                    </a:cubicBezTo>
                    <a:cubicBezTo>
                      <a:pt x="52799" y="9049"/>
                      <a:pt x="55276" y="11906"/>
                      <a:pt x="57467" y="15526"/>
                    </a:cubicBezTo>
                    <a:cubicBezTo>
                      <a:pt x="59657" y="19050"/>
                      <a:pt x="61086" y="23336"/>
                      <a:pt x="61943" y="28194"/>
                    </a:cubicBezTo>
                    <a:cubicBezTo>
                      <a:pt x="63372" y="36671"/>
                      <a:pt x="63277" y="44101"/>
                      <a:pt x="61753" y="50483"/>
                    </a:cubicBezTo>
                    <a:cubicBezTo>
                      <a:pt x="60229" y="56864"/>
                      <a:pt x="57848" y="62484"/>
                      <a:pt x="54514" y="67437"/>
                    </a:cubicBezTo>
                    <a:cubicBezTo>
                      <a:pt x="51180" y="72390"/>
                      <a:pt x="47180" y="76772"/>
                      <a:pt x="42608" y="80772"/>
                    </a:cubicBezTo>
                    <a:cubicBezTo>
                      <a:pt x="38036" y="84677"/>
                      <a:pt x="33273" y="88487"/>
                      <a:pt x="28320" y="92012"/>
                    </a:cubicBezTo>
                    <a:cubicBezTo>
                      <a:pt x="25558" y="89726"/>
                      <a:pt x="23462" y="87821"/>
                      <a:pt x="21938" y="86392"/>
                    </a:cubicBezTo>
                    <a:lnTo>
                      <a:pt x="19462" y="84201"/>
                    </a:lnTo>
                    <a:cubicBezTo>
                      <a:pt x="18795" y="83439"/>
                      <a:pt x="17938" y="82677"/>
                      <a:pt x="16985" y="81820"/>
                    </a:cubicBezTo>
                    <a:cubicBezTo>
                      <a:pt x="16128" y="81058"/>
                      <a:pt x="15176" y="80010"/>
                      <a:pt x="13937" y="78962"/>
                    </a:cubicBezTo>
                    <a:cubicBezTo>
                      <a:pt x="12794" y="77819"/>
                      <a:pt x="11461" y="76581"/>
                      <a:pt x="9937" y="75057"/>
                    </a:cubicBezTo>
                    <a:cubicBezTo>
                      <a:pt x="12699" y="76295"/>
                      <a:pt x="15176" y="77153"/>
                      <a:pt x="17366" y="77438"/>
                    </a:cubicBezTo>
                    <a:cubicBezTo>
                      <a:pt x="19557" y="77724"/>
                      <a:pt x="21462" y="77819"/>
                      <a:pt x="22986" y="77629"/>
                    </a:cubicBezTo>
                    <a:cubicBezTo>
                      <a:pt x="24796" y="77438"/>
                      <a:pt x="26415" y="77057"/>
                      <a:pt x="27844" y="76390"/>
                    </a:cubicBezTo>
                    <a:cubicBezTo>
                      <a:pt x="31559" y="74295"/>
                      <a:pt x="34892" y="71723"/>
                      <a:pt x="37750" y="68675"/>
                    </a:cubicBezTo>
                    <a:cubicBezTo>
                      <a:pt x="40226" y="66008"/>
                      <a:pt x="42417" y="62770"/>
                      <a:pt x="44417" y="58960"/>
                    </a:cubicBezTo>
                    <a:cubicBezTo>
                      <a:pt x="46418" y="55150"/>
                      <a:pt x="47275" y="50578"/>
                      <a:pt x="47084" y="45434"/>
                    </a:cubicBezTo>
                    <a:cubicBezTo>
                      <a:pt x="44608" y="49530"/>
                      <a:pt x="41846" y="52578"/>
                      <a:pt x="38702" y="54483"/>
                    </a:cubicBezTo>
                    <a:cubicBezTo>
                      <a:pt x="35559" y="56388"/>
                      <a:pt x="32702" y="57722"/>
                      <a:pt x="30035" y="58484"/>
                    </a:cubicBezTo>
                    <a:cubicBezTo>
                      <a:pt x="26796" y="59341"/>
                      <a:pt x="23558" y="59722"/>
                      <a:pt x="20319" y="59531"/>
                    </a:cubicBezTo>
                    <a:cubicBezTo>
                      <a:pt x="18700" y="59341"/>
                      <a:pt x="16890" y="58674"/>
                      <a:pt x="14890" y="57341"/>
                    </a:cubicBezTo>
                    <a:cubicBezTo>
                      <a:pt x="12890" y="56007"/>
                      <a:pt x="10985" y="54293"/>
                      <a:pt x="9175" y="52102"/>
                    </a:cubicBezTo>
                    <a:cubicBezTo>
                      <a:pt x="7365" y="49911"/>
                      <a:pt x="5651" y="47530"/>
                      <a:pt x="4127" y="44768"/>
                    </a:cubicBezTo>
                    <a:cubicBezTo>
                      <a:pt x="2603" y="42005"/>
                      <a:pt x="1555" y="39148"/>
                      <a:pt x="793" y="36005"/>
                    </a:cubicBezTo>
                    <a:cubicBezTo>
                      <a:pt x="31" y="32861"/>
                      <a:pt x="-160" y="29718"/>
                      <a:pt x="126" y="26480"/>
                    </a:cubicBezTo>
                    <a:cubicBezTo>
                      <a:pt x="412" y="23241"/>
                      <a:pt x="1364" y="20098"/>
                      <a:pt x="3174" y="16955"/>
                    </a:cubicBezTo>
                    <a:cubicBezTo>
                      <a:pt x="5841" y="12383"/>
                      <a:pt x="8318" y="8954"/>
                      <a:pt x="10699" y="6572"/>
                    </a:cubicBezTo>
                    <a:cubicBezTo>
                      <a:pt x="13080" y="4191"/>
                      <a:pt x="15461" y="2477"/>
                      <a:pt x="17843" y="1524"/>
                    </a:cubicBezTo>
                    <a:cubicBezTo>
                      <a:pt x="20224" y="572"/>
                      <a:pt x="22510" y="0"/>
                      <a:pt x="24796" y="0"/>
                    </a:cubicBezTo>
                    <a:cubicBezTo>
                      <a:pt x="27082" y="0"/>
                      <a:pt x="29463" y="0"/>
                      <a:pt x="31940" y="0"/>
                    </a:cubicBezTo>
                    <a:close/>
                    <a:moveTo>
                      <a:pt x="20033" y="26765"/>
                    </a:moveTo>
                    <a:cubicBezTo>
                      <a:pt x="19462" y="29242"/>
                      <a:pt x="19271" y="31623"/>
                      <a:pt x="19462" y="34004"/>
                    </a:cubicBezTo>
                    <a:cubicBezTo>
                      <a:pt x="19652" y="36386"/>
                      <a:pt x="20033" y="38576"/>
                      <a:pt x="20891" y="40481"/>
                    </a:cubicBezTo>
                    <a:cubicBezTo>
                      <a:pt x="21748" y="42386"/>
                      <a:pt x="22700" y="44006"/>
                      <a:pt x="23939" y="45339"/>
                    </a:cubicBezTo>
                    <a:cubicBezTo>
                      <a:pt x="25272" y="46673"/>
                      <a:pt x="26796" y="47435"/>
                      <a:pt x="28606" y="47720"/>
                    </a:cubicBezTo>
                    <a:cubicBezTo>
                      <a:pt x="30416" y="48006"/>
                      <a:pt x="32130" y="47720"/>
                      <a:pt x="33845" y="46577"/>
                    </a:cubicBezTo>
                    <a:cubicBezTo>
                      <a:pt x="35559" y="45530"/>
                      <a:pt x="37083" y="44006"/>
                      <a:pt x="38417" y="42101"/>
                    </a:cubicBezTo>
                    <a:cubicBezTo>
                      <a:pt x="39845" y="40196"/>
                      <a:pt x="40988" y="38005"/>
                      <a:pt x="41846" y="35528"/>
                    </a:cubicBezTo>
                    <a:cubicBezTo>
                      <a:pt x="42703" y="33052"/>
                      <a:pt x="43274" y="30480"/>
                      <a:pt x="43465" y="27908"/>
                    </a:cubicBezTo>
                    <a:cubicBezTo>
                      <a:pt x="43560" y="26099"/>
                      <a:pt x="43465" y="24194"/>
                      <a:pt x="43179" y="22098"/>
                    </a:cubicBezTo>
                    <a:cubicBezTo>
                      <a:pt x="42893" y="20003"/>
                      <a:pt x="42322" y="18098"/>
                      <a:pt x="41560" y="16288"/>
                    </a:cubicBezTo>
                    <a:cubicBezTo>
                      <a:pt x="40798" y="14478"/>
                      <a:pt x="39845" y="12954"/>
                      <a:pt x="38798" y="11811"/>
                    </a:cubicBezTo>
                    <a:cubicBezTo>
                      <a:pt x="37750" y="10573"/>
                      <a:pt x="36512" y="9906"/>
                      <a:pt x="35273" y="9716"/>
                    </a:cubicBezTo>
                    <a:cubicBezTo>
                      <a:pt x="33559" y="9525"/>
                      <a:pt x="31844" y="9906"/>
                      <a:pt x="30225" y="10763"/>
                    </a:cubicBezTo>
                    <a:cubicBezTo>
                      <a:pt x="28606" y="11621"/>
                      <a:pt x="27082" y="12859"/>
                      <a:pt x="25748" y="14383"/>
                    </a:cubicBezTo>
                    <a:cubicBezTo>
                      <a:pt x="24415" y="16002"/>
                      <a:pt x="23177" y="17812"/>
                      <a:pt x="22129" y="20003"/>
                    </a:cubicBezTo>
                    <a:cubicBezTo>
                      <a:pt x="21081" y="22193"/>
                      <a:pt x="20414" y="24479"/>
                      <a:pt x="19938" y="26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 rot="143743">
              <a:off x="323392" y="398661"/>
              <a:ext cx="932047" cy="193109"/>
              <a:chOff x="7927588" y="4699870"/>
              <a:chExt cx="932071" cy="193114"/>
            </a:xfrm>
          </p:grpSpPr>
          <p:sp>
            <p:nvSpPr>
              <p:cNvPr id="188" name="Google Shape;188;p11"/>
              <p:cNvSpPr/>
              <p:nvPr/>
            </p:nvSpPr>
            <p:spPr>
              <a:xfrm rot="314828">
                <a:off x="7928626" y="4798468"/>
                <a:ext cx="85383" cy="26612"/>
              </a:xfrm>
              <a:custGeom>
                <a:avLst/>
                <a:gdLst/>
                <a:ahLst/>
                <a:cxnLst/>
                <a:rect l="l" t="t" r="r" b="b"/>
                <a:pathLst>
                  <a:path w="115680" h="36055" extrusionOk="0">
                    <a:moveTo>
                      <a:pt x="0" y="10114"/>
                    </a:moveTo>
                    <a:cubicBezTo>
                      <a:pt x="6851" y="9848"/>
                      <a:pt x="13123" y="9528"/>
                      <a:pt x="18821" y="9160"/>
                    </a:cubicBezTo>
                    <a:cubicBezTo>
                      <a:pt x="24515" y="8789"/>
                      <a:pt x="29474" y="8469"/>
                      <a:pt x="33675" y="8195"/>
                    </a:cubicBezTo>
                    <a:cubicBezTo>
                      <a:pt x="38588" y="7875"/>
                      <a:pt x="43043" y="7503"/>
                      <a:pt x="47068" y="7066"/>
                    </a:cubicBezTo>
                    <a:cubicBezTo>
                      <a:pt x="51281" y="6792"/>
                      <a:pt x="56619" y="6268"/>
                      <a:pt x="63075" y="5495"/>
                    </a:cubicBezTo>
                    <a:cubicBezTo>
                      <a:pt x="68671" y="4959"/>
                      <a:pt x="75710" y="4244"/>
                      <a:pt x="84190" y="3341"/>
                    </a:cubicBezTo>
                    <a:cubicBezTo>
                      <a:pt x="92670" y="2435"/>
                      <a:pt x="103023" y="1321"/>
                      <a:pt x="115258" y="0"/>
                    </a:cubicBezTo>
                    <a:lnTo>
                      <a:pt x="115680" y="26907"/>
                    </a:lnTo>
                    <a:cubicBezTo>
                      <a:pt x="105825" y="26840"/>
                      <a:pt x="97590" y="26887"/>
                      <a:pt x="91005" y="27051"/>
                    </a:cubicBezTo>
                    <a:cubicBezTo>
                      <a:pt x="84420" y="27215"/>
                      <a:pt x="79094" y="27344"/>
                      <a:pt x="75057" y="27430"/>
                    </a:cubicBezTo>
                    <a:cubicBezTo>
                      <a:pt x="70317" y="27559"/>
                      <a:pt x="66451" y="27813"/>
                      <a:pt x="63493" y="28181"/>
                    </a:cubicBezTo>
                    <a:cubicBezTo>
                      <a:pt x="60511" y="28544"/>
                      <a:pt x="56326" y="29079"/>
                      <a:pt x="50917" y="29787"/>
                    </a:cubicBezTo>
                    <a:cubicBezTo>
                      <a:pt x="46384" y="30439"/>
                      <a:pt x="40233" y="31229"/>
                      <a:pt x="32456" y="32167"/>
                    </a:cubicBezTo>
                    <a:cubicBezTo>
                      <a:pt x="24695" y="33112"/>
                      <a:pt x="14870" y="34410"/>
                      <a:pt x="3009" y="36055"/>
                    </a:cubicBezTo>
                    <a:lnTo>
                      <a:pt x="4" y="101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rot="315344">
                <a:off x="8037835" y="4704559"/>
                <a:ext cx="110378" cy="174190"/>
              </a:xfrm>
              <a:custGeom>
                <a:avLst/>
                <a:gdLst/>
                <a:ahLst/>
                <a:cxnLst/>
                <a:rect l="l" t="t" r="r" b="b"/>
                <a:pathLst>
                  <a:path w="65231" h="102942" extrusionOk="0">
                    <a:moveTo>
                      <a:pt x="40934" y="286"/>
                    </a:moveTo>
                    <a:lnTo>
                      <a:pt x="48554" y="31814"/>
                    </a:lnTo>
                    <a:cubicBezTo>
                      <a:pt x="47411" y="28956"/>
                      <a:pt x="45982" y="26956"/>
                      <a:pt x="44363" y="25717"/>
                    </a:cubicBezTo>
                    <a:cubicBezTo>
                      <a:pt x="42743" y="24479"/>
                      <a:pt x="41124" y="23813"/>
                      <a:pt x="39600" y="23527"/>
                    </a:cubicBezTo>
                    <a:cubicBezTo>
                      <a:pt x="37790" y="23241"/>
                      <a:pt x="35885" y="23336"/>
                      <a:pt x="33980" y="23908"/>
                    </a:cubicBezTo>
                    <a:cubicBezTo>
                      <a:pt x="29408" y="25908"/>
                      <a:pt x="25598" y="28861"/>
                      <a:pt x="22550" y="32766"/>
                    </a:cubicBezTo>
                    <a:cubicBezTo>
                      <a:pt x="21312" y="34481"/>
                      <a:pt x="20074" y="36385"/>
                      <a:pt x="18836" y="38672"/>
                    </a:cubicBezTo>
                    <a:cubicBezTo>
                      <a:pt x="17693" y="40958"/>
                      <a:pt x="16740" y="43625"/>
                      <a:pt x="15978" y="46577"/>
                    </a:cubicBezTo>
                    <a:cubicBezTo>
                      <a:pt x="15311" y="49625"/>
                      <a:pt x="14930" y="52959"/>
                      <a:pt x="14835" y="56674"/>
                    </a:cubicBezTo>
                    <a:cubicBezTo>
                      <a:pt x="14740" y="60389"/>
                      <a:pt x="15121" y="64579"/>
                      <a:pt x="15883" y="69247"/>
                    </a:cubicBezTo>
                    <a:cubicBezTo>
                      <a:pt x="16645" y="65437"/>
                      <a:pt x="17693" y="62103"/>
                      <a:pt x="18931" y="59341"/>
                    </a:cubicBezTo>
                    <a:cubicBezTo>
                      <a:pt x="20264" y="56578"/>
                      <a:pt x="21693" y="54293"/>
                      <a:pt x="23312" y="52388"/>
                    </a:cubicBezTo>
                    <a:cubicBezTo>
                      <a:pt x="24932" y="50483"/>
                      <a:pt x="26646" y="48959"/>
                      <a:pt x="28456" y="47815"/>
                    </a:cubicBezTo>
                    <a:cubicBezTo>
                      <a:pt x="30266" y="46672"/>
                      <a:pt x="32075" y="45815"/>
                      <a:pt x="33885" y="45244"/>
                    </a:cubicBezTo>
                    <a:cubicBezTo>
                      <a:pt x="38076" y="43815"/>
                      <a:pt x="42648" y="43625"/>
                      <a:pt x="47411" y="44577"/>
                    </a:cubicBezTo>
                    <a:cubicBezTo>
                      <a:pt x="51316" y="45625"/>
                      <a:pt x="54554" y="47530"/>
                      <a:pt x="57317" y="50292"/>
                    </a:cubicBezTo>
                    <a:cubicBezTo>
                      <a:pt x="59984" y="53054"/>
                      <a:pt x="62079" y="56388"/>
                      <a:pt x="63317" y="60198"/>
                    </a:cubicBezTo>
                    <a:cubicBezTo>
                      <a:pt x="64651" y="64008"/>
                      <a:pt x="65318" y="68104"/>
                      <a:pt x="65222" y="72390"/>
                    </a:cubicBezTo>
                    <a:cubicBezTo>
                      <a:pt x="65222" y="76676"/>
                      <a:pt x="64460" y="80772"/>
                      <a:pt x="62936" y="84677"/>
                    </a:cubicBezTo>
                    <a:cubicBezTo>
                      <a:pt x="61412" y="88583"/>
                      <a:pt x="59222" y="92012"/>
                      <a:pt x="56078" y="95060"/>
                    </a:cubicBezTo>
                    <a:cubicBezTo>
                      <a:pt x="52935" y="98108"/>
                      <a:pt x="49125" y="100298"/>
                      <a:pt x="44553" y="101537"/>
                    </a:cubicBezTo>
                    <a:cubicBezTo>
                      <a:pt x="37600" y="103442"/>
                      <a:pt x="31123" y="103442"/>
                      <a:pt x="25027" y="101346"/>
                    </a:cubicBezTo>
                    <a:cubicBezTo>
                      <a:pt x="19026" y="99346"/>
                      <a:pt x="13978" y="95822"/>
                      <a:pt x="9882" y="90869"/>
                    </a:cubicBezTo>
                    <a:cubicBezTo>
                      <a:pt x="5786" y="85915"/>
                      <a:pt x="2929" y="79629"/>
                      <a:pt x="1214" y="72200"/>
                    </a:cubicBezTo>
                    <a:cubicBezTo>
                      <a:pt x="-405" y="64675"/>
                      <a:pt x="-405" y="56483"/>
                      <a:pt x="1214" y="47434"/>
                    </a:cubicBezTo>
                    <a:cubicBezTo>
                      <a:pt x="1976" y="43434"/>
                      <a:pt x="2834" y="39434"/>
                      <a:pt x="3977" y="35623"/>
                    </a:cubicBezTo>
                    <a:cubicBezTo>
                      <a:pt x="5120" y="31814"/>
                      <a:pt x="6929" y="27908"/>
                      <a:pt x="9692" y="24098"/>
                    </a:cubicBezTo>
                    <a:cubicBezTo>
                      <a:pt x="12359" y="20288"/>
                      <a:pt x="16169" y="16383"/>
                      <a:pt x="21026" y="12383"/>
                    </a:cubicBezTo>
                    <a:cubicBezTo>
                      <a:pt x="25884" y="8382"/>
                      <a:pt x="32456" y="4286"/>
                      <a:pt x="40838" y="0"/>
                    </a:cubicBezTo>
                    <a:close/>
                    <a:moveTo>
                      <a:pt x="25789" y="78105"/>
                    </a:moveTo>
                    <a:cubicBezTo>
                      <a:pt x="26456" y="80677"/>
                      <a:pt x="27408" y="82963"/>
                      <a:pt x="28646" y="85058"/>
                    </a:cubicBezTo>
                    <a:cubicBezTo>
                      <a:pt x="29885" y="87154"/>
                      <a:pt x="31123" y="88868"/>
                      <a:pt x="32552" y="90297"/>
                    </a:cubicBezTo>
                    <a:cubicBezTo>
                      <a:pt x="33980" y="91726"/>
                      <a:pt x="35409" y="92774"/>
                      <a:pt x="36838" y="93440"/>
                    </a:cubicBezTo>
                    <a:cubicBezTo>
                      <a:pt x="38267" y="94107"/>
                      <a:pt x="39600" y="94298"/>
                      <a:pt x="40743" y="94012"/>
                    </a:cubicBezTo>
                    <a:cubicBezTo>
                      <a:pt x="43124" y="93440"/>
                      <a:pt x="45029" y="91440"/>
                      <a:pt x="46172" y="88106"/>
                    </a:cubicBezTo>
                    <a:cubicBezTo>
                      <a:pt x="47411" y="84773"/>
                      <a:pt x="47792" y="80486"/>
                      <a:pt x="47220" y="75248"/>
                    </a:cubicBezTo>
                    <a:cubicBezTo>
                      <a:pt x="47030" y="72676"/>
                      <a:pt x="46268" y="70199"/>
                      <a:pt x="45029" y="67723"/>
                    </a:cubicBezTo>
                    <a:cubicBezTo>
                      <a:pt x="43791" y="65246"/>
                      <a:pt x="42458" y="63151"/>
                      <a:pt x="40934" y="61341"/>
                    </a:cubicBezTo>
                    <a:cubicBezTo>
                      <a:pt x="39410" y="59531"/>
                      <a:pt x="37886" y="58103"/>
                      <a:pt x="36266" y="57055"/>
                    </a:cubicBezTo>
                    <a:cubicBezTo>
                      <a:pt x="34647" y="56102"/>
                      <a:pt x="33314" y="55721"/>
                      <a:pt x="32266" y="55912"/>
                    </a:cubicBezTo>
                    <a:cubicBezTo>
                      <a:pt x="30647" y="56483"/>
                      <a:pt x="29218" y="57436"/>
                      <a:pt x="28075" y="58769"/>
                    </a:cubicBezTo>
                    <a:cubicBezTo>
                      <a:pt x="26932" y="60198"/>
                      <a:pt x="26075" y="61913"/>
                      <a:pt x="25503" y="63913"/>
                    </a:cubicBezTo>
                    <a:cubicBezTo>
                      <a:pt x="24932" y="65913"/>
                      <a:pt x="24646" y="68104"/>
                      <a:pt x="24646" y="70580"/>
                    </a:cubicBezTo>
                    <a:cubicBezTo>
                      <a:pt x="24646" y="73057"/>
                      <a:pt x="25027" y="75533"/>
                      <a:pt x="25694" y="780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rot="-585272">
                <a:off x="8129553" y="4746313"/>
                <a:ext cx="159960" cy="124541"/>
              </a:xfrm>
              <a:custGeom>
                <a:avLst/>
                <a:gdLst/>
                <a:ahLst/>
                <a:cxnLst/>
                <a:rect l="l" t="t" r="r" b="b"/>
                <a:pathLst>
                  <a:path w="152685" h="118877" extrusionOk="0">
                    <a:moveTo>
                      <a:pt x="29130" y="8"/>
                    </a:moveTo>
                    <a:cubicBezTo>
                      <a:pt x="33207" y="563"/>
                      <a:pt x="36575" y="1059"/>
                      <a:pt x="39229" y="1497"/>
                    </a:cubicBezTo>
                    <a:cubicBezTo>
                      <a:pt x="41890" y="1934"/>
                      <a:pt x="43989" y="2255"/>
                      <a:pt x="45536" y="2470"/>
                    </a:cubicBezTo>
                    <a:lnTo>
                      <a:pt x="49749" y="3044"/>
                    </a:lnTo>
                    <a:lnTo>
                      <a:pt x="54595" y="3709"/>
                    </a:lnTo>
                    <a:cubicBezTo>
                      <a:pt x="56557" y="3982"/>
                      <a:pt x="59199" y="4311"/>
                      <a:pt x="62508" y="4686"/>
                    </a:cubicBezTo>
                    <a:cubicBezTo>
                      <a:pt x="65815" y="5069"/>
                      <a:pt x="70160" y="5487"/>
                      <a:pt x="75534" y="5932"/>
                    </a:cubicBezTo>
                    <a:cubicBezTo>
                      <a:pt x="72931" y="6155"/>
                      <a:pt x="70884" y="6479"/>
                      <a:pt x="69394" y="6917"/>
                    </a:cubicBezTo>
                    <a:cubicBezTo>
                      <a:pt x="67901" y="7355"/>
                      <a:pt x="66753" y="7882"/>
                      <a:pt x="65955" y="8484"/>
                    </a:cubicBezTo>
                    <a:cubicBezTo>
                      <a:pt x="65022" y="9078"/>
                      <a:pt x="64416" y="9774"/>
                      <a:pt x="64162" y="10598"/>
                    </a:cubicBezTo>
                    <a:cubicBezTo>
                      <a:pt x="64142" y="11747"/>
                      <a:pt x="64404" y="13565"/>
                      <a:pt x="64912" y="16070"/>
                    </a:cubicBezTo>
                    <a:cubicBezTo>
                      <a:pt x="65330" y="18274"/>
                      <a:pt x="66170" y="21322"/>
                      <a:pt x="67425" y="25214"/>
                    </a:cubicBezTo>
                    <a:cubicBezTo>
                      <a:pt x="68679" y="29107"/>
                      <a:pt x="70641" y="34386"/>
                      <a:pt x="73302" y="41038"/>
                    </a:cubicBezTo>
                    <a:cubicBezTo>
                      <a:pt x="80126" y="35109"/>
                      <a:pt x="85351" y="30385"/>
                      <a:pt x="88969" y="26875"/>
                    </a:cubicBezTo>
                    <a:cubicBezTo>
                      <a:pt x="92604" y="23366"/>
                      <a:pt x="95336" y="20665"/>
                      <a:pt x="97169" y="18766"/>
                    </a:cubicBezTo>
                    <a:cubicBezTo>
                      <a:pt x="99041" y="16593"/>
                      <a:pt x="100174" y="15108"/>
                      <a:pt x="100573" y="14299"/>
                    </a:cubicBezTo>
                    <a:cubicBezTo>
                      <a:pt x="100526" y="13580"/>
                      <a:pt x="100408" y="12849"/>
                      <a:pt x="100229" y="12107"/>
                    </a:cubicBezTo>
                    <a:cubicBezTo>
                      <a:pt x="99963" y="10927"/>
                      <a:pt x="99154" y="9027"/>
                      <a:pt x="97790" y="6405"/>
                    </a:cubicBezTo>
                    <a:cubicBezTo>
                      <a:pt x="101546" y="7206"/>
                      <a:pt x="104821" y="7839"/>
                      <a:pt x="107619" y="8289"/>
                    </a:cubicBezTo>
                    <a:cubicBezTo>
                      <a:pt x="110425" y="8746"/>
                      <a:pt x="112793" y="9176"/>
                      <a:pt x="114747" y="9586"/>
                    </a:cubicBezTo>
                    <a:cubicBezTo>
                      <a:pt x="116967" y="10036"/>
                      <a:pt x="118784" y="10356"/>
                      <a:pt x="120187" y="10544"/>
                    </a:cubicBezTo>
                    <a:cubicBezTo>
                      <a:pt x="121726" y="10759"/>
                      <a:pt x="123989" y="10993"/>
                      <a:pt x="126959" y="11263"/>
                    </a:cubicBezTo>
                    <a:cubicBezTo>
                      <a:pt x="129375" y="11450"/>
                      <a:pt x="132653" y="11720"/>
                      <a:pt x="136827" y="12080"/>
                    </a:cubicBezTo>
                    <a:cubicBezTo>
                      <a:pt x="140997" y="12439"/>
                      <a:pt x="146284" y="12763"/>
                      <a:pt x="152685" y="13072"/>
                    </a:cubicBezTo>
                    <a:cubicBezTo>
                      <a:pt x="147136" y="14886"/>
                      <a:pt x="142380" y="16699"/>
                      <a:pt x="138414" y="18524"/>
                    </a:cubicBezTo>
                    <a:cubicBezTo>
                      <a:pt x="134447" y="20337"/>
                      <a:pt x="131141" y="21994"/>
                      <a:pt x="128507" y="23495"/>
                    </a:cubicBezTo>
                    <a:cubicBezTo>
                      <a:pt x="125408" y="25218"/>
                      <a:pt x="122817" y="26860"/>
                      <a:pt x="120746" y="28438"/>
                    </a:cubicBezTo>
                    <a:cubicBezTo>
                      <a:pt x="118631" y="30291"/>
                      <a:pt x="116025" y="32589"/>
                      <a:pt x="112930" y="35313"/>
                    </a:cubicBezTo>
                    <a:cubicBezTo>
                      <a:pt x="110163" y="37790"/>
                      <a:pt x="106771" y="40870"/>
                      <a:pt x="102765" y="44536"/>
                    </a:cubicBezTo>
                    <a:cubicBezTo>
                      <a:pt x="98751" y="48209"/>
                      <a:pt x="93866" y="52801"/>
                      <a:pt x="88106" y="58299"/>
                    </a:cubicBezTo>
                    <a:cubicBezTo>
                      <a:pt x="90885" y="65123"/>
                      <a:pt x="93616" y="71008"/>
                      <a:pt x="96313" y="75956"/>
                    </a:cubicBezTo>
                    <a:cubicBezTo>
                      <a:pt x="98986" y="80899"/>
                      <a:pt x="101323" y="85011"/>
                      <a:pt x="103304" y="88286"/>
                    </a:cubicBezTo>
                    <a:cubicBezTo>
                      <a:pt x="105633" y="92186"/>
                      <a:pt x="107849" y="95351"/>
                      <a:pt x="109944" y="97782"/>
                    </a:cubicBezTo>
                    <a:cubicBezTo>
                      <a:pt x="112042" y="100217"/>
                      <a:pt x="114352" y="102683"/>
                      <a:pt x="116877" y="105172"/>
                    </a:cubicBezTo>
                    <a:cubicBezTo>
                      <a:pt x="119010" y="107325"/>
                      <a:pt x="121527" y="109639"/>
                      <a:pt x="124403" y="112105"/>
                    </a:cubicBezTo>
                    <a:cubicBezTo>
                      <a:pt x="127288" y="114579"/>
                      <a:pt x="130437" y="116833"/>
                      <a:pt x="133888" y="118877"/>
                    </a:cubicBezTo>
                    <a:cubicBezTo>
                      <a:pt x="130191" y="118662"/>
                      <a:pt x="126623" y="118350"/>
                      <a:pt x="123176" y="117943"/>
                    </a:cubicBezTo>
                    <a:cubicBezTo>
                      <a:pt x="119718" y="117545"/>
                      <a:pt x="116642" y="117302"/>
                      <a:pt x="113934" y="117220"/>
                    </a:cubicBezTo>
                    <a:cubicBezTo>
                      <a:pt x="110804" y="117076"/>
                      <a:pt x="107834" y="116880"/>
                      <a:pt x="105004" y="116634"/>
                    </a:cubicBezTo>
                    <a:cubicBezTo>
                      <a:pt x="102155" y="116536"/>
                      <a:pt x="99244" y="116349"/>
                      <a:pt x="96278" y="116087"/>
                    </a:cubicBezTo>
                    <a:cubicBezTo>
                      <a:pt x="93734" y="115884"/>
                      <a:pt x="90904" y="115638"/>
                      <a:pt x="87789" y="115348"/>
                    </a:cubicBezTo>
                    <a:cubicBezTo>
                      <a:pt x="84679" y="115067"/>
                      <a:pt x="81513" y="114704"/>
                      <a:pt x="78285" y="114258"/>
                    </a:cubicBezTo>
                    <a:cubicBezTo>
                      <a:pt x="79727" y="113168"/>
                      <a:pt x="80860" y="112113"/>
                      <a:pt x="81716" y="111089"/>
                    </a:cubicBezTo>
                    <a:cubicBezTo>
                      <a:pt x="82576" y="110065"/>
                      <a:pt x="83283" y="109150"/>
                      <a:pt x="83811" y="108369"/>
                    </a:cubicBezTo>
                    <a:cubicBezTo>
                      <a:pt x="84510" y="107462"/>
                      <a:pt x="84984" y="106595"/>
                      <a:pt x="85241" y="105774"/>
                    </a:cubicBezTo>
                    <a:cubicBezTo>
                      <a:pt x="85253" y="104633"/>
                      <a:pt x="84812" y="102706"/>
                      <a:pt x="83889" y="100006"/>
                    </a:cubicBezTo>
                    <a:cubicBezTo>
                      <a:pt x="83069" y="97606"/>
                      <a:pt x="81744" y="94237"/>
                      <a:pt x="79903" y="89907"/>
                    </a:cubicBezTo>
                    <a:cubicBezTo>
                      <a:pt x="78058" y="85581"/>
                      <a:pt x="75300" y="79653"/>
                      <a:pt x="71606" y="72138"/>
                    </a:cubicBezTo>
                    <a:cubicBezTo>
                      <a:pt x="67913" y="75065"/>
                      <a:pt x="64947" y="77664"/>
                      <a:pt x="62704" y="79934"/>
                    </a:cubicBezTo>
                    <a:cubicBezTo>
                      <a:pt x="60465" y="82205"/>
                      <a:pt x="58737" y="84108"/>
                      <a:pt x="57518" y="85663"/>
                    </a:cubicBezTo>
                    <a:cubicBezTo>
                      <a:pt x="56127" y="87477"/>
                      <a:pt x="55138" y="88985"/>
                      <a:pt x="54544" y="90189"/>
                    </a:cubicBezTo>
                    <a:cubicBezTo>
                      <a:pt x="54087" y="91416"/>
                      <a:pt x="53891" y="92819"/>
                      <a:pt x="53970" y="94402"/>
                    </a:cubicBezTo>
                    <a:cubicBezTo>
                      <a:pt x="54067" y="95699"/>
                      <a:pt x="54290" y="97270"/>
                      <a:pt x="54610" y="99103"/>
                    </a:cubicBezTo>
                    <a:cubicBezTo>
                      <a:pt x="54931" y="100936"/>
                      <a:pt x="55666" y="102858"/>
                      <a:pt x="56830" y="104875"/>
                    </a:cubicBezTo>
                    <a:cubicBezTo>
                      <a:pt x="49745" y="104340"/>
                      <a:pt x="43816" y="103742"/>
                      <a:pt x="39041" y="103089"/>
                    </a:cubicBezTo>
                    <a:lnTo>
                      <a:pt x="31878" y="102104"/>
                    </a:lnTo>
                    <a:cubicBezTo>
                      <a:pt x="29627" y="101799"/>
                      <a:pt x="26965" y="101362"/>
                      <a:pt x="23901" y="100799"/>
                    </a:cubicBezTo>
                    <a:cubicBezTo>
                      <a:pt x="21252" y="100291"/>
                      <a:pt x="17926" y="99728"/>
                      <a:pt x="13940" y="99111"/>
                    </a:cubicBezTo>
                    <a:cubicBezTo>
                      <a:pt x="9942" y="98489"/>
                      <a:pt x="5296" y="97680"/>
                      <a:pt x="0" y="96664"/>
                    </a:cubicBezTo>
                    <a:cubicBezTo>
                      <a:pt x="1618" y="96313"/>
                      <a:pt x="3334" y="95828"/>
                      <a:pt x="5135" y="95222"/>
                    </a:cubicBezTo>
                    <a:cubicBezTo>
                      <a:pt x="6941" y="94609"/>
                      <a:pt x="8520" y="94042"/>
                      <a:pt x="9876" y="93507"/>
                    </a:cubicBezTo>
                    <a:cubicBezTo>
                      <a:pt x="11540" y="92881"/>
                      <a:pt x="13139" y="92170"/>
                      <a:pt x="14675" y="91373"/>
                    </a:cubicBezTo>
                    <a:cubicBezTo>
                      <a:pt x="16390" y="90322"/>
                      <a:pt x="19177" y="88274"/>
                      <a:pt x="23030" y="85229"/>
                    </a:cubicBezTo>
                    <a:cubicBezTo>
                      <a:pt x="26239" y="82658"/>
                      <a:pt x="30670" y="79012"/>
                      <a:pt x="36329" y="74275"/>
                    </a:cubicBezTo>
                    <a:cubicBezTo>
                      <a:pt x="41984" y="69547"/>
                      <a:pt x="49370" y="63153"/>
                      <a:pt x="58487" y="55099"/>
                    </a:cubicBezTo>
                    <a:cubicBezTo>
                      <a:pt x="55009" y="46040"/>
                      <a:pt x="52168" y="38818"/>
                      <a:pt x="49976" y="33437"/>
                    </a:cubicBezTo>
                    <a:cubicBezTo>
                      <a:pt x="47771" y="28055"/>
                      <a:pt x="46095" y="23862"/>
                      <a:pt x="44938" y="20834"/>
                    </a:cubicBezTo>
                    <a:cubicBezTo>
                      <a:pt x="43555" y="17355"/>
                      <a:pt x="42519" y="14995"/>
                      <a:pt x="41831" y="13756"/>
                    </a:cubicBezTo>
                    <a:cubicBezTo>
                      <a:pt x="41140" y="12517"/>
                      <a:pt x="40186" y="11103"/>
                      <a:pt x="38975" y="9504"/>
                    </a:cubicBezTo>
                    <a:cubicBezTo>
                      <a:pt x="37032" y="6948"/>
                      <a:pt x="33761" y="3775"/>
                      <a:pt x="29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rot="-585272">
                <a:off x="8278956" y="4758076"/>
                <a:ext cx="110456" cy="107415"/>
              </a:xfrm>
              <a:custGeom>
                <a:avLst/>
                <a:gdLst/>
                <a:ahLst/>
                <a:cxnLst/>
                <a:rect l="l" t="t" r="r" b="b"/>
                <a:pathLst>
                  <a:path w="105433" h="102530" extrusionOk="0">
                    <a:moveTo>
                      <a:pt x="47845" y="4"/>
                    </a:moveTo>
                    <a:lnTo>
                      <a:pt x="72431" y="2302"/>
                    </a:lnTo>
                    <a:cubicBezTo>
                      <a:pt x="70840" y="5526"/>
                      <a:pt x="69547" y="8453"/>
                      <a:pt x="68538" y="11106"/>
                    </a:cubicBezTo>
                    <a:cubicBezTo>
                      <a:pt x="67534" y="13756"/>
                      <a:pt x="66752" y="16050"/>
                      <a:pt x="66201" y="17977"/>
                    </a:cubicBezTo>
                    <a:cubicBezTo>
                      <a:pt x="65451" y="20306"/>
                      <a:pt x="64962" y="22385"/>
                      <a:pt x="64709" y="24214"/>
                    </a:cubicBezTo>
                    <a:lnTo>
                      <a:pt x="63872" y="30318"/>
                    </a:lnTo>
                    <a:cubicBezTo>
                      <a:pt x="63606" y="32288"/>
                      <a:pt x="63227" y="34453"/>
                      <a:pt x="62762" y="36821"/>
                    </a:cubicBezTo>
                    <a:cubicBezTo>
                      <a:pt x="62293" y="39189"/>
                      <a:pt x="61789" y="41773"/>
                      <a:pt x="61273" y="44559"/>
                    </a:cubicBezTo>
                    <a:cubicBezTo>
                      <a:pt x="66342" y="45114"/>
                      <a:pt x="70680" y="45563"/>
                      <a:pt x="74287" y="45911"/>
                    </a:cubicBezTo>
                    <a:cubicBezTo>
                      <a:pt x="77886" y="46271"/>
                      <a:pt x="80876" y="46603"/>
                      <a:pt x="83264" y="46927"/>
                    </a:cubicBezTo>
                    <a:lnTo>
                      <a:pt x="90009" y="47853"/>
                    </a:lnTo>
                    <a:cubicBezTo>
                      <a:pt x="91693" y="48088"/>
                      <a:pt x="93393" y="48244"/>
                      <a:pt x="95089" y="48338"/>
                    </a:cubicBezTo>
                    <a:cubicBezTo>
                      <a:pt x="96656" y="48408"/>
                      <a:pt x="98333" y="48463"/>
                      <a:pt x="100119" y="48486"/>
                    </a:cubicBezTo>
                    <a:cubicBezTo>
                      <a:pt x="101901" y="48518"/>
                      <a:pt x="103667" y="48369"/>
                      <a:pt x="105434" y="48037"/>
                    </a:cubicBezTo>
                    <a:lnTo>
                      <a:pt x="103828" y="66061"/>
                    </a:lnTo>
                    <a:cubicBezTo>
                      <a:pt x="100768" y="65361"/>
                      <a:pt x="98016" y="64834"/>
                      <a:pt x="95562" y="64501"/>
                    </a:cubicBezTo>
                    <a:cubicBezTo>
                      <a:pt x="93096" y="64161"/>
                      <a:pt x="90962" y="63798"/>
                      <a:pt x="89165" y="63411"/>
                    </a:cubicBezTo>
                    <a:cubicBezTo>
                      <a:pt x="87058" y="63118"/>
                      <a:pt x="85171" y="62790"/>
                      <a:pt x="83510" y="62419"/>
                    </a:cubicBezTo>
                    <a:lnTo>
                      <a:pt x="77191" y="61551"/>
                    </a:lnTo>
                    <a:cubicBezTo>
                      <a:pt x="75084" y="61266"/>
                      <a:pt x="72509" y="60984"/>
                      <a:pt x="69468" y="60711"/>
                    </a:cubicBezTo>
                    <a:cubicBezTo>
                      <a:pt x="66424" y="60437"/>
                      <a:pt x="62860" y="60089"/>
                      <a:pt x="58772" y="59675"/>
                    </a:cubicBezTo>
                    <a:cubicBezTo>
                      <a:pt x="58167" y="62024"/>
                      <a:pt x="57682" y="64240"/>
                      <a:pt x="57322" y="66342"/>
                    </a:cubicBezTo>
                    <a:cubicBezTo>
                      <a:pt x="56963" y="68437"/>
                      <a:pt x="56736" y="70340"/>
                      <a:pt x="56642" y="72044"/>
                    </a:cubicBezTo>
                    <a:cubicBezTo>
                      <a:pt x="56377" y="74013"/>
                      <a:pt x="56271" y="75854"/>
                      <a:pt x="56318" y="77581"/>
                    </a:cubicBezTo>
                    <a:cubicBezTo>
                      <a:pt x="56209" y="79426"/>
                      <a:pt x="56209" y="81576"/>
                      <a:pt x="56291" y="84018"/>
                    </a:cubicBezTo>
                    <a:cubicBezTo>
                      <a:pt x="56283" y="86156"/>
                      <a:pt x="56322" y="88739"/>
                      <a:pt x="56408" y="91760"/>
                    </a:cubicBezTo>
                    <a:cubicBezTo>
                      <a:pt x="56498" y="94773"/>
                      <a:pt x="56611" y="98368"/>
                      <a:pt x="56760" y="102530"/>
                    </a:cubicBezTo>
                    <a:lnTo>
                      <a:pt x="33800" y="99384"/>
                    </a:lnTo>
                    <a:cubicBezTo>
                      <a:pt x="34875" y="95672"/>
                      <a:pt x="35797" y="92334"/>
                      <a:pt x="36571" y="89360"/>
                    </a:cubicBezTo>
                    <a:cubicBezTo>
                      <a:pt x="37329" y="86386"/>
                      <a:pt x="37986" y="83940"/>
                      <a:pt x="38541" y="82009"/>
                    </a:cubicBezTo>
                    <a:cubicBezTo>
                      <a:pt x="39146" y="79661"/>
                      <a:pt x="39651" y="77585"/>
                      <a:pt x="40029" y="75772"/>
                    </a:cubicBezTo>
                    <a:cubicBezTo>
                      <a:pt x="40487" y="73552"/>
                      <a:pt x="40936" y="71325"/>
                      <a:pt x="41385" y="69093"/>
                    </a:cubicBezTo>
                    <a:cubicBezTo>
                      <a:pt x="41788" y="67151"/>
                      <a:pt x="42148" y="65088"/>
                      <a:pt x="42449" y="62903"/>
                    </a:cubicBezTo>
                    <a:cubicBezTo>
                      <a:pt x="42742" y="60730"/>
                      <a:pt x="42957" y="58651"/>
                      <a:pt x="43089" y="56662"/>
                    </a:cubicBezTo>
                    <a:cubicBezTo>
                      <a:pt x="39592" y="56048"/>
                      <a:pt x="36473" y="55580"/>
                      <a:pt x="33722" y="55279"/>
                    </a:cubicBezTo>
                    <a:cubicBezTo>
                      <a:pt x="30975" y="54974"/>
                      <a:pt x="28614" y="54755"/>
                      <a:pt x="26625" y="54626"/>
                    </a:cubicBezTo>
                    <a:cubicBezTo>
                      <a:pt x="24362" y="54458"/>
                      <a:pt x="22373" y="54333"/>
                      <a:pt x="20669" y="54235"/>
                    </a:cubicBezTo>
                    <a:cubicBezTo>
                      <a:pt x="18942" y="54286"/>
                      <a:pt x="17015" y="54243"/>
                      <a:pt x="14897" y="54091"/>
                    </a:cubicBezTo>
                    <a:cubicBezTo>
                      <a:pt x="13033" y="54122"/>
                      <a:pt x="10833" y="54001"/>
                      <a:pt x="8296" y="53719"/>
                    </a:cubicBezTo>
                    <a:cubicBezTo>
                      <a:pt x="5752" y="53446"/>
                      <a:pt x="2994" y="53243"/>
                      <a:pt x="0" y="53117"/>
                    </a:cubicBezTo>
                    <a:lnTo>
                      <a:pt x="895" y="35641"/>
                    </a:lnTo>
                    <a:cubicBezTo>
                      <a:pt x="4650" y="36442"/>
                      <a:pt x="7961" y="37114"/>
                      <a:pt x="10817" y="37642"/>
                    </a:cubicBezTo>
                    <a:cubicBezTo>
                      <a:pt x="13682" y="38185"/>
                      <a:pt x="16089" y="38580"/>
                      <a:pt x="18063" y="38849"/>
                    </a:cubicBezTo>
                    <a:lnTo>
                      <a:pt x="23745" y="39631"/>
                    </a:lnTo>
                    <a:lnTo>
                      <a:pt x="30064" y="40499"/>
                    </a:lnTo>
                    <a:lnTo>
                      <a:pt x="46704" y="42777"/>
                    </a:lnTo>
                    <a:cubicBezTo>
                      <a:pt x="47201" y="39123"/>
                      <a:pt x="47619" y="35926"/>
                      <a:pt x="47916" y="33175"/>
                    </a:cubicBezTo>
                    <a:cubicBezTo>
                      <a:pt x="48221" y="30428"/>
                      <a:pt x="48424" y="28134"/>
                      <a:pt x="48537" y="26285"/>
                    </a:cubicBezTo>
                    <a:cubicBezTo>
                      <a:pt x="48682" y="24159"/>
                      <a:pt x="48772" y="22455"/>
                      <a:pt x="48811" y="21170"/>
                    </a:cubicBezTo>
                    <a:cubicBezTo>
                      <a:pt x="48861" y="19747"/>
                      <a:pt x="48811" y="18024"/>
                      <a:pt x="48662" y="16003"/>
                    </a:cubicBezTo>
                    <a:cubicBezTo>
                      <a:pt x="48611" y="14280"/>
                      <a:pt x="48518" y="12083"/>
                      <a:pt x="48381" y="9414"/>
                    </a:cubicBezTo>
                    <a:cubicBezTo>
                      <a:pt x="48244" y="6753"/>
                      <a:pt x="48068" y="3615"/>
                      <a:pt x="4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rot="-584097">
                <a:off x="8397361" y="4733250"/>
                <a:ext cx="117082" cy="150690"/>
              </a:xfrm>
              <a:custGeom>
                <a:avLst/>
                <a:gdLst/>
                <a:ahLst/>
                <a:cxnLst/>
                <a:rect l="l" t="t" r="r" b="b"/>
                <a:pathLst>
                  <a:path w="71342" h="91821" extrusionOk="0">
                    <a:moveTo>
                      <a:pt x="25908" y="0"/>
                    </a:moveTo>
                    <a:cubicBezTo>
                      <a:pt x="28670" y="381"/>
                      <a:pt x="31052" y="667"/>
                      <a:pt x="32861" y="857"/>
                    </a:cubicBezTo>
                    <a:cubicBezTo>
                      <a:pt x="34671" y="1048"/>
                      <a:pt x="36195" y="1238"/>
                      <a:pt x="37243" y="1238"/>
                    </a:cubicBezTo>
                    <a:cubicBezTo>
                      <a:pt x="38481" y="1429"/>
                      <a:pt x="39529" y="1429"/>
                      <a:pt x="40196" y="1429"/>
                    </a:cubicBezTo>
                    <a:lnTo>
                      <a:pt x="43529" y="1619"/>
                    </a:lnTo>
                    <a:cubicBezTo>
                      <a:pt x="44863" y="1619"/>
                      <a:pt x="46577" y="1810"/>
                      <a:pt x="48958" y="2000"/>
                    </a:cubicBezTo>
                    <a:cubicBezTo>
                      <a:pt x="51340" y="2191"/>
                      <a:pt x="54388" y="2476"/>
                      <a:pt x="58198" y="2762"/>
                    </a:cubicBezTo>
                    <a:cubicBezTo>
                      <a:pt x="57722" y="3334"/>
                      <a:pt x="57341" y="4001"/>
                      <a:pt x="57055" y="4858"/>
                    </a:cubicBezTo>
                    <a:cubicBezTo>
                      <a:pt x="56769" y="5715"/>
                      <a:pt x="56483" y="6572"/>
                      <a:pt x="56293" y="7334"/>
                    </a:cubicBezTo>
                    <a:cubicBezTo>
                      <a:pt x="56007" y="8287"/>
                      <a:pt x="55721" y="9239"/>
                      <a:pt x="55626" y="10382"/>
                    </a:cubicBezTo>
                    <a:cubicBezTo>
                      <a:pt x="55435" y="11716"/>
                      <a:pt x="55150" y="13907"/>
                      <a:pt x="54674" y="16764"/>
                    </a:cubicBezTo>
                    <a:cubicBezTo>
                      <a:pt x="54293" y="19240"/>
                      <a:pt x="53912" y="22670"/>
                      <a:pt x="53340" y="27051"/>
                    </a:cubicBezTo>
                    <a:cubicBezTo>
                      <a:pt x="52769" y="31432"/>
                      <a:pt x="52006" y="37147"/>
                      <a:pt x="51149" y="44101"/>
                    </a:cubicBezTo>
                    <a:cubicBezTo>
                      <a:pt x="53626" y="44291"/>
                      <a:pt x="55817" y="44101"/>
                      <a:pt x="57626" y="43815"/>
                    </a:cubicBezTo>
                    <a:cubicBezTo>
                      <a:pt x="59436" y="43434"/>
                      <a:pt x="60960" y="42958"/>
                      <a:pt x="62198" y="42386"/>
                    </a:cubicBezTo>
                    <a:cubicBezTo>
                      <a:pt x="63627" y="41815"/>
                      <a:pt x="64770" y="41053"/>
                      <a:pt x="65723" y="40195"/>
                    </a:cubicBezTo>
                    <a:cubicBezTo>
                      <a:pt x="66199" y="39719"/>
                      <a:pt x="66675" y="39148"/>
                      <a:pt x="67247" y="38576"/>
                    </a:cubicBezTo>
                    <a:cubicBezTo>
                      <a:pt x="67723" y="38100"/>
                      <a:pt x="68294" y="37528"/>
                      <a:pt x="69056" y="37052"/>
                    </a:cubicBezTo>
                    <a:cubicBezTo>
                      <a:pt x="69818" y="36576"/>
                      <a:pt x="70580" y="35909"/>
                      <a:pt x="71342" y="35243"/>
                    </a:cubicBezTo>
                    <a:cubicBezTo>
                      <a:pt x="71056" y="37528"/>
                      <a:pt x="70771" y="39529"/>
                      <a:pt x="70580" y="41148"/>
                    </a:cubicBezTo>
                    <a:cubicBezTo>
                      <a:pt x="70390" y="42767"/>
                      <a:pt x="70199" y="44196"/>
                      <a:pt x="70104" y="45339"/>
                    </a:cubicBezTo>
                    <a:cubicBezTo>
                      <a:pt x="69914" y="46577"/>
                      <a:pt x="69818" y="47625"/>
                      <a:pt x="69628" y="48387"/>
                    </a:cubicBezTo>
                    <a:cubicBezTo>
                      <a:pt x="69628" y="49339"/>
                      <a:pt x="69437" y="50578"/>
                      <a:pt x="69152" y="52102"/>
                    </a:cubicBezTo>
                    <a:cubicBezTo>
                      <a:pt x="68866" y="53435"/>
                      <a:pt x="68580" y="55245"/>
                      <a:pt x="68294" y="57531"/>
                    </a:cubicBezTo>
                    <a:cubicBezTo>
                      <a:pt x="68008" y="59817"/>
                      <a:pt x="67628" y="62579"/>
                      <a:pt x="67247" y="66008"/>
                    </a:cubicBezTo>
                    <a:cubicBezTo>
                      <a:pt x="66484" y="64198"/>
                      <a:pt x="65818" y="62865"/>
                      <a:pt x="65151" y="61817"/>
                    </a:cubicBezTo>
                    <a:cubicBezTo>
                      <a:pt x="64484" y="60770"/>
                      <a:pt x="63913" y="60007"/>
                      <a:pt x="63437" y="59436"/>
                    </a:cubicBezTo>
                    <a:cubicBezTo>
                      <a:pt x="62770" y="58769"/>
                      <a:pt x="62198" y="58293"/>
                      <a:pt x="61722" y="58007"/>
                    </a:cubicBezTo>
                    <a:cubicBezTo>
                      <a:pt x="61151" y="57817"/>
                      <a:pt x="60293" y="57626"/>
                      <a:pt x="59341" y="57340"/>
                    </a:cubicBezTo>
                    <a:cubicBezTo>
                      <a:pt x="58388" y="57150"/>
                      <a:pt x="57245" y="56959"/>
                      <a:pt x="55817" y="56769"/>
                    </a:cubicBezTo>
                    <a:cubicBezTo>
                      <a:pt x="54388" y="56674"/>
                      <a:pt x="52578" y="56483"/>
                      <a:pt x="50387" y="56197"/>
                    </a:cubicBezTo>
                    <a:cubicBezTo>
                      <a:pt x="50102" y="61246"/>
                      <a:pt x="49911" y="65341"/>
                      <a:pt x="49911" y="68389"/>
                    </a:cubicBezTo>
                    <a:cubicBezTo>
                      <a:pt x="49911" y="71437"/>
                      <a:pt x="50006" y="73914"/>
                      <a:pt x="50197" y="75628"/>
                    </a:cubicBezTo>
                    <a:cubicBezTo>
                      <a:pt x="50387" y="77724"/>
                      <a:pt x="50673" y="79153"/>
                      <a:pt x="51054" y="80105"/>
                    </a:cubicBezTo>
                    <a:cubicBezTo>
                      <a:pt x="51530" y="80867"/>
                      <a:pt x="52197" y="81820"/>
                      <a:pt x="53054" y="82963"/>
                    </a:cubicBezTo>
                    <a:cubicBezTo>
                      <a:pt x="53816" y="83915"/>
                      <a:pt x="54959" y="85153"/>
                      <a:pt x="56293" y="86487"/>
                    </a:cubicBezTo>
                    <a:cubicBezTo>
                      <a:pt x="57626" y="87821"/>
                      <a:pt x="59436" y="89440"/>
                      <a:pt x="61627" y="91154"/>
                    </a:cubicBezTo>
                    <a:cubicBezTo>
                      <a:pt x="59627" y="91440"/>
                      <a:pt x="57722" y="91631"/>
                      <a:pt x="56007" y="91631"/>
                    </a:cubicBezTo>
                    <a:cubicBezTo>
                      <a:pt x="54293" y="91631"/>
                      <a:pt x="52673" y="91631"/>
                      <a:pt x="51149" y="91821"/>
                    </a:cubicBezTo>
                    <a:cubicBezTo>
                      <a:pt x="49530" y="91821"/>
                      <a:pt x="48006" y="91821"/>
                      <a:pt x="46482" y="91821"/>
                    </a:cubicBezTo>
                    <a:cubicBezTo>
                      <a:pt x="44958" y="91726"/>
                      <a:pt x="43053" y="91726"/>
                      <a:pt x="40767" y="91821"/>
                    </a:cubicBezTo>
                    <a:cubicBezTo>
                      <a:pt x="38767" y="91821"/>
                      <a:pt x="36385" y="91821"/>
                      <a:pt x="33433" y="91821"/>
                    </a:cubicBezTo>
                    <a:cubicBezTo>
                      <a:pt x="30480" y="91821"/>
                      <a:pt x="26956" y="91821"/>
                      <a:pt x="22860" y="91821"/>
                    </a:cubicBezTo>
                    <a:cubicBezTo>
                      <a:pt x="24384" y="90487"/>
                      <a:pt x="25622" y="89154"/>
                      <a:pt x="26670" y="88011"/>
                    </a:cubicBezTo>
                    <a:cubicBezTo>
                      <a:pt x="27623" y="86868"/>
                      <a:pt x="28384" y="85820"/>
                      <a:pt x="28956" y="84868"/>
                    </a:cubicBezTo>
                    <a:cubicBezTo>
                      <a:pt x="29623" y="83915"/>
                      <a:pt x="30099" y="83058"/>
                      <a:pt x="30385" y="82296"/>
                    </a:cubicBezTo>
                    <a:cubicBezTo>
                      <a:pt x="30575" y="81344"/>
                      <a:pt x="30956" y="79820"/>
                      <a:pt x="31432" y="77629"/>
                    </a:cubicBezTo>
                    <a:cubicBezTo>
                      <a:pt x="31814" y="75724"/>
                      <a:pt x="32290" y="73152"/>
                      <a:pt x="32861" y="69913"/>
                    </a:cubicBezTo>
                    <a:cubicBezTo>
                      <a:pt x="33433" y="66580"/>
                      <a:pt x="34100" y="62198"/>
                      <a:pt x="34862" y="56769"/>
                    </a:cubicBezTo>
                    <a:lnTo>
                      <a:pt x="0" y="54959"/>
                    </a:lnTo>
                    <a:lnTo>
                      <a:pt x="1143" y="46387"/>
                    </a:lnTo>
                    <a:cubicBezTo>
                      <a:pt x="5715" y="40672"/>
                      <a:pt x="9334" y="35909"/>
                      <a:pt x="12097" y="32099"/>
                    </a:cubicBezTo>
                    <a:cubicBezTo>
                      <a:pt x="14859" y="28289"/>
                      <a:pt x="17050" y="25146"/>
                      <a:pt x="18574" y="22765"/>
                    </a:cubicBezTo>
                    <a:cubicBezTo>
                      <a:pt x="20288" y="20002"/>
                      <a:pt x="21527" y="17907"/>
                      <a:pt x="22289" y="16288"/>
                    </a:cubicBezTo>
                    <a:cubicBezTo>
                      <a:pt x="22860" y="14764"/>
                      <a:pt x="23336" y="13145"/>
                      <a:pt x="23717" y="11525"/>
                    </a:cubicBezTo>
                    <a:cubicBezTo>
                      <a:pt x="24194" y="10096"/>
                      <a:pt x="24575" y="8382"/>
                      <a:pt x="24955" y="6382"/>
                    </a:cubicBezTo>
                    <a:cubicBezTo>
                      <a:pt x="25336" y="4382"/>
                      <a:pt x="25622" y="2286"/>
                      <a:pt x="25718" y="95"/>
                    </a:cubicBezTo>
                    <a:close/>
                    <a:moveTo>
                      <a:pt x="37243" y="44577"/>
                    </a:moveTo>
                    <a:cubicBezTo>
                      <a:pt x="37528" y="42291"/>
                      <a:pt x="37814" y="40195"/>
                      <a:pt x="38100" y="38290"/>
                    </a:cubicBezTo>
                    <a:cubicBezTo>
                      <a:pt x="38386" y="36385"/>
                      <a:pt x="38576" y="34671"/>
                      <a:pt x="38767" y="33242"/>
                    </a:cubicBezTo>
                    <a:cubicBezTo>
                      <a:pt x="38957" y="31623"/>
                      <a:pt x="39053" y="30099"/>
                      <a:pt x="39148" y="28670"/>
                    </a:cubicBezTo>
                    <a:lnTo>
                      <a:pt x="39433" y="23908"/>
                    </a:lnTo>
                    <a:cubicBezTo>
                      <a:pt x="39433" y="22384"/>
                      <a:pt x="39624" y="20574"/>
                      <a:pt x="39815" y="18478"/>
                    </a:cubicBezTo>
                    <a:cubicBezTo>
                      <a:pt x="40005" y="16383"/>
                      <a:pt x="40196" y="14002"/>
                      <a:pt x="40481" y="11335"/>
                    </a:cubicBezTo>
                    <a:lnTo>
                      <a:pt x="19526" y="43720"/>
                    </a:lnTo>
                    <a:lnTo>
                      <a:pt x="37243" y="445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rot="-585272">
                <a:off x="8529981" y="4771959"/>
                <a:ext cx="116942" cy="73241"/>
              </a:xfrm>
              <a:custGeom>
                <a:avLst/>
                <a:gdLst/>
                <a:ahLst/>
                <a:cxnLst/>
                <a:rect l="l" t="t" r="r" b="b"/>
                <a:pathLst>
                  <a:path w="111624" h="69910" extrusionOk="0">
                    <a:moveTo>
                      <a:pt x="2743" y="40116"/>
                    </a:moveTo>
                    <a:cubicBezTo>
                      <a:pt x="15124" y="41675"/>
                      <a:pt x="25113" y="42902"/>
                      <a:pt x="32721" y="43801"/>
                    </a:cubicBezTo>
                    <a:cubicBezTo>
                      <a:pt x="40323" y="44696"/>
                      <a:pt x="46165" y="45352"/>
                      <a:pt x="50257" y="45770"/>
                    </a:cubicBezTo>
                    <a:cubicBezTo>
                      <a:pt x="55056" y="46286"/>
                      <a:pt x="58507" y="46685"/>
                      <a:pt x="60617" y="46978"/>
                    </a:cubicBezTo>
                    <a:cubicBezTo>
                      <a:pt x="62438" y="47224"/>
                      <a:pt x="65338" y="47482"/>
                      <a:pt x="69304" y="47740"/>
                    </a:cubicBezTo>
                    <a:cubicBezTo>
                      <a:pt x="72696" y="48061"/>
                      <a:pt x="77320" y="48483"/>
                      <a:pt x="83193" y="48998"/>
                    </a:cubicBezTo>
                    <a:cubicBezTo>
                      <a:pt x="89059" y="49514"/>
                      <a:pt x="96734" y="50140"/>
                      <a:pt x="106227" y="50863"/>
                    </a:cubicBezTo>
                    <a:lnTo>
                      <a:pt x="104265" y="69910"/>
                    </a:lnTo>
                    <a:cubicBezTo>
                      <a:pt x="93608" y="68304"/>
                      <a:pt x="84815" y="66995"/>
                      <a:pt x="77867" y="65971"/>
                    </a:cubicBezTo>
                    <a:cubicBezTo>
                      <a:pt x="70926" y="64955"/>
                      <a:pt x="65428" y="64087"/>
                      <a:pt x="61371" y="63388"/>
                    </a:cubicBezTo>
                    <a:cubicBezTo>
                      <a:pt x="56615" y="62590"/>
                      <a:pt x="52977" y="62024"/>
                      <a:pt x="50444" y="61680"/>
                    </a:cubicBezTo>
                    <a:cubicBezTo>
                      <a:pt x="47939" y="61195"/>
                      <a:pt x="44418" y="60781"/>
                      <a:pt x="39885" y="60449"/>
                    </a:cubicBezTo>
                    <a:cubicBezTo>
                      <a:pt x="36055" y="60214"/>
                      <a:pt x="30908" y="59902"/>
                      <a:pt x="24456" y="59515"/>
                    </a:cubicBezTo>
                    <a:cubicBezTo>
                      <a:pt x="17992" y="59132"/>
                      <a:pt x="9844" y="58835"/>
                      <a:pt x="0" y="58628"/>
                    </a:cubicBezTo>
                    <a:cubicBezTo>
                      <a:pt x="524" y="56846"/>
                      <a:pt x="879" y="55282"/>
                      <a:pt x="1063" y="53950"/>
                    </a:cubicBezTo>
                    <a:cubicBezTo>
                      <a:pt x="1246" y="52613"/>
                      <a:pt x="1407" y="51453"/>
                      <a:pt x="1540" y="50472"/>
                    </a:cubicBezTo>
                    <a:lnTo>
                      <a:pt x="1942" y="47517"/>
                    </a:lnTo>
                    <a:cubicBezTo>
                      <a:pt x="1895" y="46798"/>
                      <a:pt x="1934" y="46017"/>
                      <a:pt x="2052" y="45176"/>
                    </a:cubicBezTo>
                    <a:lnTo>
                      <a:pt x="2743" y="40116"/>
                    </a:lnTo>
                    <a:close/>
                    <a:moveTo>
                      <a:pt x="108705" y="31244"/>
                    </a:moveTo>
                    <a:cubicBezTo>
                      <a:pt x="96199" y="29529"/>
                      <a:pt x="86187" y="28200"/>
                      <a:pt x="78668" y="27239"/>
                    </a:cubicBezTo>
                    <a:cubicBezTo>
                      <a:pt x="71145" y="26281"/>
                      <a:pt x="65341" y="25515"/>
                      <a:pt x="61269" y="24960"/>
                    </a:cubicBezTo>
                    <a:lnTo>
                      <a:pt x="50949" y="23546"/>
                    </a:lnTo>
                    <a:cubicBezTo>
                      <a:pt x="49096" y="23436"/>
                      <a:pt x="46200" y="23182"/>
                      <a:pt x="42245" y="22776"/>
                    </a:cubicBezTo>
                    <a:cubicBezTo>
                      <a:pt x="38861" y="22463"/>
                      <a:pt x="34203" y="22033"/>
                      <a:pt x="28259" y="21510"/>
                    </a:cubicBezTo>
                    <a:cubicBezTo>
                      <a:pt x="22323" y="20982"/>
                      <a:pt x="14698" y="20224"/>
                      <a:pt x="5389" y="19231"/>
                    </a:cubicBezTo>
                    <a:lnTo>
                      <a:pt x="7593" y="0"/>
                    </a:lnTo>
                    <a:cubicBezTo>
                      <a:pt x="18227" y="1743"/>
                      <a:pt x="27000" y="3236"/>
                      <a:pt x="33913" y="4467"/>
                    </a:cubicBezTo>
                    <a:cubicBezTo>
                      <a:pt x="40827" y="5698"/>
                      <a:pt x="46314" y="6667"/>
                      <a:pt x="50370" y="7363"/>
                    </a:cubicBezTo>
                    <a:cubicBezTo>
                      <a:pt x="55107" y="8301"/>
                      <a:pt x="58741" y="8941"/>
                      <a:pt x="61262" y="9285"/>
                    </a:cubicBezTo>
                    <a:cubicBezTo>
                      <a:pt x="63630" y="9750"/>
                      <a:pt x="67089" y="10153"/>
                      <a:pt x="71614" y="10485"/>
                    </a:cubicBezTo>
                    <a:cubicBezTo>
                      <a:pt x="75428" y="10868"/>
                      <a:pt x="80591" y="11286"/>
                      <a:pt x="87105" y="11751"/>
                    </a:cubicBezTo>
                    <a:cubicBezTo>
                      <a:pt x="93628" y="12216"/>
                      <a:pt x="101795" y="12619"/>
                      <a:pt x="111624" y="12963"/>
                    </a:cubicBezTo>
                    <a:cubicBezTo>
                      <a:pt x="110705" y="16558"/>
                      <a:pt x="110123" y="19200"/>
                      <a:pt x="109889" y="20880"/>
                    </a:cubicBezTo>
                    <a:lnTo>
                      <a:pt x="109490" y="23827"/>
                    </a:lnTo>
                    <a:lnTo>
                      <a:pt x="109138" y="26359"/>
                    </a:lnTo>
                    <a:cubicBezTo>
                      <a:pt x="109049" y="27063"/>
                      <a:pt x="108970" y="27841"/>
                      <a:pt x="108931" y="28689"/>
                    </a:cubicBezTo>
                    <a:cubicBezTo>
                      <a:pt x="108885" y="29544"/>
                      <a:pt x="108806" y="30392"/>
                      <a:pt x="108697" y="31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rot="-584367">
                <a:off x="8661049" y="4736435"/>
                <a:ext cx="73005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42957" h="84910" extrusionOk="0">
                    <a:moveTo>
                      <a:pt x="11620" y="10001"/>
                    </a:moveTo>
                    <a:cubicBezTo>
                      <a:pt x="14668" y="9334"/>
                      <a:pt x="17240" y="8858"/>
                      <a:pt x="19145" y="8382"/>
                    </a:cubicBezTo>
                    <a:cubicBezTo>
                      <a:pt x="21050" y="7906"/>
                      <a:pt x="22669" y="7525"/>
                      <a:pt x="23908" y="7239"/>
                    </a:cubicBezTo>
                    <a:cubicBezTo>
                      <a:pt x="25336" y="6858"/>
                      <a:pt x="26384" y="6477"/>
                      <a:pt x="27146" y="6191"/>
                    </a:cubicBezTo>
                    <a:lnTo>
                      <a:pt x="30385" y="4953"/>
                    </a:lnTo>
                    <a:cubicBezTo>
                      <a:pt x="31623" y="4477"/>
                      <a:pt x="33242" y="3810"/>
                      <a:pt x="35242" y="3048"/>
                    </a:cubicBezTo>
                    <a:cubicBezTo>
                      <a:pt x="37243" y="2286"/>
                      <a:pt x="39815" y="1238"/>
                      <a:pt x="42958" y="0"/>
                    </a:cubicBezTo>
                    <a:cubicBezTo>
                      <a:pt x="41910" y="3143"/>
                      <a:pt x="41148" y="6191"/>
                      <a:pt x="40577" y="8953"/>
                    </a:cubicBezTo>
                    <a:cubicBezTo>
                      <a:pt x="40005" y="11811"/>
                      <a:pt x="39433" y="14288"/>
                      <a:pt x="39053" y="16478"/>
                    </a:cubicBezTo>
                    <a:cubicBezTo>
                      <a:pt x="38576" y="19050"/>
                      <a:pt x="38195" y="21336"/>
                      <a:pt x="37909" y="23432"/>
                    </a:cubicBezTo>
                    <a:cubicBezTo>
                      <a:pt x="37624" y="25241"/>
                      <a:pt x="37243" y="27622"/>
                      <a:pt x="36862" y="30575"/>
                    </a:cubicBezTo>
                    <a:cubicBezTo>
                      <a:pt x="36385" y="33528"/>
                      <a:pt x="35909" y="36766"/>
                      <a:pt x="35433" y="40195"/>
                    </a:cubicBezTo>
                    <a:cubicBezTo>
                      <a:pt x="34862" y="43625"/>
                      <a:pt x="34385" y="47244"/>
                      <a:pt x="33814" y="50863"/>
                    </a:cubicBezTo>
                    <a:cubicBezTo>
                      <a:pt x="33242" y="54483"/>
                      <a:pt x="32766" y="57912"/>
                      <a:pt x="32385" y="61151"/>
                    </a:cubicBezTo>
                    <a:cubicBezTo>
                      <a:pt x="32004" y="64389"/>
                      <a:pt x="31814" y="67056"/>
                      <a:pt x="31623" y="69437"/>
                    </a:cubicBezTo>
                    <a:cubicBezTo>
                      <a:pt x="31528" y="71723"/>
                      <a:pt x="31623" y="73343"/>
                      <a:pt x="32004" y="74200"/>
                    </a:cubicBezTo>
                    <a:cubicBezTo>
                      <a:pt x="32290" y="75248"/>
                      <a:pt x="32766" y="76295"/>
                      <a:pt x="33338" y="77343"/>
                    </a:cubicBezTo>
                    <a:cubicBezTo>
                      <a:pt x="33814" y="78296"/>
                      <a:pt x="34480" y="79248"/>
                      <a:pt x="35147" y="80391"/>
                    </a:cubicBezTo>
                    <a:cubicBezTo>
                      <a:pt x="35814" y="81534"/>
                      <a:pt x="36766" y="82677"/>
                      <a:pt x="37814" y="83820"/>
                    </a:cubicBezTo>
                    <a:cubicBezTo>
                      <a:pt x="35814" y="84010"/>
                      <a:pt x="33909" y="84201"/>
                      <a:pt x="32194" y="84296"/>
                    </a:cubicBezTo>
                    <a:cubicBezTo>
                      <a:pt x="30480" y="84392"/>
                      <a:pt x="28956" y="84487"/>
                      <a:pt x="27622" y="84487"/>
                    </a:cubicBezTo>
                    <a:cubicBezTo>
                      <a:pt x="26098" y="84582"/>
                      <a:pt x="24670" y="84677"/>
                      <a:pt x="23431" y="84677"/>
                    </a:cubicBezTo>
                    <a:cubicBezTo>
                      <a:pt x="22193" y="84677"/>
                      <a:pt x="20383" y="84677"/>
                      <a:pt x="18097" y="84677"/>
                    </a:cubicBezTo>
                    <a:cubicBezTo>
                      <a:pt x="16192" y="84677"/>
                      <a:pt x="13811" y="84773"/>
                      <a:pt x="10858" y="84868"/>
                    </a:cubicBezTo>
                    <a:cubicBezTo>
                      <a:pt x="7906" y="84868"/>
                      <a:pt x="4286" y="84963"/>
                      <a:pt x="0" y="84868"/>
                    </a:cubicBezTo>
                    <a:cubicBezTo>
                      <a:pt x="2381" y="83725"/>
                      <a:pt x="4286" y="82582"/>
                      <a:pt x="5715" y="81439"/>
                    </a:cubicBezTo>
                    <a:cubicBezTo>
                      <a:pt x="7144" y="80296"/>
                      <a:pt x="8287" y="79343"/>
                      <a:pt x="9049" y="78391"/>
                    </a:cubicBezTo>
                    <a:cubicBezTo>
                      <a:pt x="9906" y="77343"/>
                      <a:pt x="10478" y="76390"/>
                      <a:pt x="10763" y="75343"/>
                    </a:cubicBezTo>
                    <a:cubicBezTo>
                      <a:pt x="10954" y="74676"/>
                      <a:pt x="11240" y="72866"/>
                      <a:pt x="11811" y="69818"/>
                    </a:cubicBezTo>
                    <a:cubicBezTo>
                      <a:pt x="12287" y="66770"/>
                      <a:pt x="12954" y="63246"/>
                      <a:pt x="13621" y="59150"/>
                    </a:cubicBezTo>
                    <a:cubicBezTo>
                      <a:pt x="14288" y="55054"/>
                      <a:pt x="14954" y="50673"/>
                      <a:pt x="15621" y="45910"/>
                    </a:cubicBezTo>
                    <a:cubicBezTo>
                      <a:pt x="16288" y="41243"/>
                      <a:pt x="16954" y="36862"/>
                      <a:pt x="17431" y="32766"/>
                    </a:cubicBezTo>
                    <a:cubicBezTo>
                      <a:pt x="17907" y="28670"/>
                      <a:pt x="18383" y="25241"/>
                      <a:pt x="18669" y="22288"/>
                    </a:cubicBezTo>
                    <a:cubicBezTo>
                      <a:pt x="18955" y="19431"/>
                      <a:pt x="19050" y="17621"/>
                      <a:pt x="18859" y="17050"/>
                    </a:cubicBezTo>
                    <a:cubicBezTo>
                      <a:pt x="18574" y="16383"/>
                      <a:pt x="18097" y="15716"/>
                      <a:pt x="17526" y="14859"/>
                    </a:cubicBezTo>
                    <a:cubicBezTo>
                      <a:pt x="17050" y="14097"/>
                      <a:pt x="16288" y="13335"/>
                      <a:pt x="15430" y="12478"/>
                    </a:cubicBezTo>
                    <a:cubicBezTo>
                      <a:pt x="14573" y="11620"/>
                      <a:pt x="13240" y="10573"/>
                      <a:pt x="11716" y="9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rot="-282471">
                <a:off x="8750229" y="4734613"/>
                <a:ext cx="103364" cy="154381"/>
              </a:xfrm>
              <a:custGeom>
                <a:avLst/>
                <a:gdLst/>
                <a:ahLst/>
                <a:cxnLst/>
                <a:rect l="l" t="t" r="r" b="b"/>
                <a:pathLst>
                  <a:path w="60597" h="90782" extrusionOk="0">
                    <a:moveTo>
                      <a:pt x="3905" y="476"/>
                    </a:moveTo>
                    <a:cubicBezTo>
                      <a:pt x="8001" y="1143"/>
                      <a:pt x="11621" y="1619"/>
                      <a:pt x="14669" y="2000"/>
                    </a:cubicBezTo>
                    <a:cubicBezTo>
                      <a:pt x="17717" y="2286"/>
                      <a:pt x="20383" y="2476"/>
                      <a:pt x="22479" y="2667"/>
                    </a:cubicBezTo>
                    <a:cubicBezTo>
                      <a:pt x="24955" y="2762"/>
                      <a:pt x="27051" y="2762"/>
                      <a:pt x="28861" y="2667"/>
                    </a:cubicBezTo>
                    <a:cubicBezTo>
                      <a:pt x="30671" y="2667"/>
                      <a:pt x="32956" y="2476"/>
                      <a:pt x="35624" y="2191"/>
                    </a:cubicBezTo>
                    <a:cubicBezTo>
                      <a:pt x="37909" y="2000"/>
                      <a:pt x="40862" y="1714"/>
                      <a:pt x="44387" y="1333"/>
                    </a:cubicBezTo>
                    <a:cubicBezTo>
                      <a:pt x="47911" y="952"/>
                      <a:pt x="52102" y="571"/>
                      <a:pt x="57055" y="0"/>
                    </a:cubicBezTo>
                    <a:cubicBezTo>
                      <a:pt x="56864" y="2286"/>
                      <a:pt x="56674" y="4382"/>
                      <a:pt x="56483" y="6286"/>
                    </a:cubicBezTo>
                    <a:cubicBezTo>
                      <a:pt x="56293" y="8096"/>
                      <a:pt x="56102" y="9715"/>
                      <a:pt x="56007" y="10954"/>
                    </a:cubicBezTo>
                    <a:cubicBezTo>
                      <a:pt x="55817" y="12478"/>
                      <a:pt x="55721" y="13907"/>
                      <a:pt x="55721" y="15049"/>
                    </a:cubicBezTo>
                    <a:cubicBezTo>
                      <a:pt x="55721" y="16383"/>
                      <a:pt x="55531" y="17812"/>
                      <a:pt x="55435" y="19431"/>
                    </a:cubicBezTo>
                    <a:cubicBezTo>
                      <a:pt x="55340" y="20860"/>
                      <a:pt x="55150" y="22669"/>
                      <a:pt x="55054" y="24860"/>
                    </a:cubicBezTo>
                    <a:cubicBezTo>
                      <a:pt x="55054" y="27051"/>
                      <a:pt x="54864" y="29527"/>
                      <a:pt x="54864" y="32290"/>
                    </a:cubicBezTo>
                    <a:cubicBezTo>
                      <a:pt x="51530" y="26956"/>
                      <a:pt x="48482" y="22860"/>
                      <a:pt x="45815" y="19907"/>
                    </a:cubicBezTo>
                    <a:cubicBezTo>
                      <a:pt x="43148" y="17050"/>
                      <a:pt x="40767" y="14859"/>
                      <a:pt x="38767" y="13430"/>
                    </a:cubicBezTo>
                    <a:cubicBezTo>
                      <a:pt x="36481" y="11811"/>
                      <a:pt x="34480" y="10858"/>
                      <a:pt x="32671" y="10573"/>
                    </a:cubicBezTo>
                    <a:lnTo>
                      <a:pt x="27432" y="10573"/>
                    </a:lnTo>
                    <a:cubicBezTo>
                      <a:pt x="25908" y="10668"/>
                      <a:pt x="24194" y="10763"/>
                      <a:pt x="22384" y="10858"/>
                    </a:cubicBezTo>
                    <a:cubicBezTo>
                      <a:pt x="20574" y="10954"/>
                      <a:pt x="18955" y="11144"/>
                      <a:pt x="17526" y="11430"/>
                    </a:cubicBezTo>
                    <a:lnTo>
                      <a:pt x="18574" y="41719"/>
                    </a:lnTo>
                    <a:cubicBezTo>
                      <a:pt x="20193" y="39529"/>
                      <a:pt x="22098" y="37909"/>
                      <a:pt x="24098" y="36862"/>
                    </a:cubicBezTo>
                    <a:cubicBezTo>
                      <a:pt x="26099" y="35814"/>
                      <a:pt x="28099" y="35052"/>
                      <a:pt x="30099" y="34576"/>
                    </a:cubicBezTo>
                    <a:cubicBezTo>
                      <a:pt x="32290" y="34100"/>
                      <a:pt x="34576" y="33909"/>
                      <a:pt x="36862" y="33909"/>
                    </a:cubicBezTo>
                    <a:cubicBezTo>
                      <a:pt x="42863" y="34290"/>
                      <a:pt x="47530" y="35243"/>
                      <a:pt x="50864" y="36766"/>
                    </a:cubicBezTo>
                    <a:cubicBezTo>
                      <a:pt x="54197" y="38290"/>
                      <a:pt x="56579" y="40481"/>
                      <a:pt x="58103" y="43434"/>
                    </a:cubicBezTo>
                    <a:cubicBezTo>
                      <a:pt x="58769" y="44958"/>
                      <a:pt x="59436" y="47244"/>
                      <a:pt x="59912" y="50387"/>
                    </a:cubicBezTo>
                    <a:cubicBezTo>
                      <a:pt x="60389" y="53531"/>
                      <a:pt x="60674" y="56864"/>
                      <a:pt x="60579" y="60484"/>
                    </a:cubicBezTo>
                    <a:cubicBezTo>
                      <a:pt x="60484" y="64103"/>
                      <a:pt x="60007" y="67627"/>
                      <a:pt x="59055" y="71057"/>
                    </a:cubicBezTo>
                    <a:cubicBezTo>
                      <a:pt x="58198" y="74581"/>
                      <a:pt x="56769" y="77343"/>
                      <a:pt x="54674" y="79534"/>
                    </a:cubicBezTo>
                    <a:cubicBezTo>
                      <a:pt x="52673" y="81629"/>
                      <a:pt x="50673" y="83344"/>
                      <a:pt x="48768" y="84677"/>
                    </a:cubicBezTo>
                    <a:cubicBezTo>
                      <a:pt x="46863" y="86011"/>
                      <a:pt x="44863" y="87154"/>
                      <a:pt x="42958" y="88011"/>
                    </a:cubicBezTo>
                    <a:cubicBezTo>
                      <a:pt x="40957" y="88868"/>
                      <a:pt x="38957" y="89440"/>
                      <a:pt x="36862" y="89821"/>
                    </a:cubicBezTo>
                    <a:cubicBezTo>
                      <a:pt x="34766" y="90202"/>
                      <a:pt x="32480" y="90487"/>
                      <a:pt x="30099" y="90678"/>
                    </a:cubicBezTo>
                    <a:cubicBezTo>
                      <a:pt x="26289" y="90964"/>
                      <a:pt x="22574" y="90678"/>
                      <a:pt x="19050" y="89630"/>
                    </a:cubicBezTo>
                    <a:cubicBezTo>
                      <a:pt x="15526" y="88583"/>
                      <a:pt x="12382" y="87154"/>
                      <a:pt x="9716" y="85344"/>
                    </a:cubicBezTo>
                    <a:cubicBezTo>
                      <a:pt x="7049" y="83534"/>
                      <a:pt x="4858" y="81534"/>
                      <a:pt x="3143" y="79343"/>
                    </a:cubicBezTo>
                    <a:cubicBezTo>
                      <a:pt x="1429" y="77152"/>
                      <a:pt x="572" y="75247"/>
                      <a:pt x="381" y="73438"/>
                    </a:cubicBezTo>
                    <a:cubicBezTo>
                      <a:pt x="191" y="72104"/>
                      <a:pt x="95" y="70675"/>
                      <a:pt x="0" y="69342"/>
                    </a:cubicBezTo>
                    <a:cubicBezTo>
                      <a:pt x="0" y="68104"/>
                      <a:pt x="0" y="66865"/>
                      <a:pt x="95" y="65627"/>
                    </a:cubicBezTo>
                    <a:cubicBezTo>
                      <a:pt x="191" y="64389"/>
                      <a:pt x="476" y="63246"/>
                      <a:pt x="857" y="62294"/>
                    </a:cubicBezTo>
                    <a:lnTo>
                      <a:pt x="34195" y="64008"/>
                    </a:lnTo>
                    <a:cubicBezTo>
                      <a:pt x="30956" y="65056"/>
                      <a:pt x="28575" y="66199"/>
                      <a:pt x="26956" y="67437"/>
                    </a:cubicBezTo>
                    <a:cubicBezTo>
                      <a:pt x="25336" y="68580"/>
                      <a:pt x="24194" y="69723"/>
                      <a:pt x="23527" y="70771"/>
                    </a:cubicBezTo>
                    <a:cubicBezTo>
                      <a:pt x="22670" y="72009"/>
                      <a:pt x="22384" y="73152"/>
                      <a:pt x="22574" y="74390"/>
                    </a:cubicBezTo>
                    <a:cubicBezTo>
                      <a:pt x="23241" y="77438"/>
                      <a:pt x="24384" y="79915"/>
                      <a:pt x="25908" y="81820"/>
                    </a:cubicBezTo>
                    <a:cubicBezTo>
                      <a:pt x="27527" y="83725"/>
                      <a:pt x="29242" y="84487"/>
                      <a:pt x="31242" y="84106"/>
                    </a:cubicBezTo>
                    <a:cubicBezTo>
                      <a:pt x="32290" y="83915"/>
                      <a:pt x="33433" y="83153"/>
                      <a:pt x="34766" y="81915"/>
                    </a:cubicBezTo>
                    <a:cubicBezTo>
                      <a:pt x="36100" y="80677"/>
                      <a:pt x="37338" y="79058"/>
                      <a:pt x="38576" y="77152"/>
                    </a:cubicBezTo>
                    <a:cubicBezTo>
                      <a:pt x="39815" y="75247"/>
                      <a:pt x="40862" y="73152"/>
                      <a:pt x="41815" y="70771"/>
                    </a:cubicBezTo>
                    <a:cubicBezTo>
                      <a:pt x="42767" y="68389"/>
                      <a:pt x="43339" y="66008"/>
                      <a:pt x="43529" y="63627"/>
                    </a:cubicBezTo>
                    <a:cubicBezTo>
                      <a:pt x="43720" y="61246"/>
                      <a:pt x="43910" y="58674"/>
                      <a:pt x="44005" y="56007"/>
                    </a:cubicBezTo>
                    <a:cubicBezTo>
                      <a:pt x="44005" y="53340"/>
                      <a:pt x="44005" y="50959"/>
                      <a:pt x="43529" y="48673"/>
                    </a:cubicBezTo>
                    <a:cubicBezTo>
                      <a:pt x="43148" y="46482"/>
                      <a:pt x="42481" y="44577"/>
                      <a:pt x="41624" y="43148"/>
                    </a:cubicBezTo>
                    <a:cubicBezTo>
                      <a:pt x="40767" y="41624"/>
                      <a:pt x="39529" y="40957"/>
                      <a:pt x="37909" y="40957"/>
                    </a:cubicBezTo>
                    <a:cubicBezTo>
                      <a:pt x="36576" y="41148"/>
                      <a:pt x="35052" y="41719"/>
                      <a:pt x="33338" y="42672"/>
                    </a:cubicBezTo>
                    <a:cubicBezTo>
                      <a:pt x="31909" y="43529"/>
                      <a:pt x="30194" y="44863"/>
                      <a:pt x="28194" y="46577"/>
                    </a:cubicBezTo>
                    <a:cubicBezTo>
                      <a:pt x="26194" y="48292"/>
                      <a:pt x="24003" y="50863"/>
                      <a:pt x="21622" y="54102"/>
                    </a:cubicBezTo>
                    <a:cubicBezTo>
                      <a:pt x="19907" y="53721"/>
                      <a:pt x="18479" y="53245"/>
                      <a:pt x="17335" y="52864"/>
                    </a:cubicBezTo>
                    <a:cubicBezTo>
                      <a:pt x="16193" y="52388"/>
                      <a:pt x="15240" y="52007"/>
                      <a:pt x="14383" y="51721"/>
                    </a:cubicBezTo>
                    <a:cubicBezTo>
                      <a:pt x="13430" y="51435"/>
                      <a:pt x="12668" y="51054"/>
                      <a:pt x="12192" y="50578"/>
                    </a:cubicBezTo>
                    <a:cubicBezTo>
                      <a:pt x="11621" y="50292"/>
                      <a:pt x="10954" y="49816"/>
                      <a:pt x="10097" y="49339"/>
                    </a:cubicBezTo>
                    <a:cubicBezTo>
                      <a:pt x="9430" y="48958"/>
                      <a:pt x="8573" y="48387"/>
                      <a:pt x="7525" y="47815"/>
                    </a:cubicBezTo>
                    <a:cubicBezTo>
                      <a:pt x="6477" y="47149"/>
                      <a:pt x="5239" y="46387"/>
                      <a:pt x="3715" y="45529"/>
                    </a:cubicBezTo>
                    <a:cubicBezTo>
                      <a:pt x="4001" y="42196"/>
                      <a:pt x="4191" y="39338"/>
                      <a:pt x="4191" y="37052"/>
                    </a:cubicBezTo>
                    <a:cubicBezTo>
                      <a:pt x="4191" y="34766"/>
                      <a:pt x="4286" y="32861"/>
                      <a:pt x="4381" y="31432"/>
                    </a:cubicBezTo>
                    <a:lnTo>
                      <a:pt x="4381" y="27146"/>
                    </a:lnTo>
                    <a:cubicBezTo>
                      <a:pt x="4191" y="25908"/>
                      <a:pt x="4096" y="24194"/>
                      <a:pt x="4096" y="21907"/>
                    </a:cubicBezTo>
                    <a:cubicBezTo>
                      <a:pt x="4096" y="19907"/>
                      <a:pt x="4096" y="17240"/>
                      <a:pt x="4001" y="13716"/>
                    </a:cubicBezTo>
                    <a:cubicBezTo>
                      <a:pt x="4001" y="10287"/>
                      <a:pt x="4001" y="5810"/>
                      <a:pt x="4001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48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44149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66" name="Google Shape;666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3810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Ελεύθερη σχεδίαση: Σχήμα 31">
            <a:extLst>
              <a:ext uri="{FF2B5EF4-FFF2-40B4-BE49-F238E27FC236}">
                <a16:creationId xmlns:a16="http://schemas.microsoft.com/office/drawing/2014/main" id="{FDA6B2A4-55D0-5E1F-4ED0-651D4832B9B8}"/>
              </a:ext>
            </a:extLst>
          </p:cNvPr>
          <p:cNvSpPr/>
          <p:nvPr/>
        </p:nvSpPr>
        <p:spPr>
          <a:xfrm flipV="1">
            <a:off x="5416563" y="1674476"/>
            <a:ext cx="1806255" cy="2693714"/>
          </a:xfrm>
          <a:custGeom>
            <a:avLst/>
            <a:gdLst>
              <a:gd name="connsiteX0" fmla="*/ 834490 w 1806255"/>
              <a:gd name="connsiteY0" fmla="*/ 2656807 h 2693714"/>
              <a:gd name="connsiteX1" fmla="*/ 685854 w 1806255"/>
              <a:gd name="connsiteY1" fmla="*/ 2348046 h 2693714"/>
              <a:gd name="connsiteX2" fmla="*/ 629957 w 1806255"/>
              <a:gd name="connsiteY2" fmla="*/ 2218443 h 2693714"/>
              <a:gd name="connsiteX3" fmla="*/ 450831 w 1806255"/>
              <a:gd name="connsiteY3" fmla="*/ 2165077 h 2693714"/>
              <a:gd name="connsiteX4" fmla="*/ 105283 w 1806255"/>
              <a:gd name="connsiteY4" fmla="*/ 2045639 h 2693714"/>
              <a:gd name="connsiteX5" fmla="*/ 96390 w 1806255"/>
              <a:gd name="connsiteY5" fmla="*/ 1979566 h 2693714"/>
              <a:gd name="connsiteX6" fmla="*/ 309817 w 1806255"/>
              <a:gd name="connsiteY6" fmla="*/ 2043097 h 2693714"/>
              <a:gd name="connsiteX7" fmla="*/ 580411 w 1806255"/>
              <a:gd name="connsiteY7" fmla="*/ 2093922 h 2693714"/>
              <a:gd name="connsiteX8" fmla="*/ 496565 w 1806255"/>
              <a:gd name="connsiteY8" fmla="*/ 1865211 h 2693714"/>
              <a:gd name="connsiteX9" fmla="*/ 322521 w 1806255"/>
              <a:gd name="connsiteY9" fmla="*/ 1388728 h 2693714"/>
              <a:gd name="connsiteX10" fmla="*/ 219618 w 1806255"/>
              <a:gd name="connsiteY10" fmla="*/ 1107921 h 2693714"/>
              <a:gd name="connsiteX11" fmla="*/ 129420 w 1806255"/>
              <a:gd name="connsiteY11" fmla="*/ 1085050 h 2693714"/>
              <a:gd name="connsiteX12" fmla="*/ 18896 w 1806255"/>
              <a:gd name="connsiteY12" fmla="*/ 1030413 h 2693714"/>
              <a:gd name="connsiteX13" fmla="*/ 107823 w 1806255"/>
              <a:gd name="connsiteY13" fmla="*/ 1020248 h 2693714"/>
              <a:gd name="connsiteX14" fmla="*/ 196751 w 1806255"/>
              <a:gd name="connsiteY14" fmla="*/ 1022789 h 2693714"/>
              <a:gd name="connsiteX15" fmla="*/ 144665 w 1806255"/>
              <a:gd name="connsiteY15" fmla="*/ 833467 h 2693714"/>
              <a:gd name="connsiteX16" fmla="*/ -1431 w 1806255"/>
              <a:gd name="connsiteY16" fmla="*/ 186721 h 2693714"/>
              <a:gd name="connsiteX17" fmla="*/ 148476 w 1806255"/>
              <a:gd name="connsiteY17" fmla="*/ -2601 h 2693714"/>
              <a:gd name="connsiteX18" fmla="*/ 1286752 w 1806255"/>
              <a:gd name="connsiteY18" fmla="*/ 326490 h 2693714"/>
              <a:gd name="connsiteX19" fmla="*/ 1163523 w 1806255"/>
              <a:gd name="connsiteY19" fmla="*/ 323948 h 2693714"/>
              <a:gd name="connsiteX20" fmla="*/ 187858 w 1806255"/>
              <a:gd name="connsiteY20" fmla="*/ 53306 h 2693714"/>
              <a:gd name="connsiteX21" fmla="*/ 101471 w 1806255"/>
              <a:gd name="connsiteY21" fmla="*/ 391291 h 2693714"/>
              <a:gd name="connsiteX22" fmla="*/ 286949 w 1806255"/>
              <a:gd name="connsiteY22" fmla="*/ 1016436 h 2693714"/>
              <a:gd name="connsiteX23" fmla="*/ 1009805 w 1806255"/>
              <a:gd name="connsiteY23" fmla="*/ 1123168 h 2693714"/>
              <a:gd name="connsiteX24" fmla="*/ 1205446 w 1806255"/>
              <a:gd name="connsiteY24" fmla="*/ 1165099 h 2693714"/>
              <a:gd name="connsiteX25" fmla="*/ 1221962 w 1806255"/>
              <a:gd name="connsiteY25" fmla="*/ 1208300 h 2693714"/>
              <a:gd name="connsiteX26" fmla="*/ 1136845 w 1806255"/>
              <a:gd name="connsiteY26" fmla="*/ 1209571 h 2693714"/>
              <a:gd name="connsiteX27" fmla="*/ 327602 w 1806255"/>
              <a:gd name="connsiteY27" fmla="*/ 1120627 h 2693714"/>
              <a:gd name="connsiteX28" fmla="*/ 621064 w 1806255"/>
              <a:gd name="connsiteY28" fmla="*/ 1985920 h 2693714"/>
              <a:gd name="connsiteX29" fmla="*/ 964071 w 1806255"/>
              <a:gd name="connsiteY29" fmla="*/ 2203196 h 2693714"/>
              <a:gd name="connsiteX30" fmla="*/ 1633570 w 1806255"/>
              <a:gd name="connsiteY30" fmla="*/ 2259103 h 2693714"/>
              <a:gd name="connsiteX31" fmla="*/ 1797451 w 1806255"/>
              <a:gd name="connsiteY31" fmla="*/ 2276892 h 2693714"/>
              <a:gd name="connsiteX32" fmla="*/ 1763151 w 1806255"/>
              <a:gd name="connsiteY32" fmla="*/ 2304845 h 2693714"/>
              <a:gd name="connsiteX33" fmla="*/ 928500 w 1806255"/>
              <a:gd name="connsiteY33" fmla="*/ 2257832 h 2693714"/>
              <a:gd name="connsiteX34" fmla="*/ 720155 w 1806255"/>
              <a:gd name="connsiteY34" fmla="*/ 2238773 h 2693714"/>
              <a:gd name="connsiteX35" fmla="*/ 762078 w 1806255"/>
              <a:gd name="connsiteY35" fmla="*/ 2356941 h 2693714"/>
              <a:gd name="connsiteX36" fmla="*/ 833220 w 1806255"/>
              <a:gd name="connsiteY36" fmla="*/ 2538639 h 2693714"/>
              <a:gd name="connsiteX37" fmla="*/ 876414 w 1806255"/>
              <a:gd name="connsiteY37" fmla="*/ 2642830 h 2693714"/>
              <a:gd name="connsiteX38" fmla="*/ 877684 w 1806255"/>
              <a:gd name="connsiteY38" fmla="*/ 2691114 h 2693714"/>
              <a:gd name="connsiteX39" fmla="*/ 834490 w 1806255"/>
              <a:gd name="connsiteY39" fmla="*/ 2656807 h 269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06255" h="2693714">
                <a:moveTo>
                  <a:pt x="834490" y="2656807"/>
                </a:moveTo>
                <a:cubicBezTo>
                  <a:pt x="798919" y="2605982"/>
                  <a:pt x="741752" y="2487815"/>
                  <a:pt x="685854" y="2348046"/>
                </a:cubicBezTo>
                <a:cubicBezTo>
                  <a:pt x="659176" y="2281974"/>
                  <a:pt x="633768" y="2223526"/>
                  <a:pt x="629957" y="2218443"/>
                </a:cubicBezTo>
                <a:cubicBezTo>
                  <a:pt x="626145" y="2213361"/>
                  <a:pt x="544840" y="2189219"/>
                  <a:pt x="450831" y="2165077"/>
                </a:cubicBezTo>
                <a:cubicBezTo>
                  <a:pt x="257730" y="2115523"/>
                  <a:pt x="137043" y="2074863"/>
                  <a:pt x="105283" y="2045639"/>
                </a:cubicBezTo>
                <a:cubicBezTo>
                  <a:pt x="79875" y="2024038"/>
                  <a:pt x="74793" y="1979566"/>
                  <a:pt x="96390" y="1979566"/>
                </a:cubicBezTo>
                <a:cubicBezTo>
                  <a:pt x="104012" y="1979566"/>
                  <a:pt x="200562" y="2008791"/>
                  <a:pt x="309817" y="2043097"/>
                </a:cubicBezTo>
                <a:cubicBezTo>
                  <a:pt x="529595" y="2114252"/>
                  <a:pt x="586763" y="2124417"/>
                  <a:pt x="580411" y="2093922"/>
                </a:cubicBezTo>
                <a:cubicBezTo>
                  <a:pt x="577870" y="2083757"/>
                  <a:pt x="539758" y="1980837"/>
                  <a:pt x="496565" y="1865211"/>
                </a:cubicBezTo>
                <a:cubicBezTo>
                  <a:pt x="452101" y="1749584"/>
                  <a:pt x="374607" y="1536120"/>
                  <a:pt x="322521" y="1388728"/>
                </a:cubicBezTo>
                <a:cubicBezTo>
                  <a:pt x="271705" y="1242607"/>
                  <a:pt x="225970" y="1115545"/>
                  <a:pt x="219618" y="1107921"/>
                </a:cubicBezTo>
                <a:cubicBezTo>
                  <a:pt x="213266" y="1100297"/>
                  <a:pt x="173884" y="1088862"/>
                  <a:pt x="129420" y="1085050"/>
                </a:cubicBezTo>
                <a:cubicBezTo>
                  <a:pt x="46844" y="1074885"/>
                  <a:pt x="18896" y="1060908"/>
                  <a:pt x="18896" y="1030413"/>
                </a:cubicBezTo>
                <a:cubicBezTo>
                  <a:pt x="18896" y="1013895"/>
                  <a:pt x="34140" y="1012625"/>
                  <a:pt x="107823" y="1020248"/>
                </a:cubicBezTo>
                <a:cubicBezTo>
                  <a:pt x="157369" y="1025331"/>
                  <a:pt x="196751" y="1026601"/>
                  <a:pt x="196751" y="1022789"/>
                </a:cubicBezTo>
                <a:cubicBezTo>
                  <a:pt x="196751" y="1017707"/>
                  <a:pt x="173884" y="933846"/>
                  <a:pt x="144665" y="833467"/>
                </a:cubicBezTo>
                <a:cubicBezTo>
                  <a:pt x="77334" y="598402"/>
                  <a:pt x="8732" y="293454"/>
                  <a:pt x="-1431" y="186721"/>
                </a:cubicBezTo>
                <a:cubicBezTo>
                  <a:pt x="-14135" y="55848"/>
                  <a:pt x="31600" y="-2601"/>
                  <a:pt x="148476" y="-2601"/>
                </a:cubicBezTo>
                <a:cubicBezTo>
                  <a:pt x="447019" y="-2601"/>
                  <a:pt x="1301997" y="245170"/>
                  <a:pt x="1286752" y="326490"/>
                </a:cubicBezTo>
                <a:cubicBezTo>
                  <a:pt x="1280400" y="359526"/>
                  <a:pt x="1227043" y="358255"/>
                  <a:pt x="1163523" y="323948"/>
                </a:cubicBezTo>
                <a:cubicBezTo>
                  <a:pt x="1000912" y="236276"/>
                  <a:pt x="412719" y="73636"/>
                  <a:pt x="187858" y="53306"/>
                </a:cubicBezTo>
                <a:cubicBezTo>
                  <a:pt x="31600" y="39329"/>
                  <a:pt x="22707" y="74907"/>
                  <a:pt x="101471" y="391291"/>
                </a:cubicBezTo>
                <a:cubicBezTo>
                  <a:pt x="145935" y="572990"/>
                  <a:pt x="265353" y="974506"/>
                  <a:pt x="286949" y="1016436"/>
                </a:cubicBezTo>
                <a:cubicBezTo>
                  <a:pt x="300924" y="1043119"/>
                  <a:pt x="325061" y="1046931"/>
                  <a:pt x="1009805" y="1123168"/>
                </a:cubicBezTo>
                <a:cubicBezTo>
                  <a:pt x="1143197" y="1137145"/>
                  <a:pt x="1186390" y="1147310"/>
                  <a:pt x="1205446" y="1165099"/>
                </a:cubicBezTo>
                <a:cubicBezTo>
                  <a:pt x="1218150" y="1179076"/>
                  <a:pt x="1225773" y="1198135"/>
                  <a:pt x="1221962" y="1208300"/>
                </a:cubicBezTo>
                <a:cubicBezTo>
                  <a:pt x="1215610" y="1226089"/>
                  <a:pt x="1205446" y="1226089"/>
                  <a:pt x="1136845" y="1209571"/>
                </a:cubicBezTo>
                <a:cubicBezTo>
                  <a:pt x="1003453" y="1179076"/>
                  <a:pt x="342847" y="1105380"/>
                  <a:pt x="327602" y="1120627"/>
                </a:cubicBezTo>
                <a:cubicBezTo>
                  <a:pt x="319980" y="1126980"/>
                  <a:pt x="469887" y="1566615"/>
                  <a:pt x="621064" y="1985920"/>
                </a:cubicBezTo>
                <a:cubicBezTo>
                  <a:pt x="685854" y="2166348"/>
                  <a:pt x="664257" y="2152371"/>
                  <a:pt x="964071" y="2203196"/>
                </a:cubicBezTo>
                <a:cubicBezTo>
                  <a:pt x="1178768" y="2238773"/>
                  <a:pt x="1413791" y="2257832"/>
                  <a:pt x="1633570" y="2259103"/>
                </a:cubicBezTo>
                <a:cubicBezTo>
                  <a:pt x="1746635" y="2259103"/>
                  <a:pt x="1784747" y="2262915"/>
                  <a:pt x="1797451" y="2276892"/>
                </a:cubicBezTo>
                <a:cubicBezTo>
                  <a:pt x="1808885" y="2292139"/>
                  <a:pt x="1803803" y="2297222"/>
                  <a:pt x="1763151" y="2304845"/>
                </a:cubicBezTo>
                <a:cubicBezTo>
                  <a:pt x="1694549" y="2317551"/>
                  <a:pt x="1169875" y="2288327"/>
                  <a:pt x="928500" y="2257832"/>
                </a:cubicBezTo>
                <a:cubicBezTo>
                  <a:pt x="817975" y="2243855"/>
                  <a:pt x="723966" y="2234961"/>
                  <a:pt x="720155" y="2238773"/>
                </a:cubicBezTo>
                <a:cubicBezTo>
                  <a:pt x="716344" y="2242585"/>
                  <a:pt x="735400" y="2295951"/>
                  <a:pt x="762078" y="2356941"/>
                </a:cubicBezTo>
                <a:cubicBezTo>
                  <a:pt x="787486" y="2419201"/>
                  <a:pt x="820516" y="2500521"/>
                  <a:pt x="833220" y="2538639"/>
                </a:cubicBezTo>
                <a:cubicBezTo>
                  <a:pt x="847194" y="2576758"/>
                  <a:pt x="866250" y="2623771"/>
                  <a:pt x="876414" y="2642830"/>
                </a:cubicBezTo>
                <a:cubicBezTo>
                  <a:pt x="900551" y="2684761"/>
                  <a:pt x="900551" y="2691114"/>
                  <a:pt x="877684" y="2691114"/>
                </a:cubicBezTo>
                <a:cubicBezTo>
                  <a:pt x="867521" y="2691114"/>
                  <a:pt x="848465" y="2675866"/>
                  <a:pt x="834490" y="2656807"/>
                </a:cubicBezTo>
                <a:close/>
              </a:path>
            </a:pathLst>
          </a:custGeom>
          <a:solidFill>
            <a:srgbClr val="00000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3" name="Ομάδα 32">
            <a:extLst>
              <a:ext uri="{FF2B5EF4-FFF2-40B4-BE49-F238E27FC236}">
                <a16:creationId xmlns:a16="http://schemas.microsoft.com/office/drawing/2014/main" id="{23AAE1AE-271E-E560-E9BA-8AE6F0E97573}"/>
              </a:ext>
            </a:extLst>
          </p:cNvPr>
          <p:cNvGrpSpPr/>
          <p:nvPr/>
        </p:nvGrpSpPr>
        <p:grpSpPr>
          <a:xfrm>
            <a:off x="4308093" y="1066535"/>
            <a:ext cx="3805037" cy="3909595"/>
            <a:chOff x="4308093" y="1066535"/>
            <a:chExt cx="3805037" cy="3909595"/>
          </a:xfrm>
        </p:grpSpPr>
        <p:sp>
          <p:nvSpPr>
            <p:cNvPr id="34" name="Ελεύθερη σχεδίαση: Σχήμα 33">
              <a:extLst>
                <a:ext uri="{FF2B5EF4-FFF2-40B4-BE49-F238E27FC236}">
                  <a16:creationId xmlns:a16="http://schemas.microsoft.com/office/drawing/2014/main" id="{903FBECC-237B-831A-9E86-EAB95CD1E95E}"/>
                </a:ext>
              </a:extLst>
            </p:cNvPr>
            <p:cNvSpPr/>
            <p:nvPr/>
          </p:nvSpPr>
          <p:spPr>
            <a:xfrm flipV="1">
              <a:off x="4308093" y="1066535"/>
              <a:ext cx="3805037" cy="3909595"/>
            </a:xfrm>
            <a:custGeom>
              <a:avLst/>
              <a:gdLst>
                <a:gd name="connsiteX0" fmla="*/ 1666020 w 3805037"/>
                <a:gd name="connsiteY0" fmla="*/ 3902094 h 3909595"/>
                <a:gd name="connsiteX1" fmla="*/ 1260763 w 3805037"/>
                <a:gd name="connsiteY1" fmla="*/ 3811880 h 3909595"/>
                <a:gd name="connsiteX2" fmla="*/ 83106 w 3805037"/>
                <a:gd name="connsiteY2" fmla="*/ 2653074 h 3909595"/>
                <a:gd name="connsiteX3" fmla="*/ 66590 w 3805037"/>
                <a:gd name="connsiteY3" fmla="*/ 2569213 h 3909595"/>
                <a:gd name="connsiteX4" fmla="*/ 44994 w 3805037"/>
                <a:gd name="connsiteY4" fmla="*/ 2435798 h 3909595"/>
                <a:gd name="connsiteX5" fmla="*/ -3281 w 3805037"/>
                <a:gd name="connsiteY5" fmla="*/ 2120685 h 3909595"/>
                <a:gd name="connsiteX6" fmla="*/ 22126 w 3805037"/>
                <a:gd name="connsiteY6" fmla="*/ 2195651 h 3909595"/>
                <a:gd name="connsiteX7" fmla="*/ 53886 w 3805037"/>
                <a:gd name="connsiteY7" fmla="*/ 2367185 h 3909595"/>
                <a:gd name="connsiteX8" fmla="*/ 65320 w 3805037"/>
                <a:gd name="connsiteY8" fmla="*/ 2378620 h 3909595"/>
                <a:gd name="connsiteX9" fmla="*/ 70402 w 3805037"/>
                <a:gd name="connsiteY9" fmla="*/ 2346855 h 3909595"/>
                <a:gd name="connsiteX10" fmla="*/ 84376 w 3805037"/>
                <a:gd name="connsiteY10" fmla="*/ 2390056 h 3909595"/>
                <a:gd name="connsiteX11" fmla="*/ 236824 w 3805037"/>
                <a:gd name="connsiteY11" fmla="*/ 2804278 h 3909595"/>
                <a:gd name="connsiteX12" fmla="*/ 692896 w 3805037"/>
                <a:gd name="connsiteY12" fmla="*/ 3381140 h 3909595"/>
                <a:gd name="connsiteX13" fmla="*/ 2401580 w 3805037"/>
                <a:gd name="connsiteY13" fmla="*/ 3716583 h 3909595"/>
                <a:gd name="connsiteX14" fmla="*/ 3104109 w 3805037"/>
                <a:gd name="connsiteY14" fmla="*/ 3287114 h 3909595"/>
                <a:gd name="connsiteX15" fmla="*/ 3558912 w 3805037"/>
                <a:gd name="connsiteY15" fmla="*/ 2531095 h 3909595"/>
                <a:gd name="connsiteX16" fmla="*/ 3641487 w 3805037"/>
                <a:gd name="connsiteY16" fmla="*/ 1968210 h 3909595"/>
                <a:gd name="connsiteX17" fmla="*/ 3579238 w 3805037"/>
                <a:gd name="connsiteY17" fmla="*/ 1508246 h 3909595"/>
                <a:gd name="connsiteX18" fmla="*/ 3222256 w 3805037"/>
                <a:gd name="connsiteY18" fmla="*/ 796698 h 3909595"/>
                <a:gd name="connsiteX19" fmla="*/ 3222256 w 3805037"/>
                <a:gd name="connsiteY19" fmla="*/ 764933 h 3909595"/>
                <a:gd name="connsiteX20" fmla="*/ 3265450 w 3805037"/>
                <a:gd name="connsiteY20" fmla="*/ 785263 h 3909595"/>
                <a:gd name="connsiteX21" fmla="*/ 2937687 w 3805037"/>
                <a:gd name="connsiteY21" fmla="*/ 458713 h 3909595"/>
                <a:gd name="connsiteX22" fmla="*/ 2773806 w 3805037"/>
                <a:gd name="connsiteY22" fmla="*/ 308780 h 3909595"/>
                <a:gd name="connsiteX23" fmla="*/ 3383597 w 3805037"/>
                <a:gd name="connsiteY23" fmla="*/ 860229 h 3909595"/>
                <a:gd name="connsiteX24" fmla="*/ 3730415 w 3805037"/>
                <a:gd name="connsiteY24" fmla="*/ 1994893 h 3909595"/>
                <a:gd name="connsiteX25" fmla="*/ 3743119 w 3805037"/>
                <a:gd name="connsiteY25" fmla="*/ 2149909 h 3909595"/>
                <a:gd name="connsiteX26" fmla="*/ 3743119 w 3805037"/>
                <a:gd name="connsiteY26" fmla="*/ 1753475 h 3909595"/>
                <a:gd name="connsiteX27" fmla="*/ 3393760 w 3805037"/>
                <a:gd name="connsiteY27" fmla="*/ 822111 h 3909595"/>
                <a:gd name="connsiteX28" fmla="*/ 3317536 w 3805037"/>
                <a:gd name="connsiteY28" fmla="*/ 720461 h 3909595"/>
                <a:gd name="connsiteX29" fmla="*/ 3298480 w 3805037"/>
                <a:gd name="connsiteY29" fmla="*/ 691237 h 3909595"/>
                <a:gd name="connsiteX30" fmla="*/ 3340403 w 3805037"/>
                <a:gd name="connsiteY30" fmla="*/ 715379 h 3909595"/>
                <a:gd name="connsiteX31" fmla="*/ 3381056 w 3805037"/>
                <a:gd name="connsiteY31" fmla="*/ 752227 h 3909595"/>
                <a:gd name="connsiteX32" fmla="*/ 3344214 w 3805037"/>
                <a:gd name="connsiteY32" fmla="*/ 711567 h 3909595"/>
                <a:gd name="connsiteX33" fmla="*/ 3298480 w 3805037"/>
                <a:gd name="connsiteY33" fmla="*/ 675989 h 3909595"/>
                <a:gd name="connsiteX34" fmla="*/ 3240042 w 3805037"/>
                <a:gd name="connsiteY34" fmla="*/ 630247 h 3909595"/>
                <a:gd name="connsiteX35" fmla="*/ 2434610 w 3805037"/>
                <a:gd name="connsiteY35" fmla="*/ 123270 h 3909595"/>
                <a:gd name="connsiteX36" fmla="*/ 2311382 w 3805037"/>
                <a:gd name="connsiteY36" fmla="*/ 82610 h 3909595"/>
                <a:gd name="connsiteX37" fmla="*/ 2231347 w 3805037"/>
                <a:gd name="connsiteY37" fmla="*/ 77527 h 3909595"/>
                <a:gd name="connsiteX38" fmla="*/ 2188153 w 3805037"/>
                <a:gd name="connsiteY38" fmla="*/ 71174 h 3909595"/>
                <a:gd name="connsiteX39" fmla="*/ 2151312 w 3805037"/>
                <a:gd name="connsiteY39" fmla="*/ 62280 h 3909595"/>
                <a:gd name="connsiteX40" fmla="*/ 2111929 w 3805037"/>
                <a:gd name="connsiteY40" fmla="*/ 57197 h 3909595"/>
                <a:gd name="connsiteX41" fmla="*/ 2082710 w 3805037"/>
                <a:gd name="connsiteY41" fmla="*/ 45762 h 3909595"/>
                <a:gd name="connsiteX42" fmla="*/ 2047139 w 3805037"/>
                <a:gd name="connsiteY42" fmla="*/ 44491 h 3909595"/>
                <a:gd name="connsiteX43" fmla="*/ 2078899 w 3805037"/>
                <a:gd name="connsiteY43" fmla="*/ 34326 h 3909595"/>
                <a:gd name="connsiteX44" fmla="*/ 2066195 w 3805037"/>
                <a:gd name="connsiteY44" fmla="*/ 21620 h 3909595"/>
                <a:gd name="connsiteX45" fmla="*/ 1989971 w 3805037"/>
                <a:gd name="connsiteY45" fmla="*/ 8914 h 3909595"/>
                <a:gd name="connsiteX46" fmla="*/ 1996323 w 3805037"/>
                <a:gd name="connsiteY46" fmla="*/ -2522 h 3909595"/>
                <a:gd name="connsiteX47" fmla="*/ 2472722 w 3805037"/>
                <a:gd name="connsiteY47" fmla="*/ 86422 h 3909595"/>
                <a:gd name="connsiteX48" fmla="*/ 3217175 w 3805037"/>
                <a:gd name="connsiteY48" fmla="*/ 548927 h 3909595"/>
                <a:gd name="connsiteX49" fmla="*/ 3590671 w 3805037"/>
                <a:gd name="connsiteY49" fmla="*/ 1049552 h 3909595"/>
                <a:gd name="connsiteX50" fmla="*/ 3760905 w 3805037"/>
                <a:gd name="connsiteY50" fmla="*/ 1565423 h 3909595"/>
                <a:gd name="connsiteX51" fmla="*/ 3793935 w 3805037"/>
                <a:gd name="connsiteY51" fmla="*/ 2111790 h 3909595"/>
                <a:gd name="connsiteX52" fmla="*/ 3285776 w 3805037"/>
                <a:gd name="connsiteY52" fmla="*/ 3278219 h 3909595"/>
                <a:gd name="connsiteX53" fmla="*/ 2247862 w 3805037"/>
                <a:gd name="connsiteY53" fmla="*/ 3871599 h 3909595"/>
                <a:gd name="connsiteX54" fmla="*/ 1666020 w 3805037"/>
                <a:gd name="connsiteY54" fmla="*/ 3902094 h 3909595"/>
                <a:gd name="connsiteX55" fmla="*/ 117406 w 3805037"/>
                <a:gd name="connsiteY55" fmla="*/ 2567943 h 3909595"/>
                <a:gd name="connsiteX56" fmla="*/ 98350 w 3805037"/>
                <a:gd name="connsiteY56" fmla="*/ 2532365 h 3909595"/>
                <a:gd name="connsiteX57" fmla="*/ 130110 w 3805037"/>
                <a:gd name="connsiteY57" fmla="*/ 2622579 h 3909595"/>
                <a:gd name="connsiteX58" fmla="*/ 117406 w 3805037"/>
                <a:gd name="connsiteY58" fmla="*/ 2567943 h 3909595"/>
                <a:gd name="connsiteX59" fmla="*/ 80565 w 3805037"/>
                <a:gd name="connsiteY59" fmla="*/ 2445963 h 3909595"/>
                <a:gd name="connsiteX60" fmla="*/ 72942 w 3805037"/>
                <a:gd name="connsiteY60" fmla="*/ 2453587 h 3909595"/>
                <a:gd name="connsiteX61" fmla="*/ 79294 w 3805037"/>
                <a:gd name="connsiteY61" fmla="*/ 2470105 h 3909595"/>
                <a:gd name="connsiteX62" fmla="*/ 80565 w 3805037"/>
                <a:gd name="connsiteY62" fmla="*/ 2445963 h 3909595"/>
                <a:gd name="connsiteX63" fmla="*/ 3739308 w 3805037"/>
                <a:gd name="connsiteY63" fmla="*/ 2204545 h 3909595"/>
                <a:gd name="connsiteX64" fmla="*/ 3732956 w 3805037"/>
                <a:gd name="connsiteY64" fmla="*/ 2219793 h 3909595"/>
                <a:gd name="connsiteX65" fmla="*/ 3739308 w 3805037"/>
                <a:gd name="connsiteY65" fmla="*/ 2236311 h 3909595"/>
                <a:gd name="connsiteX66" fmla="*/ 3739308 w 3805037"/>
                <a:gd name="connsiteY66" fmla="*/ 2204545 h 3909595"/>
                <a:gd name="connsiteX67" fmla="*/ 3412816 w 3805037"/>
                <a:gd name="connsiteY67" fmla="*/ 791616 h 3909595"/>
                <a:gd name="connsiteX68" fmla="*/ 3391219 w 3805037"/>
                <a:gd name="connsiteY68" fmla="*/ 770015 h 3909595"/>
                <a:gd name="connsiteX69" fmla="*/ 3386138 w 3805037"/>
                <a:gd name="connsiteY69" fmla="*/ 775098 h 3909595"/>
                <a:gd name="connsiteX70" fmla="*/ 3412816 w 3805037"/>
                <a:gd name="connsiteY70" fmla="*/ 791616 h 3909595"/>
                <a:gd name="connsiteX71" fmla="*/ 3298480 w 3805037"/>
                <a:gd name="connsiteY71" fmla="*/ 653118 h 3909595"/>
                <a:gd name="connsiteX72" fmla="*/ 3232420 w 3805037"/>
                <a:gd name="connsiteY72" fmla="*/ 587046 h 3909595"/>
                <a:gd name="connsiteX73" fmla="*/ 3166359 w 3805037"/>
                <a:gd name="connsiteY73" fmla="*/ 523515 h 3909595"/>
                <a:gd name="connsiteX74" fmla="*/ 3222256 w 3805037"/>
                <a:gd name="connsiteY74" fmla="*/ 588317 h 3909595"/>
                <a:gd name="connsiteX75" fmla="*/ 3298480 w 3805037"/>
                <a:gd name="connsiteY75" fmla="*/ 653118 h 3909595"/>
                <a:gd name="connsiteX76" fmla="*/ 3133329 w 3805037"/>
                <a:gd name="connsiteY76" fmla="*/ 500644 h 3909595"/>
                <a:gd name="connsiteX77" fmla="*/ 3105380 w 3805037"/>
                <a:gd name="connsiteY77" fmla="*/ 471420 h 3909595"/>
                <a:gd name="connsiteX78" fmla="*/ 3076161 w 3805037"/>
                <a:gd name="connsiteY78" fmla="*/ 447278 h 3909595"/>
                <a:gd name="connsiteX79" fmla="*/ 3100298 w 3805037"/>
                <a:gd name="connsiteY79" fmla="*/ 476502 h 3909595"/>
                <a:gd name="connsiteX80" fmla="*/ 3133329 w 3805037"/>
                <a:gd name="connsiteY80" fmla="*/ 500644 h 3909595"/>
                <a:gd name="connsiteX81" fmla="*/ 3050753 w 3805037"/>
                <a:gd name="connsiteY81" fmla="*/ 428218 h 3909595"/>
                <a:gd name="connsiteX82" fmla="*/ 3002478 w 3805037"/>
                <a:gd name="connsiteY82" fmla="*/ 390100 h 3909595"/>
                <a:gd name="connsiteX83" fmla="*/ 3006289 w 3805037"/>
                <a:gd name="connsiteY83" fmla="*/ 401535 h 3909595"/>
                <a:gd name="connsiteX84" fmla="*/ 3050753 w 3805037"/>
                <a:gd name="connsiteY84" fmla="*/ 428218 h 390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805037" h="3909595">
                  <a:moveTo>
                    <a:pt x="1666020" y="3902094"/>
                  </a:moveTo>
                  <a:cubicBezTo>
                    <a:pt x="1500869" y="3879223"/>
                    <a:pt x="1367477" y="3848728"/>
                    <a:pt x="1260763" y="3811880"/>
                  </a:cubicBezTo>
                  <a:cubicBezTo>
                    <a:pt x="711952" y="3621287"/>
                    <a:pt x="300343" y="3215959"/>
                    <a:pt x="83106" y="2653074"/>
                  </a:cubicBezTo>
                  <a:cubicBezTo>
                    <a:pt x="44994" y="2552695"/>
                    <a:pt x="34830" y="2504412"/>
                    <a:pt x="66590" y="2569213"/>
                  </a:cubicBezTo>
                  <a:cubicBezTo>
                    <a:pt x="88187" y="2612415"/>
                    <a:pt x="89458" y="2621309"/>
                    <a:pt x="44994" y="2435798"/>
                  </a:cubicBezTo>
                  <a:cubicBezTo>
                    <a:pt x="-2011" y="2241393"/>
                    <a:pt x="-4552" y="2221064"/>
                    <a:pt x="-3281" y="2120685"/>
                  </a:cubicBezTo>
                  <a:cubicBezTo>
                    <a:pt x="-741" y="2017764"/>
                    <a:pt x="530" y="2020305"/>
                    <a:pt x="22126" y="2195651"/>
                  </a:cubicBezTo>
                  <a:cubicBezTo>
                    <a:pt x="29749" y="2256641"/>
                    <a:pt x="43723" y="2332878"/>
                    <a:pt x="53886" y="2367185"/>
                  </a:cubicBezTo>
                  <a:cubicBezTo>
                    <a:pt x="70402" y="2426904"/>
                    <a:pt x="71672" y="2426904"/>
                    <a:pt x="65320" y="2378620"/>
                  </a:cubicBezTo>
                  <a:cubicBezTo>
                    <a:pt x="60238" y="2341772"/>
                    <a:pt x="61509" y="2332878"/>
                    <a:pt x="70402" y="2346855"/>
                  </a:cubicBezTo>
                  <a:cubicBezTo>
                    <a:pt x="78024" y="2357020"/>
                    <a:pt x="84376" y="2377350"/>
                    <a:pt x="84376" y="2390056"/>
                  </a:cubicBezTo>
                  <a:cubicBezTo>
                    <a:pt x="84376" y="2448505"/>
                    <a:pt x="158059" y="2645451"/>
                    <a:pt x="236824" y="2804278"/>
                  </a:cubicBezTo>
                  <a:cubicBezTo>
                    <a:pt x="357511" y="3044425"/>
                    <a:pt x="490903" y="3213418"/>
                    <a:pt x="692896" y="3381140"/>
                  </a:cubicBezTo>
                  <a:cubicBezTo>
                    <a:pt x="1183269" y="3790279"/>
                    <a:pt x="1813386" y="3913530"/>
                    <a:pt x="2401580" y="3716583"/>
                  </a:cubicBezTo>
                  <a:cubicBezTo>
                    <a:pt x="2660741" y="3630181"/>
                    <a:pt x="2886872" y="3491684"/>
                    <a:pt x="3104109" y="3287114"/>
                  </a:cubicBezTo>
                  <a:cubicBezTo>
                    <a:pt x="3295939" y="3106686"/>
                    <a:pt x="3483958" y="2794113"/>
                    <a:pt x="3558912" y="2531095"/>
                  </a:cubicBezTo>
                  <a:cubicBezTo>
                    <a:pt x="3599564" y="2391327"/>
                    <a:pt x="3641487" y="2100355"/>
                    <a:pt x="3641487" y="1968210"/>
                  </a:cubicBezTo>
                  <a:cubicBezTo>
                    <a:pt x="3641487" y="1875455"/>
                    <a:pt x="3608457" y="1634037"/>
                    <a:pt x="3579238" y="1508246"/>
                  </a:cubicBezTo>
                  <a:cubicBezTo>
                    <a:pt x="3525881" y="1275722"/>
                    <a:pt x="3386138" y="997456"/>
                    <a:pt x="3222256" y="796698"/>
                  </a:cubicBezTo>
                  <a:cubicBezTo>
                    <a:pt x="3149844" y="706484"/>
                    <a:pt x="3149844" y="696319"/>
                    <a:pt x="3222256" y="764933"/>
                  </a:cubicBezTo>
                  <a:cubicBezTo>
                    <a:pt x="3284506" y="824652"/>
                    <a:pt x="3288317" y="825923"/>
                    <a:pt x="3265450" y="785263"/>
                  </a:cubicBezTo>
                  <a:cubicBezTo>
                    <a:pt x="3223527" y="710296"/>
                    <a:pt x="3069809" y="556551"/>
                    <a:pt x="2937687" y="458713"/>
                  </a:cubicBezTo>
                  <a:cubicBezTo>
                    <a:pt x="2688690" y="274473"/>
                    <a:pt x="2656930" y="245249"/>
                    <a:pt x="2773806" y="308780"/>
                  </a:cubicBezTo>
                  <a:cubicBezTo>
                    <a:pt x="2980881" y="423136"/>
                    <a:pt x="3262909" y="678531"/>
                    <a:pt x="3383597" y="860229"/>
                  </a:cubicBezTo>
                  <a:cubicBezTo>
                    <a:pt x="3599564" y="1184237"/>
                    <a:pt x="3729145" y="1612436"/>
                    <a:pt x="3730415" y="1994893"/>
                  </a:cubicBezTo>
                  <a:cubicBezTo>
                    <a:pt x="3730415" y="2100355"/>
                    <a:pt x="3735497" y="2154991"/>
                    <a:pt x="3743119" y="2149909"/>
                  </a:cubicBezTo>
                  <a:cubicBezTo>
                    <a:pt x="3759634" y="2139744"/>
                    <a:pt x="3759634" y="1883079"/>
                    <a:pt x="3743119" y="1753475"/>
                  </a:cubicBezTo>
                  <a:cubicBezTo>
                    <a:pt x="3696114" y="1382454"/>
                    <a:pt x="3608457" y="1149931"/>
                    <a:pt x="3393760" y="822111"/>
                  </a:cubicBezTo>
                  <a:cubicBezTo>
                    <a:pt x="3362000" y="775098"/>
                    <a:pt x="3327699" y="729355"/>
                    <a:pt x="3317536" y="720461"/>
                  </a:cubicBezTo>
                  <a:cubicBezTo>
                    <a:pt x="3307373" y="711567"/>
                    <a:pt x="3298480" y="698861"/>
                    <a:pt x="3298480" y="691237"/>
                  </a:cubicBezTo>
                  <a:cubicBezTo>
                    <a:pt x="3298480" y="683613"/>
                    <a:pt x="3317536" y="693778"/>
                    <a:pt x="3340403" y="715379"/>
                  </a:cubicBezTo>
                  <a:lnTo>
                    <a:pt x="3381056" y="752227"/>
                  </a:lnTo>
                  <a:lnTo>
                    <a:pt x="3344214" y="711567"/>
                  </a:lnTo>
                  <a:cubicBezTo>
                    <a:pt x="3323888" y="688696"/>
                    <a:pt x="3303562" y="673448"/>
                    <a:pt x="3298480" y="675989"/>
                  </a:cubicBezTo>
                  <a:cubicBezTo>
                    <a:pt x="3293399" y="678531"/>
                    <a:pt x="3267991" y="658201"/>
                    <a:pt x="3240042" y="630247"/>
                  </a:cubicBezTo>
                  <a:cubicBezTo>
                    <a:pt x="3025345" y="409159"/>
                    <a:pt x="2687419" y="195695"/>
                    <a:pt x="2434610" y="123270"/>
                  </a:cubicBezTo>
                  <a:cubicBezTo>
                    <a:pt x="2382524" y="108022"/>
                    <a:pt x="2326627" y="90233"/>
                    <a:pt x="2311382" y="82610"/>
                  </a:cubicBezTo>
                  <a:cubicBezTo>
                    <a:pt x="2296137" y="74986"/>
                    <a:pt x="2260566" y="72445"/>
                    <a:pt x="2231347" y="77527"/>
                  </a:cubicBezTo>
                  <a:cubicBezTo>
                    <a:pt x="2193235" y="83880"/>
                    <a:pt x="2180531" y="81339"/>
                    <a:pt x="2188153" y="71174"/>
                  </a:cubicBezTo>
                  <a:cubicBezTo>
                    <a:pt x="2194505" y="61009"/>
                    <a:pt x="2183072" y="58468"/>
                    <a:pt x="2151312" y="62280"/>
                  </a:cubicBezTo>
                  <a:cubicBezTo>
                    <a:pt x="2125904" y="64821"/>
                    <a:pt x="2109389" y="62280"/>
                    <a:pt x="2111929" y="57197"/>
                  </a:cubicBezTo>
                  <a:cubicBezTo>
                    <a:pt x="2115741" y="52115"/>
                    <a:pt x="2103037" y="47032"/>
                    <a:pt x="2082710" y="45762"/>
                  </a:cubicBezTo>
                  <a:lnTo>
                    <a:pt x="2047139" y="44491"/>
                  </a:lnTo>
                  <a:lnTo>
                    <a:pt x="2078899" y="34326"/>
                  </a:lnTo>
                  <a:cubicBezTo>
                    <a:pt x="2108118" y="25432"/>
                    <a:pt x="2108118" y="24161"/>
                    <a:pt x="2066195" y="21620"/>
                  </a:cubicBezTo>
                  <a:cubicBezTo>
                    <a:pt x="2042058" y="20349"/>
                    <a:pt x="2007757" y="13996"/>
                    <a:pt x="1989971" y="8914"/>
                  </a:cubicBezTo>
                  <a:cubicBezTo>
                    <a:pt x="1958211" y="-1251"/>
                    <a:pt x="1959482" y="-1251"/>
                    <a:pt x="1996323" y="-2522"/>
                  </a:cubicBezTo>
                  <a:cubicBezTo>
                    <a:pt x="2076358" y="-5063"/>
                    <a:pt x="2358386" y="47032"/>
                    <a:pt x="2472722" y="86422"/>
                  </a:cubicBezTo>
                  <a:cubicBezTo>
                    <a:pt x="2745858" y="176636"/>
                    <a:pt x="3003748" y="336734"/>
                    <a:pt x="3217175" y="548927"/>
                  </a:cubicBezTo>
                  <a:cubicBezTo>
                    <a:pt x="3412816" y="743332"/>
                    <a:pt x="3486499" y="842441"/>
                    <a:pt x="3590671" y="1049552"/>
                  </a:cubicBezTo>
                  <a:cubicBezTo>
                    <a:pt x="3673247" y="1214732"/>
                    <a:pt x="3720252" y="1359583"/>
                    <a:pt x="3760905" y="1565423"/>
                  </a:cubicBezTo>
                  <a:cubicBezTo>
                    <a:pt x="3800287" y="1773805"/>
                    <a:pt x="3810450" y="1933903"/>
                    <a:pt x="3793935" y="2111790"/>
                  </a:cubicBezTo>
                  <a:cubicBezTo>
                    <a:pt x="3748201" y="2604791"/>
                    <a:pt x="3597023" y="2952941"/>
                    <a:pt x="3285776" y="3278219"/>
                  </a:cubicBezTo>
                  <a:cubicBezTo>
                    <a:pt x="2968177" y="3611122"/>
                    <a:pt x="2670904" y="3781385"/>
                    <a:pt x="2247862" y="3871599"/>
                  </a:cubicBezTo>
                  <a:cubicBezTo>
                    <a:pt x="2127174" y="3898282"/>
                    <a:pt x="1766381" y="3916071"/>
                    <a:pt x="1666020" y="3902094"/>
                  </a:cubicBezTo>
                  <a:close/>
                  <a:moveTo>
                    <a:pt x="117406" y="2567943"/>
                  </a:moveTo>
                  <a:cubicBezTo>
                    <a:pt x="107243" y="2541260"/>
                    <a:pt x="98350" y="2524742"/>
                    <a:pt x="98350" y="2532365"/>
                  </a:cubicBezTo>
                  <a:cubicBezTo>
                    <a:pt x="97080" y="2551425"/>
                    <a:pt x="123758" y="2628933"/>
                    <a:pt x="130110" y="2622579"/>
                  </a:cubicBezTo>
                  <a:cubicBezTo>
                    <a:pt x="132651" y="2620038"/>
                    <a:pt x="127569" y="2595896"/>
                    <a:pt x="117406" y="2567943"/>
                  </a:cubicBezTo>
                  <a:close/>
                  <a:moveTo>
                    <a:pt x="80565" y="2445963"/>
                  </a:moveTo>
                  <a:cubicBezTo>
                    <a:pt x="76754" y="2435798"/>
                    <a:pt x="72942" y="2439610"/>
                    <a:pt x="72942" y="2453587"/>
                  </a:cubicBezTo>
                  <a:cubicBezTo>
                    <a:pt x="71672" y="2467564"/>
                    <a:pt x="75483" y="2475188"/>
                    <a:pt x="79294" y="2470105"/>
                  </a:cubicBezTo>
                  <a:cubicBezTo>
                    <a:pt x="83106" y="2466293"/>
                    <a:pt x="84376" y="2454858"/>
                    <a:pt x="80565" y="2445963"/>
                  </a:cubicBezTo>
                  <a:close/>
                  <a:moveTo>
                    <a:pt x="3739308" y="2204545"/>
                  </a:moveTo>
                  <a:cubicBezTo>
                    <a:pt x="3735497" y="2195651"/>
                    <a:pt x="3732956" y="2202004"/>
                    <a:pt x="3732956" y="2219793"/>
                  </a:cubicBezTo>
                  <a:cubicBezTo>
                    <a:pt x="3732956" y="2237582"/>
                    <a:pt x="3735497" y="2243935"/>
                    <a:pt x="3739308" y="2236311"/>
                  </a:cubicBezTo>
                  <a:cubicBezTo>
                    <a:pt x="3741849" y="2227417"/>
                    <a:pt x="3741849" y="2212169"/>
                    <a:pt x="3739308" y="2204545"/>
                  </a:cubicBezTo>
                  <a:close/>
                  <a:moveTo>
                    <a:pt x="3412816" y="791616"/>
                  </a:moveTo>
                  <a:cubicBezTo>
                    <a:pt x="3412816" y="789075"/>
                    <a:pt x="3402653" y="778910"/>
                    <a:pt x="3391219" y="770015"/>
                  </a:cubicBezTo>
                  <a:cubicBezTo>
                    <a:pt x="3370893" y="753497"/>
                    <a:pt x="3369622" y="754768"/>
                    <a:pt x="3386138" y="775098"/>
                  </a:cubicBezTo>
                  <a:cubicBezTo>
                    <a:pt x="3402653" y="795428"/>
                    <a:pt x="3412816" y="801781"/>
                    <a:pt x="3412816" y="791616"/>
                  </a:cubicBezTo>
                  <a:close/>
                  <a:moveTo>
                    <a:pt x="3298480" y="653118"/>
                  </a:moveTo>
                  <a:cubicBezTo>
                    <a:pt x="3298480" y="651848"/>
                    <a:pt x="3269261" y="621353"/>
                    <a:pt x="3232420" y="587046"/>
                  </a:cubicBezTo>
                  <a:lnTo>
                    <a:pt x="3166359" y="523515"/>
                  </a:lnTo>
                  <a:lnTo>
                    <a:pt x="3222256" y="588317"/>
                  </a:lnTo>
                  <a:cubicBezTo>
                    <a:pt x="3270531" y="644224"/>
                    <a:pt x="3298480" y="668366"/>
                    <a:pt x="3298480" y="653118"/>
                  </a:cubicBezTo>
                  <a:close/>
                  <a:moveTo>
                    <a:pt x="3133329" y="500644"/>
                  </a:moveTo>
                  <a:cubicBezTo>
                    <a:pt x="3133329" y="498103"/>
                    <a:pt x="3120625" y="485396"/>
                    <a:pt x="3105380" y="471420"/>
                  </a:cubicBezTo>
                  <a:lnTo>
                    <a:pt x="3076161" y="447278"/>
                  </a:lnTo>
                  <a:lnTo>
                    <a:pt x="3100298" y="476502"/>
                  </a:lnTo>
                  <a:cubicBezTo>
                    <a:pt x="3123165" y="503185"/>
                    <a:pt x="3133329" y="510809"/>
                    <a:pt x="3133329" y="500644"/>
                  </a:cubicBezTo>
                  <a:close/>
                  <a:moveTo>
                    <a:pt x="3050753" y="428218"/>
                  </a:moveTo>
                  <a:cubicBezTo>
                    <a:pt x="3046942" y="421865"/>
                    <a:pt x="3025345" y="404077"/>
                    <a:pt x="3002478" y="390100"/>
                  </a:cubicBezTo>
                  <a:cubicBezTo>
                    <a:pt x="2961825" y="362146"/>
                    <a:pt x="2961825" y="362146"/>
                    <a:pt x="3006289" y="401535"/>
                  </a:cubicBezTo>
                  <a:cubicBezTo>
                    <a:pt x="3053294" y="442195"/>
                    <a:pt x="3063457" y="448548"/>
                    <a:pt x="3050753" y="428218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Ελεύθερη σχεδίαση: Σχήμα 34">
              <a:extLst>
                <a:ext uri="{FF2B5EF4-FFF2-40B4-BE49-F238E27FC236}">
                  <a16:creationId xmlns:a16="http://schemas.microsoft.com/office/drawing/2014/main" id="{79D07C69-22C9-0842-43D7-3DC0F3EC1DB4}"/>
                </a:ext>
              </a:extLst>
            </p:cNvPr>
            <p:cNvSpPr/>
            <p:nvPr/>
          </p:nvSpPr>
          <p:spPr>
            <a:xfrm flipV="1">
              <a:off x="4502332" y="2651206"/>
              <a:ext cx="7317" cy="62969"/>
            </a:xfrm>
            <a:custGeom>
              <a:avLst/>
              <a:gdLst>
                <a:gd name="connsiteX0" fmla="*/ -1871 w 7317"/>
                <a:gd name="connsiteY0" fmla="*/ 26662 h 62969"/>
                <a:gd name="connsiteX1" fmla="*/ 3211 w 7317"/>
                <a:gd name="connsiteY1" fmla="*/ 5061 h 62969"/>
                <a:gd name="connsiteX2" fmla="*/ 3211 w 7317"/>
                <a:gd name="connsiteY2" fmla="*/ 55886 h 62969"/>
                <a:gd name="connsiteX3" fmla="*/ -1871 w 7317"/>
                <a:gd name="connsiteY3" fmla="*/ 26662 h 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" h="62969">
                  <a:moveTo>
                    <a:pt x="-1871" y="26662"/>
                  </a:moveTo>
                  <a:cubicBezTo>
                    <a:pt x="-1871" y="-1292"/>
                    <a:pt x="670" y="-11457"/>
                    <a:pt x="3211" y="5061"/>
                  </a:cubicBezTo>
                  <a:cubicBezTo>
                    <a:pt x="5752" y="20309"/>
                    <a:pt x="5752" y="43180"/>
                    <a:pt x="3211" y="55886"/>
                  </a:cubicBezTo>
                  <a:cubicBezTo>
                    <a:pt x="-600" y="67322"/>
                    <a:pt x="-3141" y="54616"/>
                    <a:pt x="-1871" y="26662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Ελεύθερη σχεδίαση: Σχήμα 35">
              <a:extLst>
                <a:ext uri="{FF2B5EF4-FFF2-40B4-BE49-F238E27FC236}">
                  <a16:creationId xmlns:a16="http://schemas.microsoft.com/office/drawing/2014/main" id="{71520461-774C-111D-E8A1-9E4099AB558D}"/>
                </a:ext>
              </a:extLst>
            </p:cNvPr>
            <p:cNvSpPr/>
            <p:nvPr/>
          </p:nvSpPr>
          <p:spPr>
            <a:xfrm flipV="1">
              <a:off x="4477254" y="2871323"/>
              <a:ext cx="6987" cy="70859"/>
            </a:xfrm>
            <a:custGeom>
              <a:avLst/>
              <a:gdLst>
                <a:gd name="connsiteX0" fmla="*/ -2183 w 6987"/>
                <a:gd name="connsiteY0" fmla="*/ 32504 h 70859"/>
                <a:gd name="connsiteX1" fmla="*/ 2898 w 6987"/>
                <a:gd name="connsiteY1" fmla="*/ 4550 h 70859"/>
                <a:gd name="connsiteX2" fmla="*/ 2898 w 6987"/>
                <a:gd name="connsiteY2" fmla="*/ 61728 h 70859"/>
                <a:gd name="connsiteX3" fmla="*/ -2183 w 6987"/>
                <a:gd name="connsiteY3" fmla="*/ 32504 h 7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7" h="70859">
                  <a:moveTo>
                    <a:pt x="-2183" y="32504"/>
                  </a:moveTo>
                  <a:cubicBezTo>
                    <a:pt x="-2183" y="738"/>
                    <a:pt x="358" y="-11968"/>
                    <a:pt x="2898" y="4550"/>
                  </a:cubicBezTo>
                  <a:cubicBezTo>
                    <a:pt x="5439" y="19798"/>
                    <a:pt x="5439" y="45210"/>
                    <a:pt x="2898" y="61728"/>
                  </a:cubicBezTo>
                  <a:cubicBezTo>
                    <a:pt x="358" y="76976"/>
                    <a:pt x="-2183" y="64269"/>
                    <a:pt x="-2183" y="32504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Ελεύθερη σχεδίαση: Σχήμα 36">
              <a:extLst>
                <a:ext uri="{FF2B5EF4-FFF2-40B4-BE49-F238E27FC236}">
                  <a16:creationId xmlns:a16="http://schemas.microsoft.com/office/drawing/2014/main" id="{1F7266DF-F38B-2059-9F6D-EFB6D018F1DE}"/>
                </a:ext>
              </a:extLst>
            </p:cNvPr>
            <p:cNvSpPr/>
            <p:nvPr/>
          </p:nvSpPr>
          <p:spPr>
            <a:xfrm flipV="1">
              <a:off x="4600483" y="3846421"/>
              <a:ext cx="131774" cy="222229"/>
            </a:xfrm>
            <a:custGeom>
              <a:avLst/>
              <a:gdLst>
                <a:gd name="connsiteX0" fmla="*/ -2315 w 131774"/>
                <a:gd name="connsiteY0" fmla="*/ 215812 h 222229"/>
                <a:gd name="connsiteX1" fmla="*/ 23093 w 131774"/>
                <a:gd name="connsiteY1" fmla="*/ 162446 h 222229"/>
                <a:gd name="connsiteX2" fmla="*/ 75180 w 131774"/>
                <a:gd name="connsiteY2" fmla="*/ 70961 h 222229"/>
                <a:gd name="connsiteX3" fmla="*/ 120914 w 131774"/>
                <a:gd name="connsiteY3" fmla="*/ 3618 h 222229"/>
                <a:gd name="connsiteX4" fmla="*/ 115832 w 131774"/>
                <a:gd name="connsiteY4" fmla="*/ 29030 h 222229"/>
                <a:gd name="connsiteX5" fmla="*/ 48501 w 131774"/>
                <a:gd name="connsiteY5" fmla="*/ 143386 h 222229"/>
                <a:gd name="connsiteX6" fmla="*/ -2315 w 131774"/>
                <a:gd name="connsiteY6" fmla="*/ 215812 h 22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774" h="222229">
                  <a:moveTo>
                    <a:pt x="-2315" y="215812"/>
                  </a:moveTo>
                  <a:cubicBezTo>
                    <a:pt x="-2315" y="210729"/>
                    <a:pt x="9119" y="187858"/>
                    <a:pt x="23093" y="162446"/>
                  </a:cubicBezTo>
                  <a:cubicBezTo>
                    <a:pt x="37068" y="138304"/>
                    <a:pt x="59935" y="96373"/>
                    <a:pt x="75180" y="70961"/>
                  </a:cubicBezTo>
                  <a:cubicBezTo>
                    <a:pt x="89154" y="44278"/>
                    <a:pt x="110751" y="13783"/>
                    <a:pt x="120914" y="3618"/>
                  </a:cubicBezTo>
                  <a:cubicBezTo>
                    <a:pt x="133618" y="-9088"/>
                    <a:pt x="132347" y="1077"/>
                    <a:pt x="115832" y="29030"/>
                  </a:cubicBezTo>
                  <a:cubicBezTo>
                    <a:pt x="100587" y="53172"/>
                    <a:pt x="71368" y="105268"/>
                    <a:pt x="48501" y="143386"/>
                  </a:cubicBezTo>
                  <a:cubicBezTo>
                    <a:pt x="5308" y="218353"/>
                    <a:pt x="-2315" y="228518"/>
                    <a:pt x="-2315" y="215812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Ελεύθερη σχεδίαση: Σχήμα 37">
              <a:extLst>
                <a:ext uri="{FF2B5EF4-FFF2-40B4-BE49-F238E27FC236}">
                  <a16:creationId xmlns:a16="http://schemas.microsoft.com/office/drawing/2014/main" id="{3168C261-A123-54AD-8501-3C1D7BCD60CE}"/>
                </a:ext>
              </a:extLst>
            </p:cNvPr>
            <p:cNvSpPr/>
            <p:nvPr/>
          </p:nvSpPr>
          <p:spPr>
            <a:xfrm flipV="1">
              <a:off x="4744037" y="4091688"/>
              <a:ext cx="43193" cy="57463"/>
            </a:xfrm>
            <a:custGeom>
              <a:avLst/>
              <a:gdLst>
                <a:gd name="connsiteX0" fmla="*/ 5237 w 43193"/>
                <a:gd name="connsiteY0" fmla="*/ 35977 h 57463"/>
                <a:gd name="connsiteX1" fmla="*/ 33186 w 43193"/>
                <a:gd name="connsiteY1" fmla="*/ 399 h 57463"/>
                <a:gd name="connsiteX2" fmla="*/ 33186 w 43193"/>
                <a:gd name="connsiteY2" fmla="*/ 18188 h 57463"/>
                <a:gd name="connsiteX3" fmla="*/ 5237 w 43193"/>
                <a:gd name="connsiteY3" fmla="*/ 53766 h 57463"/>
                <a:gd name="connsiteX4" fmla="*/ 5237 w 43193"/>
                <a:gd name="connsiteY4" fmla="*/ 35977 h 5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93" h="57463">
                  <a:moveTo>
                    <a:pt x="5237" y="35977"/>
                  </a:moveTo>
                  <a:cubicBezTo>
                    <a:pt x="12860" y="20729"/>
                    <a:pt x="25564" y="5482"/>
                    <a:pt x="33186" y="399"/>
                  </a:cubicBezTo>
                  <a:cubicBezTo>
                    <a:pt x="43349" y="-4683"/>
                    <a:pt x="43349" y="-871"/>
                    <a:pt x="33186" y="18188"/>
                  </a:cubicBezTo>
                  <a:cubicBezTo>
                    <a:pt x="25564" y="33436"/>
                    <a:pt x="12860" y="48683"/>
                    <a:pt x="5237" y="53766"/>
                  </a:cubicBezTo>
                  <a:cubicBezTo>
                    <a:pt x="-4926" y="58848"/>
                    <a:pt x="-4926" y="55036"/>
                    <a:pt x="5237" y="35977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Ελεύθερη σχεδίαση: Σχήμα 38">
              <a:extLst>
                <a:ext uri="{FF2B5EF4-FFF2-40B4-BE49-F238E27FC236}">
                  <a16:creationId xmlns:a16="http://schemas.microsoft.com/office/drawing/2014/main" id="{DB697F1A-8C96-0DD4-9ADD-C2459721D63F}"/>
                </a:ext>
              </a:extLst>
            </p:cNvPr>
            <p:cNvSpPr/>
            <p:nvPr/>
          </p:nvSpPr>
          <p:spPr>
            <a:xfrm flipV="1">
              <a:off x="5114993" y="4491441"/>
              <a:ext cx="76499" cy="66701"/>
            </a:xfrm>
            <a:custGeom>
              <a:avLst/>
              <a:gdLst>
                <a:gd name="connsiteX0" fmla="*/ 31641 w 76499"/>
                <a:gd name="connsiteY0" fmla="*/ 28554 h 66701"/>
                <a:gd name="connsiteX1" fmla="*/ 73564 w 76499"/>
                <a:gd name="connsiteY1" fmla="*/ -670 h 66701"/>
                <a:gd name="connsiteX2" fmla="*/ 37993 w 76499"/>
                <a:gd name="connsiteY2" fmla="*/ 36178 h 66701"/>
                <a:gd name="connsiteX3" fmla="*/ -2660 w 76499"/>
                <a:gd name="connsiteY3" fmla="*/ 65402 h 66701"/>
                <a:gd name="connsiteX4" fmla="*/ 31641 w 76499"/>
                <a:gd name="connsiteY4" fmla="*/ 28554 h 6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9" h="66701">
                  <a:moveTo>
                    <a:pt x="31641" y="28554"/>
                  </a:moveTo>
                  <a:cubicBezTo>
                    <a:pt x="50697" y="9495"/>
                    <a:pt x="69753" y="-4482"/>
                    <a:pt x="73564" y="-670"/>
                  </a:cubicBezTo>
                  <a:cubicBezTo>
                    <a:pt x="76105" y="3142"/>
                    <a:pt x="60860" y="19660"/>
                    <a:pt x="37993" y="36178"/>
                  </a:cubicBezTo>
                  <a:lnTo>
                    <a:pt x="-2660" y="65402"/>
                  </a:lnTo>
                  <a:lnTo>
                    <a:pt x="31641" y="28554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Ελεύθερη σχεδίαση: Σχήμα 39">
              <a:extLst>
                <a:ext uri="{FF2B5EF4-FFF2-40B4-BE49-F238E27FC236}">
                  <a16:creationId xmlns:a16="http://schemas.microsoft.com/office/drawing/2014/main" id="{B07E3578-0F2F-6FF5-2803-7DBDD6BFCF6B}"/>
                </a:ext>
              </a:extLst>
            </p:cNvPr>
            <p:cNvSpPr/>
            <p:nvPr/>
          </p:nvSpPr>
          <p:spPr>
            <a:xfrm flipV="1">
              <a:off x="5214635" y="4571490"/>
              <a:ext cx="54796" cy="38118"/>
            </a:xfrm>
            <a:custGeom>
              <a:avLst/>
              <a:gdLst>
                <a:gd name="connsiteX0" fmla="*/ 13242 w 54796"/>
                <a:gd name="connsiteY0" fmla="*/ 17817 h 38118"/>
                <a:gd name="connsiteX1" fmla="*/ 48813 w 54796"/>
                <a:gd name="connsiteY1" fmla="*/ -1243 h 38118"/>
                <a:gd name="connsiteX2" fmla="*/ 36109 w 54796"/>
                <a:gd name="connsiteY2" fmla="*/ 17817 h 38118"/>
                <a:gd name="connsiteX3" fmla="*/ 538 w 54796"/>
                <a:gd name="connsiteY3" fmla="*/ 36876 h 38118"/>
                <a:gd name="connsiteX4" fmla="*/ 13242 w 54796"/>
                <a:gd name="connsiteY4" fmla="*/ 17817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96" h="38118">
                  <a:moveTo>
                    <a:pt x="13242" y="17817"/>
                  </a:moveTo>
                  <a:cubicBezTo>
                    <a:pt x="25946" y="7652"/>
                    <a:pt x="42461" y="-1243"/>
                    <a:pt x="48813" y="-1243"/>
                  </a:cubicBezTo>
                  <a:cubicBezTo>
                    <a:pt x="56436" y="-1243"/>
                    <a:pt x="50084" y="7652"/>
                    <a:pt x="36109" y="17817"/>
                  </a:cubicBezTo>
                  <a:cubicBezTo>
                    <a:pt x="23405" y="27982"/>
                    <a:pt x="6890" y="36876"/>
                    <a:pt x="538" y="36876"/>
                  </a:cubicBezTo>
                  <a:cubicBezTo>
                    <a:pt x="-7084" y="36876"/>
                    <a:pt x="-732" y="27982"/>
                    <a:pt x="13242" y="17817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Ελεύθερη σχεδίαση: Σχήμα 40">
              <a:extLst>
                <a:ext uri="{FF2B5EF4-FFF2-40B4-BE49-F238E27FC236}">
                  <a16:creationId xmlns:a16="http://schemas.microsoft.com/office/drawing/2014/main" id="{0FA5EF6E-4BCC-6455-1C6C-D79522337B6E}"/>
                </a:ext>
              </a:extLst>
            </p:cNvPr>
            <p:cNvSpPr/>
            <p:nvPr/>
          </p:nvSpPr>
          <p:spPr>
            <a:xfrm flipV="1">
              <a:off x="5290858" y="4622315"/>
              <a:ext cx="54796" cy="38118"/>
            </a:xfrm>
            <a:custGeom>
              <a:avLst/>
              <a:gdLst>
                <a:gd name="connsiteX0" fmla="*/ 13188 w 54796"/>
                <a:gd name="connsiteY0" fmla="*/ 17861 h 38118"/>
                <a:gd name="connsiteX1" fmla="*/ 48759 w 54796"/>
                <a:gd name="connsiteY1" fmla="*/ -1199 h 38118"/>
                <a:gd name="connsiteX2" fmla="*/ 36055 w 54796"/>
                <a:gd name="connsiteY2" fmla="*/ 17861 h 38118"/>
                <a:gd name="connsiteX3" fmla="*/ 484 w 54796"/>
                <a:gd name="connsiteY3" fmla="*/ 36920 h 38118"/>
                <a:gd name="connsiteX4" fmla="*/ 13188 w 54796"/>
                <a:gd name="connsiteY4" fmla="*/ 17861 h 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96" h="38118">
                  <a:moveTo>
                    <a:pt x="13188" y="17861"/>
                  </a:moveTo>
                  <a:cubicBezTo>
                    <a:pt x="25892" y="7696"/>
                    <a:pt x="42407" y="-1199"/>
                    <a:pt x="48759" y="-1199"/>
                  </a:cubicBezTo>
                  <a:cubicBezTo>
                    <a:pt x="56382" y="-1199"/>
                    <a:pt x="50030" y="7696"/>
                    <a:pt x="36055" y="17861"/>
                  </a:cubicBezTo>
                  <a:cubicBezTo>
                    <a:pt x="23351" y="28026"/>
                    <a:pt x="6836" y="36920"/>
                    <a:pt x="484" y="36920"/>
                  </a:cubicBezTo>
                  <a:cubicBezTo>
                    <a:pt x="-7138" y="36920"/>
                    <a:pt x="-786" y="28026"/>
                    <a:pt x="13188" y="17861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Ελεύθερη σχεδίαση: Σχήμα 41">
              <a:extLst>
                <a:ext uri="{FF2B5EF4-FFF2-40B4-BE49-F238E27FC236}">
                  <a16:creationId xmlns:a16="http://schemas.microsoft.com/office/drawing/2014/main" id="{8F507328-D532-1C63-E1DE-B89BF76EB3C6}"/>
                </a:ext>
              </a:extLst>
            </p:cNvPr>
            <p:cNvSpPr/>
            <p:nvPr/>
          </p:nvSpPr>
          <p:spPr>
            <a:xfrm flipV="1">
              <a:off x="5477056" y="4666266"/>
              <a:ext cx="38111" cy="19579"/>
            </a:xfrm>
            <a:custGeom>
              <a:avLst/>
              <a:gdLst>
                <a:gd name="connsiteX0" fmla="*/ -2903 w 38111"/>
                <a:gd name="connsiteY0" fmla="*/ 11538 h 19579"/>
                <a:gd name="connsiteX1" fmla="*/ 16153 w 38111"/>
                <a:gd name="connsiteY1" fmla="*/ -1168 h 19579"/>
                <a:gd name="connsiteX2" fmla="*/ 35209 w 38111"/>
                <a:gd name="connsiteY2" fmla="*/ 3914 h 19579"/>
                <a:gd name="connsiteX3" fmla="*/ 16153 w 38111"/>
                <a:gd name="connsiteY3" fmla="*/ 16620 h 19579"/>
                <a:gd name="connsiteX4" fmla="*/ -2903 w 38111"/>
                <a:gd name="connsiteY4" fmla="*/ 11538 h 1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11" h="19579">
                  <a:moveTo>
                    <a:pt x="-2903" y="11538"/>
                  </a:moveTo>
                  <a:cubicBezTo>
                    <a:pt x="-2903" y="3914"/>
                    <a:pt x="5990" y="-1168"/>
                    <a:pt x="16153" y="-1168"/>
                  </a:cubicBezTo>
                  <a:cubicBezTo>
                    <a:pt x="26317" y="-1168"/>
                    <a:pt x="35209" y="1373"/>
                    <a:pt x="35209" y="3914"/>
                  </a:cubicBezTo>
                  <a:cubicBezTo>
                    <a:pt x="35209" y="6455"/>
                    <a:pt x="26317" y="11538"/>
                    <a:pt x="16153" y="16620"/>
                  </a:cubicBezTo>
                  <a:cubicBezTo>
                    <a:pt x="5990" y="20432"/>
                    <a:pt x="-2903" y="17891"/>
                    <a:pt x="-2903" y="11538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Ελεύθερη σχεδίαση: Σχήμα 42">
              <a:extLst>
                <a:ext uri="{FF2B5EF4-FFF2-40B4-BE49-F238E27FC236}">
                  <a16:creationId xmlns:a16="http://schemas.microsoft.com/office/drawing/2014/main" id="{6C66F303-2EC4-12D8-BFD4-B0E65E19E489}"/>
                </a:ext>
              </a:extLst>
            </p:cNvPr>
            <p:cNvSpPr/>
            <p:nvPr/>
          </p:nvSpPr>
          <p:spPr>
            <a:xfrm flipV="1">
              <a:off x="5456070" y="4724986"/>
              <a:ext cx="31459" cy="10174"/>
            </a:xfrm>
            <a:custGeom>
              <a:avLst/>
              <a:gdLst>
                <a:gd name="connsiteX0" fmla="*/ 2857 w 31459"/>
                <a:gd name="connsiteY0" fmla="*/ 1180 h 10174"/>
                <a:gd name="connsiteX1" fmla="*/ 26994 w 31459"/>
                <a:gd name="connsiteY1" fmla="*/ 2450 h 10174"/>
                <a:gd name="connsiteX2" fmla="*/ 10479 w 31459"/>
                <a:gd name="connsiteY2" fmla="*/ 8804 h 10174"/>
                <a:gd name="connsiteX3" fmla="*/ 2857 w 31459"/>
                <a:gd name="connsiteY3" fmla="*/ 1180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2857" y="1180"/>
                  </a:moveTo>
                  <a:cubicBezTo>
                    <a:pt x="11749" y="-2632"/>
                    <a:pt x="23183" y="-1361"/>
                    <a:pt x="26994" y="2450"/>
                  </a:cubicBezTo>
                  <a:cubicBezTo>
                    <a:pt x="32076" y="6262"/>
                    <a:pt x="24453" y="10074"/>
                    <a:pt x="10479" y="8804"/>
                  </a:cubicBezTo>
                  <a:cubicBezTo>
                    <a:pt x="-3495" y="8804"/>
                    <a:pt x="-7306" y="4992"/>
                    <a:pt x="2857" y="1180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Ελεύθερη σχεδίαση: Σχήμα 43">
              <a:extLst>
                <a:ext uri="{FF2B5EF4-FFF2-40B4-BE49-F238E27FC236}">
                  <a16:creationId xmlns:a16="http://schemas.microsoft.com/office/drawing/2014/main" id="{A85E6958-DF57-3C78-02BC-2ED6C416BE27}"/>
                </a:ext>
              </a:extLst>
            </p:cNvPr>
            <p:cNvSpPr/>
            <p:nvPr/>
          </p:nvSpPr>
          <p:spPr>
            <a:xfrm flipV="1">
              <a:off x="5595659" y="4725235"/>
              <a:ext cx="80644" cy="33894"/>
            </a:xfrm>
            <a:custGeom>
              <a:avLst/>
              <a:gdLst>
                <a:gd name="connsiteX0" fmla="*/ 11787 w 80644"/>
                <a:gd name="connsiteY0" fmla="*/ 18807 h 33894"/>
                <a:gd name="connsiteX1" fmla="*/ 62603 w 80644"/>
                <a:gd name="connsiteY1" fmla="*/ -253 h 33894"/>
                <a:gd name="connsiteX2" fmla="*/ 56251 w 80644"/>
                <a:gd name="connsiteY2" fmla="*/ 14995 h 33894"/>
                <a:gd name="connsiteX3" fmla="*/ 5435 w 80644"/>
                <a:gd name="connsiteY3" fmla="*/ 32783 h 33894"/>
                <a:gd name="connsiteX4" fmla="*/ 11787 w 80644"/>
                <a:gd name="connsiteY4" fmla="*/ 18807 h 3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44" h="33894">
                  <a:moveTo>
                    <a:pt x="11787" y="18807"/>
                  </a:moveTo>
                  <a:cubicBezTo>
                    <a:pt x="25762" y="9912"/>
                    <a:pt x="48629" y="2289"/>
                    <a:pt x="62603" y="-253"/>
                  </a:cubicBezTo>
                  <a:cubicBezTo>
                    <a:pt x="84200" y="-2794"/>
                    <a:pt x="82929" y="-253"/>
                    <a:pt x="56251" y="14995"/>
                  </a:cubicBezTo>
                  <a:cubicBezTo>
                    <a:pt x="38466" y="25160"/>
                    <a:pt x="15598" y="32783"/>
                    <a:pt x="5435" y="32783"/>
                  </a:cubicBezTo>
                  <a:cubicBezTo>
                    <a:pt x="-7269" y="32783"/>
                    <a:pt x="-5998" y="28972"/>
                    <a:pt x="11787" y="18807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Ελεύθερη σχεδίαση: Σχήμα 44">
              <a:extLst>
                <a:ext uri="{FF2B5EF4-FFF2-40B4-BE49-F238E27FC236}">
                  <a16:creationId xmlns:a16="http://schemas.microsoft.com/office/drawing/2014/main" id="{85C32700-D6D3-F68F-0D80-2399E5E948DD}"/>
                </a:ext>
              </a:extLst>
            </p:cNvPr>
            <p:cNvSpPr/>
            <p:nvPr/>
          </p:nvSpPr>
          <p:spPr>
            <a:xfrm flipV="1">
              <a:off x="5608517" y="4801223"/>
              <a:ext cx="31459" cy="10174"/>
            </a:xfrm>
            <a:custGeom>
              <a:avLst/>
              <a:gdLst>
                <a:gd name="connsiteX0" fmla="*/ 2749 w 31459"/>
                <a:gd name="connsiteY0" fmla="*/ 1246 h 10174"/>
                <a:gd name="connsiteX1" fmla="*/ 26886 w 31459"/>
                <a:gd name="connsiteY1" fmla="*/ 2516 h 10174"/>
                <a:gd name="connsiteX2" fmla="*/ 10371 w 31459"/>
                <a:gd name="connsiteY2" fmla="*/ 8870 h 10174"/>
                <a:gd name="connsiteX3" fmla="*/ 2749 w 31459"/>
                <a:gd name="connsiteY3" fmla="*/ 1246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2749" y="1246"/>
                  </a:moveTo>
                  <a:cubicBezTo>
                    <a:pt x="11641" y="-2566"/>
                    <a:pt x="23075" y="-1295"/>
                    <a:pt x="26886" y="2516"/>
                  </a:cubicBezTo>
                  <a:cubicBezTo>
                    <a:pt x="31968" y="6328"/>
                    <a:pt x="24345" y="10140"/>
                    <a:pt x="10371" y="8870"/>
                  </a:cubicBezTo>
                  <a:cubicBezTo>
                    <a:pt x="-3603" y="8870"/>
                    <a:pt x="-7414" y="5058"/>
                    <a:pt x="2749" y="1246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Ελεύθερη σχεδίαση: Σχήμα 45">
              <a:extLst>
                <a:ext uri="{FF2B5EF4-FFF2-40B4-BE49-F238E27FC236}">
                  <a16:creationId xmlns:a16="http://schemas.microsoft.com/office/drawing/2014/main" id="{4C15880A-596C-16DC-5FC9-2FEC0D3ADBCB}"/>
                </a:ext>
              </a:extLst>
            </p:cNvPr>
            <p:cNvSpPr/>
            <p:nvPr/>
          </p:nvSpPr>
          <p:spPr>
            <a:xfrm flipV="1">
              <a:off x="5672037" y="4826636"/>
              <a:ext cx="31459" cy="10174"/>
            </a:xfrm>
            <a:custGeom>
              <a:avLst/>
              <a:gdLst>
                <a:gd name="connsiteX0" fmla="*/ 2704 w 31459"/>
                <a:gd name="connsiteY0" fmla="*/ 1268 h 10174"/>
                <a:gd name="connsiteX1" fmla="*/ 26841 w 31459"/>
                <a:gd name="connsiteY1" fmla="*/ 2538 h 10174"/>
                <a:gd name="connsiteX2" fmla="*/ 10326 w 31459"/>
                <a:gd name="connsiteY2" fmla="*/ 8892 h 10174"/>
                <a:gd name="connsiteX3" fmla="*/ 2704 w 31459"/>
                <a:gd name="connsiteY3" fmla="*/ 1268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2704" y="1268"/>
                  </a:moveTo>
                  <a:cubicBezTo>
                    <a:pt x="11596" y="-2544"/>
                    <a:pt x="23030" y="-1273"/>
                    <a:pt x="26841" y="2538"/>
                  </a:cubicBezTo>
                  <a:cubicBezTo>
                    <a:pt x="31923" y="6350"/>
                    <a:pt x="24300" y="10162"/>
                    <a:pt x="10326" y="8892"/>
                  </a:cubicBezTo>
                  <a:cubicBezTo>
                    <a:pt x="-3648" y="8892"/>
                    <a:pt x="-7459" y="5080"/>
                    <a:pt x="2704" y="1268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Ελεύθερη σχεδίαση: Σχήμα 46">
              <a:extLst>
                <a:ext uri="{FF2B5EF4-FFF2-40B4-BE49-F238E27FC236}">
                  <a16:creationId xmlns:a16="http://schemas.microsoft.com/office/drawing/2014/main" id="{AF6F1075-887C-1BB8-C2BE-A755250862EA}"/>
                </a:ext>
              </a:extLst>
            </p:cNvPr>
            <p:cNvSpPr/>
            <p:nvPr/>
          </p:nvSpPr>
          <p:spPr>
            <a:xfrm flipV="1">
              <a:off x="5735557" y="4852048"/>
              <a:ext cx="31459" cy="10174"/>
            </a:xfrm>
            <a:custGeom>
              <a:avLst/>
              <a:gdLst>
                <a:gd name="connsiteX0" fmla="*/ 2659 w 31459"/>
                <a:gd name="connsiteY0" fmla="*/ 1290 h 10174"/>
                <a:gd name="connsiteX1" fmla="*/ 26796 w 31459"/>
                <a:gd name="connsiteY1" fmla="*/ 2560 h 10174"/>
                <a:gd name="connsiteX2" fmla="*/ 10281 w 31459"/>
                <a:gd name="connsiteY2" fmla="*/ 8914 h 10174"/>
                <a:gd name="connsiteX3" fmla="*/ 2659 w 31459"/>
                <a:gd name="connsiteY3" fmla="*/ 1290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2659" y="1290"/>
                  </a:moveTo>
                  <a:cubicBezTo>
                    <a:pt x="11551" y="-2522"/>
                    <a:pt x="22985" y="-1251"/>
                    <a:pt x="26796" y="2560"/>
                  </a:cubicBezTo>
                  <a:cubicBezTo>
                    <a:pt x="31878" y="6372"/>
                    <a:pt x="24255" y="10184"/>
                    <a:pt x="10281" y="8914"/>
                  </a:cubicBezTo>
                  <a:cubicBezTo>
                    <a:pt x="-3693" y="8914"/>
                    <a:pt x="-7504" y="5102"/>
                    <a:pt x="2659" y="1290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Ελεύθερη σχεδίαση: Σχήμα 47">
              <a:extLst>
                <a:ext uri="{FF2B5EF4-FFF2-40B4-BE49-F238E27FC236}">
                  <a16:creationId xmlns:a16="http://schemas.microsoft.com/office/drawing/2014/main" id="{80782119-B2E3-85A7-4E79-9D4A7E081160}"/>
                </a:ext>
              </a:extLst>
            </p:cNvPr>
            <p:cNvSpPr/>
            <p:nvPr/>
          </p:nvSpPr>
          <p:spPr>
            <a:xfrm flipV="1">
              <a:off x="6291900" y="4906934"/>
              <a:ext cx="149324" cy="5717"/>
            </a:xfrm>
            <a:custGeom>
              <a:avLst/>
              <a:gdLst>
                <a:gd name="connsiteX0" fmla="*/ 11206 w 149324"/>
                <a:gd name="connsiteY0" fmla="*/ 940 h 5717"/>
                <a:gd name="connsiteX1" fmla="*/ 131894 w 149324"/>
                <a:gd name="connsiteY1" fmla="*/ 940 h 5717"/>
                <a:gd name="connsiteX2" fmla="*/ 70915 w 149324"/>
                <a:gd name="connsiteY2" fmla="*/ 4752 h 5717"/>
                <a:gd name="connsiteX3" fmla="*/ 11206 w 149324"/>
                <a:gd name="connsiteY3" fmla="*/ 940 h 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324" h="5717">
                  <a:moveTo>
                    <a:pt x="11206" y="940"/>
                  </a:moveTo>
                  <a:cubicBezTo>
                    <a:pt x="44237" y="-1601"/>
                    <a:pt x="97593" y="-1601"/>
                    <a:pt x="131894" y="940"/>
                  </a:cubicBezTo>
                  <a:cubicBezTo>
                    <a:pt x="164924" y="3481"/>
                    <a:pt x="136976" y="4752"/>
                    <a:pt x="70915" y="4752"/>
                  </a:cubicBezTo>
                  <a:cubicBezTo>
                    <a:pt x="4854" y="4752"/>
                    <a:pt x="-23094" y="3481"/>
                    <a:pt x="11206" y="940"/>
                  </a:cubicBez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Ελεύθερη σχεδίαση: Σχήμα 48">
            <a:extLst>
              <a:ext uri="{FF2B5EF4-FFF2-40B4-BE49-F238E27FC236}">
                <a16:creationId xmlns:a16="http://schemas.microsoft.com/office/drawing/2014/main" id="{C46EBA57-B3A5-9CA9-3AB5-537318FD1CB2}"/>
              </a:ext>
            </a:extLst>
          </p:cNvPr>
          <p:cNvSpPr/>
          <p:nvPr/>
        </p:nvSpPr>
        <p:spPr>
          <a:xfrm flipV="1">
            <a:off x="4183316" y="5233868"/>
            <a:ext cx="283774" cy="551064"/>
          </a:xfrm>
          <a:custGeom>
            <a:avLst/>
            <a:gdLst>
              <a:gd name="connsiteX0" fmla="*/ 2215 w 283774"/>
              <a:gd name="connsiteY0" fmla="*/ 537025 h 551064"/>
              <a:gd name="connsiteX1" fmla="*/ -1597 w 283774"/>
              <a:gd name="connsiteY1" fmla="*/ 260030 h 551064"/>
              <a:gd name="connsiteX2" fmla="*/ 2215 w 283774"/>
              <a:gd name="connsiteY2" fmla="*/ -447 h 551064"/>
              <a:gd name="connsiteX3" fmla="*/ 141958 w 283774"/>
              <a:gd name="connsiteY3" fmla="*/ -447 h 551064"/>
              <a:gd name="connsiteX4" fmla="*/ 281702 w 283774"/>
              <a:gd name="connsiteY4" fmla="*/ -447 h 551064"/>
              <a:gd name="connsiteX5" fmla="*/ 281702 w 283774"/>
              <a:gd name="connsiteY5" fmla="*/ 31318 h 551064"/>
              <a:gd name="connsiteX6" fmla="*/ 177529 w 283774"/>
              <a:gd name="connsiteY6" fmla="*/ 66896 h 551064"/>
              <a:gd name="connsiteX7" fmla="*/ 72086 w 283774"/>
              <a:gd name="connsiteY7" fmla="*/ 70708 h 551064"/>
              <a:gd name="connsiteX8" fmla="*/ 72086 w 283774"/>
              <a:gd name="connsiteY8" fmla="*/ 152027 h 551064"/>
              <a:gd name="connsiteX9" fmla="*/ 72086 w 283774"/>
              <a:gd name="connsiteY9" fmla="*/ 234618 h 551064"/>
              <a:gd name="connsiteX10" fmla="*/ 168637 w 283774"/>
              <a:gd name="connsiteY10" fmla="*/ 234618 h 551064"/>
              <a:gd name="connsiteX11" fmla="*/ 263916 w 283774"/>
              <a:gd name="connsiteY11" fmla="*/ 234618 h 551064"/>
              <a:gd name="connsiteX12" fmla="*/ 260105 w 283774"/>
              <a:gd name="connsiteY12" fmla="*/ 270195 h 551064"/>
              <a:gd name="connsiteX13" fmla="*/ 180070 w 283774"/>
              <a:gd name="connsiteY13" fmla="*/ 307043 h 551064"/>
              <a:gd name="connsiteX14" fmla="*/ 88602 w 283774"/>
              <a:gd name="connsiteY14" fmla="*/ 309584 h 551064"/>
              <a:gd name="connsiteX15" fmla="*/ 72086 w 283774"/>
              <a:gd name="connsiteY15" fmla="*/ 393445 h 551064"/>
              <a:gd name="connsiteX16" fmla="*/ 72086 w 283774"/>
              <a:gd name="connsiteY16" fmla="*/ 474765 h 551064"/>
              <a:gd name="connsiteX17" fmla="*/ 177529 w 283774"/>
              <a:gd name="connsiteY17" fmla="*/ 478577 h 551064"/>
              <a:gd name="connsiteX18" fmla="*/ 281702 w 283774"/>
              <a:gd name="connsiteY18" fmla="*/ 514154 h 551064"/>
              <a:gd name="connsiteX19" fmla="*/ 144499 w 283774"/>
              <a:gd name="connsiteY19" fmla="*/ 549732 h 551064"/>
              <a:gd name="connsiteX20" fmla="*/ 2215 w 283774"/>
              <a:gd name="connsiteY20" fmla="*/ 537025 h 55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774" h="551064">
                <a:moveTo>
                  <a:pt x="2215" y="537025"/>
                </a:moveTo>
                <a:cubicBezTo>
                  <a:pt x="-1597" y="526860"/>
                  <a:pt x="-2867" y="402340"/>
                  <a:pt x="-1597" y="260030"/>
                </a:cubicBezTo>
                <a:lnTo>
                  <a:pt x="2215" y="-447"/>
                </a:lnTo>
                <a:lnTo>
                  <a:pt x="141958" y="-447"/>
                </a:lnTo>
                <a:lnTo>
                  <a:pt x="281702" y="-447"/>
                </a:lnTo>
                <a:lnTo>
                  <a:pt x="281702" y="31318"/>
                </a:lnTo>
                <a:cubicBezTo>
                  <a:pt x="281702" y="61813"/>
                  <a:pt x="279161" y="63084"/>
                  <a:pt x="177529" y="66896"/>
                </a:cubicBezTo>
                <a:lnTo>
                  <a:pt x="72086" y="70708"/>
                </a:lnTo>
                <a:lnTo>
                  <a:pt x="72086" y="152027"/>
                </a:lnTo>
                <a:lnTo>
                  <a:pt x="72086" y="234618"/>
                </a:lnTo>
                <a:lnTo>
                  <a:pt x="168637" y="234618"/>
                </a:lnTo>
                <a:lnTo>
                  <a:pt x="263916" y="234618"/>
                </a:lnTo>
                <a:lnTo>
                  <a:pt x="260105" y="270195"/>
                </a:lnTo>
                <a:cubicBezTo>
                  <a:pt x="256294" y="303231"/>
                  <a:pt x="252483" y="304502"/>
                  <a:pt x="180070" y="307043"/>
                </a:cubicBezTo>
                <a:cubicBezTo>
                  <a:pt x="138147" y="308314"/>
                  <a:pt x="96224" y="309584"/>
                  <a:pt x="88602" y="309584"/>
                </a:cubicBezTo>
                <a:cubicBezTo>
                  <a:pt x="77168" y="310855"/>
                  <a:pt x="72086" y="336267"/>
                  <a:pt x="72086" y="393445"/>
                </a:cubicBezTo>
                <a:lnTo>
                  <a:pt x="72086" y="474765"/>
                </a:lnTo>
                <a:lnTo>
                  <a:pt x="177529" y="478577"/>
                </a:lnTo>
                <a:cubicBezTo>
                  <a:pt x="279161" y="482389"/>
                  <a:pt x="281702" y="483659"/>
                  <a:pt x="281702" y="514154"/>
                </a:cubicBezTo>
                <a:cubicBezTo>
                  <a:pt x="281702" y="545920"/>
                  <a:pt x="281702" y="545920"/>
                  <a:pt x="144499" y="549732"/>
                </a:cubicBezTo>
                <a:cubicBezTo>
                  <a:pt x="41597" y="552273"/>
                  <a:pt x="6026" y="549732"/>
                  <a:pt x="2215" y="537025"/>
                </a:cubicBezTo>
                <a:close/>
              </a:path>
            </a:pathLst>
          </a:custGeom>
          <a:solidFill>
            <a:srgbClr val="00000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Ελεύθερη σχεδίαση: Σχήμα 49">
            <a:extLst>
              <a:ext uri="{FF2B5EF4-FFF2-40B4-BE49-F238E27FC236}">
                <a16:creationId xmlns:a16="http://schemas.microsoft.com/office/drawing/2014/main" id="{692CB457-7B67-6BA5-4F35-4BD1B4277542}"/>
              </a:ext>
            </a:extLst>
          </p:cNvPr>
          <p:cNvSpPr/>
          <p:nvPr/>
        </p:nvSpPr>
        <p:spPr>
          <a:xfrm flipV="1">
            <a:off x="5275857" y="5232110"/>
            <a:ext cx="377106" cy="557096"/>
          </a:xfrm>
          <a:custGeom>
            <a:avLst/>
            <a:gdLst>
              <a:gd name="connsiteX0" fmla="*/ 1408 w 377106"/>
              <a:gd name="connsiteY0" fmla="*/ 542571 h 557096"/>
              <a:gd name="connsiteX1" fmla="*/ -2404 w 377106"/>
              <a:gd name="connsiteY1" fmla="*/ 264305 h 557096"/>
              <a:gd name="connsiteX2" fmla="*/ 1408 w 377106"/>
              <a:gd name="connsiteY2" fmla="*/ 3828 h 557096"/>
              <a:gd name="connsiteX3" fmla="*/ 122095 w 377106"/>
              <a:gd name="connsiteY3" fmla="*/ 16 h 557096"/>
              <a:gd name="connsiteX4" fmla="*/ 358389 w 377106"/>
              <a:gd name="connsiteY4" fmla="*/ 83877 h 557096"/>
              <a:gd name="connsiteX5" fmla="*/ 320277 w 377106"/>
              <a:gd name="connsiteY5" fmla="*/ 259223 h 557096"/>
              <a:gd name="connsiteX6" fmla="*/ 298680 w 377106"/>
              <a:gd name="connsiteY6" fmla="*/ 320212 h 557096"/>
              <a:gd name="connsiteX7" fmla="*/ 268191 w 377106"/>
              <a:gd name="connsiteY7" fmla="*/ 523512 h 557096"/>
              <a:gd name="connsiteX8" fmla="*/ 1408 w 377106"/>
              <a:gd name="connsiteY8" fmla="*/ 542571 h 557096"/>
              <a:gd name="connsiteX9" fmla="*/ 241513 w 377106"/>
              <a:gd name="connsiteY9" fmla="*/ 452357 h 557096"/>
              <a:gd name="connsiteX10" fmla="*/ 261839 w 377106"/>
              <a:gd name="connsiteY10" fmla="*/ 397720 h 557096"/>
              <a:gd name="connsiteX11" fmla="*/ 241513 w 377106"/>
              <a:gd name="connsiteY11" fmla="*/ 343084 h 557096"/>
              <a:gd name="connsiteX12" fmla="*/ 146233 w 377106"/>
              <a:gd name="connsiteY12" fmla="*/ 315130 h 557096"/>
              <a:gd name="connsiteX13" fmla="*/ 71279 w 377106"/>
              <a:gd name="connsiteY13" fmla="*/ 315130 h 557096"/>
              <a:gd name="connsiteX14" fmla="*/ 71279 w 377106"/>
              <a:gd name="connsiteY14" fmla="*/ 397720 h 557096"/>
              <a:gd name="connsiteX15" fmla="*/ 71279 w 377106"/>
              <a:gd name="connsiteY15" fmla="*/ 480311 h 557096"/>
              <a:gd name="connsiteX16" fmla="*/ 146233 w 377106"/>
              <a:gd name="connsiteY16" fmla="*/ 480311 h 557096"/>
              <a:gd name="connsiteX17" fmla="*/ 241513 w 377106"/>
              <a:gd name="connsiteY17" fmla="*/ 452357 h 557096"/>
              <a:gd name="connsiteX18" fmla="*/ 275813 w 377106"/>
              <a:gd name="connsiteY18" fmla="*/ 214751 h 557096"/>
              <a:gd name="connsiteX19" fmla="*/ 274543 w 377106"/>
              <a:gd name="connsiteY19" fmla="*/ 99124 h 557096"/>
              <a:gd name="connsiteX20" fmla="*/ 160207 w 377106"/>
              <a:gd name="connsiteY20" fmla="*/ 73712 h 557096"/>
              <a:gd name="connsiteX21" fmla="*/ 71279 w 377106"/>
              <a:gd name="connsiteY21" fmla="*/ 73712 h 557096"/>
              <a:gd name="connsiteX22" fmla="*/ 71279 w 377106"/>
              <a:gd name="connsiteY22" fmla="*/ 153761 h 557096"/>
              <a:gd name="connsiteX23" fmla="*/ 81443 w 377106"/>
              <a:gd name="connsiteY23" fmla="*/ 243975 h 557096"/>
              <a:gd name="connsiteX24" fmla="*/ 171641 w 377106"/>
              <a:gd name="connsiteY24" fmla="*/ 249058 h 557096"/>
              <a:gd name="connsiteX25" fmla="*/ 275813 w 377106"/>
              <a:gd name="connsiteY25" fmla="*/ 214751 h 55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7106" h="557096">
                <a:moveTo>
                  <a:pt x="1408" y="542571"/>
                </a:moveTo>
                <a:cubicBezTo>
                  <a:pt x="-2404" y="532406"/>
                  <a:pt x="-3674" y="406615"/>
                  <a:pt x="-2404" y="264305"/>
                </a:cubicBezTo>
                <a:lnTo>
                  <a:pt x="1408" y="3828"/>
                </a:lnTo>
                <a:lnTo>
                  <a:pt x="122095" y="16"/>
                </a:lnTo>
                <a:cubicBezTo>
                  <a:pt x="268191" y="-3796"/>
                  <a:pt x="325359" y="15264"/>
                  <a:pt x="358389" y="83877"/>
                </a:cubicBezTo>
                <a:cubicBezTo>
                  <a:pt x="388879" y="148679"/>
                  <a:pt x="374904" y="210939"/>
                  <a:pt x="320277" y="259223"/>
                </a:cubicBezTo>
                <a:cubicBezTo>
                  <a:pt x="275813" y="297341"/>
                  <a:pt x="275813" y="299882"/>
                  <a:pt x="298680" y="320212"/>
                </a:cubicBezTo>
                <a:cubicBezTo>
                  <a:pt x="353307" y="369767"/>
                  <a:pt x="336792" y="479040"/>
                  <a:pt x="268191" y="523512"/>
                </a:cubicBezTo>
                <a:cubicBezTo>
                  <a:pt x="219916" y="555277"/>
                  <a:pt x="11571" y="569254"/>
                  <a:pt x="1408" y="542571"/>
                </a:cubicBezTo>
                <a:close/>
                <a:moveTo>
                  <a:pt x="241513" y="452357"/>
                </a:moveTo>
                <a:cubicBezTo>
                  <a:pt x="252946" y="437109"/>
                  <a:pt x="261839" y="411697"/>
                  <a:pt x="261839" y="397720"/>
                </a:cubicBezTo>
                <a:cubicBezTo>
                  <a:pt x="261839" y="383743"/>
                  <a:pt x="252946" y="358331"/>
                  <a:pt x="241513" y="343084"/>
                </a:cubicBezTo>
                <a:cubicBezTo>
                  <a:pt x="224997" y="318942"/>
                  <a:pt x="211023" y="315130"/>
                  <a:pt x="146233" y="315130"/>
                </a:cubicBezTo>
                <a:lnTo>
                  <a:pt x="71279" y="315130"/>
                </a:lnTo>
                <a:lnTo>
                  <a:pt x="71279" y="397720"/>
                </a:lnTo>
                <a:lnTo>
                  <a:pt x="71279" y="480311"/>
                </a:lnTo>
                <a:lnTo>
                  <a:pt x="146233" y="480311"/>
                </a:lnTo>
                <a:cubicBezTo>
                  <a:pt x="211023" y="480311"/>
                  <a:pt x="224997" y="476499"/>
                  <a:pt x="241513" y="452357"/>
                </a:cubicBezTo>
                <a:close/>
                <a:moveTo>
                  <a:pt x="275813" y="214751"/>
                </a:moveTo>
                <a:cubicBezTo>
                  <a:pt x="307573" y="176632"/>
                  <a:pt x="306303" y="130890"/>
                  <a:pt x="274543" y="99124"/>
                </a:cubicBezTo>
                <a:cubicBezTo>
                  <a:pt x="254217" y="78795"/>
                  <a:pt x="232620" y="73712"/>
                  <a:pt x="160207" y="73712"/>
                </a:cubicBezTo>
                <a:lnTo>
                  <a:pt x="71279" y="73712"/>
                </a:lnTo>
                <a:lnTo>
                  <a:pt x="71279" y="153761"/>
                </a:lnTo>
                <a:cubicBezTo>
                  <a:pt x="71279" y="198233"/>
                  <a:pt x="75091" y="238893"/>
                  <a:pt x="81443" y="243975"/>
                </a:cubicBezTo>
                <a:cubicBezTo>
                  <a:pt x="86524" y="249058"/>
                  <a:pt x="127177" y="251599"/>
                  <a:pt x="171641" y="249058"/>
                </a:cubicBezTo>
                <a:cubicBezTo>
                  <a:pt x="237701" y="245246"/>
                  <a:pt x="256757" y="238893"/>
                  <a:pt x="275813" y="214751"/>
                </a:cubicBezTo>
                <a:close/>
              </a:path>
            </a:pathLst>
          </a:custGeom>
          <a:solidFill>
            <a:srgbClr val="00000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Ελεύθερη σχεδίαση: Σχήμα 50">
            <a:extLst>
              <a:ext uri="{FF2B5EF4-FFF2-40B4-BE49-F238E27FC236}">
                <a16:creationId xmlns:a16="http://schemas.microsoft.com/office/drawing/2014/main" id="{5BCA9DFD-2C61-7F54-C131-7B3B110110DE}"/>
              </a:ext>
            </a:extLst>
          </p:cNvPr>
          <p:cNvSpPr/>
          <p:nvPr/>
        </p:nvSpPr>
        <p:spPr>
          <a:xfrm flipV="1">
            <a:off x="5911034" y="5230894"/>
            <a:ext cx="301635" cy="558696"/>
          </a:xfrm>
          <a:custGeom>
            <a:avLst/>
            <a:gdLst>
              <a:gd name="connsiteX0" fmla="*/ -264 w 301635"/>
              <a:gd name="connsiteY0" fmla="*/ 540413 h 558696"/>
              <a:gd name="connsiteX1" fmla="*/ -2805 w 301635"/>
              <a:gd name="connsiteY1" fmla="*/ 264689 h 558696"/>
              <a:gd name="connsiteX2" fmla="*/ 1006 w 301635"/>
              <a:gd name="connsiteY2" fmla="*/ 4212 h 558696"/>
              <a:gd name="connsiteX3" fmla="*/ 144561 w 301635"/>
              <a:gd name="connsiteY3" fmla="*/ 400 h 558696"/>
              <a:gd name="connsiteX4" fmla="*/ 294468 w 301635"/>
              <a:gd name="connsiteY4" fmla="*/ 16918 h 558696"/>
              <a:gd name="connsiteX5" fmla="*/ 171239 w 301635"/>
              <a:gd name="connsiteY5" fmla="*/ 74096 h 558696"/>
              <a:gd name="connsiteX6" fmla="*/ 70878 w 301635"/>
              <a:gd name="connsiteY6" fmla="*/ 74096 h 558696"/>
              <a:gd name="connsiteX7" fmla="*/ 70878 w 301635"/>
              <a:gd name="connsiteY7" fmla="*/ 156686 h 558696"/>
              <a:gd name="connsiteX8" fmla="*/ 70878 w 301635"/>
              <a:gd name="connsiteY8" fmla="*/ 239277 h 558696"/>
              <a:gd name="connsiteX9" fmla="*/ 164887 w 301635"/>
              <a:gd name="connsiteY9" fmla="*/ 239277 h 558696"/>
              <a:gd name="connsiteX10" fmla="*/ 266519 w 301635"/>
              <a:gd name="connsiteY10" fmla="*/ 259606 h 558696"/>
              <a:gd name="connsiteX11" fmla="*/ 158536 w 301635"/>
              <a:gd name="connsiteY11" fmla="*/ 315514 h 558696"/>
              <a:gd name="connsiteX12" fmla="*/ 70878 w 301635"/>
              <a:gd name="connsiteY12" fmla="*/ 315514 h 558696"/>
              <a:gd name="connsiteX13" fmla="*/ 70878 w 301635"/>
              <a:gd name="connsiteY13" fmla="*/ 398104 h 558696"/>
              <a:gd name="connsiteX14" fmla="*/ 70878 w 301635"/>
              <a:gd name="connsiteY14" fmla="*/ 480694 h 558696"/>
              <a:gd name="connsiteX15" fmla="*/ 178862 w 301635"/>
              <a:gd name="connsiteY15" fmla="*/ 480694 h 558696"/>
              <a:gd name="connsiteX16" fmla="*/ 294468 w 301635"/>
              <a:gd name="connsiteY16" fmla="*/ 499754 h 558696"/>
              <a:gd name="connsiteX17" fmla="*/ 286846 w 301635"/>
              <a:gd name="connsiteY17" fmla="*/ 537872 h 558696"/>
              <a:gd name="connsiteX18" fmla="*/ -264 w 301635"/>
              <a:gd name="connsiteY18" fmla="*/ 540413 h 55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1635" h="558696">
                <a:moveTo>
                  <a:pt x="-264" y="540413"/>
                </a:moveTo>
                <a:cubicBezTo>
                  <a:pt x="-2805" y="531519"/>
                  <a:pt x="-4075" y="406998"/>
                  <a:pt x="-2805" y="264689"/>
                </a:cubicBezTo>
                <a:lnTo>
                  <a:pt x="1006" y="4212"/>
                </a:lnTo>
                <a:lnTo>
                  <a:pt x="144561" y="400"/>
                </a:lnTo>
                <a:cubicBezTo>
                  <a:pt x="263978" y="-2141"/>
                  <a:pt x="288116" y="400"/>
                  <a:pt x="294468" y="16918"/>
                </a:cubicBezTo>
                <a:cubicBezTo>
                  <a:pt x="310983" y="57578"/>
                  <a:pt x="275412" y="74096"/>
                  <a:pt x="171239" y="74096"/>
                </a:cubicBezTo>
                <a:lnTo>
                  <a:pt x="70878" y="74096"/>
                </a:lnTo>
                <a:lnTo>
                  <a:pt x="70878" y="156686"/>
                </a:lnTo>
                <a:lnTo>
                  <a:pt x="70878" y="239277"/>
                </a:lnTo>
                <a:lnTo>
                  <a:pt x="164887" y="239277"/>
                </a:lnTo>
                <a:cubicBezTo>
                  <a:pt x="239841" y="239277"/>
                  <a:pt x="260167" y="243088"/>
                  <a:pt x="266519" y="259606"/>
                </a:cubicBezTo>
                <a:cubicBezTo>
                  <a:pt x="281764" y="298996"/>
                  <a:pt x="250004" y="315514"/>
                  <a:pt x="158536" y="315514"/>
                </a:cubicBezTo>
                <a:lnTo>
                  <a:pt x="70878" y="315514"/>
                </a:lnTo>
                <a:lnTo>
                  <a:pt x="70878" y="398104"/>
                </a:lnTo>
                <a:lnTo>
                  <a:pt x="70878" y="480694"/>
                </a:lnTo>
                <a:lnTo>
                  <a:pt x="178862" y="480694"/>
                </a:lnTo>
                <a:cubicBezTo>
                  <a:pt x="263978" y="480694"/>
                  <a:pt x="289386" y="484506"/>
                  <a:pt x="294468" y="499754"/>
                </a:cubicBezTo>
                <a:cubicBezTo>
                  <a:pt x="299550" y="509919"/>
                  <a:pt x="295738" y="527707"/>
                  <a:pt x="286846" y="537872"/>
                </a:cubicBezTo>
                <a:cubicBezTo>
                  <a:pt x="265249" y="563285"/>
                  <a:pt x="9899" y="565826"/>
                  <a:pt x="-264" y="540413"/>
                </a:cubicBezTo>
                <a:close/>
              </a:path>
            </a:pathLst>
          </a:custGeom>
          <a:solidFill>
            <a:srgbClr val="00000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Ελεύθερη σχεδίαση: Σχήμα 51">
            <a:extLst>
              <a:ext uri="{FF2B5EF4-FFF2-40B4-BE49-F238E27FC236}">
                <a16:creationId xmlns:a16="http://schemas.microsoft.com/office/drawing/2014/main" id="{39040E0B-EFB3-337C-8BE8-A4E1C5275D5D}"/>
              </a:ext>
            </a:extLst>
          </p:cNvPr>
          <p:cNvSpPr/>
          <p:nvPr/>
        </p:nvSpPr>
        <p:spPr>
          <a:xfrm flipV="1">
            <a:off x="6417150" y="5232330"/>
            <a:ext cx="476569" cy="558472"/>
          </a:xfrm>
          <a:custGeom>
            <a:avLst/>
            <a:gdLst>
              <a:gd name="connsiteX0" fmla="*/ 188106 w 476569"/>
              <a:gd name="connsiteY0" fmla="*/ 536545 h 558472"/>
              <a:gd name="connsiteX1" fmla="*/ -3724 w 476569"/>
              <a:gd name="connsiteY1" fmla="*/ 13049 h 558472"/>
              <a:gd name="connsiteX2" fmla="*/ 30577 w 476569"/>
              <a:gd name="connsiteY2" fmla="*/ 1614 h 558472"/>
              <a:gd name="connsiteX3" fmla="*/ 86474 w 476569"/>
              <a:gd name="connsiteY3" fmla="*/ 62603 h 558472"/>
              <a:gd name="connsiteX4" fmla="*/ 108071 w 476569"/>
              <a:gd name="connsiteY4" fmla="*/ 119781 h 558472"/>
              <a:gd name="connsiteX5" fmla="*/ 235111 w 476569"/>
              <a:gd name="connsiteY5" fmla="*/ 123593 h 558472"/>
              <a:gd name="connsiteX6" fmla="*/ 362151 w 476569"/>
              <a:gd name="connsiteY6" fmla="*/ 127405 h 558472"/>
              <a:gd name="connsiteX7" fmla="*/ 377395 w 476569"/>
              <a:gd name="connsiteY7" fmla="*/ 79121 h 558472"/>
              <a:gd name="connsiteX8" fmla="*/ 406614 w 476569"/>
              <a:gd name="connsiteY8" fmla="*/ 15590 h 558472"/>
              <a:gd name="connsiteX9" fmla="*/ 472675 w 476569"/>
              <a:gd name="connsiteY9" fmla="*/ 10508 h 558472"/>
              <a:gd name="connsiteX10" fmla="*/ 284656 w 476569"/>
              <a:gd name="connsiteY10" fmla="*/ 542898 h 558472"/>
              <a:gd name="connsiteX11" fmla="*/ 188106 w 476569"/>
              <a:gd name="connsiteY11" fmla="*/ 536545 h 558472"/>
              <a:gd name="connsiteX12" fmla="*/ 285927 w 476569"/>
              <a:gd name="connsiteY12" fmla="*/ 343410 h 558472"/>
              <a:gd name="connsiteX13" fmla="*/ 326579 w 476569"/>
              <a:gd name="connsiteY13" fmla="*/ 213807 h 558472"/>
              <a:gd name="connsiteX14" fmla="*/ 237652 w 476569"/>
              <a:gd name="connsiteY14" fmla="*/ 196018 h 558472"/>
              <a:gd name="connsiteX15" fmla="*/ 148724 w 476569"/>
              <a:gd name="connsiteY15" fmla="*/ 208725 h 558472"/>
              <a:gd name="connsiteX16" fmla="*/ 236381 w 476569"/>
              <a:gd name="connsiteY16" fmla="*/ 456496 h 558472"/>
              <a:gd name="connsiteX17" fmla="*/ 285927 w 476569"/>
              <a:gd name="connsiteY17" fmla="*/ 343410 h 55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6569" h="558472">
                <a:moveTo>
                  <a:pt x="188106" y="536545"/>
                </a:moveTo>
                <a:cubicBezTo>
                  <a:pt x="169050" y="498426"/>
                  <a:pt x="-3724" y="29567"/>
                  <a:pt x="-3724" y="13049"/>
                </a:cubicBezTo>
                <a:cubicBezTo>
                  <a:pt x="-3724" y="2884"/>
                  <a:pt x="10251" y="-928"/>
                  <a:pt x="30577" y="1614"/>
                </a:cubicBezTo>
                <a:cubicBezTo>
                  <a:pt x="58526" y="4155"/>
                  <a:pt x="69959" y="15590"/>
                  <a:pt x="86474" y="62603"/>
                </a:cubicBezTo>
                <a:lnTo>
                  <a:pt x="108071" y="119781"/>
                </a:lnTo>
                <a:lnTo>
                  <a:pt x="235111" y="123593"/>
                </a:lnTo>
                <a:lnTo>
                  <a:pt x="362151" y="127405"/>
                </a:lnTo>
                <a:lnTo>
                  <a:pt x="377395" y="79121"/>
                </a:lnTo>
                <a:cubicBezTo>
                  <a:pt x="386288" y="52438"/>
                  <a:pt x="398992" y="23214"/>
                  <a:pt x="406614" y="15590"/>
                </a:cubicBezTo>
                <a:cubicBezTo>
                  <a:pt x="420589" y="-3469"/>
                  <a:pt x="461241" y="-6010"/>
                  <a:pt x="472675" y="10508"/>
                </a:cubicBezTo>
                <a:cubicBezTo>
                  <a:pt x="479027" y="23214"/>
                  <a:pt x="306253" y="514944"/>
                  <a:pt x="284656" y="542898"/>
                </a:cubicBezTo>
                <a:cubicBezTo>
                  <a:pt x="266871" y="565769"/>
                  <a:pt x="202080" y="561957"/>
                  <a:pt x="188106" y="536545"/>
                </a:cubicBezTo>
                <a:close/>
                <a:moveTo>
                  <a:pt x="285927" y="343410"/>
                </a:moveTo>
                <a:cubicBezTo>
                  <a:pt x="307523" y="282421"/>
                  <a:pt x="326579" y="222701"/>
                  <a:pt x="326579" y="213807"/>
                </a:cubicBezTo>
                <a:cubicBezTo>
                  <a:pt x="326579" y="199830"/>
                  <a:pt x="306253" y="196018"/>
                  <a:pt x="237652" y="196018"/>
                </a:cubicBezTo>
                <a:cubicBezTo>
                  <a:pt x="186836" y="196018"/>
                  <a:pt x="148724" y="201101"/>
                  <a:pt x="148724" y="208725"/>
                </a:cubicBezTo>
                <a:cubicBezTo>
                  <a:pt x="148724" y="231596"/>
                  <a:pt x="228759" y="456496"/>
                  <a:pt x="236381" y="456496"/>
                </a:cubicBezTo>
                <a:cubicBezTo>
                  <a:pt x="240192" y="456496"/>
                  <a:pt x="263060" y="405671"/>
                  <a:pt x="285927" y="343410"/>
                </a:cubicBezTo>
                <a:close/>
              </a:path>
            </a:pathLst>
          </a:custGeom>
          <a:solidFill>
            <a:srgbClr val="00000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Ελεύθερη σχεδίαση: Σχήμα 52">
            <a:extLst>
              <a:ext uri="{FF2B5EF4-FFF2-40B4-BE49-F238E27FC236}">
                <a16:creationId xmlns:a16="http://schemas.microsoft.com/office/drawing/2014/main" id="{D4F1B3B2-299A-3FFC-5743-755FA578536A}"/>
              </a:ext>
            </a:extLst>
          </p:cNvPr>
          <p:cNvSpPr/>
          <p:nvPr/>
        </p:nvSpPr>
        <p:spPr>
          <a:xfrm flipV="1">
            <a:off x="7129791" y="5232213"/>
            <a:ext cx="403401" cy="559252"/>
          </a:xfrm>
          <a:custGeom>
            <a:avLst/>
            <a:gdLst>
              <a:gd name="connsiteX0" fmla="*/ -340 w 403401"/>
              <a:gd name="connsiteY0" fmla="*/ 539749 h 559252"/>
              <a:gd name="connsiteX1" fmla="*/ -2881 w 403401"/>
              <a:gd name="connsiteY1" fmla="*/ 327555 h 559252"/>
              <a:gd name="connsiteX2" fmla="*/ 87317 w 403401"/>
              <a:gd name="connsiteY2" fmla="*/ 25147 h 559252"/>
              <a:gd name="connsiteX3" fmla="*/ 310907 w 403401"/>
              <a:gd name="connsiteY3" fmla="*/ 22606 h 559252"/>
              <a:gd name="connsiteX4" fmla="*/ 398565 w 403401"/>
              <a:gd name="connsiteY4" fmla="*/ 342802 h 559252"/>
              <a:gd name="connsiteX5" fmla="*/ 394753 w 403401"/>
              <a:gd name="connsiteY5" fmla="*/ 552455 h 559252"/>
              <a:gd name="connsiteX6" fmla="*/ 362993 w 403401"/>
              <a:gd name="connsiteY6" fmla="*/ 552455 h 559252"/>
              <a:gd name="connsiteX7" fmla="*/ 331234 w 403401"/>
              <a:gd name="connsiteY7" fmla="*/ 552455 h 559252"/>
              <a:gd name="connsiteX8" fmla="*/ 324882 w 403401"/>
              <a:gd name="connsiteY8" fmla="*/ 342802 h 559252"/>
              <a:gd name="connsiteX9" fmla="*/ 308366 w 403401"/>
              <a:gd name="connsiteY9" fmla="*/ 116632 h 559252"/>
              <a:gd name="connsiteX10" fmla="*/ 258821 w 403401"/>
              <a:gd name="connsiteY10" fmla="*/ 81055 h 559252"/>
              <a:gd name="connsiteX11" fmla="*/ 112725 w 403401"/>
              <a:gd name="connsiteY11" fmla="*/ 103926 h 559252"/>
              <a:gd name="connsiteX12" fmla="*/ 83506 w 403401"/>
              <a:gd name="connsiteY12" fmla="*/ 304684 h 559252"/>
              <a:gd name="connsiteX13" fmla="*/ 36501 w 403401"/>
              <a:gd name="connsiteY13" fmla="*/ 558808 h 559252"/>
              <a:gd name="connsiteX14" fmla="*/ -340 w 403401"/>
              <a:gd name="connsiteY14" fmla="*/ 539749 h 55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3401" h="559252">
                <a:moveTo>
                  <a:pt x="-340" y="539749"/>
                </a:moveTo>
                <a:cubicBezTo>
                  <a:pt x="-4151" y="529584"/>
                  <a:pt x="-5422" y="434287"/>
                  <a:pt x="-2881" y="327555"/>
                </a:cubicBezTo>
                <a:cubicBezTo>
                  <a:pt x="2201" y="110279"/>
                  <a:pt x="13634" y="69619"/>
                  <a:pt x="87317" y="25147"/>
                </a:cubicBezTo>
                <a:cubicBezTo>
                  <a:pt x="140674" y="-7889"/>
                  <a:pt x="252469" y="-9159"/>
                  <a:pt x="310907" y="22606"/>
                </a:cubicBezTo>
                <a:cubicBezTo>
                  <a:pt x="390942" y="65807"/>
                  <a:pt x="402376" y="105196"/>
                  <a:pt x="398565" y="342802"/>
                </a:cubicBezTo>
                <a:lnTo>
                  <a:pt x="394753" y="552455"/>
                </a:lnTo>
                <a:lnTo>
                  <a:pt x="362993" y="552455"/>
                </a:lnTo>
                <a:lnTo>
                  <a:pt x="331234" y="552455"/>
                </a:lnTo>
                <a:lnTo>
                  <a:pt x="324882" y="342802"/>
                </a:lnTo>
                <a:cubicBezTo>
                  <a:pt x="321070" y="227176"/>
                  <a:pt x="313448" y="125526"/>
                  <a:pt x="308366" y="116632"/>
                </a:cubicBezTo>
                <a:cubicBezTo>
                  <a:pt x="302014" y="109008"/>
                  <a:pt x="280418" y="92490"/>
                  <a:pt x="258821" y="81055"/>
                </a:cubicBezTo>
                <a:cubicBezTo>
                  <a:pt x="211816" y="56913"/>
                  <a:pt x="153378" y="65807"/>
                  <a:pt x="112725" y="103926"/>
                </a:cubicBezTo>
                <a:cubicBezTo>
                  <a:pt x="84777" y="129338"/>
                  <a:pt x="83506" y="139503"/>
                  <a:pt x="83506" y="304684"/>
                </a:cubicBezTo>
                <a:cubicBezTo>
                  <a:pt x="83506" y="525772"/>
                  <a:pt x="77154" y="558808"/>
                  <a:pt x="36501" y="558808"/>
                </a:cubicBezTo>
                <a:cubicBezTo>
                  <a:pt x="19986" y="558808"/>
                  <a:pt x="3471" y="549913"/>
                  <a:pt x="-340" y="539749"/>
                </a:cubicBezTo>
                <a:close/>
              </a:path>
            </a:pathLst>
          </a:custGeom>
          <a:solidFill>
            <a:srgbClr val="00000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Ελεύθερη σχεδίαση: Σχήμα 53">
            <a:extLst>
              <a:ext uri="{FF2B5EF4-FFF2-40B4-BE49-F238E27FC236}">
                <a16:creationId xmlns:a16="http://schemas.microsoft.com/office/drawing/2014/main" id="{6753DF6E-1B1B-00CF-A396-7B6643D941FC}"/>
              </a:ext>
            </a:extLst>
          </p:cNvPr>
          <p:cNvSpPr/>
          <p:nvPr/>
        </p:nvSpPr>
        <p:spPr>
          <a:xfrm flipV="1">
            <a:off x="7763771" y="5234423"/>
            <a:ext cx="349359" cy="550509"/>
          </a:xfrm>
          <a:custGeom>
            <a:avLst/>
            <a:gdLst>
              <a:gd name="connsiteX0" fmla="*/ 4260 w 349359"/>
              <a:gd name="connsiteY0" fmla="*/ 544649 h 550509"/>
              <a:gd name="connsiteX1" fmla="*/ -4633 w 349359"/>
              <a:gd name="connsiteY1" fmla="*/ 505260 h 550509"/>
              <a:gd name="connsiteX2" fmla="*/ 65239 w 349359"/>
              <a:gd name="connsiteY2" fmla="*/ 476036 h 550509"/>
              <a:gd name="connsiteX3" fmla="*/ 135111 w 349359"/>
              <a:gd name="connsiteY3" fmla="*/ 476036 h 550509"/>
              <a:gd name="connsiteX4" fmla="*/ 137652 w 349359"/>
              <a:gd name="connsiteY4" fmla="*/ 238430 h 550509"/>
              <a:gd name="connsiteX5" fmla="*/ 141463 w 349359"/>
              <a:gd name="connsiteY5" fmla="*/ -447 h 550509"/>
              <a:gd name="connsiteX6" fmla="*/ 173223 w 349359"/>
              <a:gd name="connsiteY6" fmla="*/ -447 h 550509"/>
              <a:gd name="connsiteX7" fmla="*/ 204983 w 349359"/>
              <a:gd name="connsiteY7" fmla="*/ -447 h 550509"/>
              <a:gd name="connsiteX8" fmla="*/ 208794 w 349359"/>
              <a:gd name="connsiteY8" fmla="*/ 237159 h 550509"/>
              <a:gd name="connsiteX9" fmla="*/ 211335 w 349359"/>
              <a:gd name="connsiteY9" fmla="*/ 474765 h 550509"/>
              <a:gd name="connsiteX10" fmla="*/ 278666 w 349359"/>
              <a:gd name="connsiteY10" fmla="*/ 478577 h 550509"/>
              <a:gd name="connsiteX11" fmla="*/ 344726 w 349359"/>
              <a:gd name="connsiteY11" fmla="*/ 514154 h 550509"/>
              <a:gd name="connsiteX12" fmla="*/ 344726 w 349359"/>
              <a:gd name="connsiteY12" fmla="*/ 545920 h 550509"/>
              <a:gd name="connsiteX13" fmla="*/ 178304 w 349359"/>
              <a:gd name="connsiteY13" fmla="*/ 549732 h 550509"/>
              <a:gd name="connsiteX14" fmla="*/ 4260 w 349359"/>
              <a:gd name="connsiteY14" fmla="*/ 544649 h 55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359" h="550509">
                <a:moveTo>
                  <a:pt x="4260" y="544649"/>
                </a:moveTo>
                <a:cubicBezTo>
                  <a:pt x="-822" y="539567"/>
                  <a:pt x="-4633" y="521778"/>
                  <a:pt x="-4633" y="505260"/>
                </a:cubicBezTo>
                <a:cubicBezTo>
                  <a:pt x="-4633" y="478577"/>
                  <a:pt x="449" y="476036"/>
                  <a:pt x="65239" y="476036"/>
                </a:cubicBezTo>
                <a:lnTo>
                  <a:pt x="135111" y="476036"/>
                </a:lnTo>
                <a:lnTo>
                  <a:pt x="137652" y="238430"/>
                </a:lnTo>
                <a:lnTo>
                  <a:pt x="141463" y="-447"/>
                </a:lnTo>
                <a:lnTo>
                  <a:pt x="173223" y="-447"/>
                </a:lnTo>
                <a:lnTo>
                  <a:pt x="204983" y="-447"/>
                </a:lnTo>
                <a:lnTo>
                  <a:pt x="208794" y="237159"/>
                </a:lnTo>
                <a:lnTo>
                  <a:pt x="211335" y="474765"/>
                </a:lnTo>
                <a:lnTo>
                  <a:pt x="278666" y="478577"/>
                </a:lnTo>
                <a:cubicBezTo>
                  <a:pt x="339645" y="482389"/>
                  <a:pt x="344726" y="484930"/>
                  <a:pt x="344726" y="514154"/>
                </a:cubicBezTo>
                <a:lnTo>
                  <a:pt x="344726" y="545920"/>
                </a:lnTo>
                <a:lnTo>
                  <a:pt x="178304" y="549732"/>
                </a:lnTo>
                <a:cubicBezTo>
                  <a:pt x="88106" y="551002"/>
                  <a:pt x="9342" y="548461"/>
                  <a:pt x="4260" y="544649"/>
                </a:cubicBezTo>
                <a:close/>
              </a:path>
            </a:pathLst>
          </a:custGeom>
          <a:solidFill>
            <a:srgbClr val="00000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Ελεύθερη σχεδίαση: Σχήμα 54">
            <a:extLst>
              <a:ext uri="{FF2B5EF4-FFF2-40B4-BE49-F238E27FC236}">
                <a16:creationId xmlns:a16="http://schemas.microsoft.com/office/drawing/2014/main" id="{639629DD-C3D5-531B-7292-FEE9AF3D4ABC}"/>
              </a:ext>
            </a:extLst>
          </p:cNvPr>
          <p:cNvSpPr/>
          <p:nvPr/>
        </p:nvSpPr>
        <p:spPr>
          <a:xfrm flipV="1">
            <a:off x="8297338" y="5232642"/>
            <a:ext cx="407442" cy="557372"/>
          </a:xfrm>
          <a:custGeom>
            <a:avLst/>
            <a:gdLst>
              <a:gd name="connsiteX0" fmla="*/ -5031 w 407442"/>
              <a:gd name="connsiteY0" fmla="*/ 544651 h 557372"/>
              <a:gd name="connsiteX1" fmla="*/ 64841 w 407442"/>
              <a:gd name="connsiteY1" fmla="*/ 423942 h 557372"/>
              <a:gd name="connsiteX2" fmla="*/ 171554 w 407442"/>
              <a:gd name="connsiteY2" fmla="*/ 124075 h 557372"/>
              <a:gd name="connsiteX3" fmla="*/ 176635 w 407442"/>
              <a:gd name="connsiteY3" fmla="*/ 3366 h 557372"/>
              <a:gd name="connsiteX4" fmla="*/ 217288 w 407442"/>
              <a:gd name="connsiteY4" fmla="*/ 3366 h 557372"/>
              <a:gd name="connsiteX5" fmla="*/ 249048 w 407442"/>
              <a:gd name="connsiteY5" fmla="*/ 141864 h 557372"/>
              <a:gd name="connsiteX6" fmla="*/ 249048 w 407442"/>
              <a:gd name="connsiteY6" fmla="*/ 271467 h 557372"/>
              <a:gd name="connsiteX7" fmla="*/ 332894 w 407442"/>
              <a:gd name="connsiteY7" fmla="*/ 403612 h 557372"/>
              <a:gd name="connsiteX8" fmla="*/ 360843 w 407442"/>
              <a:gd name="connsiteY8" fmla="*/ 552274 h 557372"/>
              <a:gd name="connsiteX9" fmla="*/ 276997 w 407442"/>
              <a:gd name="connsiteY9" fmla="*/ 449354 h 557372"/>
              <a:gd name="connsiteX10" fmla="*/ 210936 w 407442"/>
              <a:gd name="connsiteY10" fmla="*/ 347705 h 557372"/>
              <a:gd name="connsiteX11" fmla="*/ 141064 w 407442"/>
              <a:gd name="connsiteY11" fmla="*/ 439189 h 557372"/>
              <a:gd name="connsiteX12" fmla="*/ 66111 w 407442"/>
              <a:gd name="connsiteY12" fmla="*/ 547192 h 557372"/>
              <a:gd name="connsiteX13" fmla="*/ -5031 w 407442"/>
              <a:gd name="connsiteY13" fmla="*/ 544651 h 55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7442" h="557372">
                <a:moveTo>
                  <a:pt x="-5031" y="544651"/>
                </a:moveTo>
                <a:cubicBezTo>
                  <a:pt x="-5031" y="537027"/>
                  <a:pt x="26729" y="483661"/>
                  <a:pt x="64841" y="423942"/>
                </a:cubicBezTo>
                <a:cubicBezTo>
                  <a:pt x="174095" y="253679"/>
                  <a:pt x="175365" y="251137"/>
                  <a:pt x="171554" y="124075"/>
                </a:cubicBezTo>
                <a:cubicBezTo>
                  <a:pt x="169013" y="63086"/>
                  <a:pt x="171554" y="8449"/>
                  <a:pt x="176635" y="3366"/>
                </a:cubicBezTo>
                <a:cubicBezTo>
                  <a:pt x="180447" y="-1716"/>
                  <a:pt x="199503" y="-1716"/>
                  <a:pt x="217288" y="3366"/>
                </a:cubicBezTo>
                <a:cubicBezTo>
                  <a:pt x="249048" y="10990"/>
                  <a:pt x="249048" y="12261"/>
                  <a:pt x="249048" y="141864"/>
                </a:cubicBezTo>
                <a:lnTo>
                  <a:pt x="249048" y="271467"/>
                </a:lnTo>
                <a:lnTo>
                  <a:pt x="332894" y="403612"/>
                </a:lnTo>
                <a:cubicBezTo>
                  <a:pt x="416740" y="537027"/>
                  <a:pt x="423092" y="568792"/>
                  <a:pt x="360843" y="552274"/>
                </a:cubicBezTo>
                <a:cubicBezTo>
                  <a:pt x="341787" y="547192"/>
                  <a:pt x="313838" y="514156"/>
                  <a:pt x="276997" y="449354"/>
                </a:cubicBezTo>
                <a:cubicBezTo>
                  <a:pt x="246507" y="397259"/>
                  <a:pt x="217288" y="351516"/>
                  <a:pt x="210936" y="347705"/>
                </a:cubicBezTo>
                <a:cubicBezTo>
                  <a:pt x="204584" y="343893"/>
                  <a:pt x="172824" y="385823"/>
                  <a:pt x="141064" y="439189"/>
                </a:cubicBezTo>
                <a:cubicBezTo>
                  <a:pt x="108034" y="493826"/>
                  <a:pt x="75004" y="542109"/>
                  <a:pt x="66111" y="547192"/>
                </a:cubicBezTo>
                <a:cubicBezTo>
                  <a:pt x="45785" y="561169"/>
                  <a:pt x="-5031" y="559898"/>
                  <a:pt x="-5031" y="544651"/>
                </a:cubicBezTo>
                <a:close/>
              </a:path>
            </a:pathLst>
          </a:custGeom>
          <a:solidFill>
            <a:srgbClr val="00000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Ελεύθερη σχεδίαση: Σχήμα 55">
            <a:extLst>
              <a:ext uri="{FF2B5EF4-FFF2-40B4-BE49-F238E27FC236}">
                <a16:creationId xmlns:a16="http://schemas.microsoft.com/office/drawing/2014/main" id="{6BDBA5CB-286D-5482-47F6-6A2FA8DF60DD}"/>
              </a:ext>
            </a:extLst>
          </p:cNvPr>
          <p:cNvSpPr/>
          <p:nvPr/>
        </p:nvSpPr>
        <p:spPr>
          <a:xfrm flipV="1">
            <a:off x="4715444" y="5549868"/>
            <a:ext cx="277274" cy="61805"/>
          </a:xfrm>
          <a:custGeom>
            <a:avLst/>
            <a:gdLst>
              <a:gd name="connsiteX0" fmla="*/ 737 w 277274"/>
              <a:gd name="connsiteY0" fmla="*/ 41090 h 61805"/>
              <a:gd name="connsiteX1" fmla="*/ 144292 w 277274"/>
              <a:gd name="connsiteY1" fmla="*/ 430 h 61805"/>
              <a:gd name="connsiteX2" fmla="*/ 273873 w 277274"/>
              <a:gd name="connsiteY2" fmla="*/ 33466 h 61805"/>
              <a:gd name="connsiteX3" fmla="*/ 143022 w 277274"/>
              <a:gd name="connsiteY3" fmla="*/ 61420 h 61805"/>
              <a:gd name="connsiteX4" fmla="*/ 737 w 277274"/>
              <a:gd name="connsiteY4" fmla="*/ 41090 h 6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274" h="61805">
                <a:moveTo>
                  <a:pt x="737" y="41090"/>
                </a:moveTo>
                <a:cubicBezTo>
                  <a:pt x="-13237" y="5513"/>
                  <a:pt x="15982" y="-3382"/>
                  <a:pt x="144292" y="430"/>
                </a:cubicBezTo>
                <a:cubicBezTo>
                  <a:pt x="263710" y="4242"/>
                  <a:pt x="270062" y="5513"/>
                  <a:pt x="273873" y="33466"/>
                </a:cubicBezTo>
                <a:cubicBezTo>
                  <a:pt x="277684" y="61420"/>
                  <a:pt x="276414" y="61420"/>
                  <a:pt x="143022" y="61420"/>
                </a:cubicBezTo>
                <a:cubicBezTo>
                  <a:pt x="32497" y="61420"/>
                  <a:pt x="7089" y="57608"/>
                  <a:pt x="737" y="41090"/>
                </a:cubicBezTo>
                <a:close/>
              </a:path>
            </a:pathLst>
          </a:custGeom>
          <a:solidFill>
            <a:srgbClr val="00000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 descr="Εικόνα που περιέχει μηχάνημα, εσωτερικός χώρος, πιλοτήριο&#10;&#10;Περιγραφή που δημιουργήθηκε αυτόματα">
            <a:extLst>
              <a:ext uri="{FF2B5EF4-FFF2-40B4-BE49-F238E27FC236}">
                <a16:creationId xmlns:a16="http://schemas.microsoft.com/office/drawing/2014/main" id="{00D156C7-7163-368F-21F6-574F3E11D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28" y="1439314"/>
            <a:ext cx="4624132" cy="5414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604460-5C16-026F-817F-957992A506B2}"/>
              </a:ext>
            </a:extLst>
          </p:cNvPr>
          <p:cNvSpPr txBox="1"/>
          <p:nvPr/>
        </p:nvSpPr>
        <p:spPr>
          <a:xfrm>
            <a:off x="1100358" y="2483723"/>
            <a:ext cx="5565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Edwardian Script ITC" panose="030303020407070D0804" pitchFamily="66" charset="0"/>
                <a:cs typeface="Times New Roman" panose="02020603050405020304" pitchFamily="18" charset="0"/>
              </a:rPr>
              <a:t>Appointment closing application</a:t>
            </a:r>
          </a:p>
        </p:txBody>
      </p:sp>
      <p:pic>
        <p:nvPicPr>
          <p:cNvPr id="35" name="Εικόνα 34" descr="Εικόνα που περιέχει κύκλος, σκοτάδι, μαύρο&#10;&#10;Περιγραφή που δημιουργήθηκε αυτόματα">
            <a:extLst>
              <a:ext uri="{FF2B5EF4-FFF2-40B4-BE49-F238E27FC236}">
                <a16:creationId xmlns:a16="http://schemas.microsoft.com/office/drawing/2014/main" id="{1888AB1F-1B0C-411B-BD2E-0CFD8C70E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226" y="0"/>
            <a:ext cx="3397045" cy="217410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626F176-0676-25A2-5EA9-B4C226A6CC4A}"/>
              </a:ext>
            </a:extLst>
          </p:cNvPr>
          <p:cNvSpPr txBox="1"/>
          <p:nvPr/>
        </p:nvSpPr>
        <p:spPr>
          <a:xfrm>
            <a:off x="540774" y="5821774"/>
            <a:ext cx="416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Konstantinos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Kafantaris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0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9FDED8-8347-40AE-84F6-F9EDFBA2818F}"/>
              </a:ext>
            </a:extLst>
          </p:cNvPr>
          <p:cNvSpPr txBox="1"/>
          <p:nvPr/>
        </p:nvSpPr>
        <p:spPr>
          <a:xfrm>
            <a:off x="412955" y="393290"/>
            <a:ext cx="9940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10000"/>
                  </a:schemeClr>
                </a:solidFill>
                <a:effectLst/>
                <a:latin typeface="Edwardian Script ITC" panose="030303020407070D0804" pitchFamily="66" charset="0"/>
                <a:cs typeface="Times New Roman" panose="02020603050405020304" pitchFamily="18" charset="0"/>
              </a:rPr>
              <a:t>Development Tools Overview</a:t>
            </a:r>
            <a:endParaRPr lang="en-US" sz="7200" b="1" dirty="0">
              <a:solidFill>
                <a:schemeClr val="bg1">
                  <a:lumMod val="10000"/>
                </a:schemeClr>
              </a:solidFill>
              <a:latin typeface="Edwardian Script ITC" panose="030303020407070D08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BE2E8-56DD-1847-84DB-7F02CF57F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7" y="2560075"/>
            <a:ext cx="1737850" cy="17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FE08C-5513-F5EE-07E2-2F8298985C1D}"/>
              </a:ext>
            </a:extLst>
          </p:cNvPr>
          <p:cNvSpPr txBox="1"/>
          <p:nvPr/>
        </p:nvSpPr>
        <p:spPr>
          <a:xfrm>
            <a:off x="1091302" y="4284764"/>
            <a:ext cx="156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2DB126-A4FE-8A0B-53D6-5D29108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51" y="2644084"/>
            <a:ext cx="1569832" cy="156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DB8C1-B4F4-F083-7E32-14519793D436}"/>
              </a:ext>
            </a:extLst>
          </p:cNvPr>
          <p:cNvSpPr txBox="1"/>
          <p:nvPr/>
        </p:nvSpPr>
        <p:spPr>
          <a:xfrm>
            <a:off x="6464811" y="4294092"/>
            <a:ext cx="136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98ED7F4-E45F-32CF-2A90-68EF9D28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007" y="2665839"/>
            <a:ext cx="1569832" cy="161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C6046-360C-99AE-EC3D-1A123F81ECC6}"/>
              </a:ext>
            </a:extLst>
          </p:cNvPr>
          <p:cNvSpPr txBox="1"/>
          <p:nvPr/>
        </p:nvSpPr>
        <p:spPr>
          <a:xfrm>
            <a:off x="3768751" y="4294092"/>
            <a:ext cx="192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759DDD3-D404-A950-4FFE-E06931CA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15" y="2739995"/>
            <a:ext cx="2252662" cy="137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EA0488-816F-C1BC-8F0B-9EE41B17F08F}"/>
              </a:ext>
            </a:extLst>
          </p:cNvPr>
          <p:cNvSpPr txBox="1"/>
          <p:nvPr/>
        </p:nvSpPr>
        <p:spPr>
          <a:xfrm>
            <a:off x="9286203" y="4284764"/>
            <a:ext cx="92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25C08-0A10-3C53-37CF-94DEFE33598D}"/>
              </a:ext>
            </a:extLst>
          </p:cNvPr>
          <p:cNvSpPr txBox="1"/>
          <p:nvPr/>
        </p:nvSpPr>
        <p:spPr>
          <a:xfrm>
            <a:off x="1003427" y="4970280"/>
            <a:ext cx="17378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Android Studio was used to demonstrate the front-end of the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08612-B126-3105-6BE6-8EF4377E3C40}"/>
              </a:ext>
            </a:extLst>
          </p:cNvPr>
          <p:cNvSpPr txBox="1"/>
          <p:nvPr/>
        </p:nvSpPr>
        <p:spPr>
          <a:xfrm>
            <a:off x="3874112" y="4992036"/>
            <a:ext cx="1569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 Studio Code was used to host the server of our application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03F76-FCDC-9C3A-C73B-CDCAC3EE63E7}"/>
              </a:ext>
            </a:extLst>
          </p:cNvPr>
          <p:cNvSpPr txBox="1"/>
          <p:nvPr/>
        </p:nvSpPr>
        <p:spPr>
          <a:xfrm>
            <a:off x="6193989" y="4970280"/>
            <a:ext cx="173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PostgreSQL was used to host the </a:t>
            </a:r>
            <a:r>
              <a:rPr lang="en-US" dirty="0" err="1"/>
              <a:t>the</a:t>
            </a:r>
            <a:r>
              <a:rPr lang="en-US" dirty="0"/>
              <a:t> database of the 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CA8E6-8EAC-C5B1-C888-02AAD1776CD5}"/>
              </a:ext>
            </a:extLst>
          </p:cNvPr>
          <p:cNvSpPr txBox="1"/>
          <p:nvPr/>
        </p:nvSpPr>
        <p:spPr>
          <a:xfrm>
            <a:off x="8838661" y="4970280"/>
            <a:ext cx="1818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was used to connect the server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9727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 descr="Εικόνα που περιέχει στιγμιότυπο οθόνης, κύκλος, σχεδίαση, τέχνη&#10;&#10;Περιγραφή που δημιουργήθηκε αυτόματα">
            <a:extLst>
              <a:ext uri="{FF2B5EF4-FFF2-40B4-BE49-F238E27FC236}">
                <a16:creationId xmlns:a16="http://schemas.microsoft.com/office/drawing/2014/main" id="{A20062A8-DC85-9304-ABFE-AC5585CE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3" y="1436466"/>
            <a:ext cx="7456162" cy="5201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6DFD4-40E1-6EEB-105F-C48535D4C8E2}"/>
              </a:ext>
            </a:extLst>
          </p:cNvPr>
          <p:cNvSpPr txBox="1"/>
          <p:nvPr/>
        </p:nvSpPr>
        <p:spPr>
          <a:xfrm>
            <a:off x="865239" y="383457"/>
            <a:ext cx="768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Edwardian Script ITC" panose="030303020407070D0804" pitchFamily="66" charset="0"/>
              </a:rPr>
              <a:t>ER Database Diagram</a:t>
            </a:r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01F760C8-AB1E-E11D-64AE-9CB4C85D369F}"/>
              </a:ext>
            </a:extLst>
          </p:cNvPr>
          <p:cNvCxnSpPr/>
          <p:nvPr/>
        </p:nvCxnSpPr>
        <p:spPr>
          <a:xfrm>
            <a:off x="6792608" y="3605360"/>
            <a:ext cx="339090" cy="135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2190EDC6-9F2A-AFD7-A8A4-0C08BEEE75AA}"/>
              </a:ext>
            </a:extLst>
          </p:cNvPr>
          <p:cNvCxnSpPr>
            <a:cxnSpLocks/>
          </p:cNvCxnSpPr>
          <p:nvPr/>
        </p:nvCxnSpPr>
        <p:spPr>
          <a:xfrm>
            <a:off x="7421880" y="3581400"/>
            <a:ext cx="0" cy="159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Ευθεία γραμμή σύνδεσης 18">
            <a:extLst>
              <a:ext uri="{FF2B5EF4-FFF2-40B4-BE49-F238E27FC236}">
                <a16:creationId xmlns:a16="http://schemas.microsoft.com/office/drawing/2014/main" id="{3E427E8E-B21C-D0D9-7142-2255EF2F0E40}"/>
              </a:ext>
            </a:extLst>
          </p:cNvPr>
          <p:cNvCxnSpPr/>
          <p:nvPr/>
        </p:nvCxnSpPr>
        <p:spPr>
          <a:xfrm flipH="1">
            <a:off x="1704975" y="2015490"/>
            <a:ext cx="175260" cy="17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Ευθεία γραμμή σύνδεσης 20">
            <a:extLst>
              <a:ext uri="{FF2B5EF4-FFF2-40B4-BE49-F238E27FC236}">
                <a16:creationId xmlns:a16="http://schemas.microsoft.com/office/drawing/2014/main" id="{A8091D2D-2936-0ACC-9A7B-FE569BC521E5}"/>
              </a:ext>
            </a:extLst>
          </p:cNvPr>
          <p:cNvCxnSpPr>
            <a:cxnSpLocks/>
          </p:cNvCxnSpPr>
          <p:nvPr/>
        </p:nvCxnSpPr>
        <p:spPr>
          <a:xfrm flipH="1">
            <a:off x="1617980" y="5720080"/>
            <a:ext cx="38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0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21046A-ACF0-CB11-AACF-EED9C4254828}"/>
              </a:ext>
            </a:extLst>
          </p:cNvPr>
          <p:cNvSpPr txBox="1"/>
          <p:nvPr/>
        </p:nvSpPr>
        <p:spPr>
          <a:xfrm>
            <a:off x="391771" y="217157"/>
            <a:ext cx="8898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Edwardian Script ITC" panose="030303020407070D0804" pitchFamily="66" charset="0"/>
              </a:rPr>
              <a:t>Security enhancement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5722D-0ED0-E394-A68A-2443E6D1D92F}"/>
              </a:ext>
            </a:extLst>
          </p:cNvPr>
          <p:cNvSpPr txBox="1"/>
          <p:nvPr/>
        </p:nvSpPr>
        <p:spPr>
          <a:xfrm>
            <a:off x="1040578" y="1549089"/>
            <a:ext cx="350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Time Password(OTP)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1908E-B3FA-36C6-FDAD-A50FC387FD3B}"/>
              </a:ext>
            </a:extLst>
          </p:cNvPr>
          <p:cNvSpPr txBox="1"/>
          <p:nvPr/>
        </p:nvSpPr>
        <p:spPr>
          <a:xfrm>
            <a:off x="7375605" y="1519874"/>
            <a:ext cx="40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Encryption</a:t>
            </a: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109E442A-B7CD-0AD1-616B-27BB2C3F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96" y="3760068"/>
            <a:ext cx="2603949" cy="18544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746CCE-CFC3-8CEA-DFB7-7C941022A6DB}"/>
              </a:ext>
            </a:extLst>
          </p:cNvPr>
          <p:cNvSpPr txBox="1"/>
          <p:nvPr/>
        </p:nvSpPr>
        <p:spPr>
          <a:xfrm>
            <a:off x="1214369" y="2085192"/>
            <a:ext cx="30642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The One-Time Password (OTP) is generated on the server, sent to the user's email, and is essential for completing the registration process. Upon submitting the OTP, the server verifies it, ensuring a seamless and secure registration experience</a:t>
            </a:r>
            <a:endParaRPr lang="en-US" dirty="0">
              <a:solidFill>
                <a:schemeClr val="bg1">
                  <a:lumMod val="1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B3339-0CFB-E91D-8F68-B54A8BE5BDD4}"/>
              </a:ext>
            </a:extLst>
          </p:cNvPr>
          <p:cNvSpPr txBox="1"/>
          <p:nvPr/>
        </p:nvSpPr>
        <p:spPr>
          <a:xfrm>
            <a:off x="7483670" y="2085192"/>
            <a:ext cx="30642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+mj-lt"/>
              </a:rPr>
              <a:t>Password encryption is implemented to enhance the security of user accounts. Utilizing </a:t>
            </a:r>
            <a:r>
              <a:rPr lang="en-US" b="0" i="0" dirty="0" err="1">
                <a:solidFill>
                  <a:schemeClr val="bg1">
                    <a:lumMod val="10000"/>
                  </a:schemeClr>
                </a:solidFill>
                <a:effectLst/>
                <a:latin typeface="+mj-lt"/>
              </a:rPr>
              <a:t>bcrypt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+mj-lt"/>
              </a:rPr>
              <a:t>, the password undergoes a robust encryption process, through </a:t>
            </a:r>
            <a:r>
              <a:rPr lang="en-US" b="0" i="0" dirty="0" err="1">
                <a:solidFill>
                  <a:schemeClr val="bg1">
                    <a:lumMod val="10000"/>
                  </a:schemeClr>
                </a:solidFill>
                <a:effectLst/>
                <a:latin typeface="+mj-lt"/>
              </a:rPr>
              <a:t>hasing</a:t>
            </a:r>
            <a:r>
              <a:rPr lang="en-US" b="0" i="0" dirty="0">
                <a:solidFill>
                  <a:schemeClr val="bg1">
                    <a:lumMod val="10000"/>
                  </a:schemeClr>
                </a:solidFill>
                <a:effectLst/>
                <a:latin typeface="+mj-lt"/>
              </a:rPr>
              <a:t>. The server manages any other necessary modifications for its appropriate use.</a:t>
            </a:r>
            <a:endParaRPr lang="en-US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83690FFE-3C58-13C2-BD35-0CCA46E60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47" y="4003462"/>
            <a:ext cx="5587263" cy="437586"/>
          </a:xfrm>
          <a:prstGeom prst="rect">
            <a:avLst/>
          </a:prstGeom>
        </p:spPr>
      </p:pic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AC21DFF6-180B-7D57-3809-DF4CC9EAB954}"/>
              </a:ext>
            </a:extLst>
          </p:cNvPr>
          <p:cNvCxnSpPr>
            <a:cxnSpLocks/>
          </p:cNvCxnSpPr>
          <p:nvPr/>
        </p:nvCxnSpPr>
        <p:spPr>
          <a:xfrm>
            <a:off x="5478087" y="1630178"/>
            <a:ext cx="0" cy="46958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145B3D9-3CDF-140B-B125-A4311AF8E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4" y="5688962"/>
            <a:ext cx="4635031" cy="777669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5D0E5E7C-88A7-1F01-34F8-5283C6738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041" y="4629070"/>
            <a:ext cx="3578659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B1E6B-8A1A-482A-24AB-1487A36EB4D8}"/>
              </a:ext>
            </a:extLst>
          </p:cNvPr>
          <p:cNvSpPr txBox="1"/>
          <p:nvPr/>
        </p:nvSpPr>
        <p:spPr>
          <a:xfrm>
            <a:off x="382386" y="407324"/>
            <a:ext cx="838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Edwardian Script ITC" panose="030303020407070D0804" pitchFamily="66" charset="0"/>
              </a:rPr>
              <a:t>Connection android with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FD84A-ECEA-4A01-421B-C4E4DD577102}"/>
              </a:ext>
            </a:extLst>
          </p:cNvPr>
          <p:cNvSpPr txBox="1"/>
          <p:nvPr/>
        </p:nvSpPr>
        <p:spPr>
          <a:xfrm>
            <a:off x="667789" y="2011680"/>
            <a:ext cx="5428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server connection was established using the Volley library.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882C28E-238A-D18D-AA3B-3798EC2F7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714" y="1418295"/>
            <a:ext cx="5324302" cy="51569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private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sendOTP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"http://IP_address/user/send-otp"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Intent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getIntent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String email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intent.getExtras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getString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"email"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String username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intent.getExtras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getString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"username"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JSONObject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user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JSONObject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user.put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"username"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username)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user.put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"email"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email)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JSONException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e) {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RequestQueue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queue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Volley.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newRequestQueue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OTP_check.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JsonObjectRequest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request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JsonObjectRequest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Request.Method.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  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Response.Listener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JSONObject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&gt;()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onResponse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JSONObject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response)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            String check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response.getString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sendOTP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lang="en-US" altLang="en-US" sz="1000" dirty="0">
                <a:solidFill>
                  <a:srgbClr val="CC7832"/>
                </a:solidFill>
                <a:latin typeface="Arial Unicode MS" panose="020B0604020202020204" pitchFamily="34" charset="-128"/>
              </a:rPr>
              <a:t>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JSONException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e)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throw 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RuntimeException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(e)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  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Response.ErrorListener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onErrorResponse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VolleyError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error)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})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queue.add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(request)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06C5D68-8FF8-5832-A3B1-5748C6D58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00" y="3292895"/>
            <a:ext cx="4745183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String check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response.getString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"register"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check.equals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"true"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Intent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logInIntent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Intent(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OTP_check.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MainActivity.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startActivity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logInIntent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finish()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else 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check.equals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usernameFalse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errorMsg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.setText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"Username already exists"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errorMsg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.setVisibility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View.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VISIBLE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else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errorMsg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.setText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"There is already an account registered with this email"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errorMsg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.setVisibility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View.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VISIBLE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JSONException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e)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throw 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RuntimeException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(e)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04356-D4AB-8EAA-9B7F-BDF2A4E7CC5B}"/>
              </a:ext>
            </a:extLst>
          </p:cNvPr>
          <p:cNvSpPr txBox="1"/>
          <p:nvPr/>
        </p:nvSpPr>
        <p:spPr>
          <a:xfrm>
            <a:off x="909549" y="6305923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Εικόνα 2: Επεξεργασία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3A019-A159-FEF7-4442-4542C55FE8C8}"/>
              </a:ext>
            </a:extLst>
          </p:cNvPr>
          <p:cNvSpPr txBox="1"/>
          <p:nvPr/>
        </p:nvSpPr>
        <p:spPr>
          <a:xfrm>
            <a:off x="6578137" y="6552144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Εικόνα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Αποστολή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request</a:t>
            </a:r>
          </a:p>
        </p:txBody>
      </p:sp>
    </p:spTree>
    <p:extLst>
      <p:ext uri="{BB962C8B-B14F-4D97-AF65-F5344CB8AC3E}">
        <p14:creationId xmlns:p14="http://schemas.microsoft.com/office/powerpoint/2010/main" val="40486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D3175-7C7D-8C53-FBA3-A4284F2F425A}"/>
              </a:ext>
            </a:extLst>
          </p:cNvPr>
          <p:cNvSpPr txBox="1"/>
          <p:nvPr/>
        </p:nvSpPr>
        <p:spPr>
          <a:xfrm>
            <a:off x="432262" y="423949"/>
            <a:ext cx="5663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latin typeface="Edwardian Script ITC" panose="030303020407070D0804" pitchFamily="66" charset="0"/>
              </a:rPr>
              <a:t>Vpn</a:t>
            </a:r>
            <a:r>
              <a:rPr lang="en-US" sz="7200" b="1" dirty="0">
                <a:latin typeface="Edwardian Script ITC" panose="030303020407070D0804" pitchFamily="66" charset="0"/>
              </a:rPr>
              <a:t> private network</a:t>
            </a:r>
          </a:p>
        </p:txBody>
      </p:sp>
      <p:pic>
        <p:nvPicPr>
          <p:cNvPr id="2050" name="Picture 2" descr="Tailscale: A VPN that even Brian can use! - briancmoses.com">
            <a:extLst>
              <a:ext uri="{FF2B5EF4-FFF2-40B4-BE49-F238E27FC236}">
                <a16:creationId xmlns:a16="http://schemas.microsoft.com/office/drawing/2014/main" id="{F9F01B8D-D0E0-1139-D3DA-DD5E719A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16" y="1228900"/>
            <a:ext cx="5935892" cy="189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B65CB-83E8-F886-F00E-FF2B6B076B2E}"/>
              </a:ext>
            </a:extLst>
          </p:cNvPr>
          <p:cNvSpPr txBox="1"/>
          <p:nvPr/>
        </p:nvSpPr>
        <p:spPr>
          <a:xfrm>
            <a:off x="7768243" y="2788919"/>
            <a:ext cx="33112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</a:t>
            </a:r>
            <a:r>
              <a:rPr lang="en-US" sz="16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Tailscale</a:t>
            </a:r>
            <a:r>
              <a:rPr lang="en-US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establish a secure connection between our mobile app and server on a private network, eliminating the need for port forwarding. This streamlined solution ensures seamless communication without compromising security for our application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B958263-7166-65E9-2ACC-ED35CC5D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43" y="3423708"/>
            <a:ext cx="5178829" cy="20316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C8C112-C884-2D7A-0B9B-2849391B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71" y="1816036"/>
            <a:ext cx="1974901" cy="427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5506E-47C3-207E-8602-07F12868AB35}"/>
              </a:ext>
            </a:extLst>
          </p:cNvPr>
          <p:cNvSpPr txBox="1"/>
          <p:nvPr/>
        </p:nvSpPr>
        <p:spPr>
          <a:xfrm>
            <a:off x="631767" y="482139"/>
            <a:ext cx="569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Edwardian Script ITC" panose="030303020407070D0804" pitchFamily="66" charset="0"/>
              </a:rPr>
              <a:t>Quick demo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73702F-386A-B180-8EE7-2414476E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14" y="1682468"/>
            <a:ext cx="2034956" cy="45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F9240EA-03E3-143C-6727-6FA66FC3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41" y="2061556"/>
            <a:ext cx="2087295" cy="45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48A1CB-A3A6-4CBD-0AE4-B41FC76D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82" y="1258216"/>
            <a:ext cx="2283119" cy="49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39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Systems of Equations and Inequalities - Math - 9th Grade by Slidesgo">
  <a:themeElements>
    <a:clrScheme name="Simple Light">
      <a:dk1>
        <a:srgbClr val="222A5C"/>
      </a:dk1>
      <a:lt1>
        <a:srgbClr val="F7F3E7"/>
      </a:lt1>
      <a:dk2>
        <a:srgbClr val="555AFF"/>
      </a:dk2>
      <a:lt2>
        <a:srgbClr val="848BF1"/>
      </a:lt2>
      <a:accent1>
        <a:srgbClr val="FF9509"/>
      </a:accent1>
      <a:accent2>
        <a:srgbClr val="FFB93F"/>
      </a:accent2>
      <a:accent3>
        <a:srgbClr val="FF80B5"/>
      </a:accent3>
      <a:accent4>
        <a:srgbClr val="FFBEDB"/>
      </a:accent4>
      <a:accent5>
        <a:srgbClr val="F4E4CE"/>
      </a:accent5>
      <a:accent6>
        <a:srgbClr val="FFFFFF"/>
      </a:accent6>
      <a:hlink>
        <a:srgbClr val="222A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Systems of Equations and Inequalities - Math - 9th Grade by Slidesgo</Template>
  <TotalTime>233</TotalTime>
  <Words>605</Words>
  <Application>Microsoft Office PowerPoint</Application>
  <PresentationFormat>Ευρεία οθόνη</PresentationFormat>
  <Paragraphs>27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14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8</vt:i4>
      </vt:variant>
    </vt:vector>
  </HeadingPairs>
  <TitlesOfParts>
    <vt:vector size="24" baseType="lpstr">
      <vt:lpstr>Arial Unicode MS</vt:lpstr>
      <vt:lpstr>Albert Sans</vt:lpstr>
      <vt:lpstr>Aptos</vt:lpstr>
      <vt:lpstr>Arial</vt:lpstr>
      <vt:lpstr>Calibri</vt:lpstr>
      <vt:lpstr>Darker Grotesque SemiBold</vt:lpstr>
      <vt:lpstr>DM Sans</vt:lpstr>
      <vt:lpstr>Edwardian Script ITC</vt:lpstr>
      <vt:lpstr>Montserrat</vt:lpstr>
      <vt:lpstr>Nunito</vt:lpstr>
      <vt:lpstr>Nunito Light</vt:lpstr>
      <vt:lpstr>Proxima Nova</vt:lpstr>
      <vt:lpstr>Proxima Nova Semibold</vt:lpstr>
      <vt:lpstr>Times New Roman</vt:lpstr>
      <vt:lpstr>Systems of Equations and Inequalities - Math - 9th Grade by Slidesgo</vt:lpstr>
      <vt:lpstr>Slidesgo Final Pages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MOYSIS MOYSIS</dc:creator>
  <cp:lastModifiedBy>MOYSIS MOYSIS</cp:lastModifiedBy>
  <cp:revision>7</cp:revision>
  <dcterms:created xsi:type="dcterms:W3CDTF">2024-01-16T13:25:00Z</dcterms:created>
  <dcterms:modified xsi:type="dcterms:W3CDTF">2024-02-05T19:29:02Z</dcterms:modified>
</cp:coreProperties>
</file>