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9"/>
  </p:notesMasterIdLst>
  <p:sldIdLst>
    <p:sldId id="256" r:id="rId2"/>
    <p:sldId id="257" r:id="rId3"/>
    <p:sldId id="297" r:id="rId4"/>
    <p:sldId id="258" r:id="rId5"/>
    <p:sldId id="259" r:id="rId6"/>
    <p:sldId id="260" r:id="rId7"/>
    <p:sldId id="261" r:id="rId8"/>
  </p:sldIdLst>
  <p:sldSz cx="9144000" cy="5143500" type="screen16x9"/>
  <p:notesSz cx="6858000" cy="9144000"/>
  <p:embeddedFontLst>
    <p:embeddedFont>
      <p:font typeface="Anaheim" panose="020B0604020202020204" charset="0"/>
      <p:regular r:id="rId10"/>
    </p:embeddedFont>
    <p:embeddedFont>
      <p:font typeface="Catamaran" panose="020B0604020202020204" charset="0"/>
      <p:regular r:id="rId11"/>
      <p:bold r:id="rId12"/>
    </p:embeddedFont>
    <p:embeddedFont>
      <p:font typeface="Commissioner" panose="020B0604020202020204" charset="0"/>
      <p:regular r:id="rId13"/>
      <p:bold r:id="rId14"/>
    </p:embeddedFont>
    <p:embeddedFont>
      <p:font typeface="Nunito Light" pitchFamily="2" charset="0"/>
      <p:regular r:id="rId15"/>
      <p:italic r:id="rId16"/>
    </p:embeddedFont>
    <p:embeddedFont>
      <p:font typeface="Syncopate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CCEC1D-6066-4E9A-92C2-C7B30DA64532}">
  <a:tblStyle styleId="{44CCEC1D-6066-4E9A-92C2-C7B30DA645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29AA935-CF05-4938-A3C7-3D88909371A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5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09875" y="1030075"/>
            <a:ext cx="4563600" cy="26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89525" y="3675200"/>
            <a:ext cx="4604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>
            <a:off x="5709700" y="-6825"/>
            <a:ext cx="3199200" cy="51435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sp>
      <p:grpSp>
        <p:nvGrpSpPr>
          <p:cNvPr id="13" name="Google Shape;13;p2"/>
          <p:cNvGrpSpPr/>
          <p:nvPr/>
        </p:nvGrpSpPr>
        <p:grpSpPr>
          <a:xfrm>
            <a:off x="-935450" y="-1014146"/>
            <a:ext cx="6458498" cy="7083856"/>
            <a:chOff x="-935450" y="-1014146"/>
            <a:chExt cx="6458498" cy="7083856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-935450" y="4402275"/>
              <a:ext cx="2849801" cy="1667435"/>
              <a:chOff x="-1153325" y="4346125"/>
              <a:chExt cx="2849801" cy="1667435"/>
            </a:xfrm>
          </p:grpSpPr>
          <p:pic>
            <p:nvPicPr>
              <p:cNvPr id="15" name="Google Shape;15;p2"/>
              <p:cNvPicPr preferRelativeResize="0"/>
              <p:nvPr/>
            </p:nvPicPr>
            <p:blipFill rotWithShape="1">
              <a:blip r:embed="rId3">
                <a:alphaModFix/>
              </a:blip>
              <a:srcRect l="36189" r="6" b="52203"/>
              <a:stretch/>
            </p:blipFill>
            <p:spPr>
              <a:xfrm>
                <a:off x="0" y="4346125"/>
                <a:ext cx="1696476" cy="7973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" name="Google Shape;16;p2"/>
              <p:cNvSpPr/>
              <p:nvPr/>
            </p:nvSpPr>
            <p:spPr>
              <a:xfrm>
                <a:off x="-1153325" y="4346751"/>
                <a:ext cx="2635848" cy="1666809"/>
              </a:xfrm>
              <a:custGeom>
                <a:avLst/>
                <a:gdLst/>
                <a:ahLst/>
                <a:cxnLst/>
                <a:rect l="l" t="t" r="r" b="b"/>
                <a:pathLst>
                  <a:path w="4486550" h="2837121" extrusionOk="0">
                    <a:moveTo>
                      <a:pt x="4486550" y="229079"/>
                    </a:moveTo>
                    <a:lnTo>
                      <a:pt x="4124432" y="19967"/>
                    </a:lnTo>
                    <a:cubicBezTo>
                      <a:pt x="4124503" y="19251"/>
                      <a:pt x="4124646" y="18607"/>
                      <a:pt x="4124646" y="17891"/>
                    </a:cubicBezTo>
                    <a:cubicBezTo>
                      <a:pt x="4124646" y="8087"/>
                      <a:pt x="4116703" y="72"/>
                      <a:pt x="4106827" y="72"/>
                    </a:cubicBezTo>
                    <a:cubicBezTo>
                      <a:pt x="4096951" y="72"/>
                      <a:pt x="4089007" y="8015"/>
                      <a:pt x="4089007" y="17891"/>
                    </a:cubicBezTo>
                    <a:cubicBezTo>
                      <a:pt x="4089007" y="18607"/>
                      <a:pt x="4089150" y="19251"/>
                      <a:pt x="4089222" y="19967"/>
                    </a:cubicBezTo>
                    <a:lnTo>
                      <a:pt x="3751149" y="215124"/>
                    </a:lnTo>
                    <a:cubicBezTo>
                      <a:pt x="3746426" y="211403"/>
                      <a:pt x="3740557" y="209041"/>
                      <a:pt x="3734117" y="209041"/>
                    </a:cubicBezTo>
                    <a:cubicBezTo>
                      <a:pt x="3727676" y="209041"/>
                      <a:pt x="3721736" y="211331"/>
                      <a:pt x="3717084" y="215124"/>
                    </a:cubicBezTo>
                    <a:lnTo>
                      <a:pt x="3379011" y="19967"/>
                    </a:lnTo>
                    <a:cubicBezTo>
                      <a:pt x="3379083" y="19251"/>
                      <a:pt x="3379226" y="18607"/>
                      <a:pt x="3379226" y="17891"/>
                    </a:cubicBezTo>
                    <a:cubicBezTo>
                      <a:pt x="3379226" y="8087"/>
                      <a:pt x="3371282" y="72"/>
                      <a:pt x="3361406" y="72"/>
                    </a:cubicBezTo>
                    <a:cubicBezTo>
                      <a:pt x="3351530" y="72"/>
                      <a:pt x="3343586" y="8015"/>
                      <a:pt x="3343586" y="17891"/>
                    </a:cubicBezTo>
                    <a:cubicBezTo>
                      <a:pt x="3343586" y="18607"/>
                      <a:pt x="3343730" y="19251"/>
                      <a:pt x="3343801" y="19967"/>
                    </a:cubicBezTo>
                    <a:lnTo>
                      <a:pt x="3011167" y="212047"/>
                    </a:lnTo>
                    <a:cubicBezTo>
                      <a:pt x="3006158" y="204962"/>
                      <a:pt x="2997999" y="200382"/>
                      <a:pt x="2988696" y="200382"/>
                    </a:cubicBezTo>
                    <a:cubicBezTo>
                      <a:pt x="2979393" y="200382"/>
                      <a:pt x="2971234" y="205034"/>
                      <a:pt x="2966225" y="212047"/>
                    </a:cubicBezTo>
                    <a:lnTo>
                      <a:pt x="2633591" y="19967"/>
                    </a:lnTo>
                    <a:cubicBezTo>
                      <a:pt x="2633662" y="19251"/>
                      <a:pt x="2633805" y="18607"/>
                      <a:pt x="2633805" y="17891"/>
                    </a:cubicBezTo>
                    <a:cubicBezTo>
                      <a:pt x="2633805" y="8087"/>
                      <a:pt x="2625862" y="72"/>
                      <a:pt x="2615986" y="72"/>
                    </a:cubicBezTo>
                    <a:cubicBezTo>
                      <a:pt x="2606110" y="72"/>
                      <a:pt x="2598166" y="8015"/>
                      <a:pt x="2598166" y="17891"/>
                    </a:cubicBezTo>
                    <a:cubicBezTo>
                      <a:pt x="2598166" y="18607"/>
                      <a:pt x="2598309" y="19251"/>
                      <a:pt x="2598381" y="19967"/>
                    </a:cubicBezTo>
                    <a:lnTo>
                      <a:pt x="2265747" y="211975"/>
                    </a:lnTo>
                    <a:cubicBezTo>
                      <a:pt x="2260737" y="204962"/>
                      <a:pt x="2252579" y="200310"/>
                      <a:pt x="2243275" y="200310"/>
                    </a:cubicBezTo>
                    <a:cubicBezTo>
                      <a:pt x="2233972" y="200310"/>
                      <a:pt x="2225813" y="204962"/>
                      <a:pt x="2220804" y="211975"/>
                    </a:cubicBezTo>
                    <a:lnTo>
                      <a:pt x="1888170" y="19895"/>
                    </a:lnTo>
                    <a:cubicBezTo>
                      <a:pt x="1888242" y="19179"/>
                      <a:pt x="1888385" y="18535"/>
                      <a:pt x="1888385" y="17820"/>
                    </a:cubicBezTo>
                    <a:cubicBezTo>
                      <a:pt x="1888385" y="8015"/>
                      <a:pt x="1880441" y="0"/>
                      <a:pt x="1870565" y="0"/>
                    </a:cubicBezTo>
                    <a:cubicBezTo>
                      <a:pt x="1860689" y="0"/>
                      <a:pt x="1852745" y="7944"/>
                      <a:pt x="1852745" y="17820"/>
                    </a:cubicBezTo>
                    <a:cubicBezTo>
                      <a:pt x="1852745" y="18535"/>
                      <a:pt x="1852888" y="19179"/>
                      <a:pt x="1852960" y="19895"/>
                    </a:cubicBezTo>
                    <a:lnTo>
                      <a:pt x="1516461" y="214194"/>
                    </a:lnTo>
                    <a:cubicBezTo>
                      <a:pt x="1511524" y="209685"/>
                      <a:pt x="1505083" y="206894"/>
                      <a:pt x="1497855" y="206894"/>
                    </a:cubicBezTo>
                    <a:cubicBezTo>
                      <a:pt x="1482611" y="206894"/>
                      <a:pt x="1470302" y="219275"/>
                      <a:pt x="1470302" y="234447"/>
                    </a:cubicBezTo>
                    <a:cubicBezTo>
                      <a:pt x="1470302" y="247257"/>
                      <a:pt x="1479033" y="257920"/>
                      <a:pt x="1490913" y="260997"/>
                    </a:cubicBezTo>
                    <a:lnTo>
                      <a:pt x="1490913" y="663550"/>
                    </a:lnTo>
                    <a:lnTo>
                      <a:pt x="1144109" y="863789"/>
                    </a:lnTo>
                    <a:cubicBezTo>
                      <a:pt x="1139171" y="859137"/>
                      <a:pt x="1132516" y="856203"/>
                      <a:pt x="1125216" y="856203"/>
                    </a:cubicBezTo>
                    <a:cubicBezTo>
                      <a:pt x="1117916" y="856203"/>
                      <a:pt x="1111261" y="859137"/>
                      <a:pt x="1106323" y="863789"/>
                    </a:cubicBezTo>
                    <a:lnTo>
                      <a:pt x="779056" y="674858"/>
                    </a:lnTo>
                    <a:cubicBezTo>
                      <a:pt x="779700" y="672568"/>
                      <a:pt x="780130" y="670134"/>
                      <a:pt x="780130" y="667630"/>
                    </a:cubicBezTo>
                    <a:cubicBezTo>
                      <a:pt x="780130" y="652386"/>
                      <a:pt x="767749" y="640077"/>
                      <a:pt x="752577" y="640077"/>
                    </a:cubicBezTo>
                    <a:cubicBezTo>
                      <a:pt x="737405" y="640077"/>
                      <a:pt x="725025" y="652458"/>
                      <a:pt x="725025" y="667630"/>
                    </a:cubicBezTo>
                    <a:cubicBezTo>
                      <a:pt x="725025" y="670134"/>
                      <a:pt x="725454" y="672496"/>
                      <a:pt x="726098" y="674858"/>
                    </a:cubicBezTo>
                    <a:lnTo>
                      <a:pt x="372925" y="878746"/>
                    </a:lnTo>
                    <a:lnTo>
                      <a:pt x="372925" y="1294825"/>
                    </a:lnTo>
                    <a:cubicBezTo>
                      <a:pt x="365625" y="1297616"/>
                      <a:pt x="360401" y="1304701"/>
                      <a:pt x="360401" y="1313002"/>
                    </a:cubicBezTo>
                    <a:cubicBezTo>
                      <a:pt x="360401" y="1314004"/>
                      <a:pt x="360544" y="1315006"/>
                      <a:pt x="360687" y="1316008"/>
                    </a:cubicBezTo>
                    <a:lnTo>
                      <a:pt x="0" y="1524191"/>
                    </a:lnTo>
                    <a:lnTo>
                      <a:pt x="0" y="1962669"/>
                    </a:lnTo>
                    <a:lnTo>
                      <a:pt x="372710" y="2177865"/>
                    </a:lnTo>
                    <a:lnTo>
                      <a:pt x="372710" y="2577770"/>
                    </a:lnTo>
                    <a:cubicBezTo>
                      <a:pt x="360902" y="2580919"/>
                      <a:pt x="352100" y="2591582"/>
                      <a:pt x="352100" y="2604321"/>
                    </a:cubicBezTo>
                    <a:cubicBezTo>
                      <a:pt x="352100" y="2619564"/>
                      <a:pt x="364480" y="2631873"/>
                      <a:pt x="379652" y="2631873"/>
                    </a:cubicBezTo>
                    <a:cubicBezTo>
                      <a:pt x="386093" y="2631873"/>
                      <a:pt x="391961" y="2629583"/>
                      <a:pt x="396685" y="2625862"/>
                    </a:cubicBezTo>
                    <a:lnTo>
                      <a:pt x="752362" y="2831182"/>
                    </a:lnTo>
                    <a:lnTo>
                      <a:pt x="1108040" y="2625862"/>
                    </a:lnTo>
                    <a:cubicBezTo>
                      <a:pt x="1112764" y="2629583"/>
                      <a:pt x="1118632" y="2631873"/>
                      <a:pt x="1125073" y="2631873"/>
                    </a:cubicBezTo>
                    <a:cubicBezTo>
                      <a:pt x="1140316" y="2631873"/>
                      <a:pt x="1152625" y="2619493"/>
                      <a:pt x="1152625" y="2604321"/>
                    </a:cubicBezTo>
                    <a:cubicBezTo>
                      <a:pt x="1152625" y="2591511"/>
                      <a:pt x="1143894" y="2580847"/>
                      <a:pt x="1132015" y="2577770"/>
                    </a:cubicBezTo>
                    <a:lnTo>
                      <a:pt x="1132015" y="2200337"/>
                    </a:lnTo>
                    <a:cubicBezTo>
                      <a:pt x="1143823" y="2197188"/>
                      <a:pt x="1152625" y="2186525"/>
                      <a:pt x="1152625" y="2173786"/>
                    </a:cubicBezTo>
                    <a:cubicBezTo>
                      <a:pt x="1152625" y="2171281"/>
                      <a:pt x="1152196" y="2168919"/>
                      <a:pt x="1151552" y="2166558"/>
                    </a:cubicBezTo>
                    <a:lnTo>
                      <a:pt x="1484615" y="1974263"/>
                    </a:lnTo>
                    <a:cubicBezTo>
                      <a:pt x="1487907" y="1977841"/>
                      <a:pt x="1492559" y="1980203"/>
                      <a:pt x="1497783" y="1980203"/>
                    </a:cubicBezTo>
                    <a:cubicBezTo>
                      <a:pt x="1503007" y="1980203"/>
                      <a:pt x="1507659" y="1977912"/>
                      <a:pt x="1510951" y="1974263"/>
                    </a:cubicBezTo>
                    <a:lnTo>
                      <a:pt x="1843943" y="2166558"/>
                    </a:lnTo>
                    <a:cubicBezTo>
                      <a:pt x="1843299" y="2168848"/>
                      <a:pt x="1842869" y="2171281"/>
                      <a:pt x="1842869" y="2173786"/>
                    </a:cubicBezTo>
                    <a:cubicBezTo>
                      <a:pt x="1842869" y="2186596"/>
                      <a:pt x="1851600" y="2197259"/>
                      <a:pt x="1863480" y="2200337"/>
                    </a:cubicBezTo>
                    <a:lnTo>
                      <a:pt x="1863480" y="2587932"/>
                    </a:lnTo>
                    <a:cubicBezTo>
                      <a:pt x="1857111" y="2590652"/>
                      <a:pt x="1852674" y="2596949"/>
                      <a:pt x="1852674" y="2604321"/>
                    </a:cubicBezTo>
                    <a:cubicBezTo>
                      <a:pt x="1852674" y="2614125"/>
                      <a:pt x="1860617" y="2622140"/>
                      <a:pt x="1870493" y="2622140"/>
                    </a:cubicBezTo>
                    <a:cubicBezTo>
                      <a:pt x="1874573" y="2622140"/>
                      <a:pt x="1878294" y="2620709"/>
                      <a:pt x="1881228" y="2618419"/>
                    </a:cubicBezTo>
                    <a:lnTo>
                      <a:pt x="2243204" y="2827389"/>
                    </a:lnTo>
                    <a:lnTo>
                      <a:pt x="2596162" y="2623572"/>
                    </a:lnTo>
                    <a:cubicBezTo>
                      <a:pt x="2601172" y="2628724"/>
                      <a:pt x="2608113" y="2631873"/>
                      <a:pt x="2615842" y="2631873"/>
                    </a:cubicBezTo>
                    <a:cubicBezTo>
                      <a:pt x="2623572" y="2631873"/>
                      <a:pt x="2630513" y="2628653"/>
                      <a:pt x="2635523" y="2623572"/>
                    </a:cubicBezTo>
                    <a:lnTo>
                      <a:pt x="2970948" y="2817227"/>
                    </a:lnTo>
                    <a:cubicBezTo>
                      <a:pt x="2970876" y="2817942"/>
                      <a:pt x="2970733" y="2818586"/>
                      <a:pt x="2970733" y="2819302"/>
                    </a:cubicBezTo>
                    <a:cubicBezTo>
                      <a:pt x="2970733" y="2829106"/>
                      <a:pt x="2978677" y="2837122"/>
                      <a:pt x="2988553" y="2837122"/>
                    </a:cubicBezTo>
                    <a:cubicBezTo>
                      <a:pt x="2998429" y="2837122"/>
                      <a:pt x="3006372" y="2829178"/>
                      <a:pt x="3006372" y="2819302"/>
                    </a:cubicBezTo>
                    <a:cubicBezTo>
                      <a:pt x="3006372" y="2818586"/>
                      <a:pt x="3006229" y="2817942"/>
                      <a:pt x="3006158" y="2817227"/>
                    </a:cubicBezTo>
                    <a:lnTo>
                      <a:pt x="3334283" y="2627794"/>
                    </a:lnTo>
                    <a:cubicBezTo>
                      <a:pt x="3336931" y="2640318"/>
                      <a:pt x="3347952" y="2649693"/>
                      <a:pt x="3361263" y="2649693"/>
                    </a:cubicBezTo>
                    <a:cubicBezTo>
                      <a:pt x="3376506" y="2649693"/>
                      <a:pt x="3388816" y="2637312"/>
                      <a:pt x="3388816" y="2622140"/>
                    </a:cubicBezTo>
                    <a:cubicBezTo>
                      <a:pt x="3388816" y="2609330"/>
                      <a:pt x="3380085" y="2598667"/>
                      <a:pt x="3368205" y="2595590"/>
                    </a:cubicBezTo>
                    <a:lnTo>
                      <a:pt x="3368205" y="2177865"/>
                    </a:lnTo>
                    <a:lnTo>
                      <a:pt x="3714365" y="1977984"/>
                    </a:lnTo>
                    <a:cubicBezTo>
                      <a:pt x="3719374" y="1982994"/>
                      <a:pt x="3726316" y="1986143"/>
                      <a:pt x="3733973" y="1986143"/>
                    </a:cubicBezTo>
                    <a:cubicBezTo>
                      <a:pt x="3741631" y="1986143"/>
                      <a:pt x="3748573" y="1982994"/>
                      <a:pt x="3753582" y="1977984"/>
                    </a:cubicBezTo>
                    <a:lnTo>
                      <a:pt x="4089150" y="2171711"/>
                    </a:lnTo>
                    <a:cubicBezTo>
                      <a:pt x="4089079" y="2172426"/>
                      <a:pt x="4088935" y="2173070"/>
                      <a:pt x="4088935" y="2173786"/>
                    </a:cubicBezTo>
                    <a:cubicBezTo>
                      <a:pt x="4088935" y="2183590"/>
                      <a:pt x="4096879" y="2191606"/>
                      <a:pt x="4106755" y="2191606"/>
                    </a:cubicBezTo>
                    <a:cubicBezTo>
                      <a:pt x="4116631" y="2191606"/>
                      <a:pt x="4124575" y="2183662"/>
                      <a:pt x="4124575" y="2173786"/>
                    </a:cubicBezTo>
                    <a:cubicBezTo>
                      <a:pt x="4124575" y="2173070"/>
                      <a:pt x="4124432" y="2172426"/>
                      <a:pt x="4124360" y="2171711"/>
                    </a:cubicBezTo>
                    <a:lnTo>
                      <a:pt x="4486479" y="1962598"/>
                    </a:lnTo>
                    <a:lnTo>
                      <a:pt x="4486479" y="1524119"/>
                    </a:lnTo>
                    <a:lnTo>
                      <a:pt x="4133306" y="1320159"/>
                    </a:lnTo>
                    <a:cubicBezTo>
                      <a:pt x="4133950" y="1317869"/>
                      <a:pt x="4134379" y="1315436"/>
                      <a:pt x="4134379" y="1312931"/>
                    </a:cubicBezTo>
                    <a:cubicBezTo>
                      <a:pt x="4134379" y="1300121"/>
                      <a:pt x="4125648" y="1289458"/>
                      <a:pt x="4113769" y="1286380"/>
                    </a:cubicBezTo>
                    <a:lnTo>
                      <a:pt x="4113769" y="894920"/>
                    </a:lnTo>
                    <a:cubicBezTo>
                      <a:pt x="4120138" y="892200"/>
                      <a:pt x="4124575" y="885903"/>
                      <a:pt x="4124575" y="878532"/>
                    </a:cubicBezTo>
                    <a:cubicBezTo>
                      <a:pt x="4124575" y="877816"/>
                      <a:pt x="4124432" y="877172"/>
                      <a:pt x="4124360" y="876456"/>
                    </a:cubicBezTo>
                    <a:lnTo>
                      <a:pt x="4486479" y="667343"/>
                    </a:lnTo>
                    <a:lnTo>
                      <a:pt x="4486479" y="229079"/>
                    </a:lnTo>
                    <a:close/>
                    <a:moveTo>
                      <a:pt x="1152697" y="883899"/>
                    </a:moveTo>
                    <a:cubicBezTo>
                      <a:pt x="1152697" y="881108"/>
                      <a:pt x="1152124" y="878388"/>
                      <a:pt x="1151337" y="875812"/>
                    </a:cubicBezTo>
                    <a:lnTo>
                      <a:pt x="1497783" y="675788"/>
                    </a:lnTo>
                    <a:lnTo>
                      <a:pt x="1843227" y="875240"/>
                    </a:lnTo>
                    <a:cubicBezTo>
                      <a:pt x="1843084" y="876385"/>
                      <a:pt x="1842869" y="877530"/>
                      <a:pt x="1842869" y="878675"/>
                    </a:cubicBezTo>
                    <a:cubicBezTo>
                      <a:pt x="1842869" y="891485"/>
                      <a:pt x="1851600" y="902148"/>
                      <a:pt x="1863480" y="905225"/>
                    </a:cubicBezTo>
                    <a:lnTo>
                      <a:pt x="1863480" y="1296686"/>
                    </a:lnTo>
                    <a:cubicBezTo>
                      <a:pt x="1857111" y="1299405"/>
                      <a:pt x="1852674" y="1305703"/>
                      <a:pt x="1852674" y="1313074"/>
                    </a:cubicBezTo>
                    <a:cubicBezTo>
                      <a:pt x="1852674" y="1313790"/>
                      <a:pt x="1852817" y="1314434"/>
                      <a:pt x="1852888" y="1315149"/>
                    </a:cubicBezTo>
                    <a:lnTo>
                      <a:pt x="1517249" y="1508947"/>
                    </a:lnTo>
                    <a:cubicBezTo>
                      <a:pt x="1512239" y="1503938"/>
                      <a:pt x="1505369" y="1500860"/>
                      <a:pt x="1497783" y="1500860"/>
                    </a:cubicBezTo>
                    <a:cubicBezTo>
                      <a:pt x="1490197" y="1500860"/>
                      <a:pt x="1483255" y="1503938"/>
                      <a:pt x="1478317" y="1508947"/>
                    </a:cubicBezTo>
                    <a:lnTo>
                      <a:pt x="1143680" y="1315722"/>
                    </a:lnTo>
                    <a:cubicBezTo>
                      <a:pt x="1143823" y="1314863"/>
                      <a:pt x="1143966" y="1314004"/>
                      <a:pt x="1143966" y="1313074"/>
                    </a:cubicBezTo>
                    <a:cubicBezTo>
                      <a:pt x="1143966" y="1305130"/>
                      <a:pt x="1139099" y="1298403"/>
                      <a:pt x="1132158" y="1295612"/>
                    </a:cubicBezTo>
                    <a:lnTo>
                      <a:pt x="1132158" y="910449"/>
                    </a:lnTo>
                    <a:cubicBezTo>
                      <a:pt x="1143966" y="907301"/>
                      <a:pt x="1152768" y="896637"/>
                      <a:pt x="1152768" y="883899"/>
                    </a:cubicBezTo>
                    <a:close/>
                    <a:moveTo>
                      <a:pt x="3333782" y="1313074"/>
                    </a:moveTo>
                    <a:cubicBezTo>
                      <a:pt x="3333782" y="1314362"/>
                      <a:pt x="3333997" y="1315650"/>
                      <a:pt x="3334140" y="1316867"/>
                    </a:cubicBezTo>
                    <a:lnTo>
                      <a:pt x="3008233" y="1505011"/>
                    </a:lnTo>
                    <a:cubicBezTo>
                      <a:pt x="3003224" y="1499930"/>
                      <a:pt x="2996282" y="1496853"/>
                      <a:pt x="2988624" y="1496853"/>
                    </a:cubicBezTo>
                    <a:cubicBezTo>
                      <a:pt x="2980967" y="1496853"/>
                      <a:pt x="2974025" y="1500002"/>
                      <a:pt x="2969016" y="1505011"/>
                    </a:cubicBezTo>
                    <a:lnTo>
                      <a:pt x="2633519" y="1311285"/>
                    </a:lnTo>
                    <a:cubicBezTo>
                      <a:pt x="2632875" y="1304701"/>
                      <a:pt x="2628724" y="1299119"/>
                      <a:pt x="2622927" y="1296614"/>
                    </a:cubicBezTo>
                    <a:lnTo>
                      <a:pt x="2622927" y="905154"/>
                    </a:lnTo>
                    <a:cubicBezTo>
                      <a:pt x="2634736" y="902005"/>
                      <a:pt x="2643467" y="891342"/>
                      <a:pt x="2643467" y="878603"/>
                    </a:cubicBezTo>
                    <a:cubicBezTo>
                      <a:pt x="2643467" y="876170"/>
                      <a:pt x="2643037" y="873880"/>
                      <a:pt x="2642465" y="871590"/>
                    </a:cubicBezTo>
                    <a:lnTo>
                      <a:pt x="2988624" y="671780"/>
                    </a:lnTo>
                    <a:lnTo>
                      <a:pt x="3343730" y="876814"/>
                    </a:lnTo>
                    <a:cubicBezTo>
                      <a:pt x="3343730" y="877458"/>
                      <a:pt x="3343515" y="878031"/>
                      <a:pt x="3343515" y="878675"/>
                    </a:cubicBezTo>
                    <a:cubicBezTo>
                      <a:pt x="3343515" y="886046"/>
                      <a:pt x="3347952" y="892344"/>
                      <a:pt x="3354321" y="895063"/>
                    </a:cubicBezTo>
                    <a:lnTo>
                      <a:pt x="3354321" y="1286523"/>
                    </a:lnTo>
                    <a:cubicBezTo>
                      <a:pt x="3342513" y="1289601"/>
                      <a:pt x="3333710" y="1300335"/>
                      <a:pt x="3333710" y="1313074"/>
                    </a:cubicBezTo>
                    <a:close/>
                    <a:moveTo>
                      <a:pt x="2971091" y="1960665"/>
                    </a:moveTo>
                    <a:lnTo>
                      <a:pt x="2626577" y="2159616"/>
                    </a:lnTo>
                    <a:cubicBezTo>
                      <a:pt x="2623643" y="2157398"/>
                      <a:pt x="2619993" y="2156038"/>
                      <a:pt x="2615986" y="2156038"/>
                    </a:cubicBezTo>
                    <a:cubicBezTo>
                      <a:pt x="2611978" y="2156038"/>
                      <a:pt x="2608400" y="2157398"/>
                      <a:pt x="2605394" y="2159616"/>
                    </a:cubicBezTo>
                    <a:lnTo>
                      <a:pt x="2260880" y="1960737"/>
                    </a:lnTo>
                    <a:cubicBezTo>
                      <a:pt x="2260952" y="1960021"/>
                      <a:pt x="2261095" y="1959377"/>
                      <a:pt x="2261095" y="1958662"/>
                    </a:cubicBezTo>
                    <a:cubicBezTo>
                      <a:pt x="2261095" y="1951290"/>
                      <a:pt x="2256658" y="1944993"/>
                      <a:pt x="2250289" y="1942273"/>
                    </a:cubicBezTo>
                    <a:lnTo>
                      <a:pt x="2250289" y="1551099"/>
                    </a:lnTo>
                    <a:cubicBezTo>
                      <a:pt x="2262097" y="1547950"/>
                      <a:pt x="2270828" y="1537287"/>
                      <a:pt x="2270828" y="1524548"/>
                    </a:cubicBezTo>
                    <a:cubicBezTo>
                      <a:pt x="2270828" y="1523260"/>
                      <a:pt x="2270613" y="1521972"/>
                      <a:pt x="2270470" y="1520756"/>
                    </a:cubicBezTo>
                    <a:lnTo>
                      <a:pt x="2605394" y="1327387"/>
                    </a:lnTo>
                    <a:cubicBezTo>
                      <a:pt x="2608400" y="1329606"/>
                      <a:pt x="2611978" y="1330965"/>
                      <a:pt x="2615986" y="1330965"/>
                    </a:cubicBezTo>
                    <a:cubicBezTo>
                      <a:pt x="2619993" y="1330965"/>
                      <a:pt x="2623643" y="1329606"/>
                      <a:pt x="2626577" y="1327387"/>
                    </a:cubicBezTo>
                    <a:lnTo>
                      <a:pt x="2961501" y="1520756"/>
                    </a:lnTo>
                    <a:cubicBezTo>
                      <a:pt x="2961358" y="1522044"/>
                      <a:pt x="2961143" y="1523260"/>
                      <a:pt x="2961143" y="1524548"/>
                    </a:cubicBezTo>
                    <a:cubicBezTo>
                      <a:pt x="2961143" y="1537359"/>
                      <a:pt x="2969874" y="1548022"/>
                      <a:pt x="2981683" y="1551099"/>
                    </a:cubicBezTo>
                    <a:lnTo>
                      <a:pt x="2981683" y="1942273"/>
                    </a:lnTo>
                    <a:cubicBezTo>
                      <a:pt x="2975313" y="1944993"/>
                      <a:pt x="2970876" y="1951290"/>
                      <a:pt x="2970876" y="1958662"/>
                    </a:cubicBezTo>
                    <a:cubicBezTo>
                      <a:pt x="2970876" y="1959377"/>
                      <a:pt x="2971019" y="1960021"/>
                      <a:pt x="2971091" y="1960737"/>
                    </a:cubicBezTo>
                    <a:close/>
                    <a:moveTo>
                      <a:pt x="1888170" y="1311356"/>
                    </a:moveTo>
                    <a:cubicBezTo>
                      <a:pt x="1887526" y="1304772"/>
                      <a:pt x="1883375" y="1299262"/>
                      <a:pt x="1877578" y="1296757"/>
                    </a:cubicBezTo>
                    <a:lnTo>
                      <a:pt x="1877578" y="905297"/>
                    </a:lnTo>
                    <a:cubicBezTo>
                      <a:pt x="1889387" y="902148"/>
                      <a:pt x="1898118" y="891485"/>
                      <a:pt x="1898118" y="878746"/>
                    </a:cubicBezTo>
                    <a:cubicBezTo>
                      <a:pt x="1898118" y="876313"/>
                      <a:pt x="1897688" y="874023"/>
                      <a:pt x="1897116" y="871733"/>
                    </a:cubicBezTo>
                    <a:lnTo>
                      <a:pt x="2229964" y="679509"/>
                    </a:lnTo>
                    <a:cubicBezTo>
                      <a:pt x="2233256" y="683159"/>
                      <a:pt x="2237908" y="685521"/>
                      <a:pt x="2243204" y="685521"/>
                    </a:cubicBezTo>
                    <a:cubicBezTo>
                      <a:pt x="2248500" y="685521"/>
                      <a:pt x="2253223" y="683159"/>
                      <a:pt x="2256443" y="679509"/>
                    </a:cubicBezTo>
                    <a:lnTo>
                      <a:pt x="2589292" y="871661"/>
                    </a:lnTo>
                    <a:cubicBezTo>
                      <a:pt x="2588719" y="873880"/>
                      <a:pt x="2588290" y="876241"/>
                      <a:pt x="2588290" y="878675"/>
                    </a:cubicBezTo>
                    <a:cubicBezTo>
                      <a:pt x="2588290" y="891485"/>
                      <a:pt x="2597021" y="902148"/>
                      <a:pt x="2608901" y="905225"/>
                    </a:cubicBezTo>
                    <a:lnTo>
                      <a:pt x="2608901" y="1296686"/>
                    </a:lnTo>
                    <a:cubicBezTo>
                      <a:pt x="2603032" y="1299190"/>
                      <a:pt x="2598953" y="1304772"/>
                      <a:pt x="2598309" y="1311356"/>
                    </a:cubicBezTo>
                    <a:lnTo>
                      <a:pt x="2262813" y="1505083"/>
                    </a:lnTo>
                    <a:cubicBezTo>
                      <a:pt x="2257803" y="1500002"/>
                      <a:pt x="2250861" y="1496924"/>
                      <a:pt x="2243204" y="1496924"/>
                    </a:cubicBezTo>
                    <a:cubicBezTo>
                      <a:pt x="2235546" y="1496924"/>
                      <a:pt x="2228605" y="1500073"/>
                      <a:pt x="2223595" y="1505083"/>
                    </a:cubicBezTo>
                    <a:lnTo>
                      <a:pt x="1888098" y="1311356"/>
                    </a:lnTo>
                    <a:close/>
                    <a:moveTo>
                      <a:pt x="4079203" y="1313074"/>
                    </a:moveTo>
                    <a:cubicBezTo>
                      <a:pt x="4079203" y="1314362"/>
                      <a:pt x="4079418" y="1315650"/>
                      <a:pt x="4079560" y="1316867"/>
                    </a:cubicBezTo>
                    <a:lnTo>
                      <a:pt x="3744637" y="1510235"/>
                    </a:lnTo>
                    <a:cubicBezTo>
                      <a:pt x="3741703" y="1508017"/>
                      <a:pt x="3738053" y="1506657"/>
                      <a:pt x="3734045" y="1506657"/>
                    </a:cubicBezTo>
                    <a:cubicBezTo>
                      <a:pt x="3730037" y="1506657"/>
                      <a:pt x="3726388" y="1508017"/>
                      <a:pt x="3723453" y="1510235"/>
                    </a:cubicBezTo>
                    <a:lnTo>
                      <a:pt x="3388529" y="1316867"/>
                    </a:lnTo>
                    <a:cubicBezTo>
                      <a:pt x="3388673" y="1315579"/>
                      <a:pt x="3388887" y="1314362"/>
                      <a:pt x="3388887" y="1313074"/>
                    </a:cubicBezTo>
                    <a:cubicBezTo>
                      <a:pt x="3388887" y="1300264"/>
                      <a:pt x="3380156" y="1289601"/>
                      <a:pt x="3368348" y="1286523"/>
                    </a:cubicBezTo>
                    <a:lnTo>
                      <a:pt x="3368348" y="895063"/>
                    </a:lnTo>
                    <a:cubicBezTo>
                      <a:pt x="3374717" y="892344"/>
                      <a:pt x="3379154" y="886046"/>
                      <a:pt x="3379154" y="878746"/>
                    </a:cubicBezTo>
                    <a:cubicBezTo>
                      <a:pt x="3379154" y="878102"/>
                      <a:pt x="3379011" y="877530"/>
                      <a:pt x="3378940" y="876886"/>
                    </a:cubicBezTo>
                    <a:lnTo>
                      <a:pt x="3714436" y="683159"/>
                    </a:lnTo>
                    <a:cubicBezTo>
                      <a:pt x="3719446" y="688240"/>
                      <a:pt x="3726388" y="691318"/>
                      <a:pt x="3734045" y="691318"/>
                    </a:cubicBezTo>
                    <a:cubicBezTo>
                      <a:pt x="3741703" y="691318"/>
                      <a:pt x="3748644" y="688169"/>
                      <a:pt x="3753654" y="683159"/>
                    </a:cubicBezTo>
                    <a:lnTo>
                      <a:pt x="4089150" y="876886"/>
                    </a:lnTo>
                    <a:cubicBezTo>
                      <a:pt x="4089150" y="877530"/>
                      <a:pt x="4088935" y="878102"/>
                      <a:pt x="4088935" y="878746"/>
                    </a:cubicBezTo>
                    <a:cubicBezTo>
                      <a:pt x="4088935" y="886117"/>
                      <a:pt x="4093372" y="892415"/>
                      <a:pt x="4099742" y="895135"/>
                    </a:cubicBezTo>
                    <a:lnTo>
                      <a:pt x="4099742" y="1286595"/>
                    </a:lnTo>
                    <a:cubicBezTo>
                      <a:pt x="4087933" y="1289744"/>
                      <a:pt x="4079131" y="1300407"/>
                      <a:pt x="4079131" y="1313146"/>
                    </a:cubicBezTo>
                    <a:close/>
                    <a:moveTo>
                      <a:pt x="3350743" y="32133"/>
                    </a:moveTo>
                    <a:cubicBezTo>
                      <a:pt x="3353677" y="34351"/>
                      <a:pt x="3357327" y="35711"/>
                      <a:pt x="3361335" y="35711"/>
                    </a:cubicBezTo>
                    <a:cubicBezTo>
                      <a:pt x="3365342" y="35711"/>
                      <a:pt x="3368992" y="34351"/>
                      <a:pt x="3371926" y="32133"/>
                    </a:cubicBezTo>
                    <a:lnTo>
                      <a:pt x="3708496" y="226432"/>
                    </a:lnTo>
                    <a:cubicBezTo>
                      <a:pt x="3707208" y="229580"/>
                      <a:pt x="3706492" y="233087"/>
                      <a:pt x="3706492" y="236665"/>
                    </a:cubicBezTo>
                    <a:cubicBezTo>
                      <a:pt x="3706492" y="249475"/>
                      <a:pt x="3715223" y="260139"/>
                      <a:pt x="3727103" y="263216"/>
                    </a:cubicBezTo>
                    <a:lnTo>
                      <a:pt x="3727103" y="637071"/>
                    </a:lnTo>
                    <a:cubicBezTo>
                      <a:pt x="3715295" y="640220"/>
                      <a:pt x="3706492" y="650883"/>
                      <a:pt x="3706492" y="663622"/>
                    </a:cubicBezTo>
                    <a:cubicBezTo>
                      <a:pt x="3706492" y="666055"/>
                      <a:pt x="3706922" y="668345"/>
                      <a:pt x="3707494" y="670635"/>
                    </a:cubicBezTo>
                    <a:lnTo>
                      <a:pt x="3371926" y="864362"/>
                    </a:lnTo>
                    <a:cubicBezTo>
                      <a:pt x="3368992" y="862143"/>
                      <a:pt x="3365342" y="860783"/>
                      <a:pt x="3361335" y="860783"/>
                    </a:cubicBezTo>
                    <a:cubicBezTo>
                      <a:pt x="3357327" y="860783"/>
                      <a:pt x="3353677" y="862143"/>
                      <a:pt x="3350743" y="864362"/>
                    </a:cubicBezTo>
                    <a:lnTo>
                      <a:pt x="2995638" y="659328"/>
                    </a:lnTo>
                    <a:lnTo>
                      <a:pt x="2995638" y="254413"/>
                    </a:lnTo>
                    <a:cubicBezTo>
                      <a:pt x="3007446" y="251265"/>
                      <a:pt x="3016177" y="240601"/>
                      <a:pt x="3016177" y="227863"/>
                    </a:cubicBezTo>
                    <a:cubicBezTo>
                      <a:pt x="3016177" y="227004"/>
                      <a:pt x="3016034" y="226217"/>
                      <a:pt x="3015891" y="225358"/>
                    </a:cubicBezTo>
                    <a:lnTo>
                      <a:pt x="3350672" y="32061"/>
                    </a:lnTo>
                    <a:close/>
                    <a:moveTo>
                      <a:pt x="2605322" y="32133"/>
                    </a:moveTo>
                    <a:cubicBezTo>
                      <a:pt x="2608257" y="34351"/>
                      <a:pt x="2611906" y="35711"/>
                      <a:pt x="2615914" y="35711"/>
                    </a:cubicBezTo>
                    <a:cubicBezTo>
                      <a:pt x="2619922" y="35711"/>
                      <a:pt x="2623572" y="34351"/>
                      <a:pt x="2626506" y="32133"/>
                    </a:cubicBezTo>
                    <a:lnTo>
                      <a:pt x="2961287" y="225430"/>
                    </a:lnTo>
                    <a:cubicBezTo>
                      <a:pt x="2961215" y="226288"/>
                      <a:pt x="2961000" y="227076"/>
                      <a:pt x="2961000" y="227934"/>
                    </a:cubicBezTo>
                    <a:cubicBezTo>
                      <a:pt x="2961000" y="240745"/>
                      <a:pt x="2969731" y="251408"/>
                      <a:pt x="2981611" y="254485"/>
                    </a:cubicBezTo>
                    <a:lnTo>
                      <a:pt x="2981611" y="659400"/>
                    </a:lnTo>
                    <a:lnTo>
                      <a:pt x="2635523" y="859209"/>
                    </a:lnTo>
                    <a:cubicBezTo>
                      <a:pt x="2630513" y="854128"/>
                      <a:pt x="2623572" y="851051"/>
                      <a:pt x="2615914" y="851051"/>
                    </a:cubicBezTo>
                    <a:cubicBezTo>
                      <a:pt x="2608257" y="851051"/>
                      <a:pt x="2601315" y="854199"/>
                      <a:pt x="2596305" y="859209"/>
                    </a:cubicBezTo>
                    <a:lnTo>
                      <a:pt x="2260737" y="665483"/>
                    </a:lnTo>
                    <a:cubicBezTo>
                      <a:pt x="2259950" y="659113"/>
                      <a:pt x="2255871" y="653746"/>
                      <a:pt x="2250146" y="651313"/>
                    </a:cubicBezTo>
                    <a:lnTo>
                      <a:pt x="2250146" y="254485"/>
                    </a:lnTo>
                    <a:cubicBezTo>
                      <a:pt x="2261954" y="251336"/>
                      <a:pt x="2270756" y="240673"/>
                      <a:pt x="2270756" y="227934"/>
                    </a:cubicBezTo>
                    <a:cubicBezTo>
                      <a:pt x="2270756" y="227076"/>
                      <a:pt x="2270613" y="226288"/>
                      <a:pt x="2270470" y="225430"/>
                    </a:cubicBezTo>
                    <a:lnTo>
                      <a:pt x="2605251" y="32133"/>
                    </a:lnTo>
                    <a:close/>
                    <a:moveTo>
                      <a:pt x="2236190" y="254485"/>
                    </a:moveTo>
                    <a:lnTo>
                      <a:pt x="2236190" y="651313"/>
                    </a:lnTo>
                    <a:cubicBezTo>
                      <a:pt x="2230465" y="653746"/>
                      <a:pt x="2226386" y="659113"/>
                      <a:pt x="2225599" y="665554"/>
                    </a:cubicBezTo>
                    <a:lnTo>
                      <a:pt x="1890031" y="859281"/>
                    </a:lnTo>
                    <a:cubicBezTo>
                      <a:pt x="1885021" y="854199"/>
                      <a:pt x="1878079" y="851122"/>
                      <a:pt x="1870422" y="851122"/>
                    </a:cubicBezTo>
                    <a:cubicBezTo>
                      <a:pt x="1862764" y="851122"/>
                      <a:pt x="1855823" y="854271"/>
                      <a:pt x="1850813" y="859281"/>
                    </a:cubicBezTo>
                    <a:lnTo>
                      <a:pt x="1504725" y="659471"/>
                    </a:lnTo>
                    <a:lnTo>
                      <a:pt x="1504725" y="261141"/>
                    </a:lnTo>
                    <a:cubicBezTo>
                      <a:pt x="1516533" y="257992"/>
                      <a:pt x="1525336" y="247329"/>
                      <a:pt x="1525336" y="234590"/>
                    </a:cubicBezTo>
                    <a:cubicBezTo>
                      <a:pt x="1525336" y="231656"/>
                      <a:pt x="1524763" y="228865"/>
                      <a:pt x="1523904" y="226145"/>
                    </a:cubicBezTo>
                    <a:lnTo>
                      <a:pt x="1859902" y="32204"/>
                    </a:lnTo>
                    <a:cubicBezTo>
                      <a:pt x="1862836" y="34423"/>
                      <a:pt x="1866486" y="35782"/>
                      <a:pt x="1870493" y="35782"/>
                    </a:cubicBezTo>
                    <a:cubicBezTo>
                      <a:pt x="1874501" y="35782"/>
                      <a:pt x="1878151" y="34423"/>
                      <a:pt x="1881085" y="32204"/>
                    </a:cubicBezTo>
                    <a:lnTo>
                      <a:pt x="2215866" y="225501"/>
                    </a:lnTo>
                    <a:cubicBezTo>
                      <a:pt x="2215794" y="226360"/>
                      <a:pt x="2215580" y="227147"/>
                      <a:pt x="2215580" y="228006"/>
                    </a:cubicBezTo>
                    <a:cubicBezTo>
                      <a:pt x="2215580" y="240816"/>
                      <a:pt x="2224311" y="251479"/>
                      <a:pt x="2236119" y="254557"/>
                    </a:cubicBezTo>
                    <a:close/>
                    <a:moveTo>
                      <a:pt x="732754" y="687095"/>
                    </a:moveTo>
                    <a:cubicBezTo>
                      <a:pt x="737763" y="692176"/>
                      <a:pt x="744705" y="695254"/>
                      <a:pt x="752362" y="695254"/>
                    </a:cubicBezTo>
                    <a:cubicBezTo>
                      <a:pt x="760020" y="695254"/>
                      <a:pt x="766962" y="692105"/>
                      <a:pt x="771971" y="687095"/>
                    </a:cubicBezTo>
                    <a:lnTo>
                      <a:pt x="1098808" y="875812"/>
                    </a:lnTo>
                    <a:cubicBezTo>
                      <a:pt x="1098021" y="878388"/>
                      <a:pt x="1097449" y="881036"/>
                      <a:pt x="1097449" y="883899"/>
                    </a:cubicBezTo>
                    <a:cubicBezTo>
                      <a:pt x="1097449" y="896709"/>
                      <a:pt x="1106180" y="907372"/>
                      <a:pt x="1118059" y="910449"/>
                    </a:cubicBezTo>
                    <a:lnTo>
                      <a:pt x="1118059" y="1295612"/>
                    </a:lnTo>
                    <a:cubicBezTo>
                      <a:pt x="1111118" y="1298403"/>
                      <a:pt x="1106251" y="1305130"/>
                      <a:pt x="1106251" y="1313074"/>
                    </a:cubicBezTo>
                    <a:cubicBezTo>
                      <a:pt x="1106251" y="1314004"/>
                      <a:pt x="1106394" y="1314863"/>
                      <a:pt x="1106537" y="1315722"/>
                    </a:cubicBezTo>
                    <a:lnTo>
                      <a:pt x="771900" y="1508947"/>
                    </a:lnTo>
                    <a:cubicBezTo>
                      <a:pt x="766890" y="1503938"/>
                      <a:pt x="760020" y="1500860"/>
                      <a:pt x="752434" y="1500860"/>
                    </a:cubicBezTo>
                    <a:cubicBezTo>
                      <a:pt x="744848" y="1500860"/>
                      <a:pt x="737906" y="1503938"/>
                      <a:pt x="732968" y="1508947"/>
                    </a:cubicBezTo>
                    <a:lnTo>
                      <a:pt x="398975" y="1316080"/>
                    </a:lnTo>
                    <a:cubicBezTo>
                      <a:pt x="399118" y="1315078"/>
                      <a:pt x="399261" y="1314147"/>
                      <a:pt x="399261" y="1313074"/>
                    </a:cubicBezTo>
                    <a:cubicBezTo>
                      <a:pt x="399261" y="1304772"/>
                      <a:pt x="394037" y="1297759"/>
                      <a:pt x="386737" y="1294896"/>
                    </a:cubicBezTo>
                    <a:lnTo>
                      <a:pt x="386737" y="886905"/>
                    </a:lnTo>
                    <a:lnTo>
                      <a:pt x="732825" y="687095"/>
                    </a:lnTo>
                    <a:close/>
                    <a:moveTo>
                      <a:pt x="14027" y="1532277"/>
                    </a:moveTo>
                    <a:lnTo>
                      <a:pt x="367558" y="1328174"/>
                    </a:lnTo>
                    <a:cubicBezTo>
                      <a:pt x="370921" y="1330894"/>
                      <a:pt x="375072" y="1332540"/>
                      <a:pt x="379724" y="1332540"/>
                    </a:cubicBezTo>
                    <a:cubicBezTo>
                      <a:pt x="384375" y="1332540"/>
                      <a:pt x="388455" y="1330894"/>
                      <a:pt x="391747" y="1328246"/>
                    </a:cubicBezTo>
                    <a:lnTo>
                      <a:pt x="725883" y="1521185"/>
                    </a:lnTo>
                    <a:cubicBezTo>
                      <a:pt x="725239" y="1523475"/>
                      <a:pt x="724810" y="1525908"/>
                      <a:pt x="724810" y="1528413"/>
                    </a:cubicBezTo>
                    <a:cubicBezTo>
                      <a:pt x="724810" y="1541223"/>
                      <a:pt x="733541" y="1551886"/>
                      <a:pt x="745421" y="1554964"/>
                    </a:cubicBezTo>
                    <a:lnTo>
                      <a:pt x="745421" y="1944849"/>
                    </a:lnTo>
                    <a:cubicBezTo>
                      <a:pt x="738765" y="1947497"/>
                      <a:pt x="734042" y="1953795"/>
                      <a:pt x="733612" y="1961310"/>
                    </a:cubicBezTo>
                    <a:lnTo>
                      <a:pt x="379724" y="2165627"/>
                    </a:lnTo>
                    <a:lnTo>
                      <a:pt x="14027" y="1954582"/>
                    </a:lnTo>
                    <a:lnTo>
                      <a:pt x="14027" y="1532277"/>
                    </a:lnTo>
                    <a:close/>
                    <a:moveTo>
                      <a:pt x="405272" y="2614626"/>
                    </a:moveTo>
                    <a:cubicBezTo>
                      <a:pt x="406561" y="2611477"/>
                      <a:pt x="407276" y="2607970"/>
                      <a:pt x="407276" y="2604321"/>
                    </a:cubicBezTo>
                    <a:cubicBezTo>
                      <a:pt x="407276" y="2591511"/>
                      <a:pt x="398545" y="2580847"/>
                      <a:pt x="386665" y="2577770"/>
                    </a:cubicBezTo>
                    <a:lnTo>
                      <a:pt x="386665" y="2181658"/>
                    </a:lnTo>
                    <a:lnTo>
                      <a:pt x="740769" y="1977197"/>
                    </a:lnTo>
                    <a:cubicBezTo>
                      <a:pt x="743989" y="1979702"/>
                      <a:pt x="747997" y="1981276"/>
                      <a:pt x="752362" y="1981276"/>
                    </a:cubicBezTo>
                    <a:cubicBezTo>
                      <a:pt x="756728" y="1981276"/>
                      <a:pt x="760736" y="1979702"/>
                      <a:pt x="763956" y="1977197"/>
                    </a:cubicBezTo>
                    <a:lnTo>
                      <a:pt x="1097878" y="2169993"/>
                    </a:lnTo>
                    <a:cubicBezTo>
                      <a:pt x="1097735" y="2171281"/>
                      <a:pt x="1097520" y="2172498"/>
                      <a:pt x="1097520" y="2173786"/>
                    </a:cubicBezTo>
                    <a:cubicBezTo>
                      <a:pt x="1097520" y="2186596"/>
                      <a:pt x="1106251" y="2197259"/>
                      <a:pt x="1118131" y="2200337"/>
                    </a:cubicBezTo>
                    <a:lnTo>
                      <a:pt x="1118131" y="2577770"/>
                    </a:lnTo>
                    <a:cubicBezTo>
                      <a:pt x="1106323" y="2580919"/>
                      <a:pt x="1097520" y="2591582"/>
                      <a:pt x="1097520" y="2604321"/>
                    </a:cubicBezTo>
                    <a:cubicBezTo>
                      <a:pt x="1097520" y="2607970"/>
                      <a:pt x="1098236" y="2611406"/>
                      <a:pt x="1099524" y="2614626"/>
                    </a:cubicBezTo>
                    <a:lnTo>
                      <a:pt x="752362" y="2815080"/>
                    </a:lnTo>
                    <a:lnTo>
                      <a:pt x="405201" y="2614626"/>
                    </a:lnTo>
                    <a:close/>
                    <a:moveTo>
                      <a:pt x="1125144" y="2146233"/>
                    </a:moveTo>
                    <a:cubicBezTo>
                      <a:pt x="1117487" y="2146233"/>
                      <a:pt x="1110545" y="2149382"/>
                      <a:pt x="1105536" y="2154392"/>
                    </a:cubicBezTo>
                    <a:lnTo>
                      <a:pt x="771184" y="1961381"/>
                    </a:lnTo>
                    <a:cubicBezTo>
                      <a:pt x="770755" y="1953867"/>
                      <a:pt x="766031" y="1947569"/>
                      <a:pt x="759376" y="1944921"/>
                    </a:cubicBezTo>
                    <a:lnTo>
                      <a:pt x="759376" y="1555035"/>
                    </a:lnTo>
                    <a:cubicBezTo>
                      <a:pt x="771184" y="1551886"/>
                      <a:pt x="779986" y="1541223"/>
                      <a:pt x="779986" y="1528485"/>
                    </a:cubicBezTo>
                    <a:cubicBezTo>
                      <a:pt x="779986" y="1525980"/>
                      <a:pt x="779557" y="1523618"/>
                      <a:pt x="778913" y="1521257"/>
                    </a:cubicBezTo>
                    <a:lnTo>
                      <a:pt x="1113694" y="1327959"/>
                    </a:lnTo>
                    <a:cubicBezTo>
                      <a:pt x="1116843" y="1330393"/>
                      <a:pt x="1120779" y="1331896"/>
                      <a:pt x="1125144" y="1331896"/>
                    </a:cubicBezTo>
                    <a:cubicBezTo>
                      <a:pt x="1129510" y="1331896"/>
                      <a:pt x="1133374" y="1330393"/>
                      <a:pt x="1136595" y="1327959"/>
                    </a:cubicBezTo>
                    <a:lnTo>
                      <a:pt x="1471376" y="1521257"/>
                    </a:lnTo>
                    <a:cubicBezTo>
                      <a:pt x="1470731" y="1523547"/>
                      <a:pt x="1470302" y="1525980"/>
                      <a:pt x="1470302" y="1528485"/>
                    </a:cubicBezTo>
                    <a:cubicBezTo>
                      <a:pt x="1470302" y="1541295"/>
                      <a:pt x="1479033" y="1551958"/>
                      <a:pt x="1490913" y="1555035"/>
                    </a:cubicBezTo>
                    <a:lnTo>
                      <a:pt x="1490913" y="1946066"/>
                    </a:lnTo>
                    <a:cubicBezTo>
                      <a:pt x="1485044" y="1948571"/>
                      <a:pt x="1480965" y="1954153"/>
                      <a:pt x="1480321" y="1960737"/>
                    </a:cubicBezTo>
                    <a:lnTo>
                      <a:pt x="1144825" y="2154463"/>
                    </a:lnTo>
                    <a:cubicBezTo>
                      <a:pt x="1139815" y="2149382"/>
                      <a:pt x="1132873" y="2146305"/>
                      <a:pt x="1125216" y="2146305"/>
                    </a:cubicBezTo>
                    <a:close/>
                    <a:moveTo>
                      <a:pt x="1515460" y="1960737"/>
                    </a:moveTo>
                    <a:cubicBezTo>
                      <a:pt x="1514816" y="1954153"/>
                      <a:pt x="1510665" y="1948571"/>
                      <a:pt x="1504868" y="1946066"/>
                    </a:cubicBezTo>
                    <a:lnTo>
                      <a:pt x="1504868" y="1555035"/>
                    </a:lnTo>
                    <a:cubicBezTo>
                      <a:pt x="1516676" y="1551886"/>
                      <a:pt x="1525479" y="1541223"/>
                      <a:pt x="1525479" y="1528485"/>
                    </a:cubicBezTo>
                    <a:cubicBezTo>
                      <a:pt x="1525479" y="1525980"/>
                      <a:pt x="1525049" y="1523618"/>
                      <a:pt x="1524405" y="1521257"/>
                    </a:cubicBezTo>
                    <a:lnTo>
                      <a:pt x="1860117" y="1327459"/>
                    </a:lnTo>
                    <a:cubicBezTo>
                      <a:pt x="1863051" y="1329606"/>
                      <a:pt x="1866700" y="1330965"/>
                      <a:pt x="1870565" y="1330965"/>
                    </a:cubicBezTo>
                    <a:cubicBezTo>
                      <a:pt x="1874430" y="1330965"/>
                      <a:pt x="1878222" y="1329606"/>
                      <a:pt x="1881156" y="1327387"/>
                    </a:cubicBezTo>
                    <a:lnTo>
                      <a:pt x="2216081" y="1520756"/>
                    </a:lnTo>
                    <a:cubicBezTo>
                      <a:pt x="2215938" y="1522044"/>
                      <a:pt x="2215723" y="1523260"/>
                      <a:pt x="2215723" y="1524548"/>
                    </a:cubicBezTo>
                    <a:cubicBezTo>
                      <a:pt x="2215723" y="1537359"/>
                      <a:pt x="2224454" y="1548022"/>
                      <a:pt x="2236333" y="1551099"/>
                    </a:cubicBezTo>
                    <a:lnTo>
                      <a:pt x="2236333" y="1942273"/>
                    </a:lnTo>
                    <a:cubicBezTo>
                      <a:pt x="2229964" y="1944993"/>
                      <a:pt x="2225527" y="1951290"/>
                      <a:pt x="2225527" y="1958590"/>
                    </a:cubicBezTo>
                    <a:cubicBezTo>
                      <a:pt x="2225527" y="1959306"/>
                      <a:pt x="2225670" y="1959950"/>
                      <a:pt x="2225742" y="1960665"/>
                    </a:cubicBezTo>
                    <a:lnTo>
                      <a:pt x="1890174" y="2154392"/>
                    </a:lnTo>
                    <a:cubicBezTo>
                      <a:pt x="1885164" y="2149382"/>
                      <a:pt x="1878222" y="2146233"/>
                      <a:pt x="1870637" y="2146233"/>
                    </a:cubicBezTo>
                    <a:cubicBezTo>
                      <a:pt x="1863051" y="2146233"/>
                      <a:pt x="1856037" y="2149382"/>
                      <a:pt x="1851028" y="2154392"/>
                    </a:cubicBezTo>
                    <a:lnTo>
                      <a:pt x="1515531" y="1960737"/>
                    </a:lnTo>
                    <a:close/>
                    <a:moveTo>
                      <a:pt x="2243204" y="2811287"/>
                    </a:moveTo>
                    <a:lnTo>
                      <a:pt x="1888098" y="2606253"/>
                    </a:lnTo>
                    <a:cubicBezTo>
                      <a:pt x="1888098" y="2605609"/>
                      <a:pt x="1888313" y="2605036"/>
                      <a:pt x="1888313" y="2604392"/>
                    </a:cubicBezTo>
                    <a:cubicBezTo>
                      <a:pt x="1888313" y="2597021"/>
                      <a:pt x="1883876" y="2590723"/>
                      <a:pt x="1877507" y="2588004"/>
                    </a:cubicBezTo>
                    <a:lnTo>
                      <a:pt x="1877507" y="2200408"/>
                    </a:lnTo>
                    <a:cubicBezTo>
                      <a:pt x="1889315" y="2197259"/>
                      <a:pt x="1898118" y="2186596"/>
                      <a:pt x="1898118" y="2173857"/>
                    </a:cubicBezTo>
                    <a:cubicBezTo>
                      <a:pt x="1898118" y="2171353"/>
                      <a:pt x="1897688" y="2168991"/>
                      <a:pt x="1897044" y="2166629"/>
                    </a:cubicBezTo>
                    <a:lnTo>
                      <a:pt x="2232684" y="1972831"/>
                    </a:lnTo>
                    <a:cubicBezTo>
                      <a:pt x="2235618" y="1975050"/>
                      <a:pt x="2239268" y="1976410"/>
                      <a:pt x="2243275" y="1976410"/>
                    </a:cubicBezTo>
                    <a:cubicBezTo>
                      <a:pt x="2247283" y="1976410"/>
                      <a:pt x="2250861" y="1975050"/>
                      <a:pt x="2253867" y="1972831"/>
                    </a:cubicBezTo>
                    <a:lnTo>
                      <a:pt x="2598381" y="2171782"/>
                    </a:lnTo>
                    <a:cubicBezTo>
                      <a:pt x="2598309" y="2172498"/>
                      <a:pt x="2598166" y="2173142"/>
                      <a:pt x="2598166" y="2173857"/>
                    </a:cubicBezTo>
                    <a:cubicBezTo>
                      <a:pt x="2598166" y="2181229"/>
                      <a:pt x="2602603" y="2187455"/>
                      <a:pt x="2608972" y="2190246"/>
                    </a:cubicBezTo>
                    <a:lnTo>
                      <a:pt x="2608972" y="2577842"/>
                    </a:lnTo>
                    <a:cubicBezTo>
                      <a:pt x="2597164" y="2580991"/>
                      <a:pt x="2588361" y="2591654"/>
                      <a:pt x="2588361" y="2604392"/>
                    </a:cubicBezTo>
                    <a:cubicBezTo>
                      <a:pt x="2588361" y="2606825"/>
                      <a:pt x="2588791" y="2609187"/>
                      <a:pt x="2589363" y="2611406"/>
                    </a:cubicBezTo>
                    <a:lnTo>
                      <a:pt x="2243204" y="2811215"/>
                    </a:lnTo>
                    <a:close/>
                    <a:moveTo>
                      <a:pt x="2622927" y="2577842"/>
                    </a:moveTo>
                    <a:lnTo>
                      <a:pt x="2622927" y="2190246"/>
                    </a:lnTo>
                    <a:cubicBezTo>
                      <a:pt x="2629297" y="2187526"/>
                      <a:pt x="2633734" y="2181229"/>
                      <a:pt x="2633734" y="2173857"/>
                    </a:cubicBezTo>
                    <a:cubicBezTo>
                      <a:pt x="2633734" y="2173142"/>
                      <a:pt x="2633591" y="2172498"/>
                      <a:pt x="2633519" y="2171782"/>
                    </a:cubicBezTo>
                    <a:lnTo>
                      <a:pt x="2978033" y="1972831"/>
                    </a:lnTo>
                    <a:cubicBezTo>
                      <a:pt x="2980967" y="1975050"/>
                      <a:pt x="2984617" y="1976410"/>
                      <a:pt x="2988624" y="1976410"/>
                    </a:cubicBezTo>
                    <a:cubicBezTo>
                      <a:pt x="2992632" y="1976410"/>
                      <a:pt x="2996282" y="1975050"/>
                      <a:pt x="2999216" y="1972831"/>
                    </a:cubicBezTo>
                    <a:lnTo>
                      <a:pt x="3354321" y="2177865"/>
                    </a:lnTo>
                    <a:lnTo>
                      <a:pt x="3354321" y="2595590"/>
                    </a:lnTo>
                    <a:cubicBezTo>
                      <a:pt x="3346378" y="2597665"/>
                      <a:pt x="3339937" y="2603176"/>
                      <a:pt x="3336430" y="2610404"/>
                    </a:cubicBezTo>
                    <a:lnTo>
                      <a:pt x="2999216" y="2805132"/>
                    </a:lnTo>
                    <a:cubicBezTo>
                      <a:pt x="2996282" y="2802914"/>
                      <a:pt x="2992632" y="2801554"/>
                      <a:pt x="2988624" y="2801554"/>
                    </a:cubicBezTo>
                    <a:cubicBezTo>
                      <a:pt x="2984617" y="2801554"/>
                      <a:pt x="2980967" y="2802914"/>
                      <a:pt x="2978033" y="2805132"/>
                    </a:cubicBezTo>
                    <a:lnTo>
                      <a:pt x="2642465" y="2611406"/>
                    </a:lnTo>
                    <a:cubicBezTo>
                      <a:pt x="2643037" y="2609116"/>
                      <a:pt x="2643467" y="2606825"/>
                      <a:pt x="2643467" y="2604392"/>
                    </a:cubicBezTo>
                    <a:cubicBezTo>
                      <a:pt x="2643467" y="2591582"/>
                      <a:pt x="2634736" y="2580919"/>
                      <a:pt x="2622856" y="2577842"/>
                    </a:cubicBezTo>
                    <a:close/>
                    <a:moveTo>
                      <a:pt x="3361335" y="2165771"/>
                    </a:moveTo>
                    <a:lnTo>
                      <a:pt x="3006158" y="1960737"/>
                    </a:lnTo>
                    <a:cubicBezTo>
                      <a:pt x="3006229" y="1960021"/>
                      <a:pt x="3006372" y="1959377"/>
                      <a:pt x="3006372" y="1958662"/>
                    </a:cubicBezTo>
                    <a:cubicBezTo>
                      <a:pt x="3006372" y="1951362"/>
                      <a:pt x="3001935" y="1945064"/>
                      <a:pt x="2995566" y="1942345"/>
                    </a:cubicBezTo>
                    <a:lnTo>
                      <a:pt x="2995566" y="1551171"/>
                    </a:lnTo>
                    <a:cubicBezTo>
                      <a:pt x="3007374" y="1548022"/>
                      <a:pt x="3016177" y="1537359"/>
                      <a:pt x="3016177" y="1524620"/>
                    </a:cubicBezTo>
                    <a:cubicBezTo>
                      <a:pt x="3016177" y="1523332"/>
                      <a:pt x="3015962" y="1522044"/>
                      <a:pt x="3015819" y="1520827"/>
                    </a:cubicBezTo>
                    <a:lnTo>
                      <a:pt x="3341726" y="1332683"/>
                    </a:lnTo>
                    <a:cubicBezTo>
                      <a:pt x="3346735" y="1337692"/>
                      <a:pt x="3353677" y="1340841"/>
                      <a:pt x="3361335" y="1340841"/>
                    </a:cubicBezTo>
                    <a:cubicBezTo>
                      <a:pt x="3368992" y="1340841"/>
                      <a:pt x="3375934" y="1337692"/>
                      <a:pt x="3380943" y="1332683"/>
                    </a:cubicBezTo>
                    <a:lnTo>
                      <a:pt x="3716440" y="1526409"/>
                    </a:lnTo>
                    <a:cubicBezTo>
                      <a:pt x="3717084" y="1532993"/>
                      <a:pt x="3721235" y="1538575"/>
                      <a:pt x="3727031" y="1541080"/>
                    </a:cubicBezTo>
                    <a:lnTo>
                      <a:pt x="3727031" y="1932254"/>
                    </a:lnTo>
                    <a:cubicBezTo>
                      <a:pt x="3715223" y="1935403"/>
                      <a:pt x="3706421" y="1946066"/>
                      <a:pt x="3706421" y="1958805"/>
                    </a:cubicBezTo>
                    <a:cubicBezTo>
                      <a:pt x="3706421" y="1961310"/>
                      <a:pt x="3706850" y="1963743"/>
                      <a:pt x="3707494" y="1966033"/>
                    </a:cubicBezTo>
                    <a:lnTo>
                      <a:pt x="3361335" y="2165914"/>
                    </a:lnTo>
                    <a:close/>
                    <a:moveTo>
                      <a:pt x="4472452" y="1532349"/>
                    </a:moveTo>
                    <a:lnTo>
                      <a:pt x="4472452" y="1954654"/>
                    </a:lnTo>
                    <a:lnTo>
                      <a:pt x="4117347" y="2159688"/>
                    </a:lnTo>
                    <a:cubicBezTo>
                      <a:pt x="4114413" y="2157469"/>
                      <a:pt x="4110763" y="2156109"/>
                      <a:pt x="4106755" y="2156109"/>
                    </a:cubicBezTo>
                    <a:cubicBezTo>
                      <a:pt x="4102747" y="2156109"/>
                      <a:pt x="4099098" y="2157469"/>
                      <a:pt x="4096164" y="2159688"/>
                    </a:cubicBezTo>
                    <a:lnTo>
                      <a:pt x="3760595" y="1965961"/>
                    </a:lnTo>
                    <a:cubicBezTo>
                      <a:pt x="3761240" y="1963671"/>
                      <a:pt x="3761669" y="1961238"/>
                      <a:pt x="3761669" y="1958733"/>
                    </a:cubicBezTo>
                    <a:cubicBezTo>
                      <a:pt x="3761669" y="1945923"/>
                      <a:pt x="3752938" y="1935260"/>
                      <a:pt x="3741058" y="1932183"/>
                    </a:cubicBezTo>
                    <a:lnTo>
                      <a:pt x="3741058" y="1541008"/>
                    </a:lnTo>
                    <a:cubicBezTo>
                      <a:pt x="3746927" y="1538504"/>
                      <a:pt x="3751006" y="1532922"/>
                      <a:pt x="3751650" y="1526338"/>
                    </a:cubicBezTo>
                    <a:lnTo>
                      <a:pt x="4087146" y="1332611"/>
                    </a:lnTo>
                    <a:cubicBezTo>
                      <a:pt x="4092156" y="1337692"/>
                      <a:pt x="4099098" y="1340770"/>
                      <a:pt x="4106755" y="1340770"/>
                    </a:cubicBezTo>
                    <a:cubicBezTo>
                      <a:pt x="4114413" y="1340770"/>
                      <a:pt x="4121355" y="1337621"/>
                      <a:pt x="4126364" y="1332611"/>
                    </a:cubicBezTo>
                    <a:lnTo>
                      <a:pt x="4472452" y="1532421"/>
                    </a:lnTo>
                    <a:close/>
                    <a:moveTo>
                      <a:pt x="4472452" y="659471"/>
                    </a:moveTo>
                    <a:lnTo>
                      <a:pt x="4117347" y="864505"/>
                    </a:lnTo>
                    <a:cubicBezTo>
                      <a:pt x="4114413" y="862286"/>
                      <a:pt x="4110763" y="860927"/>
                      <a:pt x="4106755" y="860927"/>
                    </a:cubicBezTo>
                    <a:cubicBezTo>
                      <a:pt x="4102747" y="860927"/>
                      <a:pt x="4099098" y="862286"/>
                      <a:pt x="4096164" y="864505"/>
                    </a:cubicBezTo>
                    <a:lnTo>
                      <a:pt x="3760667" y="670778"/>
                    </a:lnTo>
                    <a:cubicBezTo>
                      <a:pt x="3761240" y="668560"/>
                      <a:pt x="3761669" y="666198"/>
                      <a:pt x="3761669" y="663765"/>
                    </a:cubicBezTo>
                    <a:cubicBezTo>
                      <a:pt x="3761669" y="650955"/>
                      <a:pt x="3752938" y="640292"/>
                      <a:pt x="3741058" y="637214"/>
                    </a:cubicBezTo>
                    <a:lnTo>
                      <a:pt x="3741058" y="263359"/>
                    </a:lnTo>
                    <a:cubicBezTo>
                      <a:pt x="3752867" y="260210"/>
                      <a:pt x="3761669" y="249547"/>
                      <a:pt x="3761669" y="236808"/>
                    </a:cubicBezTo>
                    <a:cubicBezTo>
                      <a:pt x="3761669" y="233159"/>
                      <a:pt x="3760954" y="229724"/>
                      <a:pt x="3759665" y="226575"/>
                    </a:cubicBezTo>
                    <a:lnTo>
                      <a:pt x="4096235" y="32276"/>
                    </a:lnTo>
                    <a:cubicBezTo>
                      <a:pt x="4099169" y="34494"/>
                      <a:pt x="4102819" y="35854"/>
                      <a:pt x="4106827" y="35854"/>
                    </a:cubicBezTo>
                    <a:cubicBezTo>
                      <a:pt x="4110834" y="35854"/>
                      <a:pt x="4114484" y="34494"/>
                      <a:pt x="4117419" y="32276"/>
                    </a:cubicBezTo>
                    <a:lnTo>
                      <a:pt x="4472524" y="237309"/>
                    </a:lnTo>
                    <a:lnTo>
                      <a:pt x="4472524" y="659614"/>
                    </a:lnTo>
                    <a:close/>
                  </a:path>
                </a:pathLst>
              </a:custGeom>
              <a:solidFill>
                <a:srgbClr val="FFFFFF">
                  <a:alpha val="348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005700" y="4705325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32200" y="4443863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438258" y="4451059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 rot="10800000">
              <a:off x="2673249" y="-1014146"/>
              <a:ext cx="2849799" cy="1667439"/>
              <a:chOff x="-1153325" y="4346121"/>
              <a:chExt cx="2849799" cy="1667439"/>
            </a:xfrm>
          </p:grpSpPr>
          <p:pic>
            <p:nvPicPr>
              <p:cNvPr id="21" name="Google Shape;21;p2"/>
              <p:cNvPicPr preferRelativeResize="0"/>
              <p:nvPr/>
            </p:nvPicPr>
            <p:blipFill rotWithShape="1">
              <a:blip r:embed="rId3">
                <a:alphaModFix/>
              </a:blip>
              <a:srcRect b="63633"/>
              <a:stretch/>
            </p:blipFill>
            <p:spPr>
              <a:xfrm>
                <a:off x="-962327" y="4346121"/>
                <a:ext cx="2658801" cy="6066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" name="Google Shape;22;p2"/>
              <p:cNvSpPr/>
              <p:nvPr/>
            </p:nvSpPr>
            <p:spPr>
              <a:xfrm>
                <a:off x="-1153325" y="4346751"/>
                <a:ext cx="2635848" cy="1666809"/>
              </a:xfrm>
              <a:custGeom>
                <a:avLst/>
                <a:gdLst/>
                <a:ahLst/>
                <a:cxnLst/>
                <a:rect l="l" t="t" r="r" b="b"/>
                <a:pathLst>
                  <a:path w="4486550" h="2837121" extrusionOk="0">
                    <a:moveTo>
                      <a:pt x="4486550" y="229079"/>
                    </a:moveTo>
                    <a:lnTo>
                      <a:pt x="4124432" y="19967"/>
                    </a:lnTo>
                    <a:cubicBezTo>
                      <a:pt x="4124503" y="19251"/>
                      <a:pt x="4124646" y="18607"/>
                      <a:pt x="4124646" y="17891"/>
                    </a:cubicBezTo>
                    <a:cubicBezTo>
                      <a:pt x="4124646" y="8087"/>
                      <a:pt x="4116703" y="72"/>
                      <a:pt x="4106827" y="72"/>
                    </a:cubicBezTo>
                    <a:cubicBezTo>
                      <a:pt x="4096951" y="72"/>
                      <a:pt x="4089007" y="8015"/>
                      <a:pt x="4089007" y="17891"/>
                    </a:cubicBezTo>
                    <a:cubicBezTo>
                      <a:pt x="4089007" y="18607"/>
                      <a:pt x="4089150" y="19251"/>
                      <a:pt x="4089222" y="19967"/>
                    </a:cubicBezTo>
                    <a:lnTo>
                      <a:pt x="3751149" y="215124"/>
                    </a:lnTo>
                    <a:cubicBezTo>
                      <a:pt x="3746426" y="211403"/>
                      <a:pt x="3740557" y="209041"/>
                      <a:pt x="3734117" y="209041"/>
                    </a:cubicBezTo>
                    <a:cubicBezTo>
                      <a:pt x="3727676" y="209041"/>
                      <a:pt x="3721736" y="211331"/>
                      <a:pt x="3717084" y="215124"/>
                    </a:cubicBezTo>
                    <a:lnTo>
                      <a:pt x="3379011" y="19967"/>
                    </a:lnTo>
                    <a:cubicBezTo>
                      <a:pt x="3379083" y="19251"/>
                      <a:pt x="3379226" y="18607"/>
                      <a:pt x="3379226" y="17891"/>
                    </a:cubicBezTo>
                    <a:cubicBezTo>
                      <a:pt x="3379226" y="8087"/>
                      <a:pt x="3371282" y="72"/>
                      <a:pt x="3361406" y="72"/>
                    </a:cubicBezTo>
                    <a:cubicBezTo>
                      <a:pt x="3351530" y="72"/>
                      <a:pt x="3343586" y="8015"/>
                      <a:pt x="3343586" y="17891"/>
                    </a:cubicBezTo>
                    <a:cubicBezTo>
                      <a:pt x="3343586" y="18607"/>
                      <a:pt x="3343730" y="19251"/>
                      <a:pt x="3343801" y="19967"/>
                    </a:cubicBezTo>
                    <a:lnTo>
                      <a:pt x="3011167" y="212047"/>
                    </a:lnTo>
                    <a:cubicBezTo>
                      <a:pt x="3006158" y="204962"/>
                      <a:pt x="2997999" y="200382"/>
                      <a:pt x="2988696" y="200382"/>
                    </a:cubicBezTo>
                    <a:cubicBezTo>
                      <a:pt x="2979393" y="200382"/>
                      <a:pt x="2971234" y="205034"/>
                      <a:pt x="2966225" y="212047"/>
                    </a:cubicBezTo>
                    <a:lnTo>
                      <a:pt x="2633591" y="19967"/>
                    </a:lnTo>
                    <a:cubicBezTo>
                      <a:pt x="2633662" y="19251"/>
                      <a:pt x="2633805" y="18607"/>
                      <a:pt x="2633805" y="17891"/>
                    </a:cubicBezTo>
                    <a:cubicBezTo>
                      <a:pt x="2633805" y="8087"/>
                      <a:pt x="2625862" y="72"/>
                      <a:pt x="2615986" y="72"/>
                    </a:cubicBezTo>
                    <a:cubicBezTo>
                      <a:pt x="2606110" y="72"/>
                      <a:pt x="2598166" y="8015"/>
                      <a:pt x="2598166" y="17891"/>
                    </a:cubicBezTo>
                    <a:cubicBezTo>
                      <a:pt x="2598166" y="18607"/>
                      <a:pt x="2598309" y="19251"/>
                      <a:pt x="2598381" y="19967"/>
                    </a:cubicBezTo>
                    <a:lnTo>
                      <a:pt x="2265747" y="211975"/>
                    </a:lnTo>
                    <a:cubicBezTo>
                      <a:pt x="2260737" y="204962"/>
                      <a:pt x="2252579" y="200310"/>
                      <a:pt x="2243275" y="200310"/>
                    </a:cubicBezTo>
                    <a:cubicBezTo>
                      <a:pt x="2233972" y="200310"/>
                      <a:pt x="2225813" y="204962"/>
                      <a:pt x="2220804" y="211975"/>
                    </a:cubicBezTo>
                    <a:lnTo>
                      <a:pt x="1888170" y="19895"/>
                    </a:lnTo>
                    <a:cubicBezTo>
                      <a:pt x="1888242" y="19179"/>
                      <a:pt x="1888385" y="18535"/>
                      <a:pt x="1888385" y="17820"/>
                    </a:cubicBezTo>
                    <a:cubicBezTo>
                      <a:pt x="1888385" y="8015"/>
                      <a:pt x="1880441" y="0"/>
                      <a:pt x="1870565" y="0"/>
                    </a:cubicBezTo>
                    <a:cubicBezTo>
                      <a:pt x="1860689" y="0"/>
                      <a:pt x="1852745" y="7944"/>
                      <a:pt x="1852745" y="17820"/>
                    </a:cubicBezTo>
                    <a:cubicBezTo>
                      <a:pt x="1852745" y="18535"/>
                      <a:pt x="1852888" y="19179"/>
                      <a:pt x="1852960" y="19895"/>
                    </a:cubicBezTo>
                    <a:lnTo>
                      <a:pt x="1516461" y="214194"/>
                    </a:lnTo>
                    <a:cubicBezTo>
                      <a:pt x="1511524" y="209685"/>
                      <a:pt x="1505083" y="206894"/>
                      <a:pt x="1497855" y="206894"/>
                    </a:cubicBezTo>
                    <a:cubicBezTo>
                      <a:pt x="1482611" y="206894"/>
                      <a:pt x="1470302" y="219275"/>
                      <a:pt x="1470302" y="234447"/>
                    </a:cubicBezTo>
                    <a:cubicBezTo>
                      <a:pt x="1470302" y="247257"/>
                      <a:pt x="1479033" y="257920"/>
                      <a:pt x="1490913" y="260997"/>
                    </a:cubicBezTo>
                    <a:lnTo>
                      <a:pt x="1490913" y="663550"/>
                    </a:lnTo>
                    <a:lnTo>
                      <a:pt x="1144109" y="863789"/>
                    </a:lnTo>
                    <a:cubicBezTo>
                      <a:pt x="1139171" y="859137"/>
                      <a:pt x="1132516" y="856203"/>
                      <a:pt x="1125216" y="856203"/>
                    </a:cubicBezTo>
                    <a:cubicBezTo>
                      <a:pt x="1117916" y="856203"/>
                      <a:pt x="1111261" y="859137"/>
                      <a:pt x="1106323" y="863789"/>
                    </a:cubicBezTo>
                    <a:lnTo>
                      <a:pt x="779056" y="674858"/>
                    </a:lnTo>
                    <a:cubicBezTo>
                      <a:pt x="779700" y="672568"/>
                      <a:pt x="780130" y="670134"/>
                      <a:pt x="780130" y="667630"/>
                    </a:cubicBezTo>
                    <a:cubicBezTo>
                      <a:pt x="780130" y="652386"/>
                      <a:pt x="767749" y="640077"/>
                      <a:pt x="752577" y="640077"/>
                    </a:cubicBezTo>
                    <a:cubicBezTo>
                      <a:pt x="737405" y="640077"/>
                      <a:pt x="725025" y="652458"/>
                      <a:pt x="725025" y="667630"/>
                    </a:cubicBezTo>
                    <a:cubicBezTo>
                      <a:pt x="725025" y="670134"/>
                      <a:pt x="725454" y="672496"/>
                      <a:pt x="726098" y="674858"/>
                    </a:cubicBezTo>
                    <a:lnTo>
                      <a:pt x="372925" y="878746"/>
                    </a:lnTo>
                    <a:lnTo>
                      <a:pt x="372925" y="1294825"/>
                    </a:lnTo>
                    <a:cubicBezTo>
                      <a:pt x="365625" y="1297616"/>
                      <a:pt x="360401" y="1304701"/>
                      <a:pt x="360401" y="1313002"/>
                    </a:cubicBezTo>
                    <a:cubicBezTo>
                      <a:pt x="360401" y="1314004"/>
                      <a:pt x="360544" y="1315006"/>
                      <a:pt x="360687" y="1316008"/>
                    </a:cubicBezTo>
                    <a:lnTo>
                      <a:pt x="0" y="1524191"/>
                    </a:lnTo>
                    <a:lnTo>
                      <a:pt x="0" y="1962669"/>
                    </a:lnTo>
                    <a:lnTo>
                      <a:pt x="372710" y="2177865"/>
                    </a:lnTo>
                    <a:lnTo>
                      <a:pt x="372710" y="2577770"/>
                    </a:lnTo>
                    <a:cubicBezTo>
                      <a:pt x="360902" y="2580919"/>
                      <a:pt x="352100" y="2591582"/>
                      <a:pt x="352100" y="2604321"/>
                    </a:cubicBezTo>
                    <a:cubicBezTo>
                      <a:pt x="352100" y="2619564"/>
                      <a:pt x="364480" y="2631873"/>
                      <a:pt x="379652" y="2631873"/>
                    </a:cubicBezTo>
                    <a:cubicBezTo>
                      <a:pt x="386093" y="2631873"/>
                      <a:pt x="391961" y="2629583"/>
                      <a:pt x="396685" y="2625862"/>
                    </a:cubicBezTo>
                    <a:lnTo>
                      <a:pt x="752362" y="2831182"/>
                    </a:lnTo>
                    <a:lnTo>
                      <a:pt x="1108040" y="2625862"/>
                    </a:lnTo>
                    <a:cubicBezTo>
                      <a:pt x="1112764" y="2629583"/>
                      <a:pt x="1118632" y="2631873"/>
                      <a:pt x="1125073" y="2631873"/>
                    </a:cubicBezTo>
                    <a:cubicBezTo>
                      <a:pt x="1140316" y="2631873"/>
                      <a:pt x="1152625" y="2619493"/>
                      <a:pt x="1152625" y="2604321"/>
                    </a:cubicBezTo>
                    <a:cubicBezTo>
                      <a:pt x="1152625" y="2591511"/>
                      <a:pt x="1143894" y="2580847"/>
                      <a:pt x="1132015" y="2577770"/>
                    </a:cubicBezTo>
                    <a:lnTo>
                      <a:pt x="1132015" y="2200337"/>
                    </a:lnTo>
                    <a:cubicBezTo>
                      <a:pt x="1143823" y="2197188"/>
                      <a:pt x="1152625" y="2186525"/>
                      <a:pt x="1152625" y="2173786"/>
                    </a:cubicBezTo>
                    <a:cubicBezTo>
                      <a:pt x="1152625" y="2171281"/>
                      <a:pt x="1152196" y="2168919"/>
                      <a:pt x="1151552" y="2166558"/>
                    </a:cubicBezTo>
                    <a:lnTo>
                      <a:pt x="1484615" y="1974263"/>
                    </a:lnTo>
                    <a:cubicBezTo>
                      <a:pt x="1487907" y="1977841"/>
                      <a:pt x="1492559" y="1980203"/>
                      <a:pt x="1497783" y="1980203"/>
                    </a:cubicBezTo>
                    <a:cubicBezTo>
                      <a:pt x="1503007" y="1980203"/>
                      <a:pt x="1507659" y="1977912"/>
                      <a:pt x="1510951" y="1974263"/>
                    </a:cubicBezTo>
                    <a:lnTo>
                      <a:pt x="1843943" y="2166558"/>
                    </a:lnTo>
                    <a:cubicBezTo>
                      <a:pt x="1843299" y="2168848"/>
                      <a:pt x="1842869" y="2171281"/>
                      <a:pt x="1842869" y="2173786"/>
                    </a:cubicBezTo>
                    <a:cubicBezTo>
                      <a:pt x="1842869" y="2186596"/>
                      <a:pt x="1851600" y="2197259"/>
                      <a:pt x="1863480" y="2200337"/>
                    </a:cubicBezTo>
                    <a:lnTo>
                      <a:pt x="1863480" y="2587932"/>
                    </a:lnTo>
                    <a:cubicBezTo>
                      <a:pt x="1857111" y="2590652"/>
                      <a:pt x="1852674" y="2596949"/>
                      <a:pt x="1852674" y="2604321"/>
                    </a:cubicBezTo>
                    <a:cubicBezTo>
                      <a:pt x="1852674" y="2614125"/>
                      <a:pt x="1860617" y="2622140"/>
                      <a:pt x="1870493" y="2622140"/>
                    </a:cubicBezTo>
                    <a:cubicBezTo>
                      <a:pt x="1874573" y="2622140"/>
                      <a:pt x="1878294" y="2620709"/>
                      <a:pt x="1881228" y="2618419"/>
                    </a:cubicBezTo>
                    <a:lnTo>
                      <a:pt x="2243204" y="2827389"/>
                    </a:lnTo>
                    <a:lnTo>
                      <a:pt x="2596162" y="2623572"/>
                    </a:lnTo>
                    <a:cubicBezTo>
                      <a:pt x="2601172" y="2628724"/>
                      <a:pt x="2608113" y="2631873"/>
                      <a:pt x="2615842" y="2631873"/>
                    </a:cubicBezTo>
                    <a:cubicBezTo>
                      <a:pt x="2623572" y="2631873"/>
                      <a:pt x="2630513" y="2628653"/>
                      <a:pt x="2635523" y="2623572"/>
                    </a:cubicBezTo>
                    <a:lnTo>
                      <a:pt x="2970948" y="2817227"/>
                    </a:lnTo>
                    <a:cubicBezTo>
                      <a:pt x="2970876" y="2817942"/>
                      <a:pt x="2970733" y="2818586"/>
                      <a:pt x="2970733" y="2819302"/>
                    </a:cubicBezTo>
                    <a:cubicBezTo>
                      <a:pt x="2970733" y="2829106"/>
                      <a:pt x="2978677" y="2837122"/>
                      <a:pt x="2988553" y="2837122"/>
                    </a:cubicBezTo>
                    <a:cubicBezTo>
                      <a:pt x="2998429" y="2837122"/>
                      <a:pt x="3006372" y="2829178"/>
                      <a:pt x="3006372" y="2819302"/>
                    </a:cubicBezTo>
                    <a:cubicBezTo>
                      <a:pt x="3006372" y="2818586"/>
                      <a:pt x="3006229" y="2817942"/>
                      <a:pt x="3006158" y="2817227"/>
                    </a:cubicBezTo>
                    <a:lnTo>
                      <a:pt x="3334283" y="2627794"/>
                    </a:lnTo>
                    <a:cubicBezTo>
                      <a:pt x="3336931" y="2640318"/>
                      <a:pt x="3347952" y="2649693"/>
                      <a:pt x="3361263" y="2649693"/>
                    </a:cubicBezTo>
                    <a:cubicBezTo>
                      <a:pt x="3376506" y="2649693"/>
                      <a:pt x="3388816" y="2637312"/>
                      <a:pt x="3388816" y="2622140"/>
                    </a:cubicBezTo>
                    <a:cubicBezTo>
                      <a:pt x="3388816" y="2609330"/>
                      <a:pt x="3380085" y="2598667"/>
                      <a:pt x="3368205" y="2595590"/>
                    </a:cubicBezTo>
                    <a:lnTo>
                      <a:pt x="3368205" y="2177865"/>
                    </a:lnTo>
                    <a:lnTo>
                      <a:pt x="3714365" y="1977984"/>
                    </a:lnTo>
                    <a:cubicBezTo>
                      <a:pt x="3719374" y="1982994"/>
                      <a:pt x="3726316" y="1986143"/>
                      <a:pt x="3733973" y="1986143"/>
                    </a:cubicBezTo>
                    <a:cubicBezTo>
                      <a:pt x="3741631" y="1986143"/>
                      <a:pt x="3748573" y="1982994"/>
                      <a:pt x="3753582" y="1977984"/>
                    </a:cubicBezTo>
                    <a:lnTo>
                      <a:pt x="4089150" y="2171711"/>
                    </a:lnTo>
                    <a:cubicBezTo>
                      <a:pt x="4089079" y="2172426"/>
                      <a:pt x="4088935" y="2173070"/>
                      <a:pt x="4088935" y="2173786"/>
                    </a:cubicBezTo>
                    <a:cubicBezTo>
                      <a:pt x="4088935" y="2183590"/>
                      <a:pt x="4096879" y="2191606"/>
                      <a:pt x="4106755" y="2191606"/>
                    </a:cubicBezTo>
                    <a:cubicBezTo>
                      <a:pt x="4116631" y="2191606"/>
                      <a:pt x="4124575" y="2183662"/>
                      <a:pt x="4124575" y="2173786"/>
                    </a:cubicBezTo>
                    <a:cubicBezTo>
                      <a:pt x="4124575" y="2173070"/>
                      <a:pt x="4124432" y="2172426"/>
                      <a:pt x="4124360" y="2171711"/>
                    </a:cubicBezTo>
                    <a:lnTo>
                      <a:pt x="4486479" y="1962598"/>
                    </a:lnTo>
                    <a:lnTo>
                      <a:pt x="4486479" y="1524119"/>
                    </a:lnTo>
                    <a:lnTo>
                      <a:pt x="4133306" y="1320159"/>
                    </a:lnTo>
                    <a:cubicBezTo>
                      <a:pt x="4133950" y="1317869"/>
                      <a:pt x="4134379" y="1315436"/>
                      <a:pt x="4134379" y="1312931"/>
                    </a:cubicBezTo>
                    <a:cubicBezTo>
                      <a:pt x="4134379" y="1300121"/>
                      <a:pt x="4125648" y="1289458"/>
                      <a:pt x="4113769" y="1286380"/>
                    </a:cubicBezTo>
                    <a:lnTo>
                      <a:pt x="4113769" y="894920"/>
                    </a:lnTo>
                    <a:cubicBezTo>
                      <a:pt x="4120138" y="892200"/>
                      <a:pt x="4124575" y="885903"/>
                      <a:pt x="4124575" y="878532"/>
                    </a:cubicBezTo>
                    <a:cubicBezTo>
                      <a:pt x="4124575" y="877816"/>
                      <a:pt x="4124432" y="877172"/>
                      <a:pt x="4124360" y="876456"/>
                    </a:cubicBezTo>
                    <a:lnTo>
                      <a:pt x="4486479" y="667343"/>
                    </a:lnTo>
                    <a:lnTo>
                      <a:pt x="4486479" y="229079"/>
                    </a:lnTo>
                    <a:close/>
                    <a:moveTo>
                      <a:pt x="1152697" y="883899"/>
                    </a:moveTo>
                    <a:cubicBezTo>
                      <a:pt x="1152697" y="881108"/>
                      <a:pt x="1152124" y="878388"/>
                      <a:pt x="1151337" y="875812"/>
                    </a:cubicBezTo>
                    <a:lnTo>
                      <a:pt x="1497783" y="675788"/>
                    </a:lnTo>
                    <a:lnTo>
                      <a:pt x="1843227" y="875240"/>
                    </a:lnTo>
                    <a:cubicBezTo>
                      <a:pt x="1843084" y="876385"/>
                      <a:pt x="1842869" y="877530"/>
                      <a:pt x="1842869" y="878675"/>
                    </a:cubicBezTo>
                    <a:cubicBezTo>
                      <a:pt x="1842869" y="891485"/>
                      <a:pt x="1851600" y="902148"/>
                      <a:pt x="1863480" y="905225"/>
                    </a:cubicBezTo>
                    <a:lnTo>
                      <a:pt x="1863480" y="1296686"/>
                    </a:lnTo>
                    <a:cubicBezTo>
                      <a:pt x="1857111" y="1299405"/>
                      <a:pt x="1852674" y="1305703"/>
                      <a:pt x="1852674" y="1313074"/>
                    </a:cubicBezTo>
                    <a:cubicBezTo>
                      <a:pt x="1852674" y="1313790"/>
                      <a:pt x="1852817" y="1314434"/>
                      <a:pt x="1852888" y="1315149"/>
                    </a:cubicBezTo>
                    <a:lnTo>
                      <a:pt x="1517249" y="1508947"/>
                    </a:lnTo>
                    <a:cubicBezTo>
                      <a:pt x="1512239" y="1503938"/>
                      <a:pt x="1505369" y="1500860"/>
                      <a:pt x="1497783" y="1500860"/>
                    </a:cubicBezTo>
                    <a:cubicBezTo>
                      <a:pt x="1490197" y="1500860"/>
                      <a:pt x="1483255" y="1503938"/>
                      <a:pt x="1478317" y="1508947"/>
                    </a:cubicBezTo>
                    <a:lnTo>
                      <a:pt x="1143680" y="1315722"/>
                    </a:lnTo>
                    <a:cubicBezTo>
                      <a:pt x="1143823" y="1314863"/>
                      <a:pt x="1143966" y="1314004"/>
                      <a:pt x="1143966" y="1313074"/>
                    </a:cubicBezTo>
                    <a:cubicBezTo>
                      <a:pt x="1143966" y="1305130"/>
                      <a:pt x="1139099" y="1298403"/>
                      <a:pt x="1132158" y="1295612"/>
                    </a:cubicBezTo>
                    <a:lnTo>
                      <a:pt x="1132158" y="910449"/>
                    </a:lnTo>
                    <a:cubicBezTo>
                      <a:pt x="1143966" y="907301"/>
                      <a:pt x="1152768" y="896637"/>
                      <a:pt x="1152768" y="883899"/>
                    </a:cubicBezTo>
                    <a:close/>
                    <a:moveTo>
                      <a:pt x="3333782" y="1313074"/>
                    </a:moveTo>
                    <a:cubicBezTo>
                      <a:pt x="3333782" y="1314362"/>
                      <a:pt x="3333997" y="1315650"/>
                      <a:pt x="3334140" y="1316867"/>
                    </a:cubicBezTo>
                    <a:lnTo>
                      <a:pt x="3008233" y="1505011"/>
                    </a:lnTo>
                    <a:cubicBezTo>
                      <a:pt x="3003224" y="1499930"/>
                      <a:pt x="2996282" y="1496853"/>
                      <a:pt x="2988624" y="1496853"/>
                    </a:cubicBezTo>
                    <a:cubicBezTo>
                      <a:pt x="2980967" y="1496853"/>
                      <a:pt x="2974025" y="1500002"/>
                      <a:pt x="2969016" y="1505011"/>
                    </a:cubicBezTo>
                    <a:lnTo>
                      <a:pt x="2633519" y="1311285"/>
                    </a:lnTo>
                    <a:cubicBezTo>
                      <a:pt x="2632875" y="1304701"/>
                      <a:pt x="2628724" y="1299119"/>
                      <a:pt x="2622927" y="1296614"/>
                    </a:cubicBezTo>
                    <a:lnTo>
                      <a:pt x="2622927" y="905154"/>
                    </a:lnTo>
                    <a:cubicBezTo>
                      <a:pt x="2634736" y="902005"/>
                      <a:pt x="2643467" y="891342"/>
                      <a:pt x="2643467" y="878603"/>
                    </a:cubicBezTo>
                    <a:cubicBezTo>
                      <a:pt x="2643467" y="876170"/>
                      <a:pt x="2643037" y="873880"/>
                      <a:pt x="2642465" y="871590"/>
                    </a:cubicBezTo>
                    <a:lnTo>
                      <a:pt x="2988624" y="671780"/>
                    </a:lnTo>
                    <a:lnTo>
                      <a:pt x="3343730" y="876814"/>
                    </a:lnTo>
                    <a:cubicBezTo>
                      <a:pt x="3343730" y="877458"/>
                      <a:pt x="3343515" y="878031"/>
                      <a:pt x="3343515" y="878675"/>
                    </a:cubicBezTo>
                    <a:cubicBezTo>
                      <a:pt x="3343515" y="886046"/>
                      <a:pt x="3347952" y="892344"/>
                      <a:pt x="3354321" y="895063"/>
                    </a:cubicBezTo>
                    <a:lnTo>
                      <a:pt x="3354321" y="1286523"/>
                    </a:lnTo>
                    <a:cubicBezTo>
                      <a:pt x="3342513" y="1289601"/>
                      <a:pt x="3333710" y="1300335"/>
                      <a:pt x="3333710" y="1313074"/>
                    </a:cubicBezTo>
                    <a:close/>
                    <a:moveTo>
                      <a:pt x="2971091" y="1960665"/>
                    </a:moveTo>
                    <a:lnTo>
                      <a:pt x="2626577" y="2159616"/>
                    </a:lnTo>
                    <a:cubicBezTo>
                      <a:pt x="2623643" y="2157398"/>
                      <a:pt x="2619993" y="2156038"/>
                      <a:pt x="2615986" y="2156038"/>
                    </a:cubicBezTo>
                    <a:cubicBezTo>
                      <a:pt x="2611978" y="2156038"/>
                      <a:pt x="2608400" y="2157398"/>
                      <a:pt x="2605394" y="2159616"/>
                    </a:cubicBezTo>
                    <a:lnTo>
                      <a:pt x="2260880" y="1960737"/>
                    </a:lnTo>
                    <a:cubicBezTo>
                      <a:pt x="2260952" y="1960021"/>
                      <a:pt x="2261095" y="1959377"/>
                      <a:pt x="2261095" y="1958662"/>
                    </a:cubicBezTo>
                    <a:cubicBezTo>
                      <a:pt x="2261095" y="1951290"/>
                      <a:pt x="2256658" y="1944993"/>
                      <a:pt x="2250289" y="1942273"/>
                    </a:cubicBezTo>
                    <a:lnTo>
                      <a:pt x="2250289" y="1551099"/>
                    </a:lnTo>
                    <a:cubicBezTo>
                      <a:pt x="2262097" y="1547950"/>
                      <a:pt x="2270828" y="1537287"/>
                      <a:pt x="2270828" y="1524548"/>
                    </a:cubicBezTo>
                    <a:cubicBezTo>
                      <a:pt x="2270828" y="1523260"/>
                      <a:pt x="2270613" y="1521972"/>
                      <a:pt x="2270470" y="1520756"/>
                    </a:cubicBezTo>
                    <a:lnTo>
                      <a:pt x="2605394" y="1327387"/>
                    </a:lnTo>
                    <a:cubicBezTo>
                      <a:pt x="2608400" y="1329606"/>
                      <a:pt x="2611978" y="1330965"/>
                      <a:pt x="2615986" y="1330965"/>
                    </a:cubicBezTo>
                    <a:cubicBezTo>
                      <a:pt x="2619993" y="1330965"/>
                      <a:pt x="2623643" y="1329606"/>
                      <a:pt x="2626577" y="1327387"/>
                    </a:cubicBezTo>
                    <a:lnTo>
                      <a:pt x="2961501" y="1520756"/>
                    </a:lnTo>
                    <a:cubicBezTo>
                      <a:pt x="2961358" y="1522044"/>
                      <a:pt x="2961143" y="1523260"/>
                      <a:pt x="2961143" y="1524548"/>
                    </a:cubicBezTo>
                    <a:cubicBezTo>
                      <a:pt x="2961143" y="1537359"/>
                      <a:pt x="2969874" y="1548022"/>
                      <a:pt x="2981683" y="1551099"/>
                    </a:cubicBezTo>
                    <a:lnTo>
                      <a:pt x="2981683" y="1942273"/>
                    </a:lnTo>
                    <a:cubicBezTo>
                      <a:pt x="2975313" y="1944993"/>
                      <a:pt x="2970876" y="1951290"/>
                      <a:pt x="2970876" y="1958662"/>
                    </a:cubicBezTo>
                    <a:cubicBezTo>
                      <a:pt x="2970876" y="1959377"/>
                      <a:pt x="2971019" y="1960021"/>
                      <a:pt x="2971091" y="1960737"/>
                    </a:cubicBezTo>
                    <a:close/>
                    <a:moveTo>
                      <a:pt x="1888170" y="1311356"/>
                    </a:moveTo>
                    <a:cubicBezTo>
                      <a:pt x="1887526" y="1304772"/>
                      <a:pt x="1883375" y="1299262"/>
                      <a:pt x="1877578" y="1296757"/>
                    </a:cubicBezTo>
                    <a:lnTo>
                      <a:pt x="1877578" y="905297"/>
                    </a:lnTo>
                    <a:cubicBezTo>
                      <a:pt x="1889387" y="902148"/>
                      <a:pt x="1898118" y="891485"/>
                      <a:pt x="1898118" y="878746"/>
                    </a:cubicBezTo>
                    <a:cubicBezTo>
                      <a:pt x="1898118" y="876313"/>
                      <a:pt x="1897688" y="874023"/>
                      <a:pt x="1897116" y="871733"/>
                    </a:cubicBezTo>
                    <a:lnTo>
                      <a:pt x="2229964" y="679509"/>
                    </a:lnTo>
                    <a:cubicBezTo>
                      <a:pt x="2233256" y="683159"/>
                      <a:pt x="2237908" y="685521"/>
                      <a:pt x="2243204" y="685521"/>
                    </a:cubicBezTo>
                    <a:cubicBezTo>
                      <a:pt x="2248500" y="685521"/>
                      <a:pt x="2253223" y="683159"/>
                      <a:pt x="2256443" y="679509"/>
                    </a:cubicBezTo>
                    <a:lnTo>
                      <a:pt x="2589292" y="871661"/>
                    </a:lnTo>
                    <a:cubicBezTo>
                      <a:pt x="2588719" y="873880"/>
                      <a:pt x="2588290" y="876241"/>
                      <a:pt x="2588290" y="878675"/>
                    </a:cubicBezTo>
                    <a:cubicBezTo>
                      <a:pt x="2588290" y="891485"/>
                      <a:pt x="2597021" y="902148"/>
                      <a:pt x="2608901" y="905225"/>
                    </a:cubicBezTo>
                    <a:lnTo>
                      <a:pt x="2608901" y="1296686"/>
                    </a:lnTo>
                    <a:cubicBezTo>
                      <a:pt x="2603032" y="1299190"/>
                      <a:pt x="2598953" y="1304772"/>
                      <a:pt x="2598309" y="1311356"/>
                    </a:cubicBezTo>
                    <a:lnTo>
                      <a:pt x="2262813" y="1505083"/>
                    </a:lnTo>
                    <a:cubicBezTo>
                      <a:pt x="2257803" y="1500002"/>
                      <a:pt x="2250861" y="1496924"/>
                      <a:pt x="2243204" y="1496924"/>
                    </a:cubicBezTo>
                    <a:cubicBezTo>
                      <a:pt x="2235546" y="1496924"/>
                      <a:pt x="2228605" y="1500073"/>
                      <a:pt x="2223595" y="1505083"/>
                    </a:cubicBezTo>
                    <a:lnTo>
                      <a:pt x="1888098" y="1311356"/>
                    </a:lnTo>
                    <a:close/>
                    <a:moveTo>
                      <a:pt x="4079203" y="1313074"/>
                    </a:moveTo>
                    <a:cubicBezTo>
                      <a:pt x="4079203" y="1314362"/>
                      <a:pt x="4079418" y="1315650"/>
                      <a:pt x="4079560" y="1316867"/>
                    </a:cubicBezTo>
                    <a:lnTo>
                      <a:pt x="3744637" y="1510235"/>
                    </a:lnTo>
                    <a:cubicBezTo>
                      <a:pt x="3741703" y="1508017"/>
                      <a:pt x="3738053" y="1506657"/>
                      <a:pt x="3734045" y="1506657"/>
                    </a:cubicBezTo>
                    <a:cubicBezTo>
                      <a:pt x="3730037" y="1506657"/>
                      <a:pt x="3726388" y="1508017"/>
                      <a:pt x="3723453" y="1510235"/>
                    </a:cubicBezTo>
                    <a:lnTo>
                      <a:pt x="3388529" y="1316867"/>
                    </a:lnTo>
                    <a:cubicBezTo>
                      <a:pt x="3388673" y="1315579"/>
                      <a:pt x="3388887" y="1314362"/>
                      <a:pt x="3388887" y="1313074"/>
                    </a:cubicBezTo>
                    <a:cubicBezTo>
                      <a:pt x="3388887" y="1300264"/>
                      <a:pt x="3380156" y="1289601"/>
                      <a:pt x="3368348" y="1286523"/>
                    </a:cubicBezTo>
                    <a:lnTo>
                      <a:pt x="3368348" y="895063"/>
                    </a:lnTo>
                    <a:cubicBezTo>
                      <a:pt x="3374717" y="892344"/>
                      <a:pt x="3379154" y="886046"/>
                      <a:pt x="3379154" y="878746"/>
                    </a:cubicBezTo>
                    <a:cubicBezTo>
                      <a:pt x="3379154" y="878102"/>
                      <a:pt x="3379011" y="877530"/>
                      <a:pt x="3378940" y="876886"/>
                    </a:cubicBezTo>
                    <a:lnTo>
                      <a:pt x="3714436" y="683159"/>
                    </a:lnTo>
                    <a:cubicBezTo>
                      <a:pt x="3719446" y="688240"/>
                      <a:pt x="3726388" y="691318"/>
                      <a:pt x="3734045" y="691318"/>
                    </a:cubicBezTo>
                    <a:cubicBezTo>
                      <a:pt x="3741703" y="691318"/>
                      <a:pt x="3748644" y="688169"/>
                      <a:pt x="3753654" y="683159"/>
                    </a:cubicBezTo>
                    <a:lnTo>
                      <a:pt x="4089150" y="876886"/>
                    </a:lnTo>
                    <a:cubicBezTo>
                      <a:pt x="4089150" y="877530"/>
                      <a:pt x="4088935" y="878102"/>
                      <a:pt x="4088935" y="878746"/>
                    </a:cubicBezTo>
                    <a:cubicBezTo>
                      <a:pt x="4088935" y="886117"/>
                      <a:pt x="4093372" y="892415"/>
                      <a:pt x="4099742" y="895135"/>
                    </a:cubicBezTo>
                    <a:lnTo>
                      <a:pt x="4099742" y="1286595"/>
                    </a:lnTo>
                    <a:cubicBezTo>
                      <a:pt x="4087933" y="1289744"/>
                      <a:pt x="4079131" y="1300407"/>
                      <a:pt x="4079131" y="1313146"/>
                    </a:cubicBezTo>
                    <a:close/>
                    <a:moveTo>
                      <a:pt x="3350743" y="32133"/>
                    </a:moveTo>
                    <a:cubicBezTo>
                      <a:pt x="3353677" y="34351"/>
                      <a:pt x="3357327" y="35711"/>
                      <a:pt x="3361335" y="35711"/>
                    </a:cubicBezTo>
                    <a:cubicBezTo>
                      <a:pt x="3365342" y="35711"/>
                      <a:pt x="3368992" y="34351"/>
                      <a:pt x="3371926" y="32133"/>
                    </a:cubicBezTo>
                    <a:lnTo>
                      <a:pt x="3708496" y="226432"/>
                    </a:lnTo>
                    <a:cubicBezTo>
                      <a:pt x="3707208" y="229580"/>
                      <a:pt x="3706492" y="233087"/>
                      <a:pt x="3706492" y="236665"/>
                    </a:cubicBezTo>
                    <a:cubicBezTo>
                      <a:pt x="3706492" y="249475"/>
                      <a:pt x="3715223" y="260139"/>
                      <a:pt x="3727103" y="263216"/>
                    </a:cubicBezTo>
                    <a:lnTo>
                      <a:pt x="3727103" y="637071"/>
                    </a:lnTo>
                    <a:cubicBezTo>
                      <a:pt x="3715295" y="640220"/>
                      <a:pt x="3706492" y="650883"/>
                      <a:pt x="3706492" y="663622"/>
                    </a:cubicBezTo>
                    <a:cubicBezTo>
                      <a:pt x="3706492" y="666055"/>
                      <a:pt x="3706922" y="668345"/>
                      <a:pt x="3707494" y="670635"/>
                    </a:cubicBezTo>
                    <a:lnTo>
                      <a:pt x="3371926" y="864362"/>
                    </a:lnTo>
                    <a:cubicBezTo>
                      <a:pt x="3368992" y="862143"/>
                      <a:pt x="3365342" y="860783"/>
                      <a:pt x="3361335" y="860783"/>
                    </a:cubicBezTo>
                    <a:cubicBezTo>
                      <a:pt x="3357327" y="860783"/>
                      <a:pt x="3353677" y="862143"/>
                      <a:pt x="3350743" y="864362"/>
                    </a:cubicBezTo>
                    <a:lnTo>
                      <a:pt x="2995638" y="659328"/>
                    </a:lnTo>
                    <a:lnTo>
                      <a:pt x="2995638" y="254413"/>
                    </a:lnTo>
                    <a:cubicBezTo>
                      <a:pt x="3007446" y="251265"/>
                      <a:pt x="3016177" y="240601"/>
                      <a:pt x="3016177" y="227863"/>
                    </a:cubicBezTo>
                    <a:cubicBezTo>
                      <a:pt x="3016177" y="227004"/>
                      <a:pt x="3016034" y="226217"/>
                      <a:pt x="3015891" y="225358"/>
                    </a:cubicBezTo>
                    <a:lnTo>
                      <a:pt x="3350672" y="32061"/>
                    </a:lnTo>
                    <a:close/>
                    <a:moveTo>
                      <a:pt x="2605322" y="32133"/>
                    </a:moveTo>
                    <a:cubicBezTo>
                      <a:pt x="2608257" y="34351"/>
                      <a:pt x="2611906" y="35711"/>
                      <a:pt x="2615914" y="35711"/>
                    </a:cubicBezTo>
                    <a:cubicBezTo>
                      <a:pt x="2619922" y="35711"/>
                      <a:pt x="2623572" y="34351"/>
                      <a:pt x="2626506" y="32133"/>
                    </a:cubicBezTo>
                    <a:lnTo>
                      <a:pt x="2961287" y="225430"/>
                    </a:lnTo>
                    <a:cubicBezTo>
                      <a:pt x="2961215" y="226288"/>
                      <a:pt x="2961000" y="227076"/>
                      <a:pt x="2961000" y="227934"/>
                    </a:cubicBezTo>
                    <a:cubicBezTo>
                      <a:pt x="2961000" y="240745"/>
                      <a:pt x="2969731" y="251408"/>
                      <a:pt x="2981611" y="254485"/>
                    </a:cubicBezTo>
                    <a:lnTo>
                      <a:pt x="2981611" y="659400"/>
                    </a:lnTo>
                    <a:lnTo>
                      <a:pt x="2635523" y="859209"/>
                    </a:lnTo>
                    <a:cubicBezTo>
                      <a:pt x="2630513" y="854128"/>
                      <a:pt x="2623572" y="851051"/>
                      <a:pt x="2615914" y="851051"/>
                    </a:cubicBezTo>
                    <a:cubicBezTo>
                      <a:pt x="2608257" y="851051"/>
                      <a:pt x="2601315" y="854199"/>
                      <a:pt x="2596305" y="859209"/>
                    </a:cubicBezTo>
                    <a:lnTo>
                      <a:pt x="2260737" y="665483"/>
                    </a:lnTo>
                    <a:cubicBezTo>
                      <a:pt x="2259950" y="659113"/>
                      <a:pt x="2255871" y="653746"/>
                      <a:pt x="2250146" y="651313"/>
                    </a:cubicBezTo>
                    <a:lnTo>
                      <a:pt x="2250146" y="254485"/>
                    </a:lnTo>
                    <a:cubicBezTo>
                      <a:pt x="2261954" y="251336"/>
                      <a:pt x="2270756" y="240673"/>
                      <a:pt x="2270756" y="227934"/>
                    </a:cubicBezTo>
                    <a:cubicBezTo>
                      <a:pt x="2270756" y="227076"/>
                      <a:pt x="2270613" y="226288"/>
                      <a:pt x="2270470" y="225430"/>
                    </a:cubicBezTo>
                    <a:lnTo>
                      <a:pt x="2605251" y="32133"/>
                    </a:lnTo>
                    <a:close/>
                    <a:moveTo>
                      <a:pt x="2236190" y="254485"/>
                    </a:moveTo>
                    <a:lnTo>
                      <a:pt x="2236190" y="651313"/>
                    </a:lnTo>
                    <a:cubicBezTo>
                      <a:pt x="2230465" y="653746"/>
                      <a:pt x="2226386" y="659113"/>
                      <a:pt x="2225599" y="665554"/>
                    </a:cubicBezTo>
                    <a:lnTo>
                      <a:pt x="1890031" y="859281"/>
                    </a:lnTo>
                    <a:cubicBezTo>
                      <a:pt x="1885021" y="854199"/>
                      <a:pt x="1878079" y="851122"/>
                      <a:pt x="1870422" y="851122"/>
                    </a:cubicBezTo>
                    <a:cubicBezTo>
                      <a:pt x="1862764" y="851122"/>
                      <a:pt x="1855823" y="854271"/>
                      <a:pt x="1850813" y="859281"/>
                    </a:cubicBezTo>
                    <a:lnTo>
                      <a:pt x="1504725" y="659471"/>
                    </a:lnTo>
                    <a:lnTo>
                      <a:pt x="1504725" y="261141"/>
                    </a:lnTo>
                    <a:cubicBezTo>
                      <a:pt x="1516533" y="257992"/>
                      <a:pt x="1525336" y="247329"/>
                      <a:pt x="1525336" y="234590"/>
                    </a:cubicBezTo>
                    <a:cubicBezTo>
                      <a:pt x="1525336" y="231656"/>
                      <a:pt x="1524763" y="228865"/>
                      <a:pt x="1523904" y="226145"/>
                    </a:cubicBezTo>
                    <a:lnTo>
                      <a:pt x="1859902" y="32204"/>
                    </a:lnTo>
                    <a:cubicBezTo>
                      <a:pt x="1862836" y="34423"/>
                      <a:pt x="1866486" y="35782"/>
                      <a:pt x="1870493" y="35782"/>
                    </a:cubicBezTo>
                    <a:cubicBezTo>
                      <a:pt x="1874501" y="35782"/>
                      <a:pt x="1878151" y="34423"/>
                      <a:pt x="1881085" y="32204"/>
                    </a:cubicBezTo>
                    <a:lnTo>
                      <a:pt x="2215866" y="225501"/>
                    </a:lnTo>
                    <a:cubicBezTo>
                      <a:pt x="2215794" y="226360"/>
                      <a:pt x="2215580" y="227147"/>
                      <a:pt x="2215580" y="228006"/>
                    </a:cubicBezTo>
                    <a:cubicBezTo>
                      <a:pt x="2215580" y="240816"/>
                      <a:pt x="2224311" y="251479"/>
                      <a:pt x="2236119" y="254557"/>
                    </a:cubicBezTo>
                    <a:close/>
                    <a:moveTo>
                      <a:pt x="732754" y="687095"/>
                    </a:moveTo>
                    <a:cubicBezTo>
                      <a:pt x="737763" y="692176"/>
                      <a:pt x="744705" y="695254"/>
                      <a:pt x="752362" y="695254"/>
                    </a:cubicBezTo>
                    <a:cubicBezTo>
                      <a:pt x="760020" y="695254"/>
                      <a:pt x="766962" y="692105"/>
                      <a:pt x="771971" y="687095"/>
                    </a:cubicBezTo>
                    <a:lnTo>
                      <a:pt x="1098808" y="875812"/>
                    </a:lnTo>
                    <a:cubicBezTo>
                      <a:pt x="1098021" y="878388"/>
                      <a:pt x="1097449" y="881036"/>
                      <a:pt x="1097449" y="883899"/>
                    </a:cubicBezTo>
                    <a:cubicBezTo>
                      <a:pt x="1097449" y="896709"/>
                      <a:pt x="1106180" y="907372"/>
                      <a:pt x="1118059" y="910449"/>
                    </a:cubicBezTo>
                    <a:lnTo>
                      <a:pt x="1118059" y="1295612"/>
                    </a:lnTo>
                    <a:cubicBezTo>
                      <a:pt x="1111118" y="1298403"/>
                      <a:pt x="1106251" y="1305130"/>
                      <a:pt x="1106251" y="1313074"/>
                    </a:cubicBezTo>
                    <a:cubicBezTo>
                      <a:pt x="1106251" y="1314004"/>
                      <a:pt x="1106394" y="1314863"/>
                      <a:pt x="1106537" y="1315722"/>
                    </a:cubicBezTo>
                    <a:lnTo>
                      <a:pt x="771900" y="1508947"/>
                    </a:lnTo>
                    <a:cubicBezTo>
                      <a:pt x="766890" y="1503938"/>
                      <a:pt x="760020" y="1500860"/>
                      <a:pt x="752434" y="1500860"/>
                    </a:cubicBezTo>
                    <a:cubicBezTo>
                      <a:pt x="744848" y="1500860"/>
                      <a:pt x="737906" y="1503938"/>
                      <a:pt x="732968" y="1508947"/>
                    </a:cubicBezTo>
                    <a:lnTo>
                      <a:pt x="398975" y="1316080"/>
                    </a:lnTo>
                    <a:cubicBezTo>
                      <a:pt x="399118" y="1315078"/>
                      <a:pt x="399261" y="1314147"/>
                      <a:pt x="399261" y="1313074"/>
                    </a:cubicBezTo>
                    <a:cubicBezTo>
                      <a:pt x="399261" y="1304772"/>
                      <a:pt x="394037" y="1297759"/>
                      <a:pt x="386737" y="1294896"/>
                    </a:cubicBezTo>
                    <a:lnTo>
                      <a:pt x="386737" y="886905"/>
                    </a:lnTo>
                    <a:lnTo>
                      <a:pt x="732825" y="687095"/>
                    </a:lnTo>
                    <a:close/>
                    <a:moveTo>
                      <a:pt x="14027" y="1532277"/>
                    </a:moveTo>
                    <a:lnTo>
                      <a:pt x="367558" y="1328174"/>
                    </a:lnTo>
                    <a:cubicBezTo>
                      <a:pt x="370921" y="1330894"/>
                      <a:pt x="375072" y="1332540"/>
                      <a:pt x="379724" y="1332540"/>
                    </a:cubicBezTo>
                    <a:cubicBezTo>
                      <a:pt x="384375" y="1332540"/>
                      <a:pt x="388455" y="1330894"/>
                      <a:pt x="391747" y="1328246"/>
                    </a:cubicBezTo>
                    <a:lnTo>
                      <a:pt x="725883" y="1521185"/>
                    </a:lnTo>
                    <a:cubicBezTo>
                      <a:pt x="725239" y="1523475"/>
                      <a:pt x="724810" y="1525908"/>
                      <a:pt x="724810" y="1528413"/>
                    </a:cubicBezTo>
                    <a:cubicBezTo>
                      <a:pt x="724810" y="1541223"/>
                      <a:pt x="733541" y="1551886"/>
                      <a:pt x="745421" y="1554964"/>
                    </a:cubicBezTo>
                    <a:lnTo>
                      <a:pt x="745421" y="1944849"/>
                    </a:lnTo>
                    <a:cubicBezTo>
                      <a:pt x="738765" y="1947497"/>
                      <a:pt x="734042" y="1953795"/>
                      <a:pt x="733612" y="1961310"/>
                    </a:cubicBezTo>
                    <a:lnTo>
                      <a:pt x="379724" y="2165627"/>
                    </a:lnTo>
                    <a:lnTo>
                      <a:pt x="14027" y="1954582"/>
                    </a:lnTo>
                    <a:lnTo>
                      <a:pt x="14027" y="1532277"/>
                    </a:lnTo>
                    <a:close/>
                    <a:moveTo>
                      <a:pt x="405272" y="2614626"/>
                    </a:moveTo>
                    <a:cubicBezTo>
                      <a:pt x="406561" y="2611477"/>
                      <a:pt x="407276" y="2607970"/>
                      <a:pt x="407276" y="2604321"/>
                    </a:cubicBezTo>
                    <a:cubicBezTo>
                      <a:pt x="407276" y="2591511"/>
                      <a:pt x="398545" y="2580847"/>
                      <a:pt x="386665" y="2577770"/>
                    </a:cubicBezTo>
                    <a:lnTo>
                      <a:pt x="386665" y="2181658"/>
                    </a:lnTo>
                    <a:lnTo>
                      <a:pt x="740769" y="1977197"/>
                    </a:lnTo>
                    <a:cubicBezTo>
                      <a:pt x="743989" y="1979702"/>
                      <a:pt x="747997" y="1981276"/>
                      <a:pt x="752362" y="1981276"/>
                    </a:cubicBezTo>
                    <a:cubicBezTo>
                      <a:pt x="756728" y="1981276"/>
                      <a:pt x="760736" y="1979702"/>
                      <a:pt x="763956" y="1977197"/>
                    </a:cubicBezTo>
                    <a:lnTo>
                      <a:pt x="1097878" y="2169993"/>
                    </a:lnTo>
                    <a:cubicBezTo>
                      <a:pt x="1097735" y="2171281"/>
                      <a:pt x="1097520" y="2172498"/>
                      <a:pt x="1097520" y="2173786"/>
                    </a:cubicBezTo>
                    <a:cubicBezTo>
                      <a:pt x="1097520" y="2186596"/>
                      <a:pt x="1106251" y="2197259"/>
                      <a:pt x="1118131" y="2200337"/>
                    </a:cubicBezTo>
                    <a:lnTo>
                      <a:pt x="1118131" y="2577770"/>
                    </a:lnTo>
                    <a:cubicBezTo>
                      <a:pt x="1106323" y="2580919"/>
                      <a:pt x="1097520" y="2591582"/>
                      <a:pt x="1097520" y="2604321"/>
                    </a:cubicBezTo>
                    <a:cubicBezTo>
                      <a:pt x="1097520" y="2607970"/>
                      <a:pt x="1098236" y="2611406"/>
                      <a:pt x="1099524" y="2614626"/>
                    </a:cubicBezTo>
                    <a:lnTo>
                      <a:pt x="752362" y="2815080"/>
                    </a:lnTo>
                    <a:lnTo>
                      <a:pt x="405201" y="2614626"/>
                    </a:lnTo>
                    <a:close/>
                    <a:moveTo>
                      <a:pt x="1125144" y="2146233"/>
                    </a:moveTo>
                    <a:cubicBezTo>
                      <a:pt x="1117487" y="2146233"/>
                      <a:pt x="1110545" y="2149382"/>
                      <a:pt x="1105536" y="2154392"/>
                    </a:cubicBezTo>
                    <a:lnTo>
                      <a:pt x="771184" y="1961381"/>
                    </a:lnTo>
                    <a:cubicBezTo>
                      <a:pt x="770755" y="1953867"/>
                      <a:pt x="766031" y="1947569"/>
                      <a:pt x="759376" y="1944921"/>
                    </a:cubicBezTo>
                    <a:lnTo>
                      <a:pt x="759376" y="1555035"/>
                    </a:lnTo>
                    <a:cubicBezTo>
                      <a:pt x="771184" y="1551886"/>
                      <a:pt x="779986" y="1541223"/>
                      <a:pt x="779986" y="1528485"/>
                    </a:cubicBezTo>
                    <a:cubicBezTo>
                      <a:pt x="779986" y="1525980"/>
                      <a:pt x="779557" y="1523618"/>
                      <a:pt x="778913" y="1521257"/>
                    </a:cubicBezTo>
                    <a:lnTo>
                      <a:pt x="1113694" y="1327959"/>
                    </a:lnTo>
                    <a:cubicBezTo>
                      <a:pt x="1116843" y="1330393"/>
                      <a:pt x="1120779" y="1331896"/>
                      <a:pt x="1125144" y="1331896"/>
                    </a:cubicBezTo>
                    <a:cubicBezTo>
                      <a:pt x="1129510" y="1331896"/>
                      <a:pt x="1133374" y="1330393"/>
                      <a:pt x="1136595" y="1327959"/>
                    </a:cubicBezTo>
                    <a:lnTo>
                      <a:pt x="1471376" y="1521257"/>
                    </a:lnTo>
                    <a:cubicBezTo>
                      <a:pt x="1470731" y="1523547"/>
                      <a:pt x="1470302" y="1525980"/>
                      <a:pt x="1470302" y="1528485"/>
                    </a:cubicBezTo>
                    <a:cubicBezTo>
                      <a:pt x="1470302" y="1541295"/>
                      <a:pt x="1479033" y="1551958"/>
                      <a:pt x="1490913" y="1555035"/>
                    </a:cubicBezTo>
                    <a:lnTo>
                      <a:pt x="1490913" y="1946066"/>
                    </a:lnTo>
                    <a:cubicBezTo>
                      <a:pt x="1485044" y="1948571"/>
                      <a:pt x="1480965" y="1954153"/>
                      <a:pt x="1480321" y="1960737"/>
                    </a:cubicBezTo>
                    <a:lnTo>
                      <a:pt x="1144825" y="2154463"/>
                    </a:lnTo>
                    <a:cubicBezTo>
                      <a:pt x="1139815" y="2149382"/>
                      <a:pt x="1132873" y="2146305"/>
                      <a:pt x="1125216" y="2146305"/>
                    </a:cubicBezTo>
                    <a:close/>
                    <a:moveTo>
                      <a:pt x="1515460" y="1960737"/>
                    </a:moveTo>
                    <a:cubicBezTo>
                      <a:pt x="1514816" y="1954153"/>
                      <a:pt x="1510665" y="1948571"/>
                      <a:pt x="1504868" y="1946066"/>
                    </a:cubicBezTo>
                    <a:lnTo>
                      <a:pt x="1504868" y="1555035"/>
                    </a:lnTo>
                    <a:cubicBezTo>
                      <a:pt x="1516676" y="1551886"/>
                      <a:pt x="1525479" y="1541223"/>
                      <a:pt x="1525479" y="1528485"/>
                    </a:cubicBezTo>
                    <a:cubicBezTo>
                      <a:pt x="1525479" y="1525980"/>
                      <a:pt x="1525049" y="1523618"/>
                      <a:pt x="1524405" y="1521257"/>
                    </a:cubicBezTo>
                    <a:lnTo>
                      <a:pt x="1860117" y="1327459"/>
                    </a:lnTo>
                    <a:cubicBezTo>
                      <a:pt x="1863051" y="1329606"/>
                      <a:pt x="1866700" y="1330965"/>
                      <a:pt x="1870565" y="1330965"/>
                    </a:cubicBezTo>
                    <a:cubicBezTo>
                      <a:pt x="1874430" y="1330965"/>
                      <a:pt x="1878222" y="1329606"/>
                      <a:pt x="1881156" y="1327387"/>
                    </a:cubicBezTo>
                    <a:lnTo>
                      <a:pt x="2216081" y="1520756"/>
                    </a:lnTo>
                    <a:cubicBezTo>
                      <a:pt x="2215938" y="1522044"/>
                      <a:pt x="2215723" y="1523260"/>
                      <a:pt x="2215723" y="1524548"/>
                    </a:cubicBezTo>
                    <a:cubicBezTo>
                      <a:pt x="2215723" y="1537359"/>
                      <a:pt x="2224454" y="1548022"/>
                      <a:pt x="2236333" y="1551099"/>
                    </a:cubicBezTo>
                    <a:lnTo>
                      <a:pt x="2236333" y="1942273"/>
                    </a:lnTo>
                    <a:cubicBezTo>
                      <a:pt x="2229964" y="1944993"/>
                      <a:pt x="2225527" y="1951290"/>
                      <a:pt x="2225527" y="1958590"/>
                    </a:cubicBezTo>
                    <a:cubicBezTo>
                      <a:pt x="2225527" y="1959306"/>
                      <a:pt x="2225670" y="1959950"/>
                      <a:pt x="2225742" y="1960665"/>
                    </a:cubicBezTo>
                    <a:lnTo>
                      <a:pt x="1890174" y="2154392"/>
                    </a:lnTo>
                    <a:cubicBezTo>
                      <a:pt x="1885164" y="2149382"/>
                      <a:pt x="1878222" y="2146233"/>
                      <a:pt x="1870637" y="2146233"/>
                    </a:cubicBezTo>
                    <a:cubicBezTo>
                      <a:pt x="1863051" y="2146233"/>
                      <a:pt x="1856037" y="2149382"/>
                      <a:pt x="1851028" y="2154392"/>
                    </a:cubicBezTo>
                    <a:lnTo>
                      <a:pt x="1515531" y="1960737"/>
                    </a:lnTo>
                    <a:close/>
                    <a:moveTo>
                      <a:pt x="2243204" y="2811287"/>
                    </a:moveTo>
                    <a:lnTo>
                      <a:pt x="1888098" y="2606253"/>
                    </a:lnTo>
                    <a:cubicBezTo>
                      <a:pt x="1888098" y="2605609"/>
                      <a:pt x="1888313" y="2605036"/>
                      <a:pt x="1888313" y="2604392"/>
                    </a:cubicBezTo>
                    <a:cubicBezTo>
                      <a:pt x="1888313" y="2597021"/>
                      <a:pt x="1883876" y="2590723"/>
                      <a:pt x="1877507" y="2588004"/>
                    </a:cubicBezTo>
                    <a:lnTo>
                      <a:pt x="1877507" y="2200408"/>
                    </a:lnTo>
                    <a:cubicBezTo>
                      <a:pt x="1889315" y="2197259"/>
                      <a:pt x="1898118" y="2186596"/>
                      <a:pt x="1898118" y="2173857"/>
                    </a:cubicBezTo>
                    <a:cubicBezTo>
                      <a:pt x="1898118" y="2171353"/>
                      <a:pt x="1897688" y="2168991"/>
                      <a:pt x="1897044" y="2166629"/>
                    </a:cubicBezTo>
                    <a:lnTo>
                      <a:pt x="2232684" y="1972831"/>
                    </a:lnTo>
                    <a:cubicBezTo>
                      <a:pt x="2235618" y="1975050"/>
                      <a:pt x="2239268" y="1976410"/>
                      <a:pt x="2243275" y="1976410"/>
                    </a:cubicBezTo>
                    <a:cubicBezTo>
                      <a:pt x="2247283" y="1976410"/>
                      <a:pt x="2250861" y="1975050"/>
                      <a:pt x="2253867" y="1972831"/>
                    </a:cubicBezTo>
                    <a:lnTo>
                      <a:pt x="2598381" y="2171782"/>
                    </a:lnTo>
                    <a:cubicBezTo>
                      <a:pt x="2598309" y="2172498"/>
                      <a:pt x="2598166" y="2173142"/>
                      <a:pt x="2598166" y="2173857"/>
                    </a:cubicBezTo>
                    <a:cubicBezTo>
                      <a:pt x="2598166" y="2181229"/>
                      <a:pt x="2602603" y="2187455"/>
                      <a:pt x="2608972" y="2190246"/>
                    </a:cubicBezTo>
                    <a:lnTo>
                      <a:pt x="2608972" y="2577842"/>
                    </a:lnTo>
                    <a:cubicBezTo>
                      <a:pt x="2597164" y="2580991"/>
                      <a:pt x="2588361" y="2591654"/>
                      <a:pt x="2588361" y="2604392"/>
                    </a:cubicBezTo>
                    <a:cubicBezTo>
                      <a:pt x="2588361" y="2606825"/>
                      <a:pt x="2588791" y="2609187"/>
                      <a:pt x="2589363" y="2611406"/>
                    </a:cubicBezTo>
                    <a:lnTo>
                      <a:pt x="2243204" y="2811215"/>
                    </a:lnTo>
                    <a:close/>
                    <a:moveTo>
                      <a:pt x="2622927" y="2577842"/>
                    </a:moveTo>
                    <a:lnTo>
                      <a:pt x="2622927" y="2190246"/>
                    </a:lnTo>
                    <a:cubicBezTo>
                      <a:pt x="2629297" y="2187526"/>
                      <a:pt x="2633734" y="2181229"/>
                      <a:pt x="2633734" y="2173857"/>
                    </a:cubicBezTo>
                    <a:cubicBezTo>
                      <a:pt x="2633734" y="2173142"/>
                      <a:pt x="2633591" y="2172498"/>
                      <a:pt x="2633519" y="2171782"/>
                    </a:cubicBezTo>
                    <a:lnTo>
                      <a:pt x="2978033" y="1972831"/>
                    </a:lnTo>
                    <a:cubicBezTo>
                      <a:pt x="2980967" y="1975050"/>
                      <a:pt x="2984617" y="1976410"/>
                      <a:pt x="2988624" y="1976410"/>
                    </a:cubicBezTo>
                    <a:cubicBezTo>
                      <a:pt x="2992632" y="1976410"/>
                      <a:pt x="2996282" y="1975050"/>
                      <a:pt x="2999216" y="1972831"/>
                    </a:cubicBezTo>
                    <a:lnTo>
                      <a:pt x="3354321" y="2177865"/>
                    </a:lnTo>
                    <a:lnTo>
                      <a:pt x="3354321" y="2595590"/>
                    </a:lnTo>
                    <a:cubicBezTo>
                      <a:pt x="3346378" y="2597665"/>
                      <a:pt x="3339937" y="2603176"/>
                      <a:pt x="3336430" y="2610404"/>
                    </a:cubicBezTo>
                    <a:lnTo>
                      <a:pt x="2999216" y="2805132"/>
                    </a:lnTo>
                    <a:cubicBezTo>
                      <a:pt x="2996282" y="2802914"/>
                      <a:pt x="2992632" y="2801554"/>
                      <a:pt x="2988624" y="2801554"/>
                    </a:cubicBezTo>
                    <a:cubicBezTo>
                      <a:pt x="2984617" y="2801554"/>
                      <a:pt x="2980967" y="2802914"/>
                      <a:pt x="2978033" y="2805132"/>
                    </a:cubicBezTo>
                    <a:lnTo>
                      <a:pt x="2642465" y="2611406"/>
                    </a:lnTo>
                    <a:cubicBezTo>
                      <a:pt x="2643037" y="2609116"/>
                      <a:pt x="2643467" y="2606825"/>
                      <a:pt x="2643467" y="2604392"/>
                    </a:cubicBezTo>
                    <a:cubicBezTo>
                      <a:pt x="2643467" y="2591582"/>
                      <a:pt x="2634736" y="2580919"/>
                      <a:pt x="2622856" y="2577842"/>
                    </a:cubicBezTo>
                    <a:close/>
                    <a:moveTo>
                      <a:pt x="3361335" y="2165771"/>
                    </a:moveTo>
                    <a:lnTo>
                      <a:pt x="3006158" y="1960737"/>
                    </a:lnTo>
                    <a:cubicBezTo>
                      <a:pt x="3006229" y="1960021"/>
                      <a:pt x="3006372" y="1959377"/>
                      <a:pt x="3006372" y="1958662"/>
                    </a:cubicBezTo>
                    <a:cubicBezTo>
                      <a:pt x="3006372" y="1951362"/>
                      <a:pt x="3001935" y="1945064"/>
                      <a:pt x="2995566" y="1942345"/>
                    </a:cubicBezTo>
                    <a:lnTo>
                      <a:pt x="2995566" y="1551171"/>
                    </a:lnTo>
                    <a:cubicBezTo>
                      <a:pt x="3007374" y="1548022"/>
                      <a:pt x="3016177" y="1537359"/>
                      <a:pt x="3016177" y="1524620"/>
                    </a:cubicBezTo>
                    <a:cubicBezTo>
                      <a:pt x="3016177" y="1523332"/>
                      <a:pt x="3015962" y="1522044"/>
                      <a:pt x="3015819" y="1520827"/>
                    </a:cubicBezTo>
                    <a:lnTo>
                      <a:pt x="3341726" y="1332683"/>
                    </a:lnTo>
                    <a:cubicBezTo>
                      <a:pt x="3346735" y="1337692"/>
                      <a:pt x="3353677" y="1340841"/>
                      <a:pt x="3361335" y="1340841"/>
                    </a:cubicBezTo>
                    <a:cubicBezTo>
                      <a:pt x="3368992" y="1340841"/>
                      <a:pt x="3375934" y="1337692"/>
                      <a:pt x="3380943" y="1332683"/>
                    </a:cubicBezTo>
                    <a:lnTo>
                      <a:pt x="3716440" y="1526409"/>
                    </a:lnTo>
                    <a:cubicBezTo>
                      <a:pt x="3717084" y="1532993"/>
                      <a:pt x="3721235" y="1538575"/>
                      <a:pt x="3727031" y="1541080"/>
                    </a:cubicBezTo>
                    <a:lnTo>
                      <a:pt x="3727031" y="1932254"/>
                    </a:lnTo>
                    <a:cubicBezTo>
                      <a:pt x="3715223" y="1935403"/>
                      <a:pt x="3706421" y="1946066"/>
                      <a:pt x="3706421" y="1958805"/>
                    </a:cubicBezTo>
                    <a:cubicBezTo>
                      <a:pt x="3706421" y="1961310"/>
                      <a:pt x="3706850" y="1963743"/>
                      <a:pt x="3707494" y="1966033"/>
                    </a:cubicBezTo>
                    <a:lnTo>
                      <a:pt x="3361335" y="2165914"/>
                    </a:lnTo>
                    <a:close/>
                    <a:moveTo>
                      <a:pt x="4472452" y="1532349"/>
                    </a:moveTo>
                    <a:lnTo>
                      <a:pt x="4472452" y="1954654"/>
                    </a:lnTo>
                    <a:lnTo>
                      <a:pt x="4117347" y="2159688"/>
                    </a:lnTo>
                    <a:cubicBezTo>
                      <a:pt x="4114413" y="2157469"/>
                      <a:pt x="4110763" y="2156109"/>
                      <a:pt x="4106755" y="2156109"/>
                    </a:cubicBezTo>
                    <a:cubicBezTo>
                      <a:pt x="4102747" y="2156109"/>
                      <a:pt x="4099098" y="2157469"/>
                      <a:pt x="4096164" y="2159688"/>
                    </a:cubicBezTo>
                    <a:lnTo>
                      <a:pt x="3760595" y="1965961"/>
                    </a:lnTo>
                    <a:cubicBezTo>
                      <a:pt x="3761240" y="1963671"/>
                      <a:pt x="3761669" y="1961238"/>
                      <a:pt x="3761669" y="1958733"/>
                    </a:cubicBezTo>
                    <a:cubicBezTo>
                      <a:pt x="3761669" y="1945923"/>
                      <a:pt x="3752938" y="1935260"/>
                      <a:pt x="3741058" y="1932183"/>
                    </a:cubicBezTo>
                    <a:lnTo>
                      <a:pt x="3741058" y="1541008"/>
                    </a:lnTo>
                    <a:cubicBezTo>
                      <a:pt x="3746927" y="1538504"/>
                      <a:pt x="3751006" y="1532922"/>
                      <a:pt x="3751650" y="1526338"/>
                    </a:cubicBezTo>
                    <a:lnTo>
                      <a:pt x="4087146" y="1332611"/>
                    </a:lnTo>
                    <a:cubicBezTo>
                      <a:pt x="4092156" y="1337692"/>
                      <a:pt x="4099098" y="1340770"/>
                      <a:pt x="4106755" y="1340770"/>
                    </a:cubicBezTo>
                    <a:cubicBezTo>
                      <a:pt x="4114413" y="1340770"/>
                      <a:pt x="4121355" y="1337621"/>
                      <a:pt x="4126364" y="1332611"/>
                    </a:cubicBezTo>
                    <a:lnTo>
                      <a:pt x="4472452" y="1532421"/>
                    </a:lnTo>
                    <a:close/>
                    <a:moveTo>
                      <a:pt x="4472452" y="659471"/>
                    </a:moveTo>
                    <a:lnTo>
                      <a:pt x="4117347" y="864505"/>
                    </a:lnTo>
                    <a:cubicBezTo>
                      <a:pt x="4114413" y="862286"/>
                      <a:pt x="4110763" y="860927"/>
                      <a:pt x="4106755" y="860927"/>
                    </a:cubicBezTo>
                    <a:cubicBezTo>
                      <a:pt x="4102747" y="860927"/>
                      <a:pt x="4099098" y="862286"/>
                      <a:pt x="4096164" y="864505"/>
                    </a:cubicBezTo>
                    <a:lnTo>
                      <a:pt x="3760667" y="670778"/>
                    </a:lnTo>
                    <a:cubicBezTo>
                      <a:pt x="3761240" y="668560"/>
                      <a:pt x="3761669" y="666198"/>
                      <a:pt x="3761669" y="663765"/>
                    </a:cubicBezTo>
                    <a:cubicBezTo>
                      <a:pt x="3761669" y="650955"/>
                      <a:pt x="3752938" y="640292"/>
                      <a:pt x="3741058" y="637214"/>
                    </a:cubicBezTo>
                    <a:lnTo>
                      <a:pt x="3741058" y="263359"/>
                    </a:lnTo>
                    <a:cubicBezTo>
                      <a:pt x="3752867" y="260210"/>
                      <a:pt x="3761669" y="249547"/>
                      <a:pt x="3761669" y="236808"/>
                    </a:cubicBezTo>
                    <a:cubicBezTo>
                      <a:pt x="3761669" y="233159"/>
                      <a:pt x="3760954" y="229724"/>
                      <a:pt x="3759665" y="226575"/>
                    </a:cubicBezTo>
                    <a:lnTo>
                      <a:pt x="4096235" y="32276"/>
                    </a:lnTo>
                    <a:cubicBezTo>
                      <a:pt x="4099169" y="34494"/>
                      <a:pt x="4102819" y="35854"/>
                      <a:pt x="4106827" y="35854"/>
                    </a:cubicBezTo>
                    <a:cubicBezTo>
                      <a:pt x="4110834" y="35854"/>
                      <a:pt x="4114484" y="34494"/>
                      <a:pt x="4117419" y="32276"/>
                    </a:cubicBezTo>
                    <a:lnTo>
                      <a:pt x="4472524" y="237309"/>
                    </a:lnTo>
                    <a:lnTo>
                      <a:pt x="4472524" y="659614"/>
                    </a:lnTo>
                    <a:close/>
                  </a:path>
                </a:pathLst>
              </a:custGeom>
              <a:solidFill>
                <a:srgbClr val="FFFFFF">
                  <a:alpha val="348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005700" y="4705325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32200" y="4443863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1438258" y="4451059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2" hasCustomPrompt="1"/>
          </p:nvPr>
        </p:nvSpPr>
        <p:spPr>
          <a:xfrm>
            <a:off x="942713" y="1156725"/>
            <a:ext cx="869400" cy="447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 idx="3" hasCustomPrompt="1"/>
          </p:nvPr>
        </p:nvSpPr>
        <p:spPr>
          <a:xfrm>
            <a:off x="942713" y="2298025"/>
            <a:ext cx="869400" cy="447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5" name="Google Shape;195;p13"/>
          <p:cNvSpPr txBox="1">
            <a:spLocks noGrp="1"/>
          </p:cNvSpPr>
          <p:nvPr>
            <p:ph type="title" idx="4" hasCustomPrompt="1"/>
          </p:nvPr>
        </p:nvSpPr>
        <p:spPr>
          <a:xfrm>
            <a:off x="4825388" y="1156725"/>
            <a:ext cx="869400" cy="447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3"/>
          <p:cNvSpPr txBox="1">
            <a:spLocks noGrp="1"/>
          </p:cNvSpPr>
          <p:nvPr>
            <p:ph type="title" idx="5" hasCustomPrompt="1"/>
          </p:nvPr>
        </p:nvSpPr>
        <p:spPr>
          <a:xfrm>
            <a:off x="942713" y="3502225"/>
            <a:ext cx="869400" cy="447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6" hasCustomPrompt="1"/>
          </p:nvPr>
        </p:nvSpPr>
        <p:spPr>
          <a:xfrm>
            <a:off x="4825388" y="2298075"/>
            <a:ext cx="869400" cy="447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8" name="Google Shape;198;p13"/>
          <p:cNvSpPr txBox="1">
            <a:spLocks noGrp="1"/>
          </p:cNvSpPr>
          <p:nvPr>
            <p:ph type="title" idx="7" hasCustomPrompt="1"/>
          </p:nvPr>
        </p:nvSpPr>
        <p:spPr>
          <a:xfrm>
            <a:off x="4825388" y="3502225"/>
            <a:ext cx="869400" cy="447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1"/>
          </p:nvPr>
        </p:nvSpPr>
        <p:spPr>
          <a:xfrm>
            <a:off x="942713" y="1634875"/>
            <a:ext cx="3375900" cy="4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8"/>
          </p:nvPr>
        </p:nvSpPr>
        <p:spPr>
          <a:xfrm>
            <a:off x="4825388" y="1634875"/>
            <a:ext cx="3375900" cy="4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9"/>
          </p:nvPr>
        </p:nvSpPr>
        <p:spPr>
          <a:xfrm>
            <a:off x="4825388" y="2776225"/>
            <a:ext cx="3375900" cy="4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13"/>
          </p:nvPr>
        </p:nvSpPr>
        <p:spPr>
          <a:xfrm>
            <a:off x="942713" y="2776225"/>
            <a:ext cx="3375900" cy="4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4"/>
          </p:nvPr>
        </p:nvSpPr>
        <p:spPr>
          <a:xfrm>
            <a:off x="942713" y="3980425"/>
            <a:ext cx="3375900" cy="4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subTitle" idx="15"/>
          </p:nvPr>
        </p:nvSpPr>
        <p:spPr>
          <a:xfrm>
            <a:off x="4825388" y="3980425"/>
            <a:ext cx="3375900" cy="4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9pPr>
          </a:lstStyle>
          <a:p>
            <a:endParaRPr/>
          </a:p>
        </p:txBody>
      </p:sp>
      <p:grpSp>
        <p:nvGrpSpPr>
          <p:cNvPr id="205" name="Google Shape;205;p13"/>
          <p:cNvGrpSpPr/>
          <p:nvPr/>
        </p:nvGrpSpPr>
        <p:grpSpPr>
          <a:xfrm rot="-5400000">
            <a:off x="8109595" y="4359003"/>
            <a:ext cx="152384" cy="489998"/>
            <a:chOff x="8071907" y="4648400"/>
            <a:chExt cx="328698" cy="1056942"/>
          </a:xfrm>
        </p:grpSpPr>
        <p:sp>
          <p:nvSpPr>
            <p:cNvPr id="206" name="Google Shape;206;p13"/>
            <p:cNvSpPr/>
            <p:nvPr/>
          </p:nvSpPr>
          <p:spPr>
            <a:xfrm>
              <a:off x="8075772" y="5210829"/>
              <a:ext cx="324833" cy="213263"/>
            </a:xfrm>
            <a:custGeom>
              <a:avLst/>
              <a:gdLst/>
              <a:ahLst/>
              <a:cxnLst/>
              <a:rect l="l" t="t" r="r" b="b"/>
              <a:pathLst>
                <a:path w="324833" h="213263" extrusionOk="0">
                  <a:moveTo>
                    <a:pt x="274308" y="72"/>
                  </a:moveTo>
                  <a:cubicBezTo>
                    <a:pt x="294132" y="19824"/>
                    <a:pt x="309661" y="35281"/>
                    <a:pt x="324833" y="50310"/>
                  </a:cubicBezTo>
                  <a:cubicBezTo>
                    <a:pt x="269156" y="105558"/>
                    <a:pt x="214480" y="159733"/>
                    <a:pt x="160520" y="213264"/>
                  </a:cubicBezTo>
                  <a:cubicBezTo>
                    <a:pt x="107991" y="159375"/>
                    <a:pt x="53745" y="103841"/>
                    <a:pt x="0" y="48664"/>
                  </a:cubicBezTo>
                  <a:cubicBezTo>
                    <a:pt x="11021" y="37500"/>
                    <a:pt x="26837" y="21469"/>
                    <a:pt x="46660" y="1431"/>
                  </a:cubicBezTo>
                  <a:cubicBezTo>
                    <a:pt x="83302" y="40434"/>
                    <a:pt x="120229" y="79652"/>
                    <a:pt x="158731" y="120516"/>
                  </a:cubicBezTo>
                  <a:cubicBezTo>
                    <a:pt x="198521" y="79079"/>
                    <a:pt x="235306" y="40649"/>
                    <a:pt x="274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8072695" y="5491936"/>
              <a:ext cx="323759" cy="213406"/>
            </a:xfrm>
            <a:custGeom>
              <a:avLst/>
              <a:gdLst/>
              <a:ahLst/>
              <a:cxnLst/>
              <a:rect l="l" t="t" r="r" b="b"/>
              <a:pathLst>
                <a:path w="323759" h="213406" extrusionOk="0">
                  <a:moveTo>
                    <a:pt x="161307" y="124022"/>
                  </a:moveTo>
                  <a:cubicBezTo>
                    <a:pt x="202743" y="79866"/>
                    <a:pt x="239599" y="40720"/>
                    <a:pt x="277815" y="0"/>
                  </a:cubicBezTo>
                  <a:cubicBezTo>
                    <a:pt x="295993" y="20324"/>
                    <a:pt x="310520" y="36498"/>
                    <a:pt x="323760" y="51240"/>
                  </a:cubicBezTo>
                  <a:cubicBezTo>
                    <a:pt x="270515" y="104341"/>
                    <a:pt x="215554" y="159017"/>
                    <a:pt x="161021" y="213407"/>
                  </a:cubicBezTo>
                  <a:cubicBezTo>
                    <a:pt x="109279" y="160735"/>
                    <a:pt x="55391" y="105844"/>
                    <a:pt x="0" y="49451"/>
                  </a:cubicBezTo>
                  <a:cubicBezTo>
                    <a:pt x="13311" y="37071"/>
                    <a:pt x="29628" y="21970"/>
                    <a:pt x="49523" y="3578"/>
                  </a:cubicBezTo>
                  <a:cubicBezTo>
                    <a:pt x="84733" y="41508"/>
                    <a:pt x="121302" y="80868"/>
                    <a:pt x="161379" y="1240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8075987" y="4930366"/>
              <a:ext cx="321756" cy="213049"/>
            </a:xfrm>
            <a:custGeom>
              <a:avLst/>
              <a:gdLst/>
              <a:ahLst/>
              <a:cxnLst/>
              <a:rect l="l" t="t" r="r" b="b"/>
              <a:pathLst>
                <a:path w="321756" h="213049" extrusionOk="0">
                  <a:moveTo>
                    <a:pt x="72" y="48450"/>
                  </a:moveTo>
                  <a:cubicBezTo>
                    <a:pt x="11808" y="36069"/>
                    <a:pt x="26837" y="20253"/>
                    <a:pt x="45945" y="72"/>
                  </a:cubicBezTo>
                  <a:cubicBezTo>
                    <a:pt x="83659" y="40005"/>
                    <a:pt x="120587" y="79079"/>
                    <a:pt x="159375" y="120158"/>
                  </a:cubicBezTo>
                  <a:cubicBezTo>
                    <a:pt x="198521" y="79222"/>
                    <a:pt x="235234" y="40792"/>
                    <a:pt x="274165" y="0"/>
                  </a:cubicBezTo>
                  <a:cubicBezTo>
                    <a:pt x="292057" y="19609"/>
                    <a:pt x="307157" y="36140"/>
                    <a:pt x="321756" y="52171"/>
                  </a:cubicBezTo>
                  <a:cubicBezTo>
                    <a:pt x="268154" y="105201"/>
                    <a:pt x="213550" y="159232"/>
                    <a:pt x="159232" y="213049"/>
                  </a:cubicBezTo>
                  <a:cubicBezTo>
                    <a:pt x="107634" y="159733"/>
                    <a:pt x="53817" y="104127"/>
                    <a:pt x="0" y="484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8071907" y="4648400"/>
              <a:ext cx="327338" cy="214122"/>
            </a:xfrm>
            <a:custGeom>
              <a:avLst/>
              <a:gdLst/>
              <a:ahLst/>
              <a:cxnLst/>
              <a:rect l="l" t="t" r="r" b="b"/>
              <a:pathLst>
                <a:path w="327338" h="214122" extrusionOk="0">
                  <a:moveTo>
                    <a:pt x="277887" y="0"/>
                  </a:moveTo>
                  <a:cubicBezTo>
                    <a:pt x="298354" y="20539"/>
                    <a:pt x="313240" y="35424"/>
                    <a:pt x="327339" y="49594"/>
                  </a:cubicBezTo>
                  <a:cubicBezTo>
                    <a:pt x="271160" y="104914"/>
                    <a:pt x="215769" y="159375"/>
                    <a:pt x="160162" y="214122"/>
                  </a:cubicBezTo>
                  <a:cubicBezTo>
                    <a:pt x="110139" y="162810"/>
                    <a:pt x="56393" y="107705"/>
                    <a:pt x="0" y="49881"/>
                  </a:cubicBezTo>
                  <a:cubicBezTo>
                    <a:pt x="13955" y="38001"/>
                    <a:pt x="31059" y="23401"/>
                    <a:pt x="50668" y="6727"/>
                  </a:cubicBezTo>
                  <a:cubicBezTo>
                    <a:pt x="84733" y="43153"/>
                    <a:pt x="121589" y="82514"/>
                    <a:pt x="160521" y="124022"/>
                  </a:cubicBezTo>
                  <a:cubicBezTo>
                    <a:pt x="202028" y="80081"/>
                    <a:pt x="239170" y="40863"/>
                    <a:pt x="277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" name="Google Shape;210;p13"/>
          <p:cNvGrpSpPr/>
          <p:nvPr/>
        </p:nvGrpSpPr>
        <p:grpSpPr>
          <a:xfrm>
            <a:off x="-993116" y="806696"/>
            <a:ext cx="10790671" cy="4280655"/>
            <a:chOff x="-993116" y="806696"/>
            <a:chExt cx="10790671" cy="4280655"/>
          </a:xfrm>
        </p:grpSpPr>
        <p:grpSp>
          <p:nvGrpSpPr>
            <p:cNvPr id="211" name="Google Shape;211;p13"/>
            <p:cNvGrpSpPr/>
            <p:nvPr/>
          </p:nvGrpSpPr>
          <p:grpSpPr>
            <a:xfrm rot="5400000">
              <a:off x="-1584298" y="2828728"/>
              <a:ext cx="2849805" cy="1667441"/>
              <a:chOff x="-1153325" y="4346119"/>
              <a:chExt cx="2849805" cy="1667441"/>
            </a:xfrm>
          </p:grpSpPr>
          <p:pic>
            <p:nvPicPr>
              <p:cNvPr id="212" name="Google Shape;212;p13"/>
              <p:cNvPicPr preferRelativeResize="0"/>
              <p:nvPr/>
            </p:nvPicPr>
            <p:blipFill rotWithShape="1">
              <a:blip r:embed="rId3">
                <a:alphaModFix/>
              </a:blip>
              <a:srcRect b="59577"/>
              <a:stretch/>
            </p:blipFill>
            <p:spPr>
              <a:xfrm>
                <a:off x="-962321" y="4346119"/>
                <a:ext cx="2658801" cy="6743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3" name="Google Shape;213;p13"/>
              <p:cNvSpPr/>
              <p:nvPr/>
            </p:nvSpPr>
            <p:spPr>
              <a:xfrm>
                <a:off x="-1153325" y="4346751"/>
                <a:ext cx="2635848" cy="1666809"/>
              </a:xfrm>
              <a:custGeom>
                <a:avLst/>
                <a:gdLst/>
                <a:ahLst/>
                <a:cxnLst/>
                <a:rect l="l" t="t" r="r" b="b"/>
                <a:pathLst>
                  <a:path w="4486550" h="2837121" extrusionOk="0">
                    <a:moveTo>
                      <a:pt x="4486550" y="229079"/>
                    </a:moveTo>
                    <a:lnTo>
                      <a:pt x="4124432" y="19967"/>
                    </a:lnTo>
                    <a:cubicBezTo>
                      <a:pt x="4124503" y="19251"/>
                      <a:pt x="4124646" y="18607"/>
                      <a:pt x="4124646" y="17891"/>
                    </a:cubicBezTo>
                    <a:cubicBezTo>
                      <a:pt x="4124646" y="8087"/>
                      <a:pt x="4116703" y="72"/>
                      <a:pt x="4106827" y="72"/>
                    </a:cubicBezTo>
                    <a:cubicBezTo>
                      <a:pt x="4096951" y="72"/>
                      <a:pt x="4089007" y="8015"/>
                      <a:pt x="4089007" y="17891"/>
                    </a:cubicBezTo>
                    <a:cubicBezTo>
                      <a:pt x="4089007" y="18607"/>
                      <a:pt x="4089150" y="19251"/>
                      <a:pt x="4089222" y="19967"/>
                    </a:cubicBezTo>
                    <a:lnTo>
                      <a:pt x="3751149" y="215124"/>
                    </a:lnTo>
                    <a:cubicBezTo>
                      <a:pt x="3746426" y="211403"/>
                      <a:pt x="3740557" y="209041"/>
                      <a:pt x="3734117" y="209041"/>
                    </a:cubicBezTo>
                    <a:cubicBezTo>
                      <a:pt x="3727676" y="209041"/>
                      <a:pt x="3721736" y="211331"/>
                      <a:pt x="3717084" y="215124"/>
                    </a:cubicBezTo>
                    <a:lnTo>
                      <a:pt x="3379011" y="19967"/>
                    </a:lnTo>
                    <a:cubicBezTo>
                      <a:pt x="3379083" y="19251"/>
                      <a:pt x="3379226" y="18607"/>
                      <a:pt x="3379226" y="17891"/>
                    </a:cubicBezTo>
                    <a:cubicBezTo>
                      <a:pt x="3379226" y="8087"/>
                      <a:pt x="3371282" y="72"/>
                      <a:pt x="3361406" y="72"/>
                    </a:cubicBezTo>
                    <a:cubicBezTo>
                      <a:pt x="3351530" y="72"/>
                      <a:pt x="3343586" y="8015"/>
                      <a:pt x="3343586" y="17891"/>
                    </a:cubicBezTo>
                    <a:cubicBezTo>
                      <a:pt x="3343586" y="18607"/>
                      <a:pt x="3343730" y="19251"/>
                      <a:pt x="3343801" y="19967"/>
                    </a:cubicBezTo>
                    <a:lnTo>
                      <a:pt x="3011167" y="212047"/>
                    </a:lnTo>
                    <a:cubicBezTo>
                      <a:pt x="3006158" y="204962"/>
                      <a:pt x="2997999" y="200382"/>
                      <a:pt x="2988696" y="200382"/>
                    </a:cubicBezTo>
                    <a:cubicBezTo>
                      <a:pt x="2979393" y="200382"/>
                      <a:pt x="2971234" y="205034"/>
                      <a:pt x="2966225" y="212047"/>
                    </a:cubicBezTo>
                    <a:lnTo>
                      <a:pt x="2633591" y="19967"/>
                    </a:lnTo>
                    <a:cubicBezTo>
                      <a:pt x="2633662" y="19251"/>
                      <a:pt x="2633805" y="18607"/>
                      <a:pt x="2633805" y="17891"/>
                    </a:cubicBezTo>
                    <a:cubicBezTo>
                      <a:pt x="2633805" y="8087"/>
                      <a:pt x="2625862" y="72"/>
                      <a:pt x="2615986" y="72"/>
                    </a:cubicBezTo>
                    <a:cubicBezTo>
                      <a:pt x="2606110" y="72"/>
                      <a:pt x="2598166" y="8015"/>
                      <a:pt x="2598166" y="17891"/>
                    </a:cubicBezTo>
                    <a:cubicBezTo>
                      <a:pt x="2598166" y="18607"/>
                      <a:pt x="2598309" y="19251"/>
                      <a:pt x="2598381" y="19967"/>
                    </a:cubicBezTo>
                    <a:lnTo>
                      <a:pt x="2265747" y="211975"/>
                    </a:lnTo>
                    <a:cubicBezTo>
                      <a:pt x="2260737" y="204962"/>
                      <a:pt x="2252579" y="200310"/>
                      <a:pt x="2243275" y="200310"/>
                    </a:cubicBezTo>
                    <a:cubicBezTo>
                      <a:pt x="2233972" y="200310"/>
                      <a:pt x="2225813" y="204962"/>
                      <a:pt x="2220804" y="211975"/>
                    </a:cubicBezTo>
                    <a:lnTo>
                      <a:pt x="1888170" y="19895"/>
                    </a:lnTo>
                    <a:cubicBezTo>
                      <a:pt x="1888242" y="19179"/>
                      <a:pt x="1888385" y="18535"/>
                      <a:pt x="1888385" y="17820"/>
                    </a:cubicBezTo>
                    <a:cubicBezTo>
                      <a:pt x="1888385" y="8015"/>
                      <a:pt x="1880441" y="0"/>
                      <a:pt x="1870565" y="0"/>
                    </a:cubicBezTo>
                    <a:cubicBezTo>
                      <a:pt x="1860689" y="0"/>
                      <a:pt x="1852745" y="7944"/>
                      <a:pt x="1852745" y="17820"/>
                    </a:cubicBezTo>
                    <a:cubicBezTo>
                      <a:pt x="1852745" y="18535"/>
                      <a:pt x="1852888" y="19179"/>
                      <a:pt x="1852960" y="19895"/>
                    </a:cubicBezTo>
                    <a:lnTo>
                      <a:pt x="1516461" y="214194"/>
                    </a:lnTo>
                    <a:cubicBezTo>
                      <a:pt x="1511524" y="209685"/>
                      <a:pt x="1505083" y="206894"/>
                      <a:pt x="1497855" y="206894"/>
                    </a:cubicBezTo>
                    <a:cubicBezTo>
                      <a:pt x="1482611" y="206894"/>
                      <a:pt x="1470302" y="219275"/>
                      <a:pt x="1470302" y="234447"/>
                    </a:cubicBezTo>
                    <a:cubicBezTo>
                      <a:pt x="1470302" y="247257"/>
                      <a:pt x="1479033" y="257920"/>
                      <a:pt x="1490913" y="260997"/>
                    </a:cubicBezTo>
                    <a:lnTo>
                      <a:pt x="1490913" y="663550"/>
                    </a:lnTo>
                    <a:lnTo>
                      <a:pt x="1144109" y="863789"/>
                    </a:lnTo>
                    <a:cubicBezTo>
                      <a:pt x="1139171" y="859137"/>
                      <a:pt x="1132516" y="856203"/>
                      <a:pt x="1125216" y="856203"/>
                    </a:cubicBezTo>
                    <a:cubicBezTo>
                      <a:pt x="1117916" y="856203"/>
                      <a:pt x="1111261" y="859137"/>
                      <a:pt x="1106323" y="863789"/>
                    </a:cubicBezTo>
                    <a:lnTo>
                      <a:pt x="779056" y="674858"/>
                    </a:lnTo>
                    <a:cubicBezTo>
                      <a:pt x="779700" y="672568"/>
                      <a:pt x="780130" y="670134"/>
                      <a:pt x="780130" y="667630"/>
                    </a:cubicBezTo>
                    <a:cubicBezTo>
                      <a:pt x="780130" y="652386"/>
                      <a:pt x="767749" y="640077"/>
                      <a:pt x="752577" y="640077"/>
                    </a:cubicBezTo>
                    <a:cubicBezTo>
                      <a:pt x="737405" y="640077"/>
                      <a:pt x="725025" y="652458"/>
                      <a:pt x="725025" y="667630"/>
                    </a:cubicBezTo>
                    <a:cubicBezTo>
                      <a:pt x="725025" y="670134"/>
                      <a:pt x="725454" y="672496"/>
                      <a:pt x="726098" y="674858"/>
                    </a:cubicBezTo>
                    <a:lnTo>
                      <a:pt x="372925" y="878746"/>
                    </a:lnTo>
                    <a:lnTo>
                      <a:pt x="372925" y="1294825"/>
                    </a:lnTo>
                    <a:cubicBezTo>
                      <a:pt x="365625" y="1297616"/>
                      <a:pt x="360401" y="1304701"/>
                      <a:pt x="360401" y="1313002"/>
                    </a:cubicBezTo>
                    <a:cubicBezTo>
                      <a:pt x="360401" y="1314004"/>
                      <a:pt x="360544" y="1315006"/>
                      <a:pt x="360687" y="1316008"/>
                    </a:cubicBezTo>
                    <a:lnTo>
                      <a:pt x="0" y="1524191"/>
                    </a:lnTo>
                    <a:lnTo>
                      <a:pt x="0" y="1962669"/>
                    </a:lnTo>
                    <a:lnTo>
                      <a:pt x="372710" y="2177865"/>
                    </a:lnTo>
                    <a:lnTo>
                      <a:pt x="372710" y="2577770"/>
                    </a:lnTo>
                    <a:cubicBezTo>
                      <a:pt x="360902" y="2580919"/>
                      <a:pt x="352100" y="2591582"/>
                      <a:pt x="352100" y="2604321"/>
                    </a:cubicBezTo>
                    <a:cubicBezTo>
                      <a:pt x="352100" y="2619564"/>
                      <a:pt x="364480" y="2631873"/>
                      <a:pt x="379652" y="2631873"/>
                    </a:cubicBezTo>
                    <a:cubicBezTo>
                      <a:pt x="386093" y="2631873"/>
                      <a:pt x="391961" y="2629583"/>
                      <a:pt x="396685" y="2625862"/>
                    </a:cubicBezTo>
                    <a:lnTo>
                      <a:pt x="752362" y="2831182"/>
                    </a:lnTo>
                    <a:lnTo>
                      <a:pt x="1108040" y="2625862"/>
                    </a:lnTo>
                    <a:cubicBezTo>
                      <a:pt x="1112764" y="2629583"/>
                      <a:pt x="1118632" y="2631873"/>
                      <a:pt x="1125073" y="2631873"/>
                    </a:cubicBezTo>
                    <a:cubicBezTo>
                      <a:pt x="1140316" y="2631873"/>
                      <a:pt x="1152625" y="2619493"/>
                      <a:pt x="1152625" y="2604321"/>
                    </a:cubicBezTo>
                    <a:cubicBezTo>
                      <a:pt x="1152625" y="2591511"/>
                      <a:pt x="1143894" y="2580847"/>
                      <a:pt x="1132015" y="2577770"/>
                    </a:cubicBezTo>
                    <a:lnTo>
                      <a:pt x="1132015" y="2200337"/>
                    </a:lnTo>
                    <a:cubicBezTo>
                      <a:pt x="1143823" y="2197188"/>
                      <a:pt x="1152625" y="2186525"/>
                      <a:pt x="1152625" y="2173786"/>
                    </a:cubicBezTo>
                    <a:cubicBezTo>
                      <a:pt x="1152625" y="2171281"/>
                      <a:pt x="1152196" y="2168919"/>
                      <a:pt x="1151552" y="2166558"/>
                    </a:cubicBezTo>
                    <a:lnTo>
                      <a:pt x="1484615" y="1974263"/>
                    </a:lnTo>
                    <a:cubicBezTo>
                      <a:pt x="1487907" y="1977841"/>
                      <a:pt x="1492559" y="1980203"/>
                      <a:pt x="1497783" y="1980203"/>
                    </a:cubicBezTo>
                    <a:cubicBezTo>
                      <a:pt x="1503007" y="1980203"/>
                      <a:pt x="1507659" y="1977912"/>
                      <a:pt x="1510951" y="1974263"/>
                    </a:cubicBezTo>
                    <a:lnTo>
                      <a:pt x="1843943" y="2166558"/>
                    </a:lnTo>
                    <a:cubicBezTo>
                      <a:pt x="1843299" y="2168848"/>
                      <a:pt x="1842869" y="2171281"/>
                      <a:pt x="1842869" y="2173786"/>
                    </a:cubicBezTo>
                    <a:cubicBezTo>
                      <a:pt x="1842869" y="2186596"/>
                      <a:pt x="1851600" y="2197259"/>
                      <a:pt x="1863480" y="2200337"/>
                    </a:cubicBezTo>
                    <a:lnTo>
                      <a:pt x="1863480" y="2587932"/>
                    </a:lnTo>
                    <a:cubicBezTo>
                      <a:pt x="1857111" y="2590652"/>
                      <a:pt x="1852674" y="2596949"/>
                      <a:pt x="1852674" y="2604321"/>
                    </a:cubicBezTo>
                    <a:cubicBezTo>
                      <a:pt x="1852674" y="2614125"/>
                      <a:pt x="1860617" y="2622140"/>
                      <a:pt x="1870493" y="2622140"/>
                    </a:cubicBezTo>
                    <a:cubicBezTo>
                      <a:pt x="1874573" y="2622140"/>
                      <a:pt x="1878294" y="2620709"/>
                      <a:pt x="1881228" y="2618419"/>
                    </a:cubicBezTo>
                    <a:lnTo>
                      <a:pt x="2243204" y="2827389"/>
                    </a:lnTo>
                    <a:lnTo>
                      <a:pt x="2596162" y="2623572"/>
                    </a:lnTo>
                    <a:cubicBezTo>
                      <a:pt x="2601172" y="2628724"/>
                      <a:pt x="2608113" y="2631873"/>
                      <a:pt x="2615842" y="2631873"/>
                    </a:cubicBezTo>
                    <a:cubicBezTo>
                      <a:pt x="2623572" y="2631873"/>
                      <a:pt x="2630513" y="2628653"/>
                      <a:pt x="2635523" y="2623572"/>
                    </a:cubicBezTo>
                    <a:lnTo>
                      <a:pt x="2970948" y="2817227"/>
                    </a:lnTo>
                    <a:cubicBezTo>
                      <a:pt x="2970876" y="2817942"/>
                      <a:pt x="2970733" y="2818586"/>
                      <a:pt x="2970733" y="2819302"/>
                    </a:cubicBezTo>
                    <a:cubicBezTo>
                      <a:pt x="2970733" y="2829106"/>
                      <a:pt x="2978677" y="2837122"/>
                      <a:pt x="2988553" y="2837122"/>
                    </a:cubicBezTo>
                    <a:cubicBezTo>
                      <a:pt x="2998429" y="2837122"/>
                      <a:pt x="3006372" y="2829178"/>
                      <a:pt x="3006372" y="2819302"/>
                    </a:cubicBezTo>
                    <a:cubicBezTo>
                      <a:pt x="3006372" y="2818586"/>
                      <a:pt x="3006229" y="2817942"/>
                      <a:pt x="3006158" y="2817227"/>
                    </a:cubicBezTo>
                    <a:lnTo>
                      <a:pt x="3334283" y="2627794"/>
                    </a:lnTo>
                    <a:cubicBezTo>
                      <a:pt x="3336931" y="2640318"/>
                      <a:pt x="3347952" y="2649693"/>
                      <a:pt x="3361263" y="2649693"/>
                    </a:cubicBezTo>
                    <a:cubicBezTo>
                      <a:pt x="3376506" y="2649693"/>
                      <a:pt x="3388816" y="2637312"/>
                      <a:pt x="3388816" y="2622140"/>
                    </a:cubicBezTo>
                    <a:cubicBezTo>
                      <a:pt x="3388816" y="2609330"/>
                      <a:pt x="3380085" y="2598667"/>
                      <a:pt x="3368205" y="2595590"/>
                    </a:cubicBezTo>
                    <a:lnTo>
                      <a:pt x="3368205" y="2177865"/>
                    </a:lnTo>
                    <a:lnTo>
                      <a:pt x="3714365" y="1977984"/>
                    </a:lnTo>
                    <a:cubicBezTo>
                      <a:pt x="3719374" y="1982994"/>
                      <a:pt x="3726316" y="1986143"/>
                      <a:pt x="3733973" y="1986143"/>
                    </a:cubicBezTo>
                    <a:cubicBezTo>
                      <a:pt x="3741631" y="1986143"/>
                      <a:pt x="3748573" y="1982994"/>
                      <a:pt x="3753582" y="1977984"/>
                    </a:cubicBezTo>
                    <a:lnTo>
                      <a:pt x="4089150" y="2171711"/>
                    </a:lnTo>
                    <a:cubicBezTo>
                      <a:pt x="4089079" y="2172426"/>
                      <a:pt x="4088935" y="2173070"/>
                      <a:pt x="4088935" y="2173786"/>
                    </a:cubicBezTo>
                    <a:cubicBezTo>
                      <a:pt x="4088935" y="2183590"/>
                      <a:pt x="4096879" y="2191606"/>
                      <a:pt x="4106755" y="2191606"/>
                    </a:cubicBezTo>
                    <a:cubicBezTo>
                      <a:pt x="4116631" y="2191606"/>
                      <a:pt x="4124575" y="2183662"/>
                      <a:pt x="4124575" y="2173786"/>
                    </a:cubicBezTo>
                    <a:cubicBezTo>
                      <a:pt x="4124575" y="2173070"/>
                      <a:pt x="4124432" y="2172426"/>
                      <a:pt x="4124360" y="2171711"/>
                    </a:cubicBezTo>
                    <a:lnTo>
                      <a:pt x="4486479" y="1962598"/>
                    </a:lnTo>
                    <a:lnTo>
                      <a:pt x="4486479" y="1524119"/>
                    </a:lnTo>
                    <a:lnTo>
                      <a:pt x="4133306" y="1320159"/>
                    </a:lnTo>
                    <a:cubicBezTo>
                      <a:pt x="4133950" y="1317869"/>
                      <a:pt x="4134379" y="1315436"/>
                      <a:pt x="4134379" y="1312931"/>
                    </a:cubicBezTo>
                    <a:cubicBezTo>
                      <a:pt x="4134379" y="1300121"/>
                      <a:pt x="4125648" y="1289458"/>
                      <a:pt x="4113769" y="1286380"/>
                    </a:cubicBezTo>
                    <a:lnTo>
                      <a:pt x="4113769" y="894920"/>
                    </a:lnTo>
                    <a:cubicBezTo>
                      <a:pt x="4120138" y="892200"/>
                      <a:pt x="4124575" y="885903"/>
                      <a:pt x="4124575" y="878532"/>
                    </a:cubicBezTo>
                    <a:cubicBezTo>
                      <a:pt x="4124575" y="877816"/>
                      <a:pt x="4124432" y="877172"/>
                      <a:pt x="4124360" y="876456"/>
                    </a:cubicBezTo>
                    <a:lnTo>
                      <a:pt x="4486479" y="667343"/>
                    </a:lnTo>
                    <a:lnTo>
                      <a:pt x="4486479" y="229079"/>
                    </a:lnTo>
                    <a:close/>
                    <a:moveTo>
                      <a:pt x="1152697" y="883899"/>
                    </a:moveTo>
                    <a:cubicBezTo>
                      <a:pt x="1152697" y="881108"/>
                      <a:pt x="1152124" y="878388"/>
                      <a:pt x="1151337" y="875812"/>
                    </a:cubicBezTo>
                    <a:lnTo>
                      <a:pt x="1497783" y="675788"/>
                    </a:lnTo>
                    <a:lnTo>
                      <a:pt x="1843227" y="875240"/>
                    </a:lnTo>
                    <a:cubicBezTo>
                      <a:pt x="1843084" y="876385"/>
                      <a:pt x="1842869" y="877530"/>
                      <a:pt x="1842869" y="878675"/>
                    </a:cubicBezTo>
                    <a:cubicBezTo>
                      <a:pt x="1842869" y="891485"/>
                      <a:pt x="1851600" y="902148"/>
                      <a:pt x="1863480" y="905225"/>
                    </a:cubicBezTo>
                    <a:lnTo>
                      <a:pt x="1863480" y="1296686"/>
                    </a:lnTo>
                    <a:cubicBezTo>
                      <a:pt x="1857111" y="1299405"/>
                      <a:pt x="1852674" y="1305703"/>
                      <a:pt x="1852674" y="1313074"/>
                    </a:cubicBezTo>
                    <a:cubicBezTo>
                      <a:pt x="1852674" y="1313790"/>
                      <a:pt x="1852817" y="1314434"/>
                      <a:pt x="1852888" y="1315149"/>
                    </a:cubicBezTo>
                    <a:lnTo>
                      <a:pt x="1517249" y="1508947"/>
                    </a:lnTo>
                    <a:cubicBezTo>
                      <a:pt x="1512239" y="1503938"/>
                      <a:pt x="1505369" y="1500860"/>
                      <a:pt x="1497783" y="1500860"/>
                    </a:cubicBezTo>
                    <a:cubicBezTo>
                      <a:pt x="1490197" y="1500860"/>
                      <a:pt x="1483255" y="1503938"/>
                      <a:pt x="1478317" y="1508947"/>
                    </a:cubicBezTo>
                    <a:lnTo>
                      <a:pt x="1143680" y="1315722"/>
                    </a:lnTo>
                    <a:cubicBezTo>
                      <a:pt x="1143823" y="1314863"/>
                      <a:pt x="1143966" y="1314004"/>
                      <a:pt x="1143966" y="1313074"/>
                    </a:cubicBezTo>
                    <a:cubicBezTo>
                      <a:pt x="1143966" y="1305130"/>
                      <a:pt x="1139099" y="1298403"/>
                      <a:pt x="1132158" y="1295612"/>
                    </a:cubicBezTo>
                    <a:lnTo>
                      <a:pt x="1132158" y="910449"/>
                    </a:lnTo>
                    <a:cubicBezTo>
                      <a:pt x="1143966" y="907301"/>
                      <a:pt x="1152768" y="896637"/>
                      <a:pt x="1152768" y="883899"/>
                    </a:cubicBezTo>
                    <a:close/>
                    <a:moveTo>
                      <a:pt x="3333782" y="1313074"/>
                    </a:moveTo>
                    <a:cubicBezTo>
                      <a:pt x="3333782" y="1314362"/>
                      <a:pt x="3333997" y="1315650"/>
                      <a:pt x="3334140" y="1316867"/>
                    </a:cubicBezTo>
                    <a:lnTo>
                      <a:pt x="3008233" y="1505011"/>
                    </a:lnTo>
                    <a:cubicBezTo>
                      <a:pt x="3003224" y="1499930"/>
                      <a:pt x="2996282" y="1496853"/>
                      <a:pt x="2988624" y="1496853"/>
                    </a:cubicBezTo>
                    <a:cubicBezTo>
                      <a:pt x="2980967" y="1496853"/>
                      <a:pt x="2974025" y="1500002"/>
                      <a:pt x="2969016" y="1505011"/>
                    </a:cubicBezTo>
                    <a:lnTo>
                      <a:pt x="2633519" y="1311285"/>
                    </a:lnTo>
                    <a:cubicBezTo>
                      <a:pt x="2632875" y="1304701"/>
                      <a:pt x="2628724" y="1299119"/>
                      <a:pt x="2622927" y="1296614"/>
                    </a:cubicBezTo>
                    <a:lnTo>
                      <a:pt x="2622927" y="905154"/>
                    </a:lnTo>
                    <a:cubicBezTo>
                      <a:pt x="2634736" y="902005"/>
                      <a:pt x="2643467" y="891342"/>
                      <a:pt x="2643467" y="878603"/>
                    </a:cubicBezTo>
                    <a:cubicBezTo>
                      <a:pt x="2643467" y="876170"/>
                      <a:pt x="2643037" y="873880"/>
                      <a:pt x="2642465" y="871590"/>
                    </a:cubicBezTo>
                    <a:lnTo>
                      <a:pt x="2988624" y="671780"/>
                    </a:lnTo>
                    <a:lnTo>
                      <a:pt x="3343730" y="876814"/>
                    </a:lnTo>
                    <a:cubicBezTo>
                      <a:pt x="3343730" y="877458"/>
                      <a:pt x="3343515" y="878031"/>
                      <a:pt x="3343515" y="878675"/>
                    </a:cubicBezTo>
                    <a:cubicBezTo>
                      <a:pt x="3343515" y="886046"/>
                      <a:pt x="3347952" y="892344"/>
                      <a:pt x="3354321" y="895063"/>
                    </a:cubicBezTo>
                    <a:lnTo>
                      <a:pt x="3354321" y="1286523"/>
                    </a:lnTo>
                    <a:cubicBezTo>
                      <a:pt x="3342513" y="1289601"/>
                      <a:pt x="3333710" y="1300335"/>
                      <a:pt x="3333710" y="1313074"/>
                    </a:cubicBezTo>
                    <a:close/>
                    <a:moveTo>
                      <a:pt x="2971091" y="1960665"/>
                    </a:moveTo>
                    <a:lnTo>
                      <a:pt x="2626577" y="2159616"/>
                    </a:lnTo>
                    <a:cubicBezTo>
                      <a:pt x="2623643" y="2157398"/>
                      <a:pt x="2619993" y="2156038"/>
                      <a:pt x="2615986" y="2156038"/>
                    </a:cubicBezTo>
                    <a:cubicBezTo>
                      <a:pt x="2611978" y="2156038"/>
                      <a:pt x="2608400" y="2157398"/>
                      <a:pt x="2605394" y="2159616"/>
                    </a:cubicBezTo>
                    <a:lnTo>
                      <a:pt x="2260880" y="1960737"/>
                    </a:lnTo>
                    <a:cubicBezTo>
                      <a:pt x="2260952" y="1960021"/>
                      <a:pt x="2261095" y="1959377"/>
                      <a:pt x="2261095" y="1958662"/>
                    </a:cubicBezTo>
                    <a:cubicBezTo>
                      <a:pt x="2261095" y="1951290"/>
                      <a:pt x="2256658" y="1944993"/>
                      <a:pt x="2250289" y="1942273"/>
                    </a:cubicBezTo>
                    <a:lnTo>
                      <a:pt x="2250289" y="1551099"/>
                    </a:lnTo>
                    <a:cubicBezTo>
                      <a:pt x="2262097" y="1547950"/>
                      <a:pt x="2270828" y="1537287"/>
                      <a:pt x="2270828" y="1524548"/>
                    </a:cubicBezTo>
                    <a:cubicBezTo>
                      <a:pt x="2270828" y="1523260"/>
                      <a:pt x="2270613" y="1521972"/>
                      <a:pt x="2270470" y="1520756"/>
                    </a:cubicBezTo>
                    <a:lnTo>
                      <a:pt x="2605394" y="1327387"/>
                    </a:lnTo>
                    <a:cubicBezTo>
                      <a:pt x="2608400" y="1329606"/>
                      <a:pt x="2611978" y="1330965"/>
                      <a:pt x="2615986" y="1330965"/>
                    </a:cubicBezTo>
                    <a:cubicBezTo>
                      <a:pt x="2619993" y="1330965"/>
                      <a:pt x="2623643" y="1329606"/>
                      <a:pt x="2626577" y="1327387"/>
                    </a:cubicBezTo>
                    <a:lnTo>
                      <a:pt x="2961501" y="1520756"/>
                    </a:lnTo>
                    <a:cubicBezTo>
                      <a:pt x="2961358" y="1522044"/>
                      <a:pt x="2961143" y="1523260"/>
                      <a:pt x="2961143" y="1524548"/>
                    </a:cubicBezTo>
                    <a:cubicBezTo>
                      <a:pt x="2961143" y="1537359"/>
                      <a:pt x="2969874" y="1548022"/>
                      <a:pt x="2981683" y="1551099"/>
                    </a:cubicBezTo>
                    <a:lnTo>
                      <a:pt x="2981683" y="1942273"/>
                    </a:lnTo>
                    <a:cubicBezTo>
                      <a:pt x="2975313" y="1944993"/>
                      <a:pt x="2970876" y="1951290"/>
                      <a:pt x="2970876" y="1958662"/>
                    </a:cubicBezTo>
                    <a:cubicBezTo>
                      <a:pt x="2970876" y="1959377"/>
                      <a:pt x="2971019" y="1960021"/>
                      <a:pt x="2971091" y="1960737"/>
                    </a:cubicBezTo>
                    <a:close/>
                    <a:moveTo>
                      <a:pt x="1888170" y="1311356"/>
                    </a:moveTo>
                    <a:cubicBezTo>
                      <a:pt x="1887526" y="1304772"/>
                      <a:pt x="1883375" y="1299262"/>
                      <a:pt x="1877578" y="1296757"/>
                    </a:cubicBezTo>
                    <a:lnTo>
                      <a:pt x="1877578" y="905297"/>
                    </a:lnTo>
                    <a:cubicBezTo>
                      <a:pt x="1889387" y="902148"/>
                      <a:pt x="1898118" y="891485"/>
                      <a:pt x="1898118" y="878746"/>
                    </a:cubicBezTo>
                    <a:cubicBezTo>
                      <a:pt x="1898118" y="876313"/>
                      <a:pt x="1897688" y="874023"/>
                      <a:pt x="1897116" y="871733"/>
                    </a:cubicBezTo>
                    <a:lnTo>
                      <a:pt x="2229964" y="679509"/>
                    </a:lnTo>
                    <a:cubicBezTo>
                      <a:pt x="2233256" y="683159"/>
                      <a:pt x="2237908" y="685521"/>
                      <a:pt x="2243204" y="685521"/>
                    </a:cubicBezTo>
                    <a:cubicBezTo>
                      <a:pt x="2248500" y="685521"/>
                      <a:pt x="2253223" y="683159"/>
                      <a:pt x="2256443" y="679509"/>
                    </a:cubicBezTo>
                    <a:lnTo>
                      <a:pt x="2589292" y="871661"/>
                    </a:lnTo>
                    <a:cubicBezTo>
                      <a:pt x="2588719" y="873880"/>
                      <a:pt x="2588290" y="876241"/>
                      <a:pt x="2588290" y="878675"/>
                    </a:cubicBezTo>
                    <a:cubicBezTo>
                      <a:pt x="2588290" y="891485"/>
                      <a:pt x="2597021" y="902148"/>
                      <a:pt x="2608901" y="905225"/>
                    </a:cubicBezTo>
                    <a:lnTo>
                      <a:pt x="2608901" y="1296686"/>
                    </a:lnTo>
                    <a:cubicBezTo>
                      <a:pt x="2603032" y="1299190"/>
                      <a:pt x="2598953" y="1304772"/>
                      <a:pt x="2598309" y="1311356"/>
                    </a:cubicBezTo>
                    <a:lnTo>
                      <a:pt x="2262813" y="1505083"/>
                    </a:lnTo>
                    <a:cubicBezTo>
                      <a:pt x="2257803" y="1500002"/>
                      <a:pt x="2250861" y="1496924"/>
                      <a:pt x="2243204" y="1496924"/>
                    </a:cubicBezTo>
                    <a:cubicBezTo>
                      <a:pt x="2235546" y="1496924"/>
                      <a:pt x="2228605" y="1500073"/>
                      <a:pt x="2223595" y="1505083"/>
                    </a:cubicBezTo>
                    <a:lnTo>
                      <a:pt x="1888098" y="1311356"/>
                    </a:lnTo>
                    <a:close/>
                    <a:moveTo>
                      <a:pt x="4079203" y="1313074"/>
                    </a:moveTo>
                    <a:cubicBezTo>
                      <a:pt x="4079203" y="1314362"/>
                      <a:pt x="4079418" y="1315650"/>
                      <a:pt x="4079560" y="1316867"/>
                    </a:cubicBezTo>
                    <a:lnTo>
                      <a:pt x="3744637" y="1510235"/>
                    </a:lnTo>
                    <a:cubicBezTo>
                      <a:pt x="3741703" y="1508017"/>
                      <a:pt x="3738053" y="1506657"/>
                      <a:pt x="3734045" y="1506657"/>
                    </a:cubicBezTo>
                    <a:cubicBezTo>
                      <a:pt x="3730037" y="1506657"/>
                      <a:pt x="3726388" y="1508017"/>
                      <a:pt x="3723453" y="1510235"/>
                    </a:cubicBezTo>
                    <a:lnTo>
                      <a:pt x="3388529" y="1316867"/>
                    </a:lnTo>
                    <a:cubicBezTo>
                      <a:pt x="3388673" y="1315579"/>
                      <a:pt x="3388887" y="1314362"/>
                      <a:pt x="3388887" y="1313074"/>
                    </a:cubicBezTo>
                    <a:cubicBezTo>
                      <a:pt x="3388887" y="1300264"/>
                      <a:pt x="3380156" y="1289601"/>
                      <a:pt x="3368348" y="1286523"/>
                    </a:cubicBezTo>
                    <a:lnTo>
                      <a:pt x="3368348" y="895063"/>
                    </a:lnTo>
                    <a:cubicBezTo>
                      <a:pt x="3374717" y="892344"/>
                      <a:pt x="3379154" y="886046"/>
                      <a:pt x="3379154" y="878746"/>
                    </a:cubicBezTo>
                    <a:cubicBezTo>
                      <a:pt x="3379154" y="878102"/>
                      <a:pt x="3379011" y="877530"/>
                      <a:pt x="3378940" y="876886"/>
                    </a:cubicBezTo>
                    <a:lnTo>
                      <a:pt x="3714436" y="683159"/>
                    </a:lnTo>
                    <a:cubicBezTo>
                      <a:pt x="3719446" y="688240"/>
                      <a:pt x="3726388" y="691318"/>
                      <a:pt x="3734045" y="691318"/>
                    </a:cubicBezTo>
                    <a:cubicBezTo>
                      <a:pt x="3741703" y="691318"/>
                      <a:pt x="3748644" y="688169"/>
                      <a:pt x="3753654" y="683159"/>
                    </a:cubicBezTo>
                    <a:lnTo>
                      <a:pt x="4089150" y="876886"/>
                    </a:lnTo>
                    <a:cubicBezTo>
                      <a:pt x="4089150" y="877530"/>
                      <a:pt x="4088935" y="878102"/>
                      <a:pt x="4088935" y="878746"/>
                    </a:cubicBezTo>
                    <a:cubicBezTo>
                      <a:pt x="4088935" y="886117"/>
                      <a:pt x="4093372" y="892415"/>
                      <a:pt x="4099742" y="895135"/>
                    </a:cubicBezTo>
                    <a:lnTo>
                      <a:pt x="4099742" y="1286595"/>
                    </a:lnTo>
                    <a:cubicBezTo>
                      <a:pt x="4087933" y="1289744"/>
                      <a:pt x="4079131" y="1300407"/>
                      <a:pt x="4079131" y="1313146"/>
                    </a:cubicBezTo>
                    <a:close/>
                    <a:moveTo>
                      <a:pt x="3350743" y="32133"/>
                    </a:moveTo>
                    <a:cubicBezTo>
                      <a:pt x="3353677" y="34351"/>
                      <a:pt x="3357327" y="35711"/>
                      <a:pt x="3361335" y="35711"/>
                    </a:cubicBezTo>
                    <a:cubicBezTo>
                      <a:pt x="3365342" y="35711"/>
                      <a:pt x="3368992" y="34351"/>
                      <a:pt x="3371926" y="32133"/>
                    </a:cubicBezTo>
                    <a:lnTo>
                      <a:pt x="3708496" y="226432"/>
                    </a:lnTo>
                    <a:cubicBezTo>
                      <a:pt x="3707208" y="229580"/>
                      <a:pt x="3706492" y="233087"/>
                      <a:pt x="3706492" y="236665"/>
                    </a:cubicBezTo>
                    <a:cubicBezTo>
                      <a:pt x="3706492" y="249475"/>
                      <a:pt x="3715223" y="260139"/>
                      <a:pt x="3727103" y="263216"/>
                    </a:cubicBezTo>
                    <a:lnTo>
                      <a:pt x="3727103" y="637071"/>
                    </a:lnTo>
                    <a:cubicBezTo>
                      <a:pt x="3715295" y="640220"/>
                      <a:pt x="3706492" y="650883"/>
                      <a:pt x="3706492" y="663622"/>
                    </a:cubicBezTo>
                    <a:cubicBezTo>
                      <a:pt x="3706492" y="666055"/>
                      <a:pt x="3706922" y="668345"/>
                      <a:pt x="3707494" y="670635"/>
                    </a:cubicBezTo>
                    <a:lnTo>
                      <a:pt x="3371926" y="864362"/>
                    </a:lnTo>
                    <a:cubicBezTo>
                      <a:pt x="3368992" y="862143"/>
                      <a:pt x="3365342" y="860783"/>
                      <a:pt x="3361335" y="860783"/>
                    </a:cubicBezTo>
                    <a:cubicBezTo>
                      <a:pt x="3357327" y="860783"/>
                      <a:pt x="3353677" y="862143"/>
                      <a:pt x="3350743" y="864362"/>
                    </a:cubicBezTo>
                    <a:lnTo>
                      <a:pt x="2995638" y="659328"/>
                    </a:lnTo>
                    <a:lnTo>
                      <a:pt x="2995638" y="254413"/>
                    </a:lnTo>
                    <a:cubicBezTo>
                      <a:pt x="3007446" y="251265"/>
                      <a:pt x="3016177" y="240601"/>
                      <a:pt x="3016177" y="227863"/>
                    </a:cubicBezTo>
                    <a:cubicBezTo>
                      <a:pt x="3016177" y="227004"/>
                      <a:pt x="3016034" y="226217"/>
                      <a:pt x="3015891" y="225358"/>
                    </a:cubicBezTo>
                    <a:lnTo>
                      <a:pt x="3350672" y="32061"/>
                    </a:lnTo>
                    <a:close/>
                    <a:moveTo>
                      <a:pt x="2605322" y="32133"/>
                    </a:moveTo>
                    <a:cubicBezTo>
                      <a:pt x="2608257" y="34351"/>
                      <a:pt x="2611906" y="35711"/>
                      <a:pt x="2615914" y="35711"/>
                    </a:cubicBezTo>
                    <a:cubicBezTo>
                      <a:pt x="2619922" y="35711"/>
                      <a:pt x="2623572" y="34351"/>
                      <a:pt x="2626506" y="32133"/>
                    </a:cubicBezTo>
                    <a:lnTo>
                      <a:pt x="2961287" y="225430"/>
                    </a:lnTo>
                    <a:cubicBezTo>
                      <a:pt x="2961215" y="226288"/>
                      <a:pt x="2961000" y="227076"/>
                      <a:pt x="2961000" y="227934"/>
                    </a:cubicBezTo>
                    <a:cubicBezTo>
                      <a:pt x="2961000" y="240745"/>
                      <a:pt x="2969731" y="251408"/>
                      <a:pt x="2981611" y="254485"/>
                    </a:cubicBezTo>
                    <a:lnTo>
                      <a:pt x="2981611" y="659400"/>
                    </a:lnTo>
                    <a:lnTo>
                      <a:pt x="2635523" y="859209"/>
                    </a:lnTo>
                    <a:cubicBezTo>
                      <a:pt x="2630513" y="854128"/>
                      <a:pt x="2623572" y="851051"/>
                      <a:pt x="2615914" y="851051"/>
                    </a:cubicBezTo>
                    <a:cubicBezTo>
                      <a:pt x="2608257" y="851051"/>
                      <a:pt x="2601315" y="854199"/>
                      <a:pt x="2596305" y="859209"/>
                    </a:cubicBezTo>
                    <a:lnTo>
                      <a:pt x="2260737" y="665483"/>
                    </a:lnTo>
                    <a:cubicBezTo>
                      <a:pt x="2259950" y="659113"/>
                      <a:pt x="2255871" y="653746"/>
                      <a:pt x="2250146" y="651313"/>
                    </a:cubicBezTo>
                    <a:lnTo>
                      <a:pt x="2250146" y="254485"/>
                    </a:lnTo>
                    <a:cubicBezTo>
                      <a:pt x="2261954" y="251336"/>
                      <a:pt x="2270756" y="240673"/>
                      <a:pt x="2270756" y="227934"/>
                    </a:cubicBezTo>
                    <a:cubicBezTo>
                      <a:pt x="2270756" y="227076"/>
                      <a:pt x="2270613" y="226288"/>
                      <a:pt x="2270470" y="225430"/>
                    </a:cubicBezTo>
                    <a:lnTo>
                      <a:pt x="2605251" y="32133"/>
                    </a:lnTo>
                    <a:close/>
                    <a:moveTo>
                      <a:pt x="2236190" y="254485"/>
                    </a:moveTo>
                    <a:lnTo>
                      <a:pt x="2236190" y="651313"/>
                    </a:lnTo>
                    <a:cubicBezTo>
                      <a:pt x="2230465" y="653746"/>
                      <a:pt x="2226386" y="659113"/>
                      <a:pt x="2225599" y="665554"/>
                    </a:cubicBezTo>
                    <a:lnTo>
                      <a:pt x="1890031" y="859281"/>
                    </a:lnTo>
                    <a:cubicBezTo>
                      <a:pt x="1885021" y="854199"/>
                      <a:pt x="1878079" y="851122"/>
                      <a:pt x="1870422" y="851122"/>
                    </a:cubicBezTo>
                    <a:cubicBezTo>
                      <a:pt x="1862764" y="851122"/>
                      <a:pt x="1855823" y="854271"/>
                      <a:pt x="1850813" y="859281"/>
                    </a:cubicBezTo>
                    <a:lnTo>
                      <a:pt x="1504725" y="659471"/>
                    </a:lnTo>
                    <a:lnTo>
                      <a:pt x="1504725" y="261141"/>
                    </a:lnTo>
                    <a:cubicBezTo>
                      <a:pt x="1516533" y="257992"/>
                      <a:pt x="1525336" y="247329"/>
                      <a:pt x="1525336" y="234590"/>
                    </a:cubicBezTo>
                    <a:cubicBezTo>
                      <a:pt x="1525336" y="231656"/>
                      <a:pt x="1524763" y="228865"/>
                      <a:pt x="1523904" y="226145"/>
                    </a:cubicBezTo>
                    <a:lnTo>
                      <a:pt x="1859902" y="32204"/>
                    </a:lnTo>
                    <a:cubicBezTo>
                      <a:pt x="1862836" y="34423"/>
                      <a:pt x="1866486" y="35782"/>
                      <a:pt x="1870493" y="35782"/>
                    </a:cubicBezTo>
                    <a:cubicBezTo>
                      <a:pt x="1874501" y="35782"/>
                      <a:pt x="1878151" y="34423"/>
                      <a:pt x="1881085" y="32204"/>
                    </a:cubicBezTo>
                    <a:lnTo>
                      <a:pt x="2215866" y="225501"/>
                    </a:lnTo>
                    <a:cubicBezTo>
                      <a:pt x="2215794" y="226360"/>
                      <a:pt x="2215580" y="227147"/>
                      <a:pt x="2215580" y="228006"/>
                    </a:cubicBezTo>
                    <a:cubicBezTo>
                      <a:pt x="2215580" y="240816"/>
                      <a:pt x="2224311" y="251479"/>
                      <a:pt x="2236119" y="254557"/>
                    </a:cubicBezTo>
                    <a:close/>
                    <a:moveTo>
                      <a:pt x="732754" y="687095"/>
                    </a:moveTo>
                    <a:cubicBezTo>
                      <a:pt x="737763" y="692176"/>
                      <a:pt x="744705" y="695254"/>
                      <a:pt x="752362" y="695254"/>
                    </a:cubicBezTo>
                    <a:cubicBezTo>
                      <a:pt x="760020" y="695254"/>
                      <a:pt x="766962" y="692105"/>
                      <a:pt x="771971" y="687095"/>
                    </a:cubicBezTo>
                    <a:lnTo>
                      <a:pt x="1098808" y="875812"/>
                    </a:lnTo>
                    <a:cubicBezTo>
                      <a:pt x="1098021" y="878388"/>
                      <a:pt x="1097449" y="881036"/>
                      <a:pt x="1097449" y="883899"/>
                    </a:cubicBezTo>
                    <a:cubicBezTo>
                      <a:pt x="1097449" y="896709"/>
                      <a:pt x="1106180" y="907372"/>
                      <a:pt x="1118059" y="910449"/>
                    </a:cubicBezTo>
                    <a:lnTo>
                      <a:pt x="1118059" y="1295612"/>
                    </a:lnTo>
                    <a:cubicBezTo>
                      <a:pt x="1111118" y="1298403"/>
                      <a:pt x="1106251" y="1305130"/>
                      <a:pt x="1106251" y="1313074"/>
                    </a:cubicBezTo>
                    <a:cubicBezTo>
                      <a:pt x="1106251" y="1314004"/>
                      <a:pt x="1106394" y="1314863"/>
                      <a:pt x="1106537" y="1315722"/>
                    </a:cubicBezTo>
                    <a:lnTo>
                      <a:pt x="771900" y="1508947"/>
                    </a:lnTo>
                    <a:cubicBezTo>
                      <a:pt x="766890" y="1503938"/>
                      <a:pt x="760020" y="1500860"/>
                      <a:pt x="752434" y="1500860"/>
                    </a:cubicBezTo>
                    <a:cubicBezTo>
                      <a:pt x="744848" y="1500860"/>
                      <a:pt x="737906" y="1503938"/>
                      <a:pt x="732968" y="1508947"/>
                    </a:cubicBezTo>
                    <a:lnTo>
                      <a:pt x="398975" y="1316080"/>
                    </a:lnTo>
                    <a:cubicBezTo>
                      <a:pt x="399118" y="1315078"/>
                      <a:pt x="399261" y="1314147"/>
                      <a:pt x="399261" y="1313074"/>
                    </a:cubicBezTo>
                    <a:cubicBezTo>
                      <a:pt x="399261" y="1304772"/>
                      <a:pt x="394037" y="1297759"/>
                      <a:pt x="386737" y="1294896"/>
                    </a:cubicBezTo>
                    <a:lnTo>
                      <a:pt x="386737" y="886905"/>
                    </a:lnTo>
                    <a:lnTo>
                      <a:pt x="732825" y="687095"/>
                    </a:lnTo>
                    <a:close/>
                    <a:moveTo>
                      <a:pt x="14027" y="1532277"/>
                    </a:moveTo>
                    <a:lnTo>
                      <a:pt x="367558" y="1328174"/>
                    </a:lnTo>
                    <a:cubicBezTo>
                      <a:pt x="370921" y="1330894"/>
                      <a:pt x="375072" y="1332540"/>
                      <a:pt x="379724" y="1332540"/>
                    </a:cubicBezTo>
                    <a:cubicBezTo>
                      <a:pt x="384375" y="1332540"/>
                      <a:pt x="388455" y="1330894"/>
                      <a:pt x="391747" y="1328246"/>
                    </a:cubicBezTo>
                    <a:lnTo>
                      <a:pt x="725883" y="1521185"/>
                    </a:lnTo>
                    <a:cubicBezTo>
                      <a:pt x="725239" y="1523475"/>
                      <a:pt x="724810" y="1525908"/>
                      <a:pt x="724810" y="1528413"/>
                    </a:cubicBezTo>
                    <a:cubicBezTo>
                      <a:pt x="724810" y="1541223"/>
                      <a:pt x="733541" y="1551886"/>
                      <a:pt x="745421" y="1554964"/>
                    </a:cubicBezTo>
                    <a:lnTo>
                      <a:pt x="745421" y="1944849"/>
                    </a:lnTo>
                    <a:cubicBezTo>
                      <a:pt x="738765" y="1947497"/>
                      <a:pt x="734042" y="1953795"/>
                      <a:pt x="733612" y="1961310"/>
                    </a:cubicBezTo>
                    <a:lnTo>
                      <a:pt x="379724" y="2165627"/>
                    </a:lnTo>
                    <a:lnTo>
                      <a:pt x="14027" y="1954582"/>
                    </a:lnTo>
                    <a:lnTo>
                      <a:pt x="14027" y="1532277"/>
                    </a:lnTo>
                    <a:close/>
                    <a:moveTo>
                      <a:pt x="405272" y="2614626"/>
                    </a:moveTo>
                    <a:cubicBezTo>
                      <a:pt x="406561" y="2611477"/>
                      <a:pt x="407276" y="2607970"/>
                      <a:pt x="407276" y="2604321"/>
                    </a:cubicBezTo>
                    <a:cubicBezTo>
                      <a:pt x="407276" y="2591511"/>
                      <a:pt x="398545" y="2580847"/>
                      <a:pt x="386665" y="2577770"/>
                    </a:cubicBezTo>
                    <a:lnTo>
                      <a:pt x="386665" y="2181658"/>
                    </a:lnTo>
                    <a:lnTo>
                      <a:pt x="740769" y="1977197"/>
                    </a:lnTo>
                    <a:cubicBezTo>
                      <a:pt x="743989" y="1979702"/>
                      <a:pt x="747997" y="1981276"/>
                      <a:pt x="752362" y="1981276"/>
                    </a:cubicBezTo>
                    <a:cubicBezTo>
                      <a:pt x="756728" y="1981276"/>
                      <a:pt x="760736" y="1979702"/>
                      <a:pt x="763956" y="1977197"/>
                    </a:cubicBezTo>
                    <a:lnTo>
                      <a:pt x="1097878" y="2169993"/>
                    </a:lnTo>
                    <a:cubicBezTo>
                      <a:pt x="1097735" y="2171281"/>
                      <a:pt x="1097520" y="2172498"/>
                      <a:pt x="1097520" y="2173786"/>
                    </a:cubicBezTo>
                    <a:cubicBezTo>
                      <a:pt x="1097520" y="2186596"/>
                      <a:pt x="1106251" y="2197259"/>
                      <a:pt x="1118131" y="2200337"/>
                    </a:cubicBezTo>
                    <a:lnTo>
                      <a:pt x="1118131" y="2577770"/>
                    </a:lnTo>
                    <a:cubicBezTo>
                      <a:pt x="1106323" y="2580919"/>
                      <a:pt x="1097520" y="2591582"/>
                      <a:pt x="1097520" y="2604321"/>
                    </a:cubicBezTo>
                    <a:cubicBezTo>
                      <a:pt x="1097520" y="2607970"/>
                      <a:pt x="1098236" y="2611406"/>
                      <a:pt x="1099524" y="2614626"/>
                    </a:cubicBezTo>
                    <a:lnTo>
                      <a:pt x="752362" y="2815080"/>
                    </a:lnTo>
                    <a:lnTo>
                      <a:pt x="405201" y="2614626"/>
                    </a:lnTo>
                    <a:close/>
                    <a:moveTo>
                      <a:pt x="1125144" y="2146233"/>
                    </a:moveTo>
                    <a:cubicBezTo>
                      <a:pt x="1117487" y="2146233"/>
                      <a:pt x="1110545" y="2149382"/>
                      <a:pt x="1105536" y="2154392"/>
                    </a:cubicBezTo>
                    <a:lnTo>
                      <a:pt x="771184" y="1961381"/>
                    </a:lnTo>
                    <a:cubicBezTo>
                      <a:pt x="770755" y="1953867"/>
                      <a:pt x="766031" y="1947569"/>
                      <a:pt x="759376" y="1944921"/>
                    </a:cubicBezTo>
                    <a:lnTo>
                      <a:pt x="759376" y="1555035"/>
                    </a:lnTo>
                    <a:cubicBezTo>
                      <a:pt x="771184" y="1551886"/>
                      <a:pt x="779986" y="1541223"/>
                      <a:pt x="779986" y="1528485"/>
                    </a:cubicBezTo>
                    <a:cubicBezTo>
                      <a:pt x="779986" y="1525980"/>
                      <a:pt x="779557" y="1523618"/>
                      <a:pt x="778913" y="1521257"/>
                    </a:cubicBezTo>
                    <a:lnTo>
                      <a:pt x="1113694" y="1327959"/>
                    </a:lnTo>
                    <a:cubicBezTo>
                      <a:pt x="1116843" y="1330393"/>
                      <a:pt x="1120779" y="1331896"/>
                      <a:pt x="1125144" y="1331896"/>
                    </a:cubicBezTo>
                    <a:cubicBezTo>
                      <a:pt x="1129510" y="1331896"/>
                      <a:pt x="1133374" y="1330393"/>
                      <a:pt x="1136595" y="1327959"/>
                    </a:cubicBezTo>
                    <a:lnTo>
                      <a:pt x="1471376" y="1521257"/>
                    </a:lnTo>
                    <a:cubicBezTo>
                      <a:pt x="1470731" y="1523547"/>
                      <a:pt x="1470302" y="1525980"/>
                      <a:pt x="1470302" y="1528485"/>
                    </a:cubicBezTo>
                    <a:cubicBezTo>
                      <a:pt x="1470302" y="1541295"/>
                      <a:pt x="1479033" y="1551958"/>
                      <a:pt x="1490913" y="1555035"/>
                    </a:cubicBezTo>
                    <a:lnTo>
                      <a:pt x="1490913" y="1946066"/>
                    </a:lnTo>
                    <a:cubicBezTo>
                      <a:pt x="1485044" y="1948571"/>
                      <a:pt x="1480965" y="1954153"/>
                      <a:pt x="1480321" y="1960737"/>
                    </a:cubicBezTo>
                    <a:lnTo>
                      <a:pt x="1144825" y="2154463"/>
                    </a:lnTo>
                    <a:cubicBezTo>
                      <a:pt x="1139815" y="2149382"/>
                      <a:pt x="1132873" y="2146305"/>
                      <a:pt x="1125216" y="2146305"/>
                    </a:cubicBezTo>
                    <a:close/>
                    <a:moveTo>
                      <a:pt x="1515460" y="1960737"/>
                    </a:moveTo>
                    <a:cubicBezTo>
                      <a:pt x="1514816" y="1954153"/>
                      <a:pt x="1510665" y="1948571"/>
                      <a:pt x="1504868" y="1946066"/>
                    </a:cubicBezTo>
                    <a:lnTo>
                      <a:pt x="1504868" y="1555035"/>
                    </a:lnTo>
                    <a:cubicBezTo>
                      <a:pt x="1516676" y="1551886"/>
                      <a:pt x="1525479" y="1541223"/>
                      <a:pt x="1525479" y="1528485"/>
                    </a:cubicBezTo>
                    <a:cubicBezTo>
                      <a:pt x="1525479" y="1525980"/>
                      <a:pt x="1525049" y="1523618"/>
                      <a:pt x="1524405" y="1521257"/>
                    </a:cubicBezTo>
                    <a:lnTo>
                      <a:pt x="1860117" y="1327459"/>
                    </a:lnTo>
                    <a:cubicBezTo>
                      <a:pt x="1863051" y="1329606"/>
                      <a:pt x="1866700" y="1330965"/>
                      <a:pt x="1870565" y="1330965"/>
                    </a:cubicBezTo>
                    <a:cubicBezTo>
                      <a:pt x="1874430" y="1330965"/>
                      <a:pt x="1878222" y="1329606"/>
                      <a:pt x="1881156" y="1327387"/>
                    </a:cubicBezTo>
                    <a:lnTo>
                      <a:pt x="2216081" y="1520756"/>
                    </a:lnTo>
                    <a:cubicBezTo>
                      <a:pt x="2215938" y="1522044"/>
                      <a:pt x="2215723" y="1523260"/>
                      <a:pt x="2215723" y="1524548"/>
                    </a:cubicBezTo>
                    <a:cubicBezTo>
                      <a:pt x="2215723" y="1537359"/>
                      <a:pt x="2224454" y="1548022"/>
                      <a:pt x="2236333" y="1551099"/>
                    </a:cubicBezTo>
                    <a:lnTo>
                      <a:pt x="2236333" y="1942273"/>
                    </a:lnTo>
                    <a:cubicBezTo>
                      <a:pt x="2229964" y="1944993"/>
                      <a:pt x="2225527" y="1951290"/>
                      <a:pt x="2225527" y="1958590"/>
                    </a:cubicBezTo>
                    <a:cubicBezTo>
                      <a:pt x="2225527" y="1959306"/>
                      <a:pt x="2225670" y="1959950"/>
                      <a:pt x="2225742" y="1960665"/>
                    </a:cubicBezTo>
                    <a:lnTo>
                      <a:pt x="1890174" y="2154392"/>
                    </a:lnTo>
                    <a:cubicBezTo>
                      <a:pt x="1885164" y="2149382"/>
                      <a:pt x="1878222" y="2146233"/>
                      <a:pt x="1870637" y="2146233"/>
                    </a:cubicBezTo>
                    <a:cubicBezTo>
                      <a:pt x="1863051" y="2146233"/>
                      <a:pt x="1856037" y="2149382"/>
                      <a:pt x="1851028" y="2154392"/>
                    </a:cubicBezTo>
                    <a:lnTo>
                      <a:pt x="1515531" y="1960737"/>
                    </a:lnTo>
                    <a:close/>
                    <a:moveTo>
                      <a:pt x="2243204" y="2811287"/>
                    </a:moveTo>
                    <a:lnTo>
                      <a:pt x="1888098" y="2606253"/>
                    </a:lnTo>
                    <a:cubicBezTo>
                      <a:pt x="1888098" y="2605609"/>
                      <a:pt x="1888313" y="2605036"/>
                      <a:pt x="1888313" y="2604392"/>
                    </a:cubicBezTo>
                    <a:cubicBezTo>
                      <a:pt x="1888313" y="2597021"/>
                      <a:pt x="1883876" y="2590723"/>
                      <a:pt x="1877507" y="2588004"/>
                    </a:cubicBezTo>
                    <a:lnTo>
                      <a:pt x="1877507" y="2200408"/>
                    </a:lnTo>
                    <a:cubicBezTo>
                      <a:pt x="1889315" y="2197259"/>
                      <a:pt x="1898118" y="2186596"/>
                      <a:pt x="1898118" y="2173857"/>
                    </a:cubicBezTo>
                    <a:cubicBezTo>
                      <a:pt x="1898118" y="2171353"/>
                      <a:pt x="1897688" y="2168991"/>
                      <a:pt x="1897044" y="2166629"/>
                    </a:cubicBezTo>
                    <a:lnTo>
                      <a:pt x="2232684" y="1972831"/>
                    </a:lnTo>
                    <a:cubicBezTo>
                      <a:pt x="2235618" y="1975050"/>
                      <a:pt x="2239268" y="1976410"/>
                      <a:pt x="2243275" y="1976410"/>
                    </a:cubicBezTo>
                    <a:cubicBezTo>
                      <a:pt x="2247283" y="1976410"/>
                      <a:pt x="2250861" y="1975050"/>
                      <a:pt x="2253867" y="1972831"/>
                    </a:cubicBezTo>
                    <a:lnTo>
                      <a:pt x="2598381" y="2171782"/>
                    </a:lnTo>
                    <a:cubicBezTo>
                      <a:pt x="2598309" y="2172498"/>
                      <a:pt x="2598166" y="2173142"/>
                      <a:pt x="2598166" y="2173857"/>
                    </a:cubicBezTo>
                    <a:cubicBezTo>
                      <a:pt x="2598166" y="2181229"/>
                      <a:pt x="2602603" y="2187455"/>
                      <a:pt x="2608972" y="2190246"/>
                    </a:cubicBezTo>
                    <a:lnTo>
                      <a:pt x="2608972" y="2577842"/>
                    </a:lnTo>
                    <a:cubicBezTo>
                      <a:pt x="2597164" y="2580991"/>
                      <a:pt x="2588361" y="2591654"/>
                      <a:pt x="2588361" y="2604392"/>
                    </a:cubicBezTo>
                    <a:cubicBezTo>
                      <a:pt x="2588361" y="2606825"/>
                      <a:pt x="2588791" y="2609187"/>
                      <a:pt x="2589363" y="2611406"/>
                    </a:cubicBezTo>
                    <a:lnTo>
                      <a:pt x="2243204" y="2811215"/>
                    </a:lnTo>
                    <a:close/>
                    <a:moveTo>
                      <a:pt x="2622927" y="2577842"/>
                    </a:moveTo>
                    <a:lnTo>
                      <a:pt x="2622927" y="2190246"/>
                    </a:lnTo>
                    <a:cubicBezTo>
                      <a:pt x="2629297" y="2187526"/>
                      <a:pt x="2633734" y="2181229"/>
                      <a:pt x="2633734" y="2173857"/>
                    </a:cubicBezTo>
                    <a:cubicBezTo>
                      <a:pt x="2633734" y="2173142"/>
                      <a:pt x="2633591" y="2172498"/>
                      <a:pt x="2633519" y="2171782"/>
                    </a:cubicBezTo>
                    <a:lnTo>
                      <a:pt x="2978033" y="1972831"/>
                    </a:lnTo>
                    <a:cubicBezTo>
                      <a:pt x="2980967" y="1975050"/>
                      <a:pt x="2984617" y="1976410"/>
                      <a:pt x="2988624" y="1976410"/>
                    </a:cubicBezTo>
                    <a:cubicBezTo>
                      <a:pt x="2992632" y="1976410"/>
                      <a:pt x="2996282" y="1975050"/>
                      <a:pt x="2999216" y="1972831"/>
                    </a:cubicBezTo>
                    <a:lnTo>
                      <a:pt x="3354321" y="2177865"/>
                    </a:lnTo>
                    <a:lnTo>
                      <a:pt x="3354321" y="2595590"/>
                    </a:lnTo>
                    <a:cubicBezTo>
                      <a:pt x="3346378" y="2597665"/>
                      <a:pt x="3339937" y="2603176"/>
                      <a:pt x="3336430" y="2610404"/>
                    </a:cubicBezTo>
                    <a:lnTo>
                      <a:pt x="2999216" y="2805132"/>
                    </a:lnTo>
                    <a:cubicBezTo>
                      <a:pt x="2996282" y="2802914"/>
                      <a:pt x="2992632" y="2801554"/>
                      <a:pt x="2988624" y="2801554"/>
                    </a:cubicBezTo>
                    <a:cubicBezTo>
                      <a:pt x="2984617" y="2801554"/>
                      <a:pt x="2980967" y="2802914"/>
                      <a:pt x="2978033" y="2805132"/>
                    </a:cubicBezTo>
                    <a:lnTo>
                      <a:pt x="2642465" y="2611406"/>
                    </a:lnTo>
                    <a:cubicBezTo>
                      <a:pt x="2643037" y="2609116"/>
                      <a:pt x="2643467" y="2606825"/>
                      <a:pt x="2643467" y="2604392"/>
                    </a:cubicBezTo>
                    <a:cubicBezTo>
                      <a:pt x="2643467" y="2591582"/>
                      <a:pt x="2634736" y="2580919"/>
                      <a:pt x="2622856" y="2577842"/>
                    </a:cubicBezTo>
                    <a:close/>
                    <a:moveTo>
                      <a:pt x="3361335" y="2165771"/>
                    </a:moveTo>
                    <a:lnTo>
                      <a:pt x="3006158" y="1960737"/>
                    </a:lnTo>
                    <a:cubicBezTo>
                      <a:pt x="3006229" y="1960021"/>
                      <a:pt x="3006372" y="1959377"/>
                      <a:pt x="3006372" y="1958662"/>
                    </a:cubicBezTo>
                    <a:cubicBezTo>
                      <a:pt x="3006372" y="1951362"/>
                      <a:pt x="3001935" y="1945064"/>
                      <a:pt x="2995566" y="1942345"/>
                    </a:cubicBezTo>
                    <a:lnTo>
                      <a:pt x="2995566" y="1551171"/>
                    </a:lnTo>
                    <a:cubicBezTo>
                      <a:pt x="3007374" y="1548022"/>
                      <a:pt x="3016177" y="1537359"/>
                      <a:pt x="3016177" y="1524620"/>
                    </a:cubicBezTo>
                    <a:cubicBezTo>
                      <a:pt x="3016177" y="1523332"/>
                      <a:pt x="3015962" y="1522044"/>
                      <a:pt x="3015819" y="1520827"/>
                    </a:cubicBezTo>
                    <a:lnTo>
                      <a:pt x="3341726" y="1332683"/>
                    </a:lnTo>
                    <a:cubicBezTo>
                      <a:pt x="3346735" y="1337692"/>
                      <a:pt x="3353677" y="1340841"/>
                      <a:pt x="3361335" y="1340841"/>
                    </a:cubicBezTo>
                    <a:cubicBezTo>
                      <a:pt x="3368992" y="1340841"/>
                      <a:pt x="3375934" y="1337692"/>
                      <a:pt x="3380943" y="1332683"/>
                    </a:cubicBezTo>
                    <a:lnTo>
                      <a:pt x="3716440" y="1526409"/>
                    </a:lnTo>
                    <a:cubicBezTo>
                      <a:pt x="3717084" y="1532993"/>
                      <a:pt x="3721235" y="1538575"/>
                      <a:pt x="3727031" y="1541080"/>
                    </a:cubicBezTo>
                    <a:lnTo>
                      <a:pt x="3727031" y="1932254"/>
                    </a:lnTo>
                    <a:cubicBezTo>
                      <a:pt x="3715223" y="1935403"/>
                      <a:pt x="3706421" y="1946066"/>
                      <a:pt x="3706421" y="1958805"/>
                    </a:cubicBezTo>
                    <a:cubicBezTo>
                      <a:pt x="3706421" y="1961310"/>
                      <a:pt x="3706850" y="1963743"/>
                      <a:pt x="3707494" y="1966033"/>
                    </a:cubicBezTo>
                    <a:lnTo>
                      <a:pt x="3361335" y="2165914"/>
                    </a:lnTo>
                    <a:close/>
                    <a:moveTo>
                      <a:pt x="4472452" y="1532349"/>
                    </a:moveTo>
                    <a:lnTo>
                      <a:pt x="4472452" y="1954654"/>
                    </a:lnTo>
                    <a:lnTo>
                      <a:pt x="4117347" y="2159688"/>
                    </a:lnTo>
                    <a:cubicBezTo>
                      <a:pt x="4114413" y="2157469"/>
                      <a:pt x="4110763" y="2156109"/>
                      <a:pt x="4106755" y="2156109"/>
                    </a:cubicBezTo>
                    <a:cubicBezTo>
                      <a:pt x="4102747" y="2156109"/>
                      <a:pt x="4099098" y="2157469"/>
                      <a:pt x="4096164" y="2159688"/>
                    </a:cubicBezTo>
                    <a:lnTo>
                      <a:pt x="3760595" y="1965961"/>
                    </a:lnTo>
                    <a:cubicBezTo>
                      <a:pt x="3761240" y="1963671"/>
                      <a:pt x="3761669" y="1961238"/>
                      <a:pt x="3761669" y="1958733"/>
                    </a:cubicBezTo>
                    <a:cubicBezTo>
                      <a:pt x="3761669" y="1945923"/>
                      <a:pt x="3752938" y="1935260"/>
                      <a:pt x="3741058" y="1932183"/>
                    </a:cubicBezTo>
                    <a:lnTo>
                      <a:pt x="3741058" y="1541008"/>
                    </a:lnTo>
                    <a:cubicBezTo>
                      <a:pt x="3746927" y="1538504"/>
                      <a:pt x="3751006" y="1532922"/>
                      <a:pt x="3751650" y="1526338"/>
                    </a:cubicBezTo>
                    <a:lnTo>
                      <a:pt x="4087146" y="1332611"/>
                    </a:lnTo>
                    <a:cubicBezTo>
                      <a:pt x="4092156" y="1337692"/>
                      <a:pt x="4099098" y="1340770"/>
                      <a:pt x="4106755" y="1340770"/>
                    </a:cubicBezTo>
                    <a:cubicBezTo>
                      <a:pt x="4114413" y="1340770"/>
                      <a:pt x="4121355" y="1337621"/>
                      <a:pt x="4126364" y="1332611"/>
                    </a:cubicBezTo>
                    <a:lnTo>
                      <a:pt x="4472452" y="1532421"/>
                    </a:lnTo>
                    <a:close/>
                    <a:moveTo>
                      <a:pt x="4472452" y="659471"/>
                    </a:moveTo>
                    <a:lnTo>
                      <a:pt x="4117347" y="864505"/>
                    </a:lnTo>
                    <a:cubicBezTo>
                      <a:pt x="4114413" y="862286"/>
                      <a:pt x="4110763" y="860927"/>
                      <a:pt x="4106755" y="860927"/>
                    </a:cubicBezTo>
                    <a:cubicBezTo>
                      <a:pt x="4102747" y="860927"/>
                      <a:pt x="4099098" y="862286"/>
                      <a:pt x="4096164" y="864505"/>
                    </a:cubicBezTo>
                    <a:lnTo>
                      <a:pt x="3760667" y="670778"/>
                    </a:lnTo>
                    <a:cubicBezTo>
                      <a:pt x="3761240" y="668560"/>
                      <a:pt x="3761669" y="666198"/>
                      <a:pt x="3761669" y="663765"/>
                    </a:cubicBezTo>
                    <a:cubicBezTo>
                      <a:pt x="3761669" y="650955"/>
                      <a:pt x="3752938" y="640292"/>
                      <a:pt x="3741058" y="637214"/>
                    </a:cubicBezTo>
                    <a:lnTo>
                      <a:pt x="3741058" y="263359"/>
                    </a:lnTo>
                    <a:cubicBezTo>
                      <a:pt x="3752867" y="260210"/>
                      <a:pt x="3761669" y="249547"/>
                      <a:pt x="3761669" y="236808"/>
                    </a:cubicBezTo>
                    <a:cubicBezTo>
                      <a:pt x="3761669" y="233159"/>
                      <a:pt x="3760954" y="229724"/>
                      <a:pt x="3759665" y="226575"/>
                    </a:cubicBezTo>
                    <a:lnTo>
                      <a:pt x="4096235" y="32276"/>
                    </a:lnTo>
                    <a:cubicBezTo>
                      <a:pt x="4099169" y="34494"/>
                      <a:pt x="4102819" y="35854"/>
                      <a:pt x="4106827" y="35854"/>
                    </a:cubicBezTo>
                    <a:cubicBezTo>
                      <a:pt x="4110834" y="35854"/>
                      <a:pt x="4114484" y="34494"/>
                      <a:pt x="4117419" y="32276"/>
                    </a:cubicBezTo>
                    <a:lnTo>
                      <a:pt x="4472524" y="237309"/>
                    </a:lnTo>
                    <a:lnTo>
                      <a:pt x="4472524" y="659614"/>
                    </a:lnTo>
                    <a:close/>
                  </a:path>
                </a:pathLst>
              </a:custGeom>
              <a:solidFill>
                <a:srgbClr val="FFFFFF">
                  <a:alpha val="348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>
                <a:off x="1005700" y="4705325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215" name="Google Shape;215;p13"/>
              <p:cNvSpPr/>
              <p:nvPr/>
            </p:nvSpPr>
            <p:spPr>
              <a:xfrm>
                <a:off x="132200" y="4443863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216" name="Google Shape;216;p13"/>
              <p:cNvSpPr/>
              <p:nvPr/>
            </p:nvSpPr>
            <p:spPr>
              <a:xfrm>
                <a:off x="1438258" y="4451059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217" name="Google Shape;217;p13"/>
            <p:cNvGrpSpPr/>
            <p:nvPr/>
          </p:nvGrpSpPr>
          <p:grpSpPr>
            <a:xfrm>
              <a:off x="8129950" y="806696"/>
              <a:ext cx="1667604" cy="2849805"/>
              <a:chOff x="8129950" y="806696"/>
              <a:chExt cx="1667604" cy="2849805"/>
            </a:xfrm>
          </p:grpSpPr>
          <p:grpSp>
            <p:nvGrpSpPr>
              <p:cNvPr id="218" name="Google Shape;218;p13"/>
              <p:cNvGrpSpPr/>
              <p:nvPr/>
            </p:nvGrpSpPr>
            <p:grpSpPr>
              <a:xfrm>
                <a:off x="8129950" y="806696"/>
                <a:ext cx="1667604" cy="2849805"/>
                <a:chOff x="8370913" y="-4"/>
                <a:chExt cx="1667604" cy="2849805"/>
              </a:xfrm>
            </p:grpSpPr>
            <p:pic>
              <p:nvPicPr>
                <p:cNvPr id="219" name="Google Shape;219;p1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38736"/>
                <a:stretch/>
              </p:blipFill>
              <p:spPr>
                <a:xfrm rot="5400000">
                  <a:off x="7552525" y="1009388"/>
                  <a:ext cx="2658801" cy="10220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20" name="Google Shape;220;p13"/>
                <p:cNvSpPr/>
                <p:nvPr/>
              </p:nvSpPr>
              <p:spPr>
                <a:xfrm rot="5400000">
                  <a:off x="7887189" y="484515"/>
                  <a:ext cx="2635848" cy="1666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6550" h="2837121" extrusionOk="0">
                      <a:moveTo>
                        <a:pt x="4486550" y="229079"/>
                      </a:moveTo>
                      <a:lnTo>
                        <a:pt x="4124432" y="19967"/>
                      </a:lnTo>
                      <a:cubicBezTo>
                        <a:pt x="4124503" y="19251"/>
                        <a:pt x="4124646" y="18607"/>
                        <a:pt x="4124646" y="17891"/>
                      </a:cubicBezTo>
                      <a:cubicBezTo>
                        <a:pt x="4124646" y="8087"/>
                        <a:pt x="4116703" y="72"/>
                        <a:pt x="4106827" y="72"/>
                      </a:cubicBezTo>
                      <a:cubicBezTo>
                        <a:pt x="4096951" y="72"/>
                        <a:pt x="4089007" y="8015"/>
                        <a:pt x="4089007" y="17891"/>
                      </a:cubicBezTo>
                      <a:cubicBezTo>
                        <a:pt x="4089007" y="18607"/>
                        <a:pt x="4089150" y="19251"/>
                        <a:pt x="4089222" y="19967"/>
                      </a:cubicBezTo>
                      <a:lnTo>
                        <a:pt x="3751149" y="215124"/>
                      </a:lnTo>
                      <a:cubicBezTo>
                        <a:pt x="3746426" y="211403"/>
                        <a:pt x="3740557" y="209041"/>
                        <a:pt x="3734117" y="209041"/>
                      </a:cubicBezTo>
                      <a:cubicBezTo>
                        <a:pt x="3727676" y="209041"/>
                        <a:pt x="3721736" y="211331"/>
                        <a:pt x="3717084" y="215124"/>
                      </a:cubicBezTo>
                      <a:lnTo>
                        <a:pt x="3379011" y="19967"/>
                      </a:lnTo>
                      <a:cubicBezTo>
                        <a:pt x="3379083" y="19251"/>
                        <a:pt x="3379226" y="18607"/>
                        <a:pt x="3379226" y="17891"/>
                      </a:cubicBezTo>
                      <a:cubicBezTo>
                        <a:pt x="3379226" y="8087"/>
                        <a:pt x="3371282" y="72"/>
                        <a:pt x="3361406" y="72"/>
                      </a:cubicBezTo>
                      <a:cubicBezTo>
                        <a:pt x="3351530" y="72"/>
                        <a:pt x="3343586" y="8015"/>
                        <a:pt x="3343586" y="17891"/>
                      </a:cubicBezTo>
                      <a:cubicBezTo>
                        <a:pt x="3343586" y="18607"/>
                        <a:pt x="3343730" y="19251"/>
                        <a:pt x="3343801" y="19967"/>
                      </a:cubicBezTo>
                      <a:lnTo>
                        <a:pt x="3011167" y="212047"/>
                      </a:lnTo>
                      <a:cubicBezTo>
                        <a:pt x="3006158" y="204962"/>
                        <a:pt x="2997999" y="200382"/>
                        <a:pt x="2988696" y="200382"/>
                      </a:cubicBezTo>
                      <a:cubicBezTo>
                        <a:pt x="2979393" y="200382"/>
                        <a:pt x="2971234" y="205034"/>
                        <a:pt x="2966225" y="212047"/>
                      </a:cubicBezTo>
                      <a:lnTo>
                        <a:pt x="2633591" y="19967"/>
                      </a:lnTo>
                      <a:cubicBezTo>
                        <a:pt x="2633662" y="19251"/>
                        <a:pt x="2633805" y="18607"/>
                        <a:pt x="2633805" y="17891"/>
                      </a:cubicBezTo>
                      <a:cubicBezTo>
                        <a:pt x="2633805" y="8087"/>
                        <a:pt x="2625862" y="72"/>
                        <a:pt x="2615986" y="72"/>
                      </a:cubicBezTo>
                      <a:cubicBezTo>
                        <a:pt x="2606110" y="72"/>
                        <a:pt x="2598166" y="8015"/>
                        <a:pt x="2598166" y="17891"/>
                      </a:cubicBezTo>
                      <a:cubicBezTo>
                        <a:pt x="2598166" y="18607"/>
                        <a:pt x="2598309" y="19251"/>
                        <a:pt x="2598381" y="19967"/>
                      </a:cubicBezTo>
                      <a:lnTo>
                        <a:pt x="2265747" y="211975"/>
                      </a:lnTo>
                      <a:cubicBezTo>
                        <a:pt x="2260737" y="204962"/>
                        <a:pt x="2252579" y="200310"/>
                        <a:pt x="2243275" y="200310"/>
                      </a:cubicBezTo>
                      <a:cubicBezTo>
                        <a:pt x="2233972" y="200310"/>
                        <a:pt x="2225813" y="204962"/>
                        <a:pt x="2220804" y="211975"/>
                      </a:cubicBezTo>
                      <a:lnTo>
                        <a:pt x="1888170" y="19895"/>
                      </a:lnTo>
                      <a:cubicBezTo>
                        <a:pt x="1888242" y="19179"/>
                        <a:pt x="1888385" y="18535"/>
                        <a:pt x="1888385" y="17820"/>
                      </a:cubicBezTo>
                      <a:cubicBezTo>
                        <a:pt x="1888385" y="8015"/>
                        <a:pt x="1880441" y="0"/>
                        <a:pt x="1870565" y="0"/>
                      </a:cubicBezTo>
                      <a:cubicBezTo>
                        <a:pt x="1860689" y="0"/>
                        <a:pt x="1852745" y="7944"/>
                        <a:pt x="1852745" y="17820"/>
                      </a:cubicBezTo>
                      <a:cubicBezTo>
                        <a:pt x="1852745" y="18535"/>
                        <a:pt x="1852888" y="19179"/>
                        <a:pt x="1852960" y="19895"/>
                      </a:cubicBezTo>
                      <a:lnTo>
                        <a:pt x="1516461" y="214194"/>
                      </a:lnTo>
                      <a:cubicBezTo>
                        <a:pt x="1511524" y="209685"/>
                        <a:pt x="1505083" y="206894"/>
                        <a:pt x="1497855" y="206894"/>
                      </a:cubicBezTo>
                      <a:cubicBezTo>
                        <a:pt x="1482611" y="206894"/>
                        <a:pt x="1470302" y="219275"/>
                        <a:pt x="1470302" y="234447"/>
                      </a:cubicBezTo>
                      <a:cubicBezTo>
                        <a:pt x="1470302" y="247257"/>
                        <a:pt x="1479033" y="257920"/>
                        <a:pt x="1490913" y="260997"/>
                      </a:cubicBezTo>
                      <a:lnTo>
                        <a:pt x="1490913" y="663550"/>
                      </a:lnTo>
                      <a:lnTo>
                        <a:pt x="1144109" y="863789"/>
                      </a:lnTo>
                      <a:cubicBezTo>
                        <a:pt x="1139171" y="859137"/>
                        <a:pt x="1132516" y="856203"/>
                        <a:pt x="1125216" y="856203"/>
                      </a:cubicBezTo>
                      <a:cubicBezTo>
                        <a:pt x="1117916" y="856203"/>
                        <a:pt x="1111261" y="859137"/>
                        <a:pt x="1106323" y="863789"/>
                      </a:cubicBezTo>
                      <a:lnTo>
                        <a:pt x="779056" y="674858"/>
                      </a:lnTo>
                      <a:cubicBezTo>
                        <a:pt x="779700" y="672568"/>
                        <a:pt x="780130" y="670134"/>
                        <a:pt x="780130" y="667630"/>
                      </a:cubicBezTo>
                      <a:cubicBezTo>
                        <a:pt x="780130" y="652386"/>
                        <a:pt x="767749" y="640077"/>
                        <a:pt x="752577" y="640077"/>
                      </a:cubicBezTo>
                      <a:cubicBezTo>
                        <a:pt x="737405" y="640077"/>
                        <a:pt x="725025" y="652458"/>
                        <a:pt x="725025" y="667630"/>
                      </a:cubicBezTo>
                      <a:cubicBezTo>
                        <a:pt x="725025" y="670134"/>
                        <a:pt x="725454" y="672496"/>
                        <a:pt x="726098" y="674858"/>
                      </a:cubicBezTo>
                      <a:lnTo>
                        <a:pt x="372925" y="878746"/>
                      </a:lnTo>
                      <a:lnTo>
                        <a:pt x="372925" y="1294825"/>
                      </a:lnTo>
                      <a:cubicBezTo>
                        <a:pt x="365625" y="1297616"/>
                        <a:pt x="360401" y="1304701"/>
                        <a:pt x="360401" y="1313002"/>
                      </a:cubicBezTo>
                      <a:cubicBezTo>
                        <a:pt x="360401" y="1314004"/>
                        <a:pt x="360544" y="1315006"/>
                        <a:pt x="360687" y="1316008"/>
                      </a:cubicBezTo>
                      <a:lnTo>
                        <a:pt x="0" y="1524191"/>
                      </a:lnTo>
                      <a:lnTo>
                        <a:pt x="0" y="1962669"/>
                      </a:lnTo>
                      <a:lnTo>
                        <a:pt x="372710" y="2177865"/>
                      </a:lnTo>
                      <a:lnTo>
                        <a:pt x="372710" y="2577770"/>
                      </a:lnTo>
                      <a:cubicBezTo>
                        <a:pt x="360902" y="2580919"/>
                        <a:pt x="352100" y="2591582"/>
                        <a:pt x="352100" y="2604321"/>
                      </a:cubicBezTo>
                      <a:cubicBezTo>
                        <a:pt x="352100" y="2619564"/>
                        <a:pt x="364480" y="2631873"/>
                        <a:pt x="379652" y="2631873"/>
                      </a:cubicBezTo>
                      <a:cubicBezTo>
                        <a:pt x="386093" y="2631873"/>
                        <a:pt x="391961" y="2629583"/>
                        <a:pt x="396685" y="2625862"/>
                      </a:cubicBezTo>
                      <a:lnTo>
                        <a:pt x="752362" y="2831182"/>
                      </a:lnTo>
                      <a:lnTo>
                        <a:pt x="1108040" y="2625862"/>
                      </a:lnTo>
                      <a:cubicBezTo>
                        <a:pt x="1112764" y="2629583"/>
                        <a:pt x="1118632" y="2631873"/>
                        <a:pt x="1125073" y="2631873"/>
                      </a:cubicBezTo>
                      <a:cubicBezTo>
                        <a:pt x="1140316" y="2631873"/>
                        <a:pt x="1152625" y="2619493"/>
                        <a:pt x="1152625" y="2604321"/>
                      </a:cubicBezTo>
                      <a:cubicBezTo>
                        <a:pt x="1152625" y="2591511"/>
                        <a:pt x="1143894" y="2580847"/>
                        <a:pt x="1132015" y="2577770"/>
                      </a:cubicBezTo>
                      <a:lnTo>
                        <a:pt x="1132015" y="2200337"/>
                      </a:lnTo>
                      <a:cubicBezTo>
                        <a:pt x="1143823" y="2197188"/>
                        <a:pt x="1152625" y="2186525"/>
                        <a:pt x="1152625" y="2173786"/>
                      </a:cubicBezTo>
                      <a:cubicBezTo>
                        <a:pt x="1152625" y="2171281"/>
                        <a:pt x="1152196" y="2168919"/>
                        <a:pt x="1151552" y="2166558"/>
                      </a:cubicBezTo>
                      <a:lnTo>
                        <a:pt x="1484615" y="1974263"/>
                      </a:lnTo>
                      <a:cubicBezTo>
                        <a:pt x="1487907" y="1977841"/>
                        <a:pt x="1492559" y="1980203"/>
                        <a:pt x="1497783" y="1980203"/>
                      </a:cubicBezTo>
                      <a:cubicBezTo>
                        <a:pt x="1503007" y="1980203"/>
                        <a:pt x="1507659" y="1977912"/>
                        <a:pt x="1510951" y="1974263"/>
                      </a:cubicBezTo>
                      <a:lnTo>
                        <a:pt x="1843943" y="2166558"/>
                      </a:lnTo>
                      <a:cubicBezTo>
                        <a:pt x="1843299" y="2168848"/>
                        <a:pt x="1842869" y="2171281"/>
                        <a:pt x="1842869" y="2173786"/>
                      </a:cubicBezTo>
                      <a:cubicBezTo>
                        <a:pt x="1842869" y="2186596"/>
                        <a:pt x="1851600" y="2197259"/>
                        <a:pt x="1863480" y="2200337"/>
                      </a:cubicBezTo>
                      <a:lnTo>
                        <a:pt x="1863480" y="2587932"/>
                      </a:lnTo>
                      <a:cubicBezTo>
                        <a:pt x="1857111" y="2590652"/>
                        <a:pt x="1852674" y="2596949"/>
                        <a:pt x="1852674" y="2604321"/>
                      </a:cubicBezTo>
                      <a:cubicBezTo>
                        <a:pt x="1852674" y="2614125"/>
                        <a:pt x="1860617" y="2622140"/>
                        <a:pt x="1870493" y="2622140"/>
                      </a:cubicBezTo>
                      <a:cubicBezTo>
                        <a:pt x="1874573" y="2622140"/>
                        <a:pt x="1878294" y="2620709"/>
                        <a:pt x="1881228" y="2618419"/>
                      </a:cubicBezTo>
                      <a:lnTo>
                        <a:pt x="2243204" y="2827389"/>
                      </a:lnTo>
                      <a:lnTo>
                        <a:pt x="2596162" y="2623572"/>
                      </a:lnTo>
                      <a:cubicBezTo>
                        <a:pt x="2601172" y="2628724"/>
                        <a:pt x="2608113" y="2631873"/>
                        <a:pt x="2615842" y="2631873"/>
                      </a:cubicBezTo>
                      <a:cubicBezTo>
                        <a:pt x="2623572" y="2631873"/>
                        <a:pt x="2630513" y="2628653"/>
                        <a:pt x="2635523" y="2623572"/>
                      </a:cubicBezTo>
                      <a:lnTo>
                        <a:pt x="2970948" y="2817227"/>
                      </a:lnTo>
                      <a:cubicBezTo>
                        <a:pt x="2970876" y="2817942"/>
                        <a:pt x="2970733" y="2818586"/>
                        <a:pt x="2970733" y="2819302"/>
                      </a:cubicBezTo>
                      <a:cubicBezTo>
                        <a:pt x="2970733" y="2829106"/>
                        <a:pt x="2978677" y="2837122"/>
                        <a:pt x="2988553" y="2837122"/>
                      </a:cubicBezTo>
                      <a:cubicBezTo>
                        <a:pt x="2998429" y="2837122"/>
                        <a:pt x="3006372" y="2829178"/>
                        <a:pt x="3006372" y="2819302"/>
                      </a:cubicBezTo>
                      <a:cubicBezTo>
                        <a:pt x="3006372" y="2818586"/>
                        <a:pt x="3006229" y="2817942"/>
                        <a:pt x="3006158" y="2817227"/>
                      </a:cubicBezTo>
                      <a:lnTo>
                        <a:pt x="3334283" y="2627794"/>
                      </a:lnTo>
                      <a:cubicBezTo>
                        <a:pt x="3336931" y="2640318"/>
                        <a:pt x="3347952" y="2649693"/>
                        <a:pt x="3361263" y="2649693"/>
                      </a:cubicBezTo>
                      <a:cubicBezTo>
                        <a:pt x="3376506" y="2649693"/>
                        <a:pt x="3388816" y="2637312"/>
                        <a:pt x="3388816" y="2622140"/>
                      </a:cubicBezTo>
                      <a:cubicBezTo>
                        <a:pt x="3388816" y="2609330"/>
                        <a:pt x="3380085" y="2598667"/>
                        <a:pt x="3368205" y="2595590"/>
                      </a:cubicBezTo>
                      <a:lnTo>
                        <a:pt x="3368205" y="2177865"/>
                      </a:lnTo>
                      <a:lnTo>
                        <a:pt x="3714365" y="1977984"/>
                      </a:lnTo>
                      <a:cubicBezTo>
                        <a:pt x="3719374" y="1982994"/>
                        <a:pt x="3726316" y="1986143"/>
                        <a:pt x="3733973" y="1986143"/>
                      </a:cubicBezTo>
                      <a:cubicBezTo>
                        <a:pt x="3741631" y="1986143"/>
                        <a:pt x="3748573" y="1982994"/>
                        <a:pt x="3753582" y="1977984"/>
                      </a:cubicBezTo>
                      <a:lnTo>
                        <a:pt x="4089150" y="2171711"/>
                      </a:lnTo>
                      <a:cubicBezTo>
                        <a:pt x="4089079" y="2172426"/>
                        <a:pt x="4088935" y="2173070"/>
                        <a:pt x="4088935" y="2173786"/>
                      </a:cubicBezTo>
                      <a:cubicBezTo>
                        <a:pt x="4088935" y="2183590"/>
                        <a:pt x="4096879" y="2191606"/>
                        <a:pt x="4106755" y="2191606"/>
                      </a:cubicBezTo>
                      <a:cubicBezTo>
                        <a:pt x="4116631" y="2191606"/>
                        <a:pt x="4124575" y="2183662"/>
                        <a:pt x="4124575" y="2173786"/>
                      </a:cubicBezTo>
                      <a:cubicBezTo>
                        <a:pt x="4124575" y="2173070"/>
                        <a:pt x="4124432" y="2172426"/>
                        <a:pt x="4124360" y="2171711"/>
                      </a:cubicBezTo>
                      <a:lnTo>
                        <a:pt x="4486479" y="1962598"/>
                      </a:lnTo>
                      <a:lnTo>
                        <a:pt x="4486479" y="1524119"/>
                      </a:lnTo>
                      <a:lnTo>
                        <a:pt x="4133306" y="1320159"/>
                      </a:lnTo>
                      <a:cubicBezTo>
                        <a:pt x="4133950" y="1317869"/>
                        <a:pt x="4134379" y="1315436"/>
                        <a:pt x="4134379" y="1312931"/>
                      </a:cubicBezTo>
                      <a:cubicBezTo>
                        <a:pt x="4134379" y="1300121"/>
                        <a:pt x="4125648" y="1289458"/>
                        <a:pt x="4113769" y="1286380"/>
                      </a:cubicBezTo>
                      <a:lnTo>
                        <a:pt x="4113769" y="894920"/>
                      </a:lnTo>
                      <a:cubicBezTo>
                        <a:pt x="4120138" y="892200"/>
                        <a:pt x="4124575" y="885903"/>
                        <a:pt x="4124575" y="878532"/>
                      </a:cubicBezTo>
                      <a:cubicBezTo>
                        <a:pt x="4124575" y="877816"/>
                        <a:pt x="4124432" y="877172"/>
                        <a:pt x="4124360" y="876456"/>
                      </a:cubicBezTo>
                      <a:lnTo>
                        <a:pt x="4486479" y="667343"/>
                      </a:lnTo>
                      <a:lnTo>
                        <a:pt x="4486479" y="229079"/>
                      </a:lnTo>
                      <a:close/>
                      <a:moveTo>
                        <a:pt x="1152697" y="883899"/>
                      </a:moveTo>
                      <a:cubicBezTo>
                        <a:pt x="1152697" y="881108"/>
                        <a:pt x="1152124" y="878388"/>
                        <a:pt x="1151337" y="875812"/>
                      </a:cubicBezTo>
                      <a:lnTo>
                        <a:pt x="1497783" y="675788"/>
                      </a:lnTo>
                      <a:lnTo>
                        <a:pt x="1843227" y="875240"/>
                      </a:lnTo>
                      <a:cubicBezTo>
                        <a:pt x="1843084" y="876385"/>
                        <a:pt x="1842869" y="877530"/>
                        <a:pt x="1842869" y="878675"/>
                      </a:cubicBezTo>
                      <a:cubicBezTo>
                        <a:pt x="1842869" y="891485"/>
                        <a:pt x="1851600" y="902148"/>
                        <a:pt x="1863480" y="905225"/>
                      </a:cubicBezTo>
                      <a:lnTo>
                        <a:pt x="1863480" y="1296686"/>
                      </a:lnTo>
                      <a:cubicBezTo>
                        <a:pt x="1857111" y="1299405"/>
                        <a:pt x="1852674" y="1305703"/>
                        <a:pt x="1852674" y="1313074"/>
                      </a:cubicBezTo>
                      <a:cubicBezTo>
                        <a:pt x="1852674" y="1313790"/>
                        <a:pt x="1852817" y="1314434"/>
                        <a:pt x="1852888" y="1315149"/>
                      </a:cubicBezTo>
                      <a:lnTo>
                        <a:pt x="1517249" y="1508947"/>
                      </a:lnTo>
                      <a:cubicBezTo>
                        <a:pt x="1512239" y="1503938"/>
                        <a:pt x="1505369" y="1500860"/>
                        <a:pt x="1497783" y="1500860"/>
                      </a:cubicBezTo>
                      <a:cubicBezTo>
                        <a:pt x="1490197" y="1500860"/>
                        <a:pt x="1483255" y="1503938"/>
                        <a:pt x="1478317" y="1508947"/>
                      </a:cubicBezTo>
                      <a:lnTo>
                        <a:pt x="1143680" y="1315722"/>
                      </a:lnTo>
                      <a:cubicBezTo>
                        <a:pt x="1143823" y="1314863"/>
                        <a:pt x="1143966" y="1314004"/>
                        <a:pt x="1143966" y="1313074"/>
                      </a:cubicBezTo>
                      <a:cubicBezTo>
                        <a:pt x="1143966" y="1305130"/>
                        <a:pt x="1139099" y="1298403"/>
                        <a:pt x="1132158" y="1295612"/>
                      </a:cubicBezTo>
                      <a:lnTo>
                        <a:pt x="1132158" y="910449"/>
                      </a:lnTo>
                      <a:cubicBezTo>
                        <a:pt x="1143966" y="907301"/>
                        <a:pt x="1152768" y="896637"/>
                        <a:pt x="1152768" y="883899"/>
                      </a:cubicBezTo>
                      <a:close/>
                      <a:moveTo>
                        <a:pt x="3333782" y="1313074"/>
                      </a:moveTo>
                      <a:cubicBezTo>
                        <a:pt x="3333782" y="1314362"/>
                        <a:pt x="3333997" y="1315650"/>
                        <a:pt x="3334140" y="1316867"/>
                      </a:cubicBezTo>
                      <a:lnTo>
                        <a:pt x="3008233" y="1505011"/>
                      </a:lnTo>
                      <a:cubicBezTo>
                        <a:pt x="3003224" y="1499930"/>
                        <a:pt x="2996282" y="1496853"/>
                        <a:pt x="2988624" y="1496853"/>
                      </a:cubicBezTo>
                      <a:cubicBezTo>
                        <a:pt x="2980967" y="1496853"/>
                        <a:pt x="2974025" y="1500002"/>
                        <a:pt x="2969016" y="1505011"/>
                      </a:cubicBezTo>
                      <a:lnTo>
                        <a:pt x="2633519" y="1311285"/>
                      </a:lnTo>
                      <a:cubicBezTo>
                        <a:pt x="2632875" y="1304701"/>
                        <a:pt x="2628724" y="1299119"/>
                        <a:pt x="2622927" y="1296614"/>
                      </a:cubicBezTo>
                      <a:lnTo>
                        <a:pt x="2622927" y="905154"/>
                      </a:lnTo>
                      <a:cubicBezTo>
                        <a:pt x="2634736" y="902005"/>
                        <a:pt x="2643467" y="891342"/>
                        <a:pt x="2643467" y="878603"/>
                      </a:cubicBezTo>
                      <a:cubicBezTo>
                        <a:pt x="2643467" y="876170"/>
                        <a:pt x="2643037" y="873880"/>
                        <a:pt x="2642465" y="871590"/>
                      </a:cubicBezTo>
                      <a:lnTo>
                        <a:pt x="2988624" y="671780"/>
                      </a:lnTo>
                      <a:lnTo>
                        <a:pt x="3343730" y="876814"/>
                      </a:lnTo>
                      <a:cubicBezTo>
                        <a:pt x="3343730" y="877458"/>
                        <a:pt x="3343515" y="878031"/>
                        <a:pt x="3343515" y="878675"/>
                      </a:cubicBezTo>
                      <a:cubicBezTo>
                        <a:pt x="3343515" y="886046"/>
                        <a:pt x="3347952" y="892344"/>
                        <a:pt x="3354321" y="895063"/>
                      </a:cubicBezTo>
                      <a:lnTo>
                        <a:pt x="3354321" y="1286523"/>
                      </a:lnTo>
                      <a:cubicBezTo>
                        <a:pt x="3342513" y="1289601"/>
                        <a:pt x="3333710" y="1300335"/>
                        <a:pt x="3333710" y="1313074"/>
                      </a:cubicBezTo>
                      <a:close/>
                      <a:moveTo>
                        <a:pt x="2971091" y="1960665"/>
                      </a:moveTo>
                      <a:lnTo>
                        <a:pt x="2626577" y="2159616"/>
                      </a:lnTo>
                      <a:cubicBezTo>
                        <a:pt x="2623643" y="2157398"/>
                        <a:pt x="2619993" y="2156038"/>
                        <a:pt x="2615986" y="2156038"/>
                      </a:cubicBezTo>
                      <a:cubicBezTo>
                        <a:pt x="2611978" y="2156038"/>
                        <a:pt x="2608400" y="2157398"/>
                        <a:pt x="2605394" y="2159616"/>
                      </a:cubicBezTo>
                      <a:lnTo>
                        <a:pt x="2260880" y="1960737"/>
                      </a:lnTo>
                      <a:cubicBezTo>
                        <a:pt x="2260952" y="1960021"/>
                        <a:pt x="2261095" y="1959377"/>
                        <a:pt x="2261095" y="1958662"/>
                      </a:cubicBezTo>
                      <a:cubicBezTo>
                        <a:pt x="2261095" y="1951290"/>
                        <a:pt x="2256658" y="1944993"/>
                        <a:pt x="2250289" y="1942273"/>
                      </a:cubicBezTo>
                      <a:lnTo>
                        <a:pt x="2250289" y="1551099"/>
                      </a:lnTo>
                      <a:cubicBezTo>
                        <a:pt x="2262097" y="1547950"/>
                        <a:pt x="2270828" y="1537287"/>
                        <a:pt x="2270828" y="1524548"/>
                      </a:cubicBezTo>
                      <a:cubicBezTo>
                        <a:pt x="2270828" y="1523260"/>
                        <a:pt x="2270613" y="1521972"/>
                        <a:pt x="2270470" y="1520756"/>
                      </a:cubicBezTo>
                      <a:lnTo>
                        <a:pt x="2605394" y="1327387"/>
                      </a:lnTo>
                      <a:cubicBezTo>
                        <a:pt x="2608400" y="1329606"/>
                        <a:pt x="2611978" y="1330965"/>
                        <a:pt x="2615986" y="1330965"/>
                      </a:cubicBezTo>
                      <a:cubicBezTo>
                        <a:pt x="2619993" y="1330965"/>
                        <a:pt x="2623643" y="1329606"/>
                        <a:pt x="2626577" y="1327387"/>
                      </a:cubicBezTo>
                      <a:lnTo>
                        <a:pt x="2961501" y="1520756"/>
                      </a:lnTo>
                      <a:cubicBezTo>
                        <a:pt x="2961358" y="1522044"/>
                        <a:pt x="2961143" y="1523260"/>
                        <a:pt x="2961143" y="1524548"/>
                      </a:cubicBezTo>
                      <a:cubicBezTo>
                        <a:pt x="2961143" y="1537359"/>
                        <a:pt x="2969874" y="1548022"/>
                        <a:pt x="2981683" y="1551099"/>
                      </a:cubicBezTo>
                      <a:lnTo>
                        <a:pt x="2981683" y="1942273"/>
                      </a:lnTo>
                      <a:cubicBezTo>
                        <a:pt x="2975313" y="1944993"/>
                        <a:pt x="2970876" y="1951290"/>
                        <a:pt x="2970876" y="1958662"/>
                      </a:cubicBezTo>
                      <a:cubicBezTo>
                        <a:pt x="2970876" y="1959377"/>
                        <a:pt x="2971019" y="1960021"/>
                        <a:pt x="2971091" y="1960737"/>
                      </a:cubicBezTo>
                      <a:close/>
                      <a:moveTo>
                        <a:pt x="1888170" y="1311356"/>
                      </a:moveTo>
                      <a:cubicBezTo>
                        <a:pt x="1887526" y="1304772"/>
                        <a:pt x="1883375" y="1299262"/>
                        <a:pt x="1877578" y="1296757"/>
                      </a:cubicBezTo>
                      <a:lnTo>
                        <a:pt x="1877578" y="905297"/>
                      </a:lnTo>
                      <a:cubicBezTo>
                        <a:pt x="1889387" y="902148"/>
                        <a:pt x="1898118" y="891485"/>
                        <a:pt x="1898118" y="878746"/>
                      </a:cubicBezTo>
                      <a:cubicBezTo>
                        <a:pt x="1898118" y="876313"/>
                        <a:pt x="1897688" y="874023"/>
                        <a:pt x="1897116" y="871733"/>
                      </a:cubicBezTo>
                      <a:lnTo>
                        <a:pt x="2229964" y="679509"/>
                      </a:lnTo>
                      <a:cubicBezTo>
                        <a:pt x="2233256" y="683159"/>
                        <a:pt x="2237908" y="685521"/>
                        <a:pt x="2243204" y="685521"/>
                      </a:cubicBezTo>
                      <a:cubicBezTo>
                        <a:pt x="2248500" y="685521"/>
                        <a:pt x="2253223" y="683159"/>
                        <a:pt x="2256443" y="679509"/>
                      </a:cubicBezTo>
                      <a:lnTo>
                        <a:pt x="2589292" y="871661"/>
                      </a:lnTo>
                      <a:cubicBezTo>
                        <a:pt x="2588719" y="873880"/>
                        <a:pt x="2588290" y="876241"/>
                        <a:pt x="2588290" y="878675"/>
                      </a:cubicBezTo>
                      <a:cubicBezTo>
                        <a:pt x="2588290" y="891485"/>
                        <a:pt x="2597021" y="902148"/>
                        <a:pt x="2608901" y="905225"/>
                      </a:cubicBezTo>
                      <a:lnTo>
                        <a:pt x="2608901" y="1296686"/>
                      </a:lnTo>
                      <a:cubicBezTo>
                        <a:pt x="2603032" y="1299190"/>
                        <a:pt x="2598953" y="1304772"/>
                        <a:pt x="2598309" y="1311356"/>
                      </a:cubicBezTo>
                      <a:lnTo>
                        <a:pt x="2262813" y="1505083"/>
                      </a:lnTo>
                      <a:cubicBezTo>
                        <a:pt x="2257803" y="1500002"/>
                        <a:pt x="2250861" y="1496924"/>
                        <a:pt x="2243204" y="1496924"/>
                      </a:cubicBezTo>
                      <a:cubicBezTo>
                        <a:pt x="2235546" y="1496924"/>
                        <a:pt x="2228605" y="1500073"/>
                        <a:pt x="2223595" y="1505083"/>
                      </a:cubicBezTo>
                      <a:lnTo>
                        <a:pt x="1888098" y="1311356"/>
                      </a:lnTo>
                      <a:close/>
                      <a:moveTo>
                        <a:pt x="4079203" y="1313074"/>
                      </a:moveTo>
                      <a:cubicBezTo>
                        <a:pt x="4079203" y="1314362"/>
                        <a:pt x="4079418" y="1315650"/>
                        <a:pt x="4079560" y="1316867"/>
                      </a:cubicBezTo>
                      <a:lnTo>
                        <a:pt x="3744637" y="1510235"/>
                      </a:lnTo>
                      <a:cubicBezTo>
                        <a:pt x="3741703" y="1508017"/>
                        <a:pt x="3738053" y="1506657"/>
                        <a:pt x="3734045" y="1506657"/>
                      </a:cubicBezTo>
                      <a:cubicBezTo>
                        <a:pt x="3730037" y="1506657"/>
                        <a:pt x="3726388" y="1508017"/>
                        <a:pt x="3723453" y="1510235"/>
                      </a:cubicBezTo>
                      <a:lnTo>
                        <a:pt x="3388529" y="1316867"/>
                      </a:lnTo>
                      <a:cubicBezTo>
                        <a:pt x="3388673" y="1315579"/>
                        <a:pt x="3388887" y="1314362"/>
                        <a:pt x="3388887" y="1313074"/>
                      </a:cubicBezTo>
                      <a:cubicBezTo>
                        <a:pt x="3388887" y="1300264"/>
                        <a:pt x="3380156" y="1289601"/>
                        <a:pt x="3368348" y="1286523"/>
                      </a:cubicBezTo>
                      <a:lnTo>
                        <a:pt x="3368348" y="895063"/>
                      </a:lnTo>
                      <a:cubicBezTo>
                        <a:pt x="3374717" y="892344"/>
                        <a:pt x="3379154" y="886046"/>
                        <a:pt x="3379154" y="878746"/>
                      </a:cubicBezTo>
                      <a:cubicBezTo>
                        <a:pt x="3379154" y="878102"/>
                        <a:pt x="3379011" y="877530"/>
                        <a:pt x="3378940" y="876886"/>
                      </a:cubicBezTo>
                      <a:lnTo>
                        <a:pt x="3714436" y="683159"/>
                      </a:lnTo>
                      <a:cubicBezTo>
                        <a:pt x="3719446" y="688240"/>
                        <a:pt x="3726388" y="691318"/>
                        <a:pt x="3734045" y="691318"/>
                      </a:cubicBezTo>
                      <a:cubicBezTo>
                        <a:pt x="3741703" y="691318"/>
                        <a:pt x="3748644" y="688169"/>
                        <a:pt x="3753654" y="683159"/>
                      </a:cubicBezTo>
                      <a:lnTo>
                        <a:pt x="4089150" y="876886"/>
                      </a:lnTo>
                      <a:cubicBezTo>
                        <a:pt x="4089150" y="877530"/>
                        <a:pt x="4088935" y="878102"/>
                        <a:pt x="4088935" y="878746"/>
                      </a:cubicBezTo>
                      <a:cubicBezTo>
                        <a:pt x="4088935" y="886117"/>
                        <a:pt x="4093372" y="892415"/>
                        <a:pt x="4099742" y="895135"/>
                      </a:cubicBezTo>
                      <a:lnTo>
                        <a:pt x="4099742" y="1286595"/>
                      </a:lnTo>
                      <a:cubicBezTo>
                        <a:pt x="4087933" y="1289744"/>
                        <a:pt x="4079131" y="1300407"/>
                        <a:pt x="4079131" y="1313146"/>
                      </a:cubicBezTo>
                      <a:close/>
                      <a:moveTo>
                        <a:pt x="3350743" y="32133"/>
                      </a:moveTo>
                      <a:cubicBezTo>
                        <a:pt x="3353677" y="34351"/>
                        <a:pt x="3357327" y="35711"/>
                        <a:pt x="3361335" y="35711"/>
                      </a:cubicBezTo>
                      <a:cubicBezTo>
                        <a:pt x="3365342" y="35711"/>
                        <a:pt x="3368992" y="34351"/>
                        <a:pt x="3371926" y="32133"/>
                      </a:cubicBezTo>
                      <a:lnTo>
                        <a:pt x="3708496" y="226432"/>
                      </a:lnTo>
                      <a:cubicBezTo>
                        <a:pt x="3707208" y="229580"/>
                        <a:pt x="3706492" y="233087"/>
                        <a:pt x="3706492" y="236665"/>
                      </a:cubicBezTo>
                      <a:cubicBezTo>
                        <a:pt x="3706492" y="249475"/>
                        <a:pt x="3715223" y="260139"/>
                        <a:pt x="3727103" y="263216"/>
                      </a:cubicBezTo>
                      <a:lnTo>
                        <a:pt x="3727103" y="637071"/>
                      </a:lnTo>
                      <a:cubicBezTo>
                        <a:pt x="3715295" y="640220"/>
                        <a:pt x="3706492" y="650883"/>
                        <a:pt x="3706492" y="663622"/>
                      </a:cubicBezTo>
                      <a:cubicBezTo>
                        <a:pt x="3706492" y="666055"/>
                        <a:pt x="3706922" y="668345"/>
                        <a:pt x="3707494" y="670635"/>
                      </a:cubicBezTo>
                      <a:lnTo>
                        <a:pt x="3371926" y="864362"/>
                      </a:lnTo>
                      <a:cubicBezTo>
                        <a:pt x="3368992" y="862143"/>
                        <a:pt x="3365342" y="860783"/>
                        <a:pt x="3361335" y="860783"/>
                      </a:cubicBezTo>
                      <a:cubicBezTo>
                        <a:pt x="3357327" y="860783"/>
                        <a:pt x="3353677" y="862143"/>
                        <a:pt x="3350743" y="864362"/>
                      </a:cubicBezTo>
                      <a:lnTo>
                        <a:pt x="2995638" y="659328"/>
                      </a:lnTo>
                      <a:lnTo>
                        <a:pt x="2995638" y="254413"/>
                      </a:lnTo>
                      <a:cubicBezTo>
                        <a:pt x="3007446" y="251265"/>
                        <a:pt x="3016177" y="240601"/>
                        <a:pt x="3016177" y="227863"/>
                      </a:cubicBezTo>
                      <a:cubicBezTo>
                        <a:pt x="3016177" y="227004"/>
                        <a:pt x="3016034" y="226217"/>
                        <a:pt x="3015891" y="225358"/>
                      </a:cubicBezTo>
                      <a:lnTo>
                        <a:pt x="3350672" y="32061"/>
                      </a:lnTo>
                      <a:close/>
                      <a:moveTo>
                        <a:pt x="2605322" y="32133"/>
                      </a:moveTo>
                      <a:cubicBezTo>
                        <a:pt x="2608257" y="34351"/>
                        <a:pt x="2611906" y="35711"/>
                        <a:pt x="2615914" y="35711"/>
                      </a:cubicBezTo>
                      <a:cubicBezTo>
                        <a:pt x="2619922" y="35711"/>
                        <a:pt x="2623572" y="34351"/>
                        <a:pt x="2626506" y="32133"/>
                      </a:cubicBezTo>
                      <a:lnTo>
                        <a:pt x="2961287" y="225430"/>
                      </a:lnTo>
                      <a:cubicBezTo>
                        <a:pt x="2961215" y="226288"/>
                        <a:pt x="2961000" y="227076"/>
                        <a:pt x="2961000" y="227934"/>
                      </a:cubicBezTo>
                      <a:cubicBezTo>
                        <a:pt x="2961000" y="240745"/>
                        <a:pt x="2969731" y="251408"/>
                        <a:pt x="2981611" y="254485"/>
                      </a:cubicBezTo>
                      <a:lnTo>
                        <a:pt x="2981611" y="659400"/>
                      </a:lnTo>
                      <a:lnTo>
                        <a:pt x="2635523" y="859209"/>
                      </a:lnTo>
                      <a:cubicBezTo>
                        <a:pt x="2630513" y="854128"/>
                        <a:pt x="2623572" y="851051"/>
                        <a:pt x="2615914" y="851051"/>
                      </a:cubicBezTo>
                      <a:cubicBezTo>
                        <a:pt x="2608257" y="851051"/>
                        <a:pt x="2601315" y="854199"/>
                        <a:pt x="2596305" y="859209"/>
                      </a:cubicBezTo>
                      <a:lnTo>
                        <a:pt x="2260737" y="665483"/>
                      </a:lnTo>
                      <a:cubicBezTo>
                        <a:pt x="2259950" y="659113"/>
                        <a:pt x="2255871" y="653746"/>
                        <a:pt x="2250146" y="651313"/>
                      </a:cubicBezTo>
                      <a:lnTo>
                        <a:pt x="2250146" y="254485"/>
                      </a:lnTo>
                      <a:cubicBezTo>
                        <a:pt x="2261954" y="251336"/>
                        <a:pt x="2270756" y="240673"/>
                        <a:pt x="2270756" y="227934"/>
                      </a:cubicBezTo>
                      <a:cubicBezTo>
                        <a:pt x="2270756" y="227076"/>
                        <a:pt x="2270613" y="226288"/>
                        <a:pt x="2270470" y="225430"/>
                      </a:cubicBezTo>
                      <a:lnTo>
                        <a:pt x="2605251" y="32133"/>
                      </a:lnTo>
                      <a:close/>
                      <a:moveTo>
                        <a:pt x="2236190" y="254485"/>
                      </a:moveTo>
                      <a:lnTo>
                        <a:pt x="2236190" y="651313"/>
                      </a:lnTo>
                      <a:cubicBezTo>
                        <a:pt x="2230465" y="653746"/>
                        <a:pt x="2226386" y="659113"/>
                        <a:pt x="2225599" y="665554"/>
                      </a:cubicBezTo>
                      <a:lnTo>
                        <a:pt x="1890031" y="859281"/>
                      </a:lnTo>
                      <a:cubicBezTo>
                        <a:pt x="1885021" y="854199"/>
                        <a:pt x="1878079" y="851122"/>
                        <a:pt x="1870422" y="851122"/>
                      </a:cubicBezTo>
                      <a:cubicBezTo>
                        <a:pt x="1862764" y="851122"/>
                        <a:pt x="1855823" y="854271"/>
                        <a:pt x="1850813" y="859281"/>
                      </a:cubicBezTo>
                      <a:lnTo>
                        <a:pt x="1504725" y="659471"/>
                      </a:lnTo>
                      <a:lnTo>
                        <a:pt x="1504725" y="261141"/>
                      </a:lnTo>
                      <a:cubicBezTo>
                        <a:pt x="1516533" y="257992"/>
                        <a:pt x="1525336" y="247329"/>
                        <a:pt x="1525336" y="234590"/>
                      </a:cubicBezTo>
                      <a:cubicBezTo>
                        <a:pt x="1525336" y="231656"/>
                        <a:pt x="1524763" y="228865"/>
                        <a:pt x="1523904" y="226145"/>
                      </a:cubicBezTo>
                      <a:lnTo>
                        <a:pt x="1859902" y="32204"/>
                      </a:lnTo>
                      <a:cubicBezTo>
                        <a:pt x="1862836" y="34423"/>
                        <a:pt x="1866486" y="35782"/>
                        <a:pt x="1870493" y="35782"/>
                      </a:cubicBezTo>
                      <a:cubicBezTo>
                        <a:pt x="1874501" y="35782"/>
                        <a:pt x="1878151" y="34423"/>
                        <a:pt x="1881085" y="32204"/>
                      </a:cubicBezTo>
                      <a:lnTo>
                        <a:pt x="2215866" y="225501"/>
                      </a:lnTo>
                      <a:cubicBezTo>
                        <a:pt x="2215794" y="226360"/>
                        <a:pt x="2215580" y="227147"/>
                        <a:pt x="2215580" y="228006"/>
                      </a:cubicBezTo>
                      <a:cubicBezTo>
                        <a:pt x="2215580" y="240816"/>
                        <a:pt x="2224311" y="251479"/>
                        <a:pt x="2236119" y="254557"/>
                      </a:cubicBezTo>
                      <a:close/>
                      <a:moveTo>
                        <a:pt x="732754" y="687095"/>
                      </a:moveTo>
                      <a:cubicBezTo>
                        <a:pt x="737763" y="692176"/>
                        <a:pt x="744705" y="695254"/>
                        <a:pt x="752362" y="695254"/>
                      </a:cubicBezTo>
                      <a:cubicBezTo>
                        <a:pt x="760020" y="695254"/>
                        <a:pt x="766962" y="692105"/>
                        <a:pt x="771971" y="687095"/>
                      </a:cubicBezTo>
                      <a:lnTo>
                        <a:pt x="1098808" y="875812"/>
                      </a:lnTo>
                      <a:cubicBezTo>
                        <a:pt x="1098021" y="878388"/>
                        <a:pt x="1097449" y="881036"/>
                        <a:pt x="1097449" y="883899"/>
                      </a:cubicBezTo>
                      <a:cubicBezTo>
                        <a:pt x="1097449" y="896709"/>
                        <a:pt x="1106180" y="907372"/>
                        <a:pt x="1118059" y="910449"/>
                      </a:cubicBezTo>
                      <a:lnTo>
                        <a:pt x="1118059" y="1295612"/>
                      </a:lnTo>
                      <a:cubicBezTo>
                        <a:pt x="1111118" y="1298403"/>
                        <a:pt x="1106251" y="1305130"/>
                        <a:pt x="1106251" y="1313074"/>
                      </a:cubicBezTo>
                      <a:cubicBezTo>
                        <a:pt x="1106251" y="1314004"/>
                        <a:pt x="1106394" y="1314863"/>
                        <a:pt x="1106537" y="1315722"/>
                      </a:cubicBezTo>
                      <a:lnTo>
                        <a:pt x="771900" y="1508947"/>
                      </a:lnTo>
                      <a:cubicBezTo>
                        <a:pt x="766890" y="1503938"/>
                        <a:pt x="760020" y="1500860"/>
                        <a:pt x="752434" y="1500860"/>
                      </a:cubicBezTo>
                      <a:cubicBezTo>
                        <a:pt x="744848" y="1500860"/>
                        <a:pt x="737906" y="1503938"/>
                        <a:pt x="732968" y="1508947"/>
                      </a:cubicBezTo>
                      <a:lnTo>
                        <a:pt x="398975" y="1316080"/>
                      </a:lnTo>
                      <a:cubicBezTo>
                        <a:pt x="399118" y="1315078"/>
                        <a:pt x="399261" y="1314147"/>
                        <a:pt x="399261" y="1313074"/>
                      </a:cubicBezTo>
                      <a:cubicBezTo>
                        <a:pt x="399261" y="1304772"/>
                        <a:pt x="394037" y="1297759"/>
                        <a:pt x="386737" y="1294896"/>
                      </a:cubicBezTo>
                      <a:lnTo>
                        <a:pt x="386737" y="886905"/>
                      </a:lnTo>
                      <a:lnTo>
                        <a:pt x="732825" y="687095"/>
                      </a:lnTo>
                      <a:close/>
                      <a:moveTo>
                        <a:pt x="14027" y="1532277"/>
                      </a:moveTo>
                      <a:lnTo>
                        <a:pt x="367558" y="1328174"/>
                      </a:lnTo>
                      <a:cubicBezTo>
                        <a:pt x="370921" y="1330894"/>
                        <a:pt x="375072" y="1332540"/>
                        <a:pt x="379724" y="1332540"/>
                      </a:cubicBezTo>
                      <a:cubicBezTo>
                        <a:pt x="384375" y="1332540"/>
                        <a:pt x="388455" y="1330894"/>
                        <a:pt x="391747" y="1328246"/>
                      </a:cubicBezTo>
                      <a:lnTo>
                        <a:pt x="725883" y="1521185"/>
                      </a:lnTo>
                      <a:cubicBezTo>
                        <a:pt x="725239" y="1523475"/>
                        <a:pt x="724810" y="1525908"/>
                        <a:pt x="724810" y="1528413"/>
                      </a:cubicBezTo>
                      <a:cubicBezTo>
                        <a:pt x="724810" y="1541223"/>
                        <a:pt x="733541" y="1551886"/>
                        <a:pt x="745421" y="1554964"/>
                      </a:cubicBezTo>
                      <a:lnTo>
                        <a:pt x="745421" y="1944849"/>
                      </a:lnTo>
                      <a:cubicBezTo>
                        <a:pt x="738765" y="1947497"/>
                        <a:pt x="734042" y="1953795"/>
                        <a:pt x="733612" y="1961310"/>
                      </a:cubicBezTo>
                      <a:lnTo>
                        <a:pt x="379724" y="2165627"/>
                      </a:lnTo>
                      <a:lnTo>
                        <a:pt x="14027" y="1954582"/>
                      </a:lnTo>
                      <a:lnTo>
                        <a:pt x="14027" y="1532277"/>
                      </a:lnTo>
                      <a:close/>
                      <a:moveTo>
                        <a:pt x="405272" y="2614626"/>
                      </a:moveTo>
                      <a:cubicBezTo>
                        <a:pt x="406561" y="2611477"/>
                        <a:pt x="407276" y="2607970"/>
                        <a:pt x="407276" y="2604321"/>
                      </a:cubicBezTo>
                      <a:cubicBezTo>
                        <a:pt x="407276" y="2591511"/>
                        <a:pt x="398545" y="2580847"/>
                        <a:pt x="386665" y="2577770"/>
                      </a:cubicBezTo>
                      <a:lnTo>
                        <a:pt x="386665" y="2181658"/>
                      </a:lnTo>
                      <a:lnTo>
                        <a:pt x="740769" y="1977197"/>
                      </a:lnTo>
                      <a:cubicBezTo>
                        <a:pt x="743989" y="1979702"/>
                        <a:pt x="747997" y="1981276"/>
                        <a:pt x="752362" y="1981276"/>
                      </a:cubicBezTo>
                      <a:cubicBezTo>
                        <a:pt x="756728" y="1981276"/>
                        <a:pt x="760736" y="1979702"/>
                        <a:pt x="763956" y="1977197"/>
                      </a:cubicBezTo>
                      <a:lnTo>
                        <a:pt x="1097878" y="2169993"/>
                      </a:lnTo>
                      <a:cubicBezTo>
                        <a:pt x="1097735" y="2171281"/>
                        <a:pt x="1097520" y="2172498"/>
                        <a:pt x="1097520" y="2173786"/>
                      </a:cubicBezTo>
                      <a:cubicBezTo>
                        <a:pt x="1097520" y="2186596"/>
                        <a:pt x="1106251" y="2197259"/>
                        <a:pt x="1118131" y="2200337"/>
                      </a:cubicBezTo>
                      <a:lnTo>
                        <a:pt x="1118131" y="2577770"/>
                      </a:lnTo>
                      <a:cubicBezTo>
                        <a:pt x="1106323" y="2580919"/>
                        <a:pt x="1097520" y="2591582"/>
                        <a:pt x="1097520" y="2604321"/>
                      </a:cubicBezTo>
                      <a:cubicBezTo>
                        <a:pt x="1097520" y="2607970"/>
                        <a:pt x="1098236" y="2611406"/>
                        <a:pt x="1099524" y="2614626"/>
                      </a:cubicBezTo>
                      <a:lnTo>
                        <a:pt x="752362" y="2815080"/>
                      </a:lnTo>
                      <a:lnTo>
                        <a:pt x="405201" y="2614626"/>
                      </a:lnTo>
                      <a:close/>
                      <a:moveTo>
                        <a:pt x="1125144" y="2146233"/>
                      </a:moveTo>
                      <a:cubicBezTo>
                        <a:pt x="1117487" y="2146233"/>
                        <a:pt x="1110545" y="2149382"/>
                        <a:pt x="1105536" y="2154392"/>
                      </a:cubicBezTo>
                      <a:lnTo>
                        <a:pt x="771184" y="1961381"/>
                      </a:lnTo>
                      <a:cubicBezTo>
                        <a:pt x="770755" y="1953867"/>
                        <a:pt x="766031" y="1947569"/>
                        <a:pt x="759376" y="1944921"/>
                      </a:cubicBezTo>
                      <a:lnTo>
                        <a:pt x="759376" y="1555035"/>
                      </a:lnTo>
                      <a:cubicBezTo>
                        <a:pt x="771184" y="1551886"/>
                        <a:pt x="779986" y="1541223"/>
                        <a:pt x="779986" y="1528485"/>
                      </a:cubicBezTo>
                      <a:cubicBezTo>
                        <a:pt x="779986" y="1525980"/>
                        <a:pt x="779557" y="1523618"/>
                        <a:pt x="778913" y="1521257"/>
                      </a:cubicBezTo>
                      <a:lnTo>
                        <a:pt x="1113694" y="1327959"/>
                      </a:lnTo>
                      <a:cubicBezTo>
                        <a:pt x="1116843" y="1330393"/>
                        <a:pt x="1120779" y="1331896"/>
                        <a:pt x="1125144" y="1331896"/>
                      </a:cubicBezTo>
                      <a:cubicBezTo>
                        <a:pt x="1129510" y="1331896"/>
                        <a:pt x="1133374" y="1330393"/>
                        <a:pt x="1136595" y="1327959"/>
                      </a:cubicBezTo>
                      <a:lnTo>
                        <a:pt x="1471376" y="1521257"/>
                      </a:lnTo>
                      <a:cubicBezTo>
                        <a:pt x="1470731" y="1523547"/>
                        <a:pt x="1470302" y="1525980"/>
                        <a:pt x="1470302" y="1528485"/>
                      </a:cubicBezTo>
                      <a:cubicBezTo>
                        <a:pt x="1470302" y="1541295"/>
                        <a:pt x="1479033" y="1551958"/>
                        <a:pt x="1490913" y="1555035"/>
                      </a:cubicBezTo>
                      <a:lnTo>
                        <a:pt x="1490913" y="1946066"/>
                      </a:lnTo>
                      <a:cubicBezTo>
                        <a:pt x="1485044" y="1948571"/>
                        <a:pt x="1480965" y="1954153"/>
                        <a:pt x="1480321" y="1960737"/>
                      </a:cubicBezTo>
                      <a:lnTo>
                        <a:pt x="1144825" y="2154463"/>
                      </a:lnTo>
                      <a:cubicBezTo>
                        <a:pt x="1139815" y="2149382"/>
                        <a:pt x="1132873" y="2146305"/>
                        <a:pt x="1125216" y="2146305"/>
                      </a:cubicBezTo>
                      <a:close/>
                      <a:moveTo>
                        <a:pt x="1515460" y="1960737"/>
                      </a:moveTo>
                      <a:cubicBezTo>
                        <a:pt x="1514816" y="1954153"/>
                        <a:pt x="1510665" y="1948571"/>
                        <a:pt x="1504868" y="1946066"/>
                      </a:cubicBezTo>
                      <a:lnTo>
                        <a:pt x="1504868" y="1555035"/>
                      </a:lnTo>
                      <a:cubicBezTo>
                        <a:pt x="1516676" y="1551886"/>
                        <a:pt x="1525479" y="1541223"/>
                        <a:pt x="1525479" y="1528485"/>
                      </a:cubicBezTo>
                      <a:cubicBezTo>
                        <a:pt x="1525479" y="1525980"/>
                        <a:pt x="1525049" y="1523618"/>
                        <a:pt x="1524405" y="1521257"/>
                      </a:cubicBezTo>
                      <a:lnTo>
                        <a:pt x="1860117" y="1327459"/>
                      </a:lnTo>
                      <a:cubicBezTo>
                        <a:pt x="1863051" y="1329606"/>
                        <a:pt x="1866700" y="1330965"/>
                        <a:pt x="1870565" y="1330965"/>
                      </a:cubicBezTo>
                      <a:cubicBezTo>
                        <a:pt x="1874430" y="1330965"/>
                        <a:pt x="1878222" y="1329606"/>
                        <a:pt x="1881156" y="1327387"/>
                      </a:cubicBezTo>
                      <a:lnTo>
                        <a:pt x="2216081" y="1520756"/>
                      </a:lnTo>
                      <a:cubicBezTo>
                        <a:pt x="2215938" y="1522044"/>
                        <a:pt x="2215723" y="1523260"/>
                        <a:pt x="2215723" y="1524548"/>
                      </a:cubicBezTo>
                      <a:cubicBezTo>
                        <a:pt x="2215723" y="1537359"/>
                        <a:pt x="2224454" y="1548022"/>
                        <a:pt x="2236333" y="1551099"/>
                      </a:cubicBezTo>
                      <a:lnTo>
                        <a:pt x="2236333" y="1942273"/>
                      </a:lnTo>
                      <a:cubicBezTo>
                        <a:pt x="2229964" y="1944993"/>
                        <a:pt x="2225527" y="1951290"/>
                        <a:pt x="2225527" y="1958590"/>
                      </a:cubicBezTo>
                      <a:cubicBezTo>
                        <a:pt x="2225527" y="1959306"/>
                        <a:pt x="2225670" y="1959950"/>
                        <a:pt x="2225742" y="1960665"/>
                      </a:cubicBezTo>
                      <a:lnTo>
                        <a:pt x="1890174" y="2154392"/>
                      </a:lnTo>
                      <a:cubicBezTo>
                        <a:pt x="1885164" y="2149382"/>
                        <a:pt x="1878222" y="2146233"/>
                        <a:pt x="1870637" y="2146233"/>
                      </a:cubicBezTo>
                      <a:cubicBezTo>
                        <a:pt x="1863051" y="2146233"/>
                        <a:pt x="1856037" y="2149382"/>
                        <a:pt x="1851028" y="2154392"/>
                      </a:cubicBezTo>
                      <a:lnTo>
                        <a:pt x="1515531" y="1960737"/>
                      </a:lnTo>
                      <a:close/>
                      <a:moveTo>
                        <a:pt x="2243204" y="2811287"/>
                      </a:moveTo>
                      <a:lnTo>
                        <a:pt x="1888098" y="2606253"/>
                      </a:lnTo>
                      <a:cubicBezTo>
                        <a:pt x="1888098" y="2605609"/>
                        <a:pt x="1888313" y="2605036"/>
                        <a:pt x="1888313" y="2604392"/>
                      </a:cubicBezTo>
                      <a:cubicBezTo>
                        <a:pt x="1888313" y="2597021"/>
                        <a:pt x="1883876" y="2590723"/>
                        <a:pt x="1877507" y="2588004"/>
                      </a:cubicBezTo>
                      <a:lnTo>
                        <a:pt x="1877507" y="2200408"/>
                      </a:lnTo>
                      <a:cubicBezTo>
                        <a:pt x="1889315" y="2197259"/>
                        <a:pt x="1898118" y="2186596"/>
                        <a:pt x="1898118" y="2173857"/>
                      </a:cubicBezTo>
                      <a:cubicBezTo>
                        <a:pt x="1898118" y="2171353"/>
                        <a:pt x="1897688" y="2168991"/>
                        <a:pt x="1897044" y="2166629"/>
                      </a:cubicBezTo>
                      <a:lnTo>
                        <a:pt x="2232684" y="1972831"/>
                      </a:lnTo>
                      <a:cubicBezTo>
                        <a:pt x="2235618" y="1975050"/>
                        <a:pt x="2239268" y="1976410"/>
                        <a:pt x="2243275" y="1976410"/>
                      </a:cubicBezTo>
                      <a:cubicBezTo>
                        <a:pt x="2247283" y="1976410"/>
                        <a:pt x="2250861" y="1975050"/>
                        <a:pt x="2253867" y="1972831"/>
                      </a:cubicBezTo>
                      <a:lnTo>
                        <a:pt x="2598381" y="2171782"/>
                      </a:lnTo>
                      <a:cubicBezTo>
                        <a:pt x="2598309" y="2172498"/>
                        <a:pt x="2598166" y="2173142"/>
                        <a:pt x="2598166" y="2173857"/>
                      </a:cubicBezTo>
                      <a:cubicBezTo>
                        <a:pt x="2598166" y="2181229"/>
                        <a:pt x="2602603" y="2187455"/>
                        <a:pt x="2608972" y="2190246"/>
                      </a:cubicBezTo>
                      <a:lnTo>
                        <a:pt x="2608972" y="2577842"/>
                      </a:lnTo>
                      <a:cubicBezTo>
                        <a:pt x="2597164" y="2580991"/>
                        <a:pt x="2588361" y="2591654"/>
                        <a:pt x="2588361" y="2604392"/>
                      </a:cubicBezTo>
                      <a:cubicBezTo>
                        <a:pt x="2588361" y="2606825"/>
                        <a:pt x="2588791" y="2609187"/>
                        <a:pt x="2589363" y="2611406"/>
                      </a:cubicBezTo>
                      <a:lnTo>
                        <a:pt x="2243204" y="2811215"/>
                      </a:lnTo>
                      <a:close/>
                      <a:moveTo>
                        <a:pt x="2622927" y="2577842"/>
                      </a:moveTo>
                      <a:lnTo>
                        <a:pt x="2622927" y="2190246"/>
                      </a:lnTo>
                      <a:cubicBezTo>
                        <a:pt x="2629297" y="2187526"/>
                        <a:pt x="2633734" y="2181229"/>
                        <a:pt x="2633734" y="2173857"/>
                      </a:cubicBezTo>
                      <a:cubicBezTo>
                        <a:pt x="2633734" y="2173142"/>
                        <a:pt x="2633591" y="2172498"/>
                        <a:pt x="2633519" y="2171782"/>
                      </a:cubicBezTo>
                      <a:lnTo>
                        <a:pt x="2978033" y="1972831"/>
                      </a:lnTo>
                      <a:cubicBezTo>
                        <a:pt x="2980967" y="1975050"/>
                        <a:pt x="2984617" y="1976410"/>
                        <a:pt x="2988624" y="1976410"/>
                      </a:cubicBezTo>
                      <a:cubicBezTo>
                        <a:pt x="2992632" y="1976410"/>
                        <a:pt x="2996282" y="1975050"/>
                        <a:pt x="2999216" y="1972831"/>
                      </a:cubicBezTo>
                      <a:lnTo>
                        <a:pt x="3354321" y="2177865"/>
                      </a:lnTo>
                      <a:lnTo>
                        <a:pt x="3354321" y="2595590"/>
                      </a:lnTo>
                      <a:cubicBezTo>
                        <a:pt x="3346378" y="2597665"/>
                        <a:pt x="3339937" y="2603176"/>
                        <a:pt x="3336430" y="2610404"/>
                      </a:cubicBezTo>
                      <a:lnTo>
                        <a:pt x="2999216" y="2805132"/>
                      </a:lnTo>
                      <a:cubicBezTo>
                        <a:pt x="2996282" y="2802914"/>
                        <a:pt x="2992632" y="2801554"/>
                        <a:pt x="2988624" y="2801554"/>
                      </a:cubicBezTo>
                      <a:cubicBezTo>
                        <a:pt x="2984617" y="2801554"/>
                        <a:pt x="2980967" y="2802914"/>
                        <a:pt x="2978033" y="2805132"/>
                      </a:cubicBezTo>
                      <a:lnTo>
                        <a:pt x="2642465" y="2611406"/>
                      </a:lnTo>
                      <a:cubicBezTo>
                        <a:pt x="2643037" y="2609116"/>
                        <a:pt x="2643467" y="2606825"/>
                        <a:pt x="2643467" y="2604392"/>
                      </a:cubicBezTo>
                      <a:cubicBezTo>
                        <a:pt x="2643467" y="2591582"/>
                        <a:pt x="2634736" y="2580919"/>
                        <a:pt x="2622856" y="2577842"/>
                      </a:cubicBezTo>
                      <a:close/>
                      <a:moveTo>
                        <a:pt x="3361335" y="2165771"/>
                      </a:moveTo>
                      <a:lnTo>
                        <a:pt x="3006158" y="1960737"/>
                      </a:lnTo>
                      <a:cubicBezTo>
                        <a:pt x="3006229" y="1960021"/>
                        <a:pt x="3006372" y="1959377"/>
                        <a:pt x="3006372" y="1958662"/>
                      </a:cubicBezTo>
                      <a:cubicBezTo>
                        <a:pt x="3006372" y="1951362"/>
                        <a:pt x="3001935" y="1945064"/>
                        <a:pt x="2995566" y="1942345"/>
                      </a:cubicBezTo>
                      <a:lnTo>
                        <a:pt x="2995566" y="1551171"/>
                      </a:lnTo>
                      <a:cubicBezTo>
                        <a:pt x="3007374" y="1548022"/>
                        <a:pt x="3016177" y="1537359"/>
                        <a:pt x="3016177" y="1524620"/>
                      </a:cubicBezTo>
                      <a:cubicBezTo>
                        <a:pt x="3016177" y="1523332"/>
                        <a:pt x="3015962" y="1522044"/>
                        <a:pt x="3015819" y="1520827"/>
                      </a:cubicBezTo>
                      <a:lnTo>
                        <a:pt x="3341726" y="1332683"/>
                      </a:lnTo>
                      <a:cubicBezTo>
                        <a:pt x="3346735" y="1337692"/>
                        <a:pt x="3353677" y="1340841"/>
                        <a:pt x="3361335" y="1340841"/>
                      </a:cubicBezTo>
                      <a:cubicBezTo>
                        <a:pt x="3368992" y="1340841"/>
                        <a:pt x="3375934" y="1337692"/>
                        <a:pt x="3380943" y="1332683"/>
                      </a:cubicBezTo>
                      <a:lnTo>
                        <a:pt x="3716440" y="1526409"/>
                      </a:lnTo>
                      <a:cubicBezTo>
                        <a:pt x="3717084" y="1532993"/>
                        <a:pt x="3721235" y="1538575"/>
                        <a:pt x="3727031" y="1541080"/>
                      </a:cubicBezTo>
                      <a:lnTo>
                        <a:pt x="3727031" y="1932254"/>
                      </a:lnTo>
                      <a:cubicBezTo>
                        <a:pt x="3715223" y="1935403"/>
                        <a:pt x="3706421" y="1946066"/>
                        <a:pt x="3706421" y="1958805"/>
                      </a:cubicBezTo>
                      <a:cubicBezTo>
                        <a:pt x="3706421" y="1961310"/>
                        <a:pt x="3706850" y="1963743"/>
                        <a:pt x="3707494" y="1966033"/>
                      </a:cubicBezTo>
                      <a:lnTo>
                        <a:pt x="3361335" y="2165914"/>
                      </a:lnTo>
                      <a:close/>
                      <a:moveTo>
                        <a:pt x="4472452" y="1532349"/>
                      </a:moveTo>
                      <a:lnTo>
                        <a:pt x="4472452" y="1954654"/>
                      </a:lnTo>
                      <a:lnTo>
                        <a:pt x="4117347" y="2159688"/>
                      </a:lnTo>
                      <a:cubicBezTo>
                        <a:pt x="4114413" y="2157469"/>
                        <a:pt x="4110763" y="2156109"/>
                        <a:pt x="4106755" y="2156109"/>
                      </a:cubicBezTo>
                      <a:cubicBezTo>
                        <a:pt x="4102747" y="2156109"/>
                        <a:pt x="4099098" y="2157469"/>
                        <a:pt x="4096164" y="2159688"/>
                      </a:cubicBezTo>
                      <a:lnTo>
                        <a:pt x="3760595" y="1965961"/>
                      </a:lnTo>
                      <a:cubicBezTo>
                        <a:pt x="3761240" y="1963671"/>
                        <a:pt x="3761669" y="1961238"/>
                        <a:pt x="3761669" y="1958733"/>
                      </a:cubicBezTo>
                      <a:cubicBezTo>
                        <a:pt x="3761669" y="1945923"/>
                        <a:pt x="3752938" y="1935260"/>
                        <a:pt x="3741058" y="1932183"/>
                      </a:cubicBezTo>
                      <a:lnTo>
                        <a:pt x="3741058" y="1541008"/>
                      </a:lnTo>
                      <a:cubicBezTo>
                        <a:pt x="3746927" y="1538504"/>
                        <a:pt x="3751006" y="1532922"/>
                        <a:pt x="3751650" y="1526338"/>
                      </a:cubicBezTo>
                      <a:lnTo>
                        <a:pt x="4087146" y="1332611"/>
                      </a:lnTo>
                      <a:cubicBezTo>
                        <a:pt x="4092156" y="1337692"/>
                        <a:pt x="4099098" y="1340770"/>
                        <a:pt x="4106755" y="1340770"/>
                      </a:cubicBezTo>
                      <a:cubicBezTo>
                        <a:pt x="4114413" y="1340770"/>
                        <a:pt x="4121355" y="1337621"/>
                        <a:pt x="4126364" y="1332611"/>
                      </a:cubicBezTo>
                      <a:lnTo>
                        <a:pt x="4472452" y="1532421"/>
                      </a:lnTo>
                      <a:close/>
                      <a:moveTo>
                        <a:pt x="4472452" y="659471"/>
                      </a:moveTo>
                      <a:lnTo>
                        <a:pt x="4117347" y="864505"/>
                      </a:lnTo>
                      <a:cubicBezTo>
                        <a:pt x="4114413" y="862286"/>
                        <a:pt x="4110763" y="860927"/>
                        <a:pt x="4106755" y="860927"/>
                      </a:cubicBezTo>
                      <a:cubicBezTo>
                        <a:pt x="4102747" y="860927"/>
                        <a:pt x="4099098" y="862286"/>
                        <a:pt x="4096164" y="864505"/>
                      </a:cubicBezTo>
                      <a:lnTo>
                        <a:pt x="3760667" y="670778"/>
                      </a:lnTo>
                      <a:cubicBezTo>
                        <a:pt x="3761240" y="668560"/>
                        <a:pt x="3761669" y="666198"/>
                        <a:pt x="3761669" y="663765"/>
                      </a:cubicBezTo>
                      <a:cubicBezTo>
                        <a:pt x="3761669" y="650955"/>
                        <a:pt x="3752938" y="640292"/>
                        <a:pt x="3741058" y="637214"/>
                      </a:cubicBezTo>
                      <a:lnTo>
                        <a:pt x="3741058" y="263359"/>
                      </a:lnTo>
                      <a:cubicBezTo>
                        <a:pt x="3752867" y="260210"/>
                        <a:pt x="3761669" y="249547"/>
                        <a:pt x="3761669" y="236808"/>
                      </a:cubicBezTo>
                      <a:cubicBezTo>
                        <a:pt x="3761669" y="233159"/>
                        <a:pt x="3760954" y="229724"/>
                        <a:pt x="3759665" y="226575"/>
                      </a:cubicBezTo>
                      <a:lnTo>
                        <a:pt x="4096235" y="32276"/>
                      </a:lnTo>
                      <a:cubicBezTo>
                        <a:pt x="4099169" y="34494"/>
                        <a:pt x="4102819" y="35854"/>
                        <a:pt x="4106827" y="35854"/>
                      </a:cubicBezTo>
                      <a:cubicBezTo>
                        <a:pt x="4110834" y="35854"/>
                        <a:pt x="4114484" y="34494"/>
                        <a:pt x="4117419" y="32276"/>
                      </a:cubicBezTo>
                      <a:lnTo>
                        <a:pt x="4472524" y="237309"/>
                      </a:lnTo>
                      <a:lnTo>
                        <a:pt x="4472524" y="659614"/>
                      </a:lnTo>
                      <a:close/>
                    </a:path>
                  </a:pathLst>
                </a:custGeom>
                <a:solidFill>
                  <a:srgbClr val="FFFFFF">
                    <a:alpha val="348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" name="Google Shape;221;p13"/>
                <p:cNvSpPr/>
                <p:nvPr/>
              </p:nvSpPr>
              <p:spPr>
                <a:xfrm rot="5400000">
                  <a:off x="8472919" y="1936321"/>
                  <a:ext cx="64800" cy="648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"/>
                    <a:ea typeface="Catamaran"/>
                    <a:cs typeface="Catamaran"/>
                    <a:sym typeface="Catamaran"/>
                  </a:endParaRPr>
                </a:p>
              </p:txBody>
            </p:sp>
            <p:sp>
              <p:nvSpPr>
                <p:cNvPr id="222" name="Google Shape;222;p13"/>
                <p:cNvSpPr/>
                <p:nvPr/>
              </p:nvSpPr>
              <p:spPr>
                <a:xfrm rot="5400000">
                  <a:off x="8842160" y="2161453"/>
                  <a:ext cx="64800" cy="648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"/>
                    <a:ea typeface="Catamaran"/>
                    <a:cs typeface="Catamaran"/>
                    <a:sym typeface="Catamaran"/>
                  </a:endParaRPr>
                </a:p>
              </p:txBody>
            </p:sp>
          </p:grpSp>
          <p:sp>
            <p:nvSpPr>
              <p:cNvPr id="223" name="Google Shape;223;p13"/>
              <p:cNvSpPr/>
              <p:nvPr/>
            </p:nvSpPr>
            <p:spPr>
              <a:xfrm rot="5400000">
                <a:off x="8608835" y="1653253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81" name="Google Shape;381;p20"/>
          <p:cNvGrpSpPr/>
          <p:nvPr/>
        </p:nvGrpSpPr>
        <p:grpSpPr>
          <a:xfrm>
            <a:off x="-1129616" y="-854850"/>
            <a:ext cx="10985293" cy="5774500"/>
            <a:chOff x="-1129616" y="-854850"/>
            <a:chExt cx="10985293" cy="5774500"/>
          </a:xfrm>
        </p:grpSpPr>
        <p:grpSp>
          <p:nvGrpSpPr>
            <p:cNvPr id="382" name="Google Shape;382;p20"/>
            <p:cNvGrpSpPr/>
            <p:nvPr/>
          </p:nvGrpSpPr>
          <p:grpSpPr>
            <a:xfrm rot="10800000">
              <a:off x="7005875" y="-854850"/>
              <a:ext cx="2849802" cy="1667435"/>
              <a:chOff x="-1153325" y="4346125"/>
              <a:chExt cx="2849802" cy="1667435"/>
            </a:xfrm>
          </p:grpSpPr>
          <p:pic>
            <p:nvPicPr>
              <p:cNvPr id="383" name="Google Shape;383;p20"/>
              <p:cNvPicPr preferRelativeResize="0"/>
              <p:nvPr/>
            </p:nvPicPr>
            <p:blipFill rotWithShape="1">
              <a:blip r:embed="rId3">
                <a:alphaModFix/>
              </a:blip>
              <a:srcRect l="19581" b="50049"/>
              <a:stretch/>
            </p:blipFill>
            <p:spPr>
              <a:xfrm>
                <a:off x="-441650" y="4346125"/>
                <a:ext cx="2138127" cy="8333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4" name="Google Shape;384;p20"/>
              <p:cNvSpPr/>
              <p:nvPr/>
            </p:nvSpPr>
            <p:spPr>
              <a:xfrm>
                <a:off x="-1153325" y="4346751"/>
                <a:ext cx="2635848" cy="1666809"/>
              </a:xfrm>
              <a:custGeom>
                <a:avLst/>
                <a:gdLst/>
                <a:ahLst/>
                <a:cxnLst/>
                <a:rect l="l" t="t" r="r" b="b"/>
                <a:pathLst>
                  <a:path w="4486550" h="2837121" extrusionOk="0">
                    <a:moveTo>
                      <a:pt x="4486550" y="229079"/>
                    </a:moveTo>
                    <a:lnTo>
                      <a:pt x="4124432" y="19967"/>
                    </a:lnTo>
                    <a:cubicBezTo>
                      <a:pt x="4124503" y="19251"/>
                      <a:pt x="4124646" y="18607"/>
                      <a:pt x="4124646" y="17891"/>
                    </a:cubicBezTo>
                    <a:cubicBezTo>
                      <a:pt x="4124646" y="8087"/>
                      <a:pt x="4116703" y="72"/>
                      <a:pt x="4106827" y="72"/>
                    </a:cubicBezTo>
                    <a:cubicBezTo>
                      <a:pt x="4096951" y="72"/>
                      <a:pt x="4089007" y="8015"/>
                      <a:pt x="4089007" y="17891"/>
                    </a:cubicBezTo>
                    <a:cubicBezTo>
                      <a:pt x="4089007" y="18607"/>
                      <a:pt x="4089150" y="19251"/>
                      <a:pt x="4089222" y="19967"/>
                    </a:cubicBezTo>
                    <a:lnTo>
                      <a:pt x="3751149" y="215124"/>
                    </a:lnTo>
                    <a:cubicBezTo>
                      <a:pt x="3746426" y="211403"/>
                      <a:pt x="3740557" y="209041"/>
                      <a:pt x="3734117" y="209041"/>
                    </a:cubicBezTo>
                    <a:cubicBezTo>
                      <a:pt x="3727676" y="209041"/>
                      <a:pt x="3721736" y="211331"/>
                      <a:pt x="3717084" y="215124"/>
                    </a:cubicBezTo>
                    <a:lnTo>
                      <a:pt x="3379011" y="19967"/>
                    </a:lnTo>
                    <a:cubicBezTo>
                      <a:pt x="3379083" y="19251"/>
                      <a:pt x="3379226" y="18607"/>
                      <a:pt x="3379226" y="17891"/>
                    </a:cubicBezTo>
                    <a:cubicBezTo>
                      <a:pt x="3379226" y="8087"/>
                      <a:pt x="3371282" y="72"/>
                      <a:pt x="3361406" y="72"/>
                    </a:cubicBezTo>
                    <a:cubicBezTo>
                      <a:pt x="3351530" y="72"/>
                      <a:pt x="3343586" y="8015"/>
                      <a:pt x="3343586" y="17891"/>
                    </a:cubicBezTo>
                    <a:cubicBezTo>
                      <a:pt x="3343586" y="18607"/>
                      <a:pt x="3343730" y="19251"/>
                      <a:pt x="3343801" y="19967"/>
                    </a:cubicBezTo>
                    <a:lnTo>
                      <a:pt x="3011167" y="212047"/>
                    </a:lnTo>
                    <a:cubicBezTo>
                      <a:pt x="3006158" y="204962"/>
                      <a:pt x="2997999" y="200382"/>
                      <a:pt x="2988696" y="200382"/>
                    </a:cubicBezTo>
                    <a:cubicBezTo>
                      <a:pt x="2979393" y="200382"/>
                      <a:pt x="2971234" y="205034"/>
                      <a:pt x="2966225" y="212047"/>
                    </a:cubicBezTo>
                    <a:lnTo>
                      <a:pt x="2633591" y="19967"/>
                    </a:lnTo>
                    <a:cubicBezTo>
                      <a:pt x="2633662" y="19251"/>
                      <a:pt x="2633805" y="18607"/>
                      <a:pt x="2633805" y="17891"/>
                    </a:cubicBezTo>
                    <a:cubicBezTo>
                      <a:pt x="2633805" y="8087"/>
                      <a:pt x="2625862" y="72"/>
                      <a:pt x="2615986" y="72"/>
                    </a:cubicBezTo>
                    <a:cubicBezTo>
                      <a:pt x="2606110" y="72"/>
                      <a:pt x="2598166" y="8015"/>
                      <a:pt x="2598166" y="17891"/>
                    </a:cubicBezTo>
                    <a:cubicBezTo>
                      <a:pt x="2598166" y="18607"/>
                      <a:pt x="2598309" y="19251"/>
                      <a:pt x="2598381" y="19967"/>
                    </a:cubicBezTo>
                    <a:lnTo>
                      <a:pt x="2265747" y="211975"/>
                    </a:lnTo>
                    <a:cubicBezTo>
                      <a:pt x="2260737" y="204962"/>
                      <a:pt x="2252579" y="200310"/>
                      <a:pt x="2243275" y="200310"/>
                    </a:cubicBezTo>
                    <a:cubicBezTo>
                      <a:pt x="2233972" y="200310"/>
                      <a:pt x="2225813" y="204962"/>
                      <a:pt x="2220804" y="211975"/>
                    </a:cubicBezTo>
                    <a:lnTo>
                      <a:pt x="1888170" y="19895"/>
                    </a:lnTo>
                    <a:cubicBezTo>
                      <a:pt x="1888242" y="19179"/>
                      <a:pt x="1888385" y="18535"/>
                      <a:pt x="1888385" y="17820"/>
                    </a:cubicBezTo>
                    <a:cubicBezTo>
                      <a:pt x="1888385" y="8015"/>
                      <a:pt x="1880441" y="0"/>
                      <a:pt x="1870565" y="0"/>
                    </a:cubicBezTo>
                    <a:cubicBezTo>
                      <a:pt x="1860689" y="0"/>
                      <a:pt x="1852745" y="7944"/>
                      <a:pt x="1852745" y="17820"/>
                    </a:cubicBezTo>
                    <a:cubicBezTo>
                      <a:pt x="1852745" y="18535"/>
                      <a:pt x="1852888" y="19179"/>
                      <a:pt x="1852960" y="19895"/>
                    </a:cubicBezTo>
                    <a:lnTo>
                      <a:pt x="1516461" y="214194"/>
                    </a:lnTo>
                    <a:cubicBezTo>
                      <a:pt x="1511524" y="209685"/>
                      <a:pt x="1505083" y="206894"/>
                      <a:pt x="1497855" y="206894"/>
                    </a:cubicBezTo>
                    <a:cubicBezTo>
                      <a:pt x="1482611" y="206894"/>
                      <a:pt x="1470302" y="219275"/>
                      <a:pt x="1470302" y="234447"/>
                    </a:cubicBezTo>
                    <a:cubicBezTo>
                      <a:pt x="1470302" y="247257"/>
                      <a:pt x="1479033" y="257920"/>
                      <a:pt x="1490913" y="260997"/>
                    </a:cubicBezTo>
                    <a:lnTo>
                      <a:pt x="1490913" y="663550"/>
                    </a:lnTo>
                    <a:lnTo>
                      <a:pt x="1144109" y="863789"/>
                    </a:lnTo>
                    <a:cubicBezTo>
                      <a:pt x="1139171" y="859137"/>
                      <a:pt x="1132516" y="856203"/>
                      <a:pt x="1125216" y="856203"/>
                    </a:cubicBezTo>
                    <a:cubicBezTo>
                      <a:pt x="1117916" y="856203"/>
                      <a:pt x="1111261" y="859137"/>
                      <a:pt x="1106323" y="863789"/>
                    </a:cubicBezTo>
                    <a:lnTo>
                      <a:pt x="779056" y="674858"/>
                    </a:lnTo>
                    <a:cubicBezTo>
                      <a:pt x="779700" y="672568"/>
                      <a:pt x="780130" y="670134"/>
                      <a:pt x="780130" y="667630"/>
                    </a:cubicBezTo>
                    <a:cubicBezTo>
                      <a:pt x="780130" y="652386"/>
                      <a:pt x="767749" y="640077"/>
                      <a:pt x="752577" y="640077"/>
                    </a:cubicBezTo>
                    <a:cubicBezTo>
                      <a:pt x="737405" y="640077"/>
                      <a:pt x="725025" y="652458"/>
                      <a:pt x="725025" y="667630"/>
                    </a:cubicBezTo>
                    <a:cubicBezTo>
                      <a:pt x="725025" y="670134"/>
                      <a:pt x="725454" y="672496"/>
                      <a:pt x="726098" y="674858"/>
                    </a:cubicBezTo>
                    <a:lnTo>
                      <a:pt x="372925" y="878746"/>
                    </a:lnTo>
                    <a:lnTo>
                      <a:pt x="372925" y="1294825"/>
                    </a:lnTo>
                    <a:cubicBezTo>
                      <a:pt x="365625" y="1297616"/>
                      <a:pt x="360401" y="1304701"/>
                      <a:pt x="360401" y="1313002"/>
                    </a:cubicBezTo>
                    <a:cubicBezTo>
                      <a:pt x="360401" y="1314004"/>
                      <a:pt x="360544" y="1315006"/>
                      <a:pt x="360687" y="1316008"/>
                    </a:cubicBezTo>
                    <a:lnTo>
                      <a:pt x="0" y="1524191"/>
                    </a:lnTo>
                    <a:lnTo>
                      <a:pt x="0" y="1962669"/>
                    </a:lnTo>
                    <a:lnTo>
                      <a:pt x="372710" y="2177865"/>
                    </a:lnTo>
                    <a:lnTo>
                      <a:pt x="372710" y="2577770"/>
                    </a:lnTo>
                    <a:cubicBezTo>
                      <a:pt x="360902" y="2580919"/>
                      <a:pt x="352100" y="2591582"/>
                      <a:pt x="352100" y="2604321"/>
                    </a:cubicBezTo>
                    <a:cubicBezTo>
                      <a:pt x="352100" y="2619564"/>
                      <a:pt x="364480" y="2631873"/>
                      <a:pt x="379652" y="2631873"/>
                    </a:cubicBezTo>
                    <a:cubicBezTo>
                      <a:pt x="386093" y="2631873"/>
                      <a:pt x="391961" y="2629583"/>
                      <a:pt x="396685" y="2625862"/>
                    </a:cubicBezTo>
                    <a:lnTo>
                      <a:pt x="752362" y="2831182"/>
                    </a:lnTo>
                    <a:lnTo>
                      <a:pt x="1108040" y="2625862"/>
                    </a:lnTo>
                    <a:cubicBezTo>
                      <a:pt x="1112764" y="2629583"/>
                      <a:pt x="1118632" y="2631873"/>
                      <a:pt x="1125073" y="2631873"/>
                    </a:cubicBezTo>
                    <a:cubicBezTo>
                      <a:pt x="1140316" y="2631873"/>
                      <a:pt x="1152625" y="2619493"/>
                      <a:pt x="1152625" y="2604321"/>
                    </a:cubicBezTo>
                    <a:cubicBezTo>
                      <a:pt x="1152625" y="2591511"/>
                      <a:pt x="1143894" y="2580847"/>
                      <a:pt x="1132015" y="2577770"/>
                    </a:cubicBezTo>
                    <a:lnTo>
                      <a:pt x="1132015" y="2200337"/>
                    </a:lnTo>
                    <a:cubicBezTo>
                      <a:pt x="1143823" y="2197188"/>
                      <a:pt x="1152625" y="2186525"/>
                      <a:pt x="1152625" y="2173786"/>
                    </a:cubicBezTo>
                    <a:cubicBezTo>
                      <a:pt x="1152625" y="2171281"/>
                      <a:pt x="1152196" y="2168919"/>
                      <a:pt x="1151552" y="2166558"/>
                    </a:cubicBezTo>
                    <a:lnTo>
                      <a:pt x="1484615" y="1974263"/>
                    </a:lnTo>
                    <a:cubicBezTo>
                      <a:pt x="1487907" y="1977841"/>
                      <a:pt x="1492559" y="1980203"/>
                      <a:pt x="1497783" y="1980203"/>
                    </a:cubicBezTo>
                    <a:cubicBezTo>
                      <a:pt x="1503007" y="1980203"/>
                      <a:pt x="1507659" y="1977912"/>
                      <a:pt x="1510951" y="1974263"/>
                    </a:cubicBezTo>
                    <a:lnTo>
                      <a:pt x="1843943" y="2166558"/>
                    </a:lnTo>
                    <a:cubicBezTo>
                      <a:pt x="1843299" y="2168848"/>
                      <a:pt x="1842869" y="2171281"/>
                      <a:pt x="1842869" y="2173786"/>
                    </a:cubicBezTo>
                    <a:cubicBezTo>
                      <a:pt x="1842869" y="2186596"/>
                      <a:pt x="1851600" y="2197259"/>
                      <a:pt x="1863480" y="2200337"/>
                    </a:cubicBezTo>
                    <a:lnTo>
                      <a:pt x="1863480" y="2587932"/>
                    </a:lnTo>
                    <a:cubicBezTo>
                      <a:pt x="1857111" y="2590652"/>
                      <a:pt x="1852674" y="2596949"/>
                      <a:pt x="1852674" y="2604321"/>
                    </a:cubicBezTo>
                    <a:cubicBezTo>
                      <a:pt x="1852674" y="2614125"/>
                      <a:pt x="1860617" y="2622140"/>
                      <a:pt x="1870493" y="2622140"/>
                    </a:cubicBezTo>
                    <a:cubicBezTo>
                      <a:pt x="1874573" y="2622140"/>
                      <a:pt x="1878294" y="2620709"/>
                      <a:pt x="1881228" y="2618419"/>
                    </a:cubicBezTo>
                    <a:lnTo>
                      <a:pt x="2243204" y="2827389"/>
                    </a:lnTo>
                    <a:lnTo>
                      <a:pt x="2596162" y="2623572"/>
                    </a:lnTo>
                    <a:cubicBezTo>
                      <a:pt x="2601172" y="2628724"/>
                      <a:pt x="2608113" y="2631873"/>
                      <a:pt x="2615842" y="2631873"/>
                    </a:cubicBezTo>
                    <a:cubicBezTo>
                      <a:pt x="2623572" y="2631873"/>
                      <a:pt x="2630513" y="2628653"/>
                      <a:pt x="2635523" y="2623572"/>
                    </a:cubicBezTo>
                    <a:lnTo>
                      <a:pt x="2970948" y="2817227"/>
                    </a:lnTo>
                    <a:cubicBezTo>
                      <a:pt x="2970876" y="2817942"/>
                      <a:pt x="2970733" y="2818586"/>
                      <a:pt x="2970733" y="2819302"/>
                    </a:cubicBezTo>
                    <a:cubicBezTo>
                      <a:pt x="2970733" y="2829106"/>
                      <a:pt x="2978677" y="2837122"/>
                      <a:pt x="2988553" y="2837122"/>
                    </a:cubicBezTo>
                    <a:cubicBezTo>
                      <a:pt x="2998429" y="2837122"/>
                      <a:pt x="3006372" y="2829178"/>
                      <a:pt x="3006372" y="2819302"/>
                    </a:cubicBezTo>
                    <a:cubicBezTo>
                      <a:pt x="3006372" y="2818586"/>
                      <a:pt x="3006229" y="2817942"/>
                      <a:pt x="3006158" y="2817227"/>
                    </a:cubicBezTo>
                    <a:lnTo>
                      <a:pt x="3334283" y="2627794"/>
                    </a:lnTo>
                    <a:cubicBezTo>
                      <a:pt x="3336931" y="2640318"/>
                      <a:pt x="3347952" y="2649693"/>
                      <a:pt x="3361263" y="2649693"/>
                    </a:cubicBezTo>
                    <a:cubicBezTo>
                      <a:pt x="3376506" y="2649693"/>
                      <a:pt x="3388816" y="2637312"/>
                      <a:pt x="3388816" y="2622140"/>
                    </a:cubicBezTo>
                    <a:cubicBezTo>
                      <a:pt x="3388816" y="2609330"/>
                      <a:pt x="3380085" y="2598667"/>
                      <a:pt x="3368205" y="2595590"/>
                    </a:cubicBezTo>
                    <a:lnTo>
                      <a:pt x="3368205" y="2177865"/>
                    </a:lnTo>
                    <a:lnTo>
                      <a:pt x="3714365" y="1977984"/>
                    </a:lnTo>
                    <a:cubicBezTo>
                      <a:pt x="3719374" y="1982994"/>
                      <a:pt x="3726316" y="1986143"/>
                      <a:pt x="3733973" y="1986143"/>
                    </a:cubicBezTo>
                    <a:cubicBezTo>
                      <a:pt x="3741631" y="1986143"/>
                      <a:pt x="3748573" y="1982994"/>
                      <a:pt x="3753582" y="1977984"/>
                    </a:cubicBezTo>
                    <a:lnTo>
                      <a:pt x="4089150" y="2171711"/>
                    </a:lnTo>
                    <a:cubicBezTo>
                      <a:pt x="4089079" y="2172426"/>
                      <a:pt x="4088935" y="2173070"/>
                      <a:pt x="4088935" y="2173786"/>
                    </a:cubicBezTo>
                    <a:cubicBezTo>
                      <a:pt x="4088935" y="2183590"/>
                      <a:pt x="4096879" y="2191606"/>
                      <a:pt x="4106755" y="2191606"/>
                    </a:cubicBezTo>
                    <a:cubicBezTo>
                      <a:pt x="4116631" y="2191606"/>
                      <a:pt x="4124575" y="2183662"/>
                      <a:pt x="4124575" y="2173786"/>
                    </a:cubicBezTo>
                    <a:cubicBezTo>
                      <a:pt x="4124575" y="2173070"/>
                      <a:pt x="4124432" y="2172426"/>
                      <a:pt x="4124360" y="2171711"/>
                    </a:cubicBezTo>
                    <a:lnTo>
                      <a:pt x="4486479" y="1962598"/>
                    </a:lnTo>
                    <a:lnTo>
                      <a:pt x="4486479" y="1524119"/>
                    </a:lnTo>
                    <a:lnTo>
                      <a:pt x="4133306" y="1320159"/>
                    </a:lnTo>
                    <a:cubicBezTo>
                      <a:pt x="4133950" y="1317869"/>
                      <a:pt x="4134379" y="1315436"/>
                      <a:pt x="4134379" y="1312931"/>
                    </a:cubicBezTo>
                    <a:cubicBezTo>
                      <a:pt x="4134379" y="1300121"/>
                      <a:pt x="4125648" y="1289458"/>
                      <a:pt x="4113769" y="1286380"/>
                    </a:cubicBezTo>
                    <a:lnTo>
                      <a:pt x="4113769" y="894920"/>
                    </a:lnTo>
                    <a:cubicBezTo>
                      <a:pt x="4120138" y="892200"/>
                      <a:pt x="4124575" y="885903"/>
                      <a:pt x="4124575" y="878532"/>
                    </a:cubicBezTo>
                    <a:cubicBezTo>
                      <a:pt x="4124575" y="877816"/>
                      <a:pt x="4124432" y="877172"/>
                      <a:pt x="4124360" y="876456"/>
                    </a:cubicBezTo>
                    <a:lnTo>
                      <a:pt x="4486479" y="667343"/>
                    </a:lnTo>
                    <a:lnTo>
                      <a:pt x="4486479" y="229079"/>
                    </a:lnTo>
                    <a:close/>
                    <a:moveTo>
                      <a:pt x="1152697" y="883899"/>
                    </a:moveTo>
                    <a:cubicBezTo>
                      <a:pt x="1152697" y="881108"/>
                      <a:pt x="1152124" y="878388"/>
                      <a:pt x="1151337" y="875812"/>
                    </a:cubicBezTo>
                    <a:lnTo>
                      <a:pt x="1497783" y="675788"/>
                    </a:lnTo>
                    <a:lnTo>
                      <a:pt x="1843227" y="875240"/>
                    </a:lnTo>
                    <a:cubicBezTo>
                      <a:pt x="1843084" y="876385"/>
                      <a:pt x="1842869" y="877530"/>
                      <a:pt x="1842869" y="878675"/>
                    </a:cubicBezTo>
                    <a:cubicBezTo>
                      <a:pt x="1842869" y="891485"/>
                      <a:pt x="1851600" y="902148"/>
                      <a:pt x="1863480" y="905225"/>
                    </a:cubicBezTo>
                    <a:lnTo>
                      <a:pt x="1863480" y="1296686"/>
                    </a:lnTo>
                    <a:cubicBezTo>
                      <a:pt x="1857111" y="1299405"/>
                      <a:pt x="1852674" y="1305703"/>
                      <a:pt x="1852674" y="1313074"/>
                    </a:cubicBezTo>
                    <a:cubicBezTo>
                      <a:pt x="1852674" y="1313790"/>
                      <a:pt x="1852817" y="1314434"/>
                      <a:pt x="1852888" y="1315149"/>
                    </a:cubicBezTo>
                    <a:lnTo>
                      <a:pt x="1517249" y="1508947"/>
                    </a:lnTo>
                    <a:cubicBezTo>
                      <a:pt x="1512239" y="1503938"/>
                      <a:pt x="1505369" y="1500860"/>
                      <a:pt x="1497783" y="1500860"/>
                    </a:cubicBezTo>
                    <a:cubicBezTo>
                      <a:pt x="1490197" y="1500860"/>
                      <a:pt x="1483255" y="1503938"/>
                      <a:pt x="1478317" y="1508947"/>
                    </a:cubicBezTo>
                    <a:lnTo>
                      <a:pt x="1143680" y="1315722"/>
                    </a:lnTo>
                    <a:cubicBezTo>
                      <a:pt x="1143823" y="1314863"/>
                      <a:pt x="1143966" y="1314004"/>
                      <a:pt x="1143966" y="1313074"/>
                    </a:cubicBezTo>
                    <a:cubicBezTo>
                      <a:pt x="1143966" y="1305130"/>
                      <a:pt x="1139099" y="1298403"/>
                      <a:pt x="1132158" y="1295612"/>
                    </a:cubicBezTo>
                    <a:lnTo>
                      <a:pt x="1132158" y="910449"/>
                    </a:lnTo>
                    <a:cubicBezTo>
                      <a:pt x="1143966" y="907301"/>
                      <a:pt x="1152768" y="896637"/>
                      <a:pt x="1152768" y="883899"/>
                    </a:cubicBezTo>
                    <a:close/>
                    <a:moveTo>
                      <a:pt x="3333782" y="1313074"/>
                    </a:moveTo>
                    <a:cubicBezTo>
                      <a:pt x="3333782" y="1314362"/>
                      <a:pt x="3333997" y="1315650"/>
                      <a:pt x="3334140" y="1316867"/>
                    </a:cubicBezTo>
                    <a:lnTo>
                      <a:pt x="3008233" y="1505011"/>
                    </a:lnTo>
                    <a:cubicBezTo>
                      <a:pt x="3003224" y="1499930"/>
                      <a:pt x="2996282" y="1496853"/>
                      <a:pt x="2988624" y="1496853"/>
                    </a:cubicBezTo>
                    <a:cubicBezTo>
                      <a:pt x="2980967" y="1496853"/>
                      <a:pt x="2974025" y="1500002"/>
                      <a:pt x="2969016" y="1505011"/>
                    </a:cubicBezTo>
                    <a:lnTo>
                      <a:pt x="2633519" y="1311285"/>
                    </a:lnTo>
                    <a:cubicBezTo>
                      <a:pt x="2632875" y="1304701"/>
                      <a:pt x="2628724" y="1299119"/>
                      <a:pt x="2622927" y="1296614"/>
                    </a:cubicBezTo>
                    <a:lnTo>
                      <a:pt x="2622927" y="905154"/>
                    </a:lnTo>
                    <a:cubicBezTo>
                      <a:pt x="2634736" y="902005"/>
                      <a:pt x="2643467" y="891342"/>
                      <a:pt x="2643467" y="878603"/>
                    </a:cubicBezTo>
                    <a:cubicBezTo>
                      <a:pt x="2643467" y="876170"/>
                      <a:pt x="2643037" y="873880"/>
                      <a:pt x="2642465" y="871590"/>
                    </a:cubicBezTo>
                    <a:lnTo>
                      <a:pt x="2988624" y="671780"/>
                    </a:lnTo>
                    <a:lnTo>
                      <a:pt x="3343730" y="876814"/>
                    </a:lnTo>
                    <a:cubicBezTo>
                      <a:pt x="3343730" y="877458"/>
                      <a:pt x="3343515" y="878031"/>
                      <a:pt x="3343515" y="878675"/>
                    </a:cubicBezTo>
                    <a:cubicBezTo>
                      <a:pt x="3343515" y="886046"/>
                      <a:pt x="3347952" y="892344"/>
                      <a:pt x="3354321" y="895063"/>
                    </a:cubicBezTo>
                    <a:lnTo>
                      <a:pt x="3354321" y="1286523"/>
                    </a:lnTo>
                    <a:cubicBezTo>
                      <a:pt x="3342513" y="1289601"/>
                      <a:pt x="3333710" y="1300335"/>
                      <a:pt x="3333710" y="1313074"/>
                    </a:cubicBezTo>
                    <a:close/>
                    <a:moveTo>
                      <a:pt x="2971091" y="1960665"/>
                    </a:moveTo>
                    <a:lnTo>
                      <a:pt x="2626577" y="2159616"/>
                    </a:lnTo>
                    <a:cubicBezTo>
                      <a:pt x="2623643" y="2157398"/>
                      <a:pt x="2619993" y="2156038"/>
                      <a:pt x="2615986" y="2156038"/>
                    </a:cubicBezTo>
                    <a:cubicBezTo>
                      <a:pt x="2611978" y="2156038"/>
                      <a:pt x="2608400" y="2157398"/>
                      <a:pt x="2605394" y="2159616"/>
                    </a:cubicBezTo>
                    <a:lnTo>
                      <a:pt x="2260880" y="1960737"/>
                    </a:lnTo>
                    <a:cubicBezTo>
                      <a:pt x="2260952" y="1960021"/>
                      <a:pt x="2261095" y="1959377"/>
                      <a:pt x="2261095" y="1958662"/>
                    </a:cubicBezTo>
                    <a:cubicBezTo>
                      <a:pt x="2261095" y="1951290"/>
                      <a:pt x="2256658" y="1944993"/>
                      <a:pt x="2250289" y="1942273"/>
                    </a:cubicBezTo>
                    <a:lnTo>
                      <a:pt x="2250289" y="1551099"/>
                    </a:lnTo>
                    <a:cubicBezTo>
                      <a:pt x="2262097" y="1547950"/>
                      <a:pt x="2270828" y="1537287"/>
                      <a:pt x="2270828" y="1524548"/>
                    </a:cubicBezTo>
                    <a:cubicBezTo>
                      <a:pt x="2270828" y="1523260"/>
                      <a:pt x="2270613" y="1521972"/>
                      <a:pt x="2270470" y="1520756"/>
                    </a:cubicBezTo>
                    <a:lnTo>
                      <a:pt x="2605394" y="1327387"/>
                    </a:lnTo>
                    <a:cubicBezTo>
                      <a:pt x="2608400" y="1329606"/>
                      <a:pt x="2611978" y="1330965"/>
                      <a:pt x="2615986" y="1330965"/>
                    </a:cubicBezTo>
                    <a:cubicBezTo>
                      <a:pt x="2619993" y="1330965"/>
                      <a:pt x="2623643" y="1329606"/>
                      <a:pt x="2626577" y="1327387"/>
                    </a:cubicBezTo>
                    <a:lnTo>
                      <a:pt x="2961501" y="1520756"/>
                    </a:lnTo>
                    <a:cubicBezTo>
                      <a:pt x="2961358" y="1522044"/>
                      <a:pt x="2961143" y="1523260"/>
                      <a:pt x="2961143" y="1524548"/>
                    </a:cubicBezTo>
                    <a:cubicBezTo>
                      <a:pt x="2961143" y="1537359"/>
                      <a:pt x="2969874" y="1548022"/>
                      <a:pt x="2981683" y="1551099"/>
                    </a:cubicBezTo>
                    <a:lnTo>
                      <a:pt x="2981683" y="1942273"/>
                    </a:lnTo>
                    <a:cubicBezTo>
                      <a:pt x="2975313" y="1944993"/>
                      <a:pt x="2970876" y="1951290"/>
                      <a:pt x="2970876" y="1958662"/>
                    </a:cubicBezTo>
                    <a:cubicBezTo>
                      <a:pt x="2970876" y="1959377"/>
                      <a:pt x="2971019" y="1960021"/>
                      <a:pt x="2971091" y="1960737"/>
                    </a:cubicBezTo>
                    <a:close/>
                    <a:moveTo>
                      <a:pt x="1888170" y="1311356"/>
                    </a:moveTo>
                    <a:cubicBezTo>
                      <a:pt x="1887526" y="1304772"/>
                      <a:pt x="1883375" y="1299262"/>
                      <a:pt x="1877578" y="1296757"/>
                    </a:cubicBezTo>
                    <a:lnTo>
                      <a:pt x="1877578" y="905297"/>
                    </a:lnTo>
                    <a:cubicBezTo>
                      <a:pt x="1889387" y="902148"/>
                      <a:pt x="1898118" y="891485"/>
                      <a:pt x="1898118" y="878746"/>
                    </a:cubicBezTo>
                    <a:cubicBezTo>
                      <a:pt x="1898118" y="876313"/>
                      <a:pt x="1897688" y="874023"/>
                      <a:pt x="1897116" y="871733"/>
                    </a:cubicBezTo>
                    <a:lnTo>
                      <a:pt x="2229964" y="679509"/>
                    </a:lnTo>
                    <a:cubicBezTo>
                      <a:pt x="2233256" y="683159"/>
                      <a:pt x="2237908" y="685521"/>
                      <a:pt x="2243204" y="685521"/>
                    </a:cubicBezTo>
                    <a:cubicBezTo>
                      <a:pt x="2248500" y="685521"/>
                      <a:pt x="2253223" y="683159"/>
                      <a:pt x="2256443" y="679509"/>
                    </a:cubicBezTo>
                    <a:lnTo>
                      <a:pt x="2589292" y="871661"/>
                    </a:lnTo>
                    <a:cubicBezTo>
                      <a:pt x="2588719" y="873880"/>
                      <a:pt x="2588290" y="876241"/>
                      <a:pt x="2588290" y="878675"/>
                    </a:cubicBezTo>
                    <a:cubicBezTo>
                      <a:pt x="2588290" y="891485"/>
                      <a:pt x="2597021" y="902148"/>
                      <a:pt x="2608901" y="905225"/>
                    </a:cubicBezTo>
                    <a:lnTo>
                      <a:pt x="2608901" y="1296686"/>
                    </a:lnTo>
                    <a:cubicBezTo>
                      <a:pt x="2603032" y="1299190"/>
                      <a:pt x="2598953" y="1304772"/>
                      <a:pt x="2598309" y="1311356"/>
                    </a:cubicBezTo>
                    <a:lnTo>
                      <a:pt x="2262813" y="1505083"/>
                    </a:lnTo>
                    <a:cubicBezTo>
                      <a:pt x="2257803" y="1500002"/>
                      <a:pt x="2250861" y="1496924"/>
                      <a:pt x="2243204" y="1496924"/>
                    </a:cubicBezTo>
                    <a:cubicBezTo>
                      <a:pt x="2235546" y="1496924"/>
                      <a:pt x="2228605" y="1500073"/>
                      <a:pt x="2223595" y="1505083"/>
                    </a:cubicBezTo>
                    <a:lnTo>
                      <a:pt x="1888098" y="1311356"/>
                    </a:lnTo>
                    <a:close/>
                    <a:moveTo>
                      <a:pt x="4079203" y="1313074"/>
                    </a:moveTo>
                    <a:cubicBezTo>
                      <a:pt x="4079203" y="1314362"/>
                      <a:pt x="4079418" y="1315650"/>
                      <a:pt x="4079560" y="1316867"/>
                    </a:cubicBezTo>
                    <a:lnTo>
                      <a:pt x="3744637" y="1510235"/>
                    </a:lnTo>
                    <a:cubicBezTo>
                      <a:pt x="3741703" y="1508017"/>
                      <a:pt x="3738053" y="1506657"/>
                      <a:pt x="3734045" y="1506657"/>
                    </a:cubicBezTo>
                    <a:cubicBezTo>
                      <a:pt x="3730037" y="1506657"/>
                      <a:pt x="3726388" y="1508017"/>
                      <a:pt x="3723453" y="1510235"/>
                    </a:cubicBezTo>
                    <a:lnTo>
                      <a:pt x="3388529" y="1316867"/>
                    </a:lnTo>
                    <a:cubicBezTo>
                      <a:pt x="3388673" y="1315579"/>
                      <a:pt x="3388887" y="1314362"/>
                      <a:pt x="3388887" y="1313074"/>
                    </a:cubicBezTo>
                    <a:cubicBezTo>
                      <a:pt x="3388887" y="1300264"/>
                      <a:pt x="3380156" y="1289601"/>
                      <a:pt x="3368348" y="1286523"/>
                    </a:cubicBezTo>
                    <a:lnTo>
                      <a:pt x="3368348" y="895063"/>
                    </a:lnTo>
                    <a:cubicBezTo>
                      <a:pt x="3374717" y="892344"/>
                      <a:pt x="3379154" y="886046"/>
                      <a:pt x="3379154" y="878746"/>
                    </a:cubicBezTo>
                    <a:cubicBezTo>
                      <a:pt x="3379154" y="878102"/>
                      <a:pt x="3379011" y="877530"/>
                      <a:pt x="3378940" y="876886"/>
                    </a:cubicBezTo>
                    <a:lnTo>
                      <a:pt x="3714436" y="683159"/>
                    </a:lnTo>
                    <a:cubicBezTo>
                      <a:pt x="3719446" y="688240"/>
                      <a:pt x="3726388" y="691318"/>
                      <a:pt x="3734045" y="691318"/>
                    </a:cubicBezTo>
                    <a:cubicBezTo>
                      <a:pt x="3741703" y="691318"/>
                      <a:pt x="3748644" y="688169"/>
                      <a:pt x="3753654" y="683159"/>
                    </a:cubicBezTo>
                    <a:lnTo>
                      <a:pt x="4089150" y="876886"/>
                    </a:lnTo>
                    <a:cubicBezTo>
                      <a:pt x="4089150" y="877530"/>
                      <a:pt x="4088935" y="878102"/>
                      <a:pt x="4088935" y="878746"/>
                    </a:cubicBezTo>
                    <a:cubicBezTo>
                      <a:pt x="4088935" y="886117"/>
                      <a:pt x="4093372" y="892415"/>
                      <a:pt x="4099742" y="895135"/>
                    </a:cubicBezTo>
                    <a:lnTo>
                      <a:pt x="4099742" y="1286595"/>
                    </a:lnTo>
                    <a:cubicBezTo>
                      <a:pt x="4087933" y="1289744"/>
                      <a:pt x="4079131" y="1300407"/>
                      <a:pt x="4079131" y="1313146"/>
                    </a:cubicBezTo>
                    <a:close/>
                    <a:moveTo>
                      <a:pt x="3350743" y="32133"/>
                    </a:moveTo>
                    <a:cubicBezTo>
                      <a:pt x="3353677" y="34351"/>
                      <a:pt x="3357327" y="35711"/>
                      <a:pt x="3361335" y="35711"/>
                    </a:cubicBezTo>
                    <a:cubicBezTo>
                      <a:pt x="3365342" y="35711"/>
                      <a:pt x="3368992" y="34351"/>
                      <a:pt x="3371926" y="32133"/>
                    </a:cubicBezTo>
                    <a:lnTo>
                      <a:pt x="3708496" y="226432"/>
                    </a:lnTo>
                    <a:cubicBezTo>
                      <a:pt x="3707208" y="229580"/>
                      <a:pt x="3706492" y="233087"/>
                      <a:pt x="3706492" y="236665"/>
                    </a:cubicBezTo>
                    <a:cubicBezTo>
                      <a:pt x="3706492" y="249475"/>
                      <a:pt x="3715223" y="260139"/>
                      <a:pt x="3727103" y="263216"/>
                    </a:cubicBezTo>
                    <a:lnTo>
                      <a:pt x="3727103" y="637071"/>
                    </a:lnTo>
                    <a:cubicBezTo>
                      <a:pt x="3715295" y="640220"/>
                      <a:pt x="3706492" y="650883"/>
                      <a:pt x="3706492" y="663622"/>
                    </a:cubicBezTo>
                    <a:cubicBezTo>
                      <a:pt x="3706492" y="666055"/>
                      <a:pt x="3706922" y="668345"/>
                      <a:pt x="3707494" y="670635"/>
                    </a:cubicBezTo>
                    <a:lnTo>
                      <a:pt x="3371926" y="864362"/>
                    </a:lnTo>
                    <a:cubicBezTo>
                      <a:pt x="3368992" y="862143"/>
                      <a:pt x="3365342" y="860783"/>
                      <a:pt x="3361335" y="860783"/>
                    </a:cubicBezTo>
                    <a:cubicBezTo>
                      <a:pt x="3357327" y="860783"/>
                      <a:pt x="3353677" y="862143"/>
                      <a:pt x="3350743" y="864362"/>
                    </a:cubicBezTo>
                    <a:lnTo>
                      <a:pt x="2995638" y="659328"/>
                    </a:lnTo>
                    <a:lnTo>
                      <a:pt x="2995638" y="254413"/>
                    </a:lnTo>
                    <a:cubicBezTo>
                      <a:pt x="3007446" y="251265"/>
                      <a:pt x="3016177" y="240601"/>
                      <a:pt x="3016177" y="227863"/>
                    </a:cubicBezTo>
                    <a:cubicBezTo>
                      <a:pt x="3016177" y="227004"/>
                      <a:pt x="3016034" y="226217"/>
                      <a:pt x="3015891" y="225358"/>
                    </a:cubicBezTo>
                    <a:lnTo>
                      <a:pt x="3350672" y="32061"/>
                    </a:lnTo>
                    <a:close/>
                    <a:moveTo>
                      <a:pt x="2605322" y="32133"/>
                    </a:moveTo>
                    <a:cubicBezTo>
                      <a:pt x="2608257" y="34351"/>
                      <a:pt x="2611906" y="35711"/>
                      <a:pt x="2615914" y="35711"/>
                    </a:cubicBezTo>
                    <a:cubicBezTo>
                      <a:pt x="2619922" y="35711"/>
                      <a:pt x="2623572" y="34351"/>
                      <a:pt x="2626506" y="32133"/>
                    </a:cubicBezTo>
                    <a:lnTo>
                      <a:pt x="2961287" y="225430"/>
                    </a:lnTo>
                    <a:cubicBezTo>
                      <a:pt x="2961215" y="226288"/>
                      <a:pt x="2961000" y="227076"/>
                      <a:pt x="2961000" y="227934"/>
                    </a:cubicBezTo>
                    <a:cubicBezTo>
                      <a:pt x="2961000" y="240745"/>
                      <a:pt x="2969731" y="251408"/>
                      <a:pt x="2981611" y="254485"/>
                    </a:cubicBezTo>
                    <a:lnTo>
                      <a:pt x="2981611" y="659400"/>
                    </a:lnTo>
                    <a:lnTo>
                      <a:pt x="2635523" y="859209"/>
                    </a:lnTo>
                    <a:cubicBezTo>
                      <a:pt x="2630513" y="854128"/>
                      <a:pt x="2623572" y="851051"/>
                      <a:pt x="2615914" y="851051"/>
                    </a:cubicBezTo>
                    <a:cubicBezTo>
                      <a:pt x="2608257" y="851051"/>
                      <a:pt x="2601315" y="854199"/>
                      <a:pt x="2596305" y="859209"/>
                    </a:cubicBezTo>
                    <a:lnTo>
                      <a:pt x="2260737" y="665483"/>
                    </a:lnTo>
                    <a:cubicBezTo>
                      <a:pt x="2259950" y="659113"/>
                      <a:pt x="2255871" y="653746"/>
                      <a:pt x="2250146" y="651313"/>
                    </a:cubicBezTo>
                    <a:lnTo>
                      <a:pt x="2250146" y="254485"/>
                    </a:lnTo>
                    <a:cubicBezTo>
                      <a:pt x="2261954" y="251336"/>
                      <a:pt x="2270756" y="240673"/>
                      <a:pt x="2270756" y="227934"/>
                    </a:cubicBezTo>
                    <a:cubicBezTo>
                      <a:pt x="2270756" y="227076"/>
                      <a:pt x="2270613" y="226288"/>
                      <a:pt x="2270470" y="225430"/>
                    </a:cubicBezTo>
                    <a:lnTo>
                      <a:pt x="2605251" y="32133"/>
                    </a:lnTo>
                    <a:close/>
                    <a:moveTo>
                      <a:pt x="2236190" y="254485"/>
                    </a:moveTo>
                    <a:lnTo>
                      <a:pt x="2236190" y="651313"/>
                    </a:lnTo>
                    <a:cubicBezTo>
                      <a:pt x="2230465" y="653746"/>
                      <a:pt x="2226386" y="659113"/>
                      <a:pt x="2225599" y="665554"/>
                    </a:cubicBezTo>
                    <a:lnTo>
                      <a:pt x="1890031" y="859281"/>
                    </a:lnTo>
                    <a:cubicBezTo>
                      <a:pt x="1885021" y="854199"/>
                      <a:pt x="1878079" y="851122"/>
                      <a:pt x="1870422" y="851122"/>
                    </a:cubicBezTo>
                    <a:cubicBezTo>
                      <a:pt x="1862764" y="851122"/>
                      <a:pt x="1855823" y="854271"/>
                      <a:pt x="1850813" y="859281"/>
                    </a:cubicBezTo>
                    <a:lnTo>
                      <a:pt x="1504725" y="659471"/>
                    </a:lnTo>
                    <a:lnTo>
                      <a:pt x="1504725" y="261141"/>
                    </a:lnTo>
                    <a:cubicBezTo>
                      <a:pt x="1516533" y="257992"/>
                      <a:pt x="1525336" y="247329"/>
                      <a:pt x="1525336" y="234590"/>
                    </a:cubicBezTo>
                    <a:cubicBezTo>
                      <a:pt x="1525336" y="231656"/>
                      <a:pt x="1524763" y="228865"/>
                      <a:pt x="1523904" y="226145"/>
                    </a:cubicBezTo>
                    <a:lnTo>
                      <a:pt x="1859902" y="32204"/>
                    </a:lnTo>
                    <a:cubicBezTo>
                      <a:pt x="1862836" y="34423"/>
                      <a:pt x="1866486" y="35782"/>
                      <a:pt x="1870493" y="35782"/>
                    </a:cubicBezTo>
                    <a:cubicBezTo>
                      <a:pt x="1874501" y="35782"/>
                      <a:pt x="1878151" y="34423"/>
                      <a:pt x="1881085" y="32204"/>
                    </a:cubicBezTo>
                    <a:lnTo>
                      <a:pt x="2215866" y="225501"/>
                    </a:lnTo>
                    <a:cubicBezTo>
                      <a:pt x="2215794" y="226360"/>
                      <a:pt x="2215580" y="227147"/>
                      <a:pt x="2215580" y="228006"/>
                    </a:cubicBezTo>
                    <a:cubicBezTo>
                      <a:pt x="2215580" y="240816"/>
                      <a:pt x="2224311" y="251479"/>
                      <a:pt x="2236119" y="254557"/>
                    </a:cubicBezTo>
                    <a:close/>
                    <a:moveTo>
                      <a:pt x="732754" y="687095"/>
                    </a:moveTo>
                    <a:cubicBezTo>
                      <a:pt x="737763" y="692176"/>
                      <a:pt x="744705" y="695254"/>
                      <a:pt x="752362" y="695254"/>
                    </a:cubicBezTo>
                    <a:cubicBezTo>
                      <a:pt x="760020" y="695254"/>
                      <a:pt x="766962" y="692105"/>
                      <a:pt x="771971" y="687095"/>
                    </a:cubicBezTo>
                    <a:lnTo>
                      <a:pt x="1098808" y="875812"/>
                    </a:lnTo>
                    <a:cubicBezTo>
                      <a:pt x="1098021" y="878388"/>
                      <a:pt x="1097449" y="881036"/>
                      <a:pt x="1097449" y="883899"/>
                    </a:cubicBezTo>
                    <a:cubicBezTo>
                      <a:pt x="1097449" y="896709"/>
                      <a:pt x="1106180" y="907372"/>
                      <a:pt x="1118059" y="910449"/>
                    </a:cubicBezTo>
                    <a:lnTo>
                      <a:pt x="1118059" y="1295612"/>
                    </a:lnTo>
                    <a:cubicBezTo>
                      <a:pt x="1111118" y="1298403"/>
                      <a:pt x="1106251" y="1305130"/>
                      <a:pt x="1106251" y="1313074"/>
                    </a:cubicBezTo>
                    <a:cubicBezTo>
                      <a:pt x="1106251" y="1314004"/>
                      <a:pt x="1106394" y="1314863"/>
                      <a:pt x="1106537" y="1315722"/>
                    </a:cubicBezTo>
                    <a:lnTo>
                      <a:pt x="771900" y="1508947"/>
                    </a:lnTo>
                    <a:cubicBezTo>
                      <a:pt x="766890" y="1503938"/>
                      <a:pt x="760020" y="1500860"/>
                      <a:pt x="752434" y="1500860"/>
                    </a:cubicBezTo>
                    <a:cubicBezTo>
                      <a:pt x="744848" y="1500860"/>
                      <a:pt x="737906" y="1503938"/>
                      <a:pt x="732968" y="1508947"/>
                    </a:cubicBezTo>
                    <a:lnTo>
                      <a:pt x="398975" y="1316080"/>
                    </a:lnTo>
                    <a:cubicBezTo>
                      <a:pt x="399118" y="1315078"/>
                      <a:pt x="399261" y="1314147"/>
                      <a:pt x="399261" y="1313074"/>
                    </a:cubicBezTo>
                    <a:cubicBezTo>
                      <a:pt x="399261" y="1304772"/>
                      <a:pt x="394037" y="1297759"/>
                      <a:pt x="386737" y="1294896"/>
                    </a:cubicBezTo>
                    <a:lnTo>
                      <a:pt x="386737" y="886905"/>
                    </a:lnTo>
                    <a:lnTo>
                      <a:pt x="732825" y="687095"/>
                    </a:lnTo>
                    <a:close/>
                    <a:moveTo>
                      <a:pt x="14027" y="1532277"/>
                    </a:moveTo>
                    <a:lnTo>
                      <a:pt x="367558" y="1328174"/>
                    </a:lnTo>
                    <a:cubicBezTo>
                      <a:pt x="370921" y="1330894"/>
                      <a:pt x="375072" y="1332540"/>
                      <a:pt x="379724" y="1332540"/>
                    </a:cubicBezTo>
                    <a:cubicBezTo>
                      <a:pt x="384375" y="1332540"/>
                      <a:pt x="388455" y="1330894"/>
                      <a:pt x="391747" y="1328246"/>
                    </a:cubicBezTo>
                    <a:lnTo>
                      <a:pt x="725883" y="1521185"/>
                    </a:lnTo>
                    <a:cubicBezTo>
                      <a:pt x="725239" y="1523475"/>
                      <a:pt x="724810" y="1525908"/>
                      <a:pt x="724810" y="1528413"/>
                    </a:cubicBezTo>
                    <a:cubicBezTo>
                      <a:pt x="724810" y="1541223"/>
                      <a:pt x="733541" y="1551886"/>
                      <a:pt x="745421" y="1554964"/>
                    </a:cubicBezTo>
                    <a:lnTo>
                      <a:pt x="745421" y="1944849"/>
                    </a:lnTo>
                    <a:cubicBezTo>
                      <a:pt x="738765" y="1947497"/>
                      <a:pt x="734042" y="1953795"/>
                      <a:pt x="733612" y="1961310"/>
                    </a:cubicBezTo>
                    <a:lnTo>
                      <a:pt x="379724" y="2165627"/>
                    </a:lnTo>
                    <a:lnTo>
                      <a:pt x="14027" y="1954582"/>
                    </a:lnTo>
                    <a:lnTo>
                      <a:pt x="14027" y="1532277"/>
                    </a:lnTo>
                    <a:close/>
                    <a:moveTo>
                      <a:pt x="405272" y="2614626"/>
                    </a:moveTo>
                    <a:cubicBezTo>
                      <a:pt x="406561" y="2611477"/>
                      <a:pt x="407276" y="2607970"/>
                      <a:pt x="407276" y="2604321"/>
                    </a:cubicBezTo>
                    <a:cubicBezTo>
                      <a:pt x="407276" y="2591511"/>
                      <a:pt x="398545" y="2580847"/>
                      <a:pt x="386665" y="2577770"/>
                    </a:cubicBezTo>
                    <a:lnTo>
                      <a:pt x="386665" y="2181658"/>
                    </a:lnTo>
                    <a:lnTo>
                      <a:pt x="740769" y="1977197"/>
                    </a:lnTo>
                    <a:cubicBezTo>
                      <a:pt x="743989" y="1979702"/>
                      <a:pt x="747997" y="1981276"/>
                      <a:pt x="752362" y="1981276"/>
                    </a:cubicBezTo>
                    <a:cubicBezTo>
                      <a:pt x="756728" y="1981276"/>
                      <a:pt x="760736" y="1979702"/>
                      <a:pt x="763956" y="1977197"/>
                    </a:cubicBezTo>
                    <a:lnTo>
                      <a:pt x="1097878" y="2169993"/>
                    </a:lnTo>
                    <a:cubicBezTo>
                      <a:pt x="1097735" y="2171281"/>
                      <a:pt x="1097520" y="2172498"/>
                      <a:pt x="1097520" y="2173786"/>
                    </a:cubicBezTo>
                    <a:cubicBezTo>
                      <a:pt x="1097520" y="2186596"/>
                      <a:pt x="1106251" y="2197259"/>
                      <a:pt x="1118131" y="2200337"/>
                    </a:cubicBezTo>
                    <a:lnTo>
                      <a:pt x="1118131" y="2577770"/>
                    </a:lnTo>
                    <a:cubicBezTo>
                      <a:pt x="1106323" y="2580919"/>
                      <a:pt x="1097520" y="2591582"/>
                      <a:pt x="1097520" y="2604321"/>
                    </a:cubicBezTo>
                    <a:cubicBezTo>
                      <a:pt x="1097520" y="2607970"/>
                      <a:pt x="1098236" y="2611406"/>
                      <a:pt x="1099524" y="2614626"/>
                    </a:cubicBezTo>
                    <a:lnTo>
                      <a:pt x="752362" y="2815080"/>
                    </a:lnTo>
                    <a:lnTo>
                      <a:pt x="405201" y="2614626"/>
                    </a:lnTo>
                    <a:close/>
                    <a:moveTo>
                      <a:pt x="1125144" y="2146233"/>
                    </a:moveTo>
                    <a:cubicBezTo>
                      <a:pt x="1117487" y="2146233"/>
                      <a:pt x="1110545" y="2149382"/>
                      <a:pt x="1105536" y="2154392"/>
                    </a:cubicBezTo>
                    <a:lnTo>
                      <a:pt x="771184" y="1961381"/>
                    </a:lnTo>
                    <a:cubicBezTo>
                      <a:pt x="770755" y="1953867"/>
                      <a:pt x="766031" y="1947569"/>
                      <a:pt x="759376" y="1944921"/>
                    </a:cubicBezTo>
                    <a:lnTo>
                      <a:pt x="759376" y="1555035"/>
                    </a:lnTo>
                    <a:cubicBezTo>
                      <a:pt x="771184" y="1551886"/>
                      <a:pt x="779986" y="1541223"/>
                      <a:pt x="779986" y="1528485"/>
                    </a:cubicBezTo>
                    <a:cubicBezTo>
                      <a:pt x="779986" y="1525980"/>
                      <a:pt x="779557" y="1523618"/>
                      <a:pt x="778913" y="1521257"/>
                    </a:cubicBezTo>
                    <a:lnTo>
                      <a:pt x="1113694" y="1327959"/>
                    </a:lnTo>
                    <a:cubicBezTo>
                      <a:pt x="1116843" y="1330393"/>
                      <a:pt x="1120779" y="1331896"/>
                      <a:pt x="1125144" y="1331896"/>
                    </a:cubicBezTo>
                    <a:cubicBezTo>
                      <a:pt x="1129510" y="1331896"/>
                      <a:pt x="1133374" y="1330393"/>
                      <a:pt x="1136595" y="1327959"/>
                    </a:cubicBezTo>
                    <a:lnTo>
                      <a:pt x="1471376" y="1521257"/>
                    </a:lnTo>
                    <a:cubicBezTo>
                      <a:pt x="1470731" y="1523547"/>
                      <a:pt x="1470302" y="1525980"/>
                      <a:pt x="1470302" y="1528485"/>
                    </a:cubicBezTo>
                    <a:cubicBezTo>
                      <a:pt x="1470302" y="1541295"/>
                      <a:pt x="1479033" y="1551958"/>
                      <a:pt x="1490913" y="1555035"/>
                    </a:cubicBezTo>
                    <a:lnTo>
                      <a:pt x="1490913" y="1946066"/>
                    </a:lnTo>
                    <a:cubicBezTo>
                      <a:pt x="1485044" y="1948571"/>
                      <a:pt x="1480965" y="1954153"/>
                      <a:pt x="1480321" y="1960737"/>
                    </a:cubicBezTo>
                    <a:lnTo>
                      <a:pt x="1144825" y="2154463"/>
                    </a:lnTo>
                    <a:cubicBezTo>
                      <a:pt x="1139815" y="2149382"/>
                      <a:pt x="1132873" y="2146305"/>
                      <a:pt x="1125216" y="2146305"/>
                    </a:cubicBezTo>
                    <a:close/>
                    <a:moveTo>
                      <a:pt x="1515460" y="1960737"/>
                    </a:moveTo>
                    <a:cubicBezTo>
                      <a:pt x="1514816" y="1954153"/>
                      <a:pt x="1510665" y="1948571"/>
                      <a:pt x="1504868" y="1946066"/>
                    </a:cubicBezTo>
                    <a:lnTo>
                      <a:pt x="1504868" y="1555035"/>
                    </a:lnTo>
                    <a:cubicBezTo>
                      <a:pt x="1516676" y="1551886"/>
                      <a:pt x="1525479" y="1541223"/>
                      <a:pt x="1525479" y="1528485"/>
                    </a:cubicBezTo>
                    <a:cubicBezTo>
                      <a:pt x="1525479" y="1525980"/>
                      <a:pt x="1525049" y="1523618"/>
                      <a:pt x="1524405" y="1521257"/>
                    </a:cubicBezTo>
                    <a:lnTo>
                      <a:pt x="1860117" y="1327459"/>
                    </a:lnTo>
                    <a:cubicBezTo>
                      <a:pt x="1863051" y="1329606"/>
                      <a:pt x="1866700" y="1330965"/>
                      <a:pt x="1870565" y="1330965"/>
                    </a:cubicBezTo>
                    <a:cubicBezTo>
                      <a:pt x="1874430" y="1330965"/>
                      <a:pt x="1878222" y="1329606"/>
                      <a:pt x="1881156" y="1327387"/>
                    </a:cubicBezTo>
                    <a:lnTo>
                      <a:pt x="2216081" y="1520756"/>
                    </a:lnTo>
                    <a:cubicBezTo>
                      <a:pt x="2215938" y="1522044"/>
                      <a:pt x="2215723" y="1523260"/>
                      <a:pt x="2215723" y="1524548"/>
                    </a:cubicBezTo>
                    <a:cubicBezTo>
                      <a:pt x="2215723" y="1537359"/>
                      <a:pt x="2224454" y="1548022"/>
                      <a:pt x="2236333" y="1551099"/>
                    </a:cubicBezTo>
                    <a:lnTo>
                      <a:pt x="2236333" y="1942273"/>
                    </a:lnTo>
                    <a:cubicBezTo>
                      <a:pt x="2229964" y="1944993"/>
                      <a:pt x="2225527" y="1951290"/>
                      <a:pt x="2225527" y="1958590"/>
                    </a:cubicBezTo>
                    <a:cubicBezTo>
                      <a:pt x="2225527" y="1959306"/>
                      <a:pt x="2225670" y="1959950"/>
                      <a:pt x="2225742" y="1960665"/>
                    </a:cubicBezTo>
                    <a:lnTo>
                      <a:pt x="1890174" y="2154392"/>
                    </a:lnTo>
                    <a:cubicBezTo>
                      <a:pt x="1885164" y="2149382"/>
                      <a:pt x="1878222" y="2146233"/>
                      <a:pt x="1870637" y="2146233"/>
                    </a:cubicBezTo>
                    <a:cubicBezTo>
                      <a:pt x="1863051" y="2146233"/>
                      <a:pt x="1856037" y="2149382"/>
                      <a:pt x="1851028" y="2154392"/>
                    </a:cubicBezTo>
                    <a:lnTo>
                      <a:pt x="1515531" y="1960737"/>
                    </a:lnTo>
                    <a:close/>
                    <a:moveTo>
                      <a:pt x="2243204" y="2811287"/>
                    </a:moveTo>
                    <a:lnTo>
                      <a:pt x="1888098" y="2606253"/>
                    </a:lnTo>
                    <a:cubicBezTo>
                      <a:pt x="1888098" y="2605609"/>
                      <a:pt x="1888313" y="2605036"/>
                      <a:pt x="1888313" y="2604392"/>
                    </a:cubicBezTo>
                    <a:cubicBezTo>
                      <a:pt x="1888313" y="2597021"/>
                      <a:pt x="1883876" y="2590723"/>
                      <a:pt x="1877507" y="2588004"/>
                    </a:cubicBezTo>
                    <a:lnTo>
                      <a:pt x="1877507" y="2200408"/>
                    </a:lnTo>
                    <a:cubicBezTo>
                      <a:pt x="1889315" y="2197259"/>
                      <a:pt x="1898118" y="2186596"/>
                      <a:pt x="1898118" y="2173857"/>
                    </a:cubicBezTo>
                    <a:cubicBezTo>
                      <a:pt x="1898118" y="2171353"/>
                      <a:pt x="1897688" y="2168991"/>
                      <a:pt x="1897044" y="2166629"/>
                    </a:cubicBezTo>
                    <a:lnTo>
                      <a:pt x="2232684" y="1972831"/>
                    </a:lnTo>
                    <a:cubicBezTo>
                      <a:pt x="2235618" y="1975050"/>
                      <a:pt x="2239268" y="1976410"/>
                      <a:pt x="2243275" y="1976410"/>
                    </a:cubicBezTo>
                    <a:cubicBezTo>
                      <a:pt x="2247283" y="1976410"/>
                      <a:pt x="2250861" y="1975050"/>
                      <a:pt x="2253867" y="1972831"/>
                    </a:cubicBezTo>
                    <a:lnTo>
                      <a:pt x="2598381" y="2171782"/>
                    </a:lnTo>
                    <a:cubicBezTo>
                      <a:pt x="2598309" y="2172498"/>
                      <a:pt x="2598166" y="2173142"/>
                      <a:pt x="2598166" y="2173857"/>
                    </a:cubicBezTo>
                    <a:cubicBezTo>
                      <a:pt x="2598166" y="2181229"/>
                      <a:pt x="2602603" y="2187455"/>
                      <a:pt x="2608972" y="2190246"/>
                    </a:cubicBezTo>
                    <a:lnTo>
                      <a:pt x="2608972" y="2577842"/>
                    </a:lnTo>
                    <a:cubicBezTo>
                      <a:pt x="2597164" y="2580991"/>
                      <a:pt x="2588361" y="2591654"/>
                      <a:pt x="2588361" y="2604392"/>
                    </a:cubicBezTo>
                    <a:cubicBezTo>
                      <a:pt x="2588361" y="2606825"/>
                      <a:pt x="2588791" y="2609187"/>
                      <a:pt x="2589363" y="2611406"/>
                    </a:cubicBezTo>
                    <a:lnTo>
                      <a:pt x="2243204" y="2811215"/>
                    </a:lnTo>
                    <a:close/>
                    <a:moveTo>
                      <a:pt x="2622927" y="2577842"/>
                    </a:moveTo>
                    <a:lnTo>
                      <a:pt x="2622927" y="2190246"/>
                    </a:lnTo>
                    <a:cubicBezTo>
                      <a:pt x="2629297" y="2187526"/>
                      <a:pt x="2633734" y="2181229"/>
                      <a:pt x="2633734" y="2173857"/>
                    </a:cubicBezTo>
                    <a:cubicBezTo>
                      <a:pt x="2633734" y="2173142"/>
                      <a:pt x="2633591" y="2172498"/>
                      <a:pt x="2633519" y="2171782"/>
                    </a:cubicBezTo>
                    <a:lnTo>
                      <a:pt x="2978033" y="1972831"/>
                    </a:lnTo>
                    <a:cubicBezTo>
                      <a:pt x="2980967" y="1975050"/>
                      <a:pt x="2984617" y="1976410"/>
                      <a:pt x="2988624" y="1976410"/>
                    </a:cubicBezTo>
                    <a:cubicBezTo>
                      <a:pt x="2992632" y="1976410"/>
                      <a:pt x="2996282" y="1975050"/>
                      <a:pt x="2999216" y="1972831"/>
                    </a:cubicBezTo>
                    <a:lnTo>
                      <a:pt x="3354321" y="2177865"/>
                    </a:lnTo>
                    <a:lnTo>
                      <a:pt x="3354321" y="2595590"/>
                    </a:lnTo>
                    <a:cubicBezTo>
                      <a:pt x="3346378" y="2597665"/>
                      <a:pt x="3339937" y="2603176"/>
                      <a:pt x="3336430" y="2610404"/>
                    </a:cubicBezTo>
                    <a:lnTo>
                      <a:pt x="2999216" y="2805132"/>
                    </a:lnTo>
                    <a:cubicBezTo>
                      <a:pt x="2996282" y="2802914"/>
                      <a:pt x="2992632" y="2801554"/>
                      <a:pt x="2988624" y="2801554"/>
                    </a:cubicBezTo>
                    <a:cubicBezTo>
                      <a:pt x="2984617" y="2801554"/>
                      <a:pt x="2980967" y="2802914"/>
                      <a:pt x="2978033" y="2805132"/>
                    </a:cubicBezTo>
                    <a:lnTo>
                      <a:pt x="2642465" y="2611406"/>
                    </a:lnTo>
                    <a:cubicBezTo>
                      <a:pt x="2643037" y="2609116"/>
                      <a:pt x="2643467" y="2606825"/>
                      <a:pt x="2643467" y="2604392"/>
                    </a:cubicBezTo>
                    <a:cubicBezTo>
                      <a:pt x="2643467" y="2591582"/>
                      <a:pt x="2634736" y="2580919"/>
                      <a:pt x="2622856" y="2577842"/>
                    </a:cubicBezTo>
                    <a:close/>
                    <a:moveTo>
                      <a:pt x="3361335" y="2165771"/>
                    </a:moveTo>
                    <a:lnTo>
                      <a:pt x="3006158" y="1960737"/>
                    </a:lnTo>
                    <a:cubicBezTo>
                      <a:pt x="3006229" y="1960021"/>
                      <a:pt x="3006372" y="1959377"/>
                      <a:pt x="3006372" y="1958662"/>
                    </a:cubicBezTo>
                    <a:cubicBezTo>
                      <a:pt x="3006372" y="1951362"/>
                      <a:pt x="3001935" y="1945064"/>
                      <a:pt x="2995566" y="1942345"/>
                    </a:cubicBezTo>
                    <a:lnTo>
                      <a:pt x="2995566" y="1551171"/>
                    </a:lnTo>
                    <a:cubicBezTo>
                      <a:pt x="3007374" y="1548022"/>
                      <a:pt x="3016177" y="1537359"/>
                      <a:pt x="3016177" y="1524620"/>
                    </a:cubicBezTo>
                    <a:cubicBezTo>
                      <a:pt x="3016177" y="1523332"/>
                      <a:pt x="3015962" y="1522044"/>
                      <a:pt x="3015819" y="1520827"/>
                    </a:cubicBezTo>
                    <a:lnTo>
                      <a:pt x="3341726" y="1332683"/>
                    </a:lnTo>
                    <a:cubicBezTo>
                      <a:pt x="3346735" y="1337692"/>
                      <a:pt x="3353677" y="1340841"/>
                      <a:pt x="3361335" y="1340841"/>
                    </a:cubicBezTo>
                    <a:cubicBezTo>
                      <a:pt x="3368992" y="1340841"/>
                      <a:pt x="3375934" y="1337692"/>
                      <a:pt x="3380943" y="1332683"/>
                    </a:cubicBezTo>
                    <a:lnTo>
                      <a:pt x="3716440" y="1526409"/>
                    </a:lnTo>
                    <a:cubicBezTo>
                      <a:pt x="3717084" y="1532993"/>
                      <a:pt x="3721235" y="1538575"/>
                      <a:pt x="3727031" y="1541080"/>
                    </a:cubicBezTo>
                    <a:lnTo>
                      <a:pt x="3727031" y="1932254"/>
                    </a:lnTo>
                    <a:cubicBezTo>
                      <a:pt x="3715223" y="1935403"/>
                      <a:pt x="3706421" y="1946066"/>
                      <a:pt x="3706421" y="1958805"/>
                    </a:cubicBezTo>
                    <a:cubicBezTo>
                      <a:pt x="3706421" y="1961310"/>
                      <a:pt x="3706850" y="1963743"/>
                      <a:pt x="3707494" y="1966033"/>
                    </a:cubicBezTo>
                    <a:lnTo>
                      <a:pt x="3361335" y="2165914"/>
                    </a:lnTo>
                    <a:close/>
                    <a:moveTo>
                      <a:pt x="4472452" y="1532349"/>
                    </a:moveTo>
                    <a:lnTo>
                      <a:pt x="4472452" y="1954654"/>
                    </a:lnTo>
                    <a:lnTo>
                      <a:pt x="4117347" y="2159688"/>
                    </a:lnTo>
                    <a:cubicBezTo>
                      <a:pt x="4114413" y="2157469"/>
                      <a:pt x="4110763" y="2156109"/>
                      <a:pt x="4106755" y="2156109"/>
                    </a:cubicBezTo>
                    <a:cubicBezTo>
                      <a:pt x="4102747" y="2156109"/>
                      <a:pt x="4099098" y="2157469"/>
                      <a:pt x="4096164" y="2159688"/>
                    </a:cubicBezTo>
                    <a:lnTo>
                      <a:pt x="3760595" y="1965961"/>
                    </a:lnTo>
                    <a:cubicBezTo>
                      <a:pt x="3761240" y="1963671"/>
                      <a:pt x="3761669" y="1961238"/>
                      <a:pt x="3761669" y="1958733"/>
                    </a:cubicBezTo>
                    <a:cubicBezTo>
                      <a:pt x="3761669" y="1945923"/>
                      <a:pt x="3752938" y="1935260"/>
                      <a:pt x="3741058" y="1932183"/>
                    </a:cubicBezTo>
                    <a:lnTo>
                      <a:pt x="3741058" y="1541008"/>
                    </a:lnTo>
                    <a:cubicBezTo>
                      <a:pt x="3746927" y="1538504"/>
                      <a:pt x="3751006" y="1532922"/>
                      <a:pt x="3751650" y="1526338"/>
                    </a:cubicBezTo>
                    <a:lnTo>
                      <a:pt x="4087146" y="1332611"/>
                    </a:lnTo>
                    <a:cubicBezTo>
                      <a:pt x="4092156" y="1337692"/>
                      <a:pt x="4099098" y="1340770"/>
                      <a:pt x="4106755" y="1340770"/>
                    </a:cubicBezTo>
                    <a:cubicBezTo>
                      <a:pt x="4114413" y="1340770"/>
                      <a:pt x="4121355" y="1337621"/>
                      <a:pt x="4126364" y="1332611"/>
                    </a:cubicBezTo>
                    <a:lnTo>
                      <a:pt x="4472452" y="1532421"/>
                    </a:lnTo>
                    <a:close/>
                    <a:moveTo>
                      <a:pt x="4472452" y="659471"/>
                    </a:moveTo>
                    <a:lnTo>
                      <a:pt x="4117347" y="864505"/>
                    </a:lnTo>
                    <a:cubicBezTo>
                      <a:pt x="4114413" y="862286"/>
                      <a:pt x="4110763" y="860927"/>
                      <a:pt x="4106755" y="860927"/>
                    </a:cubicBezTo>
                    <a:cubicBezTo>
                      <a:pt x="4102747" y="860927"/>
                      <a:pt x="4099098" y="862286"/>
                      <a:pt x="4096164" y="864505"/>
                    </a:cubicBezTo>
                    <a:lnTo>
                      <a:pt x="3760667" y="670778"/>
                    </a:lnTo>
                    <a:cubicBezTo>
                      <a:pt x="3761240" y="668560"/>
                      <a:pt x="3761669" y="666198"/>
                      <a:pt x="3761669" y="663765"/>
                    </a:cubicBezTo>
                    <a:cubicBezTo>
                      <a:pt x="3761669" y="650955"/>
                      <a:pt x="3752938" y="640292"/>
                      <a:pt x="3741058" y="637214"/>
                    </a:cubicBezTo>
                    <a:lnTo>
                      <a:pt x="3741058" y="263359"/>
                    </a:lnTo>
                    <a:cubicBezTo>
                      <a:pt x="3752867" y="260210"/>
                      <a:pt x="3761669" y="249547"/>
                      <a:pt x="3761669" y="236808"/>
                    </a:cubicBezTo>
                    <a:cubicBezTo>
                      <a:pt x="3761669" y="233159"/>
                      <a:pt x="3760954" y="229724"/>
                      <a:pt x="3759665" y="226575"/>
                    </a:cubicBezTo>
                    <a:lnTo>
                      <a:pt x="4096235" y="32276"/>
                    </a:lnTo>
                    <a:cubicBezTo>
                      <a:pt x="4099169" y="34494"/>
                      <a:pt x="4102819" y="35854"/>
                      <a:pt x="4106827" y="35854"/>
                    </a:cubicBezTo>
                    <a:cubicBezTo>
                      <a:pt x="4110834" y="35854"/>
                      <a:pt x="4114484" y="34494"/>
                      <a:pt x="4117419" y="32276"/>
                    </a:cubicBezTo>
                    <a:lnTo>
                      <a:pt x="4472524" y="237309"/>
                    </a:lnTo>
                    <a:lnTo>
                      <a:pt x="4472524" y="659614"/>
                    </a:lnTo>
                    <a:close/>
                  </a:path>
                </a:pathLst>
              </a:custGeom>
              <a:solidFill>
                <a:srgbClr val="FFFFFF">
                  <a:alpha val="348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20"/>
              <p:cNvSpPr/>
              <p:nvPr/>
            </p:nvSpPr>
            <p:spPr>
              <a:xfrm>
                <a:off x="1005700" y="4705325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386" name="Google Shape;386;p20"/>
              <p:cNvSpPr/>
              <p:nvPr/>
            </p:nvSpPr>
            <p:spPr>
              <a:xfrm>
                <a:off x="132200" y="4443863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387" name="Google Shape;387;p20"/>
              <p:cNvSpPr/>
              <p:nvPr/>
            </p:nvSpPr>
            <p:spPr>
              <a:xfrm>
                <a:off x="1438258" y="4451059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388" name="Google Shape;388;p20"/>
            <p:cNvGrpSpPr/>
            <p:nvPr/>
          </p:nvGrpSpPr>
          <p:grpSpPr>
            <a:xfrm rot="5400000" flipH="1">
              <a:off x="-1720798" y="2661027"/>
              <a:ext cx="2849805" cy="1667441"/>
              <a:chOff x="-1153325" y="4346119"/>
              <a:chExt cx="2849805" cy="1667441"/>
            </a:xfrm>
          </p:grpSpPr>
          <p:pic>
            <p:nvPicPr>
              <p:cNvPr id="389" name="Google Shape;389;p20"/>
              <p:cNvPicPr preferRelativeResize="0"/>
              <p:nvPr/>
            </p:nvPicPr>
            <p:blipFill rotWithShape="1">
              <a:blip r:embed="rId3">
                <a:alphaModFix/>
              </a:blip>
              <a:srcRect b="67760"/>
              <a:stretch/>
            </p:blipFill>
            <p:spPr>
              <a:xfrm>
                <a:off x="-962321" y="4346119"/>
                <a:ext cx="2658801" cy="5378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90" name="Google Shape;390;p20"/>
              <p:cNvSpPr/>
              <p:nvPr/>
            </p:nvSpPr>
            <p:spPr>
              <a:xfrm>
                <a:off x="-1153325" y="4346751"/>
                <a:ext cx="2635848" cy="1666809"/>
              </a:xfrm>
              <a:custGeom>
                <a:avLst/>
                <a:gdLst/>
                <a:ahLst/>
                <a:cxnLst/>
                <a:rect l="l" t="t" r="r" b="b"/>
                <a:pathLst>
                  <a:path w="4486550" h="2837121" extrusionOk="0">
                    <a:moveTo>
                      <a:pt x="4486550" y="229079"/>
                    </a:moveTo>
                    <a:lnTo>
                      <a:pt x="4124432" y="19967"/>
                    </a:lnTo>
                    <a:cubicBezTo>
                      <a:pt x="4124503" y="19251"/>
                      <a:pt x="4124646" y="18607"/>
                      <a:pt x="4124646" y="17891"/>
                    </a:cubicBezTo>
                    <a:cubicBezTo>
                      <a:pt x="4124646" y="8087"/>
                      <a:pt x="4116703" y="72"/>
                      <a:pt x="4106827" y="72"/>
                    </a:cubicBezTo>
                    <a:cubicBezTo>
                      <a:pt x="4096951" y="72"/>
                      <a:pt x="4089007" y="8015"/>
                      <a:pt x="4089007" y="17891"/>
                    </a:cubicBezTo>
                    <a:cubicBezTo>
                      <a:pt x="4089007" y="18607"/>
                      <a:pt x="4089150" y="19251"/>
                      <a:pt x="4089222" y="19967"/>
                    </a:cubicBezTo>
                    <a:lnTo>
                      <a:pt x="3751149" y="215124"/>
                    </a:lnTo>
                    <a:cubicBezTo>
                      <a:pt x="3746426" y="211403"/>
                      <a:pt x="3740557" y="209041"/>
                      <a:pt x="3734117" y="209041"/>
                    </a:cubicBezTo>
                    <a:cubicBezTo>
                      <a:pt x="3727676" y="209041"/>
                      <a:pt x="3721736" y="211331"/>
                      <a:pt x="3717084" y="215124"/>
                    </a:cubicBezTo>
                    <a:lnTo>
                      <a:pt x="3379011" y="19967"/>
                    </a:lnTo>
                    <a:cubicBezTo>
                      <a:pt x="3379083" y="19251"/>
                      <a:pt x="3379226" y="18607"/>
                      <a:pt x="3379226" y="17891"/>
                    </a:cubicBezTo>
                    <a:cubicBezTo>
                      <a:pt x="3379226" y="8087"/>
                      <a:pt x="3371282" y="72"/>
                      <a:pt x="3361406" y="72"/>
                    </a:cubicBezTo>
                    <a:cubicBezTo>
                      <a:pt x="3351530" y="72"/>
                      <a:pt x="3343586" y="8015"/>
                      <a:pt x="3343586" y="17891"/>
                    </a:cubicBezTo>
                    <a:cubicBezTo>
                      <a:pt x="3343586" y="18607"/>
                      <a:pt x="3343730" y="19251"/>
                      <a:pt x="3343801" y="19967"/>
                    </a:cubicBezTo>
                    <a:lnTo>
                      <a:pt x="3011167" y="212047"/>
                    </a:lnTo>
                    <a:cubicBezTo>
                      <a:pt x="3006158" y="204962"/>
                      <a:pt x="2997999" y="200382"/>
                      <a:pt x="2988696" y="200382"/>
                    </a:cubicBezTo>
                    <a:cubicBezTo>
                      <a:pt x="2979393" y="200382"/>
                      <a:pt x="2971234" y="205034"/>
                      <a:pt x="2966225" y="212047"/>
                    </a:cubicBezTo>
                    <a:lnTo>
                      <a:pt x="2633591" y="19967"/>
                    </a:lnTo>
                    <a:cubicBezTo>
                      <a:pt x="2633662" y="19251"/>
                      <a:pt x="2633805" y="18607"/>
                      <a:pt x="2633805" y="17891"/>
                    </a:cubicBezTo>
                    <a:cubicBezTo>
                      <a:pt x="2633805" y="8087"/>
                      <a:pt x="2625862" y="72"/>
                      <a:pt x="2615986" y="72"/>
                    </a:cubicBezTo>
                    <a:cubicBezTo>
                      <a:pt x="2606110" y="72"/>
                      <a:pt x="2598166" y="8015"/>
                      <a:pt x="2598166" y="17891"/>
                    </a:cubicBezTo>
                    <a:cubicBezTo>
                      <a:pt x="2598166" y="18607"/>
                      <a:pt x="2598309" y="19251"/>
                      <a:pt x="2598381" y="19967"/>
                    </a:cubicBezTo>
                    <a:lnTo>
                      <a:pt x="2265747" y="211975"/>
                    </a:lnTo>
                    <a:cubicBezTo>
                      <a:pt x="2260737" y="204962"/>
                      <a:pt x="2252579" y="200310"/>
                      <a:pt x="2243275" y="200310"/>
                    </a:cubicBezTo>
                    <a:cubicBezTo>
                      <a:pt x="2233972" y="200310"/>
                      <a:pt x="2225813" y="204962"/>
                      <a:pt x="2220804" y="211975"/>
                    </a:cubicBezTo>
                    <a:lnTo>
                      <a:pt x="1888170" y="19895"/>
                    </a:lnTo>
                    <a:cubicBezTo>
                      <a:pt x="1888242" y="19179"/>
                      <a:pt x="1888385" y="18535"/>
                      <a:pt x="1888385" y="17820"/>
                    </a:cubicBezTo>
                    <a:cubicBezTo>
                      <a:pt x="1888385" y="8015"/>
                      <a:pt x="1880441" y="0"/>
                      <a:pt x="1870565" y="0"/>
                    </a:cubicBezTo>
                    <a:cubicBezTo>
                      <a:pt x="1860689" y="0"/>
                      <a:pt x="1852745" y="7944"/>
                      <a:pt x="1852745" y="17820"/>
                    </a:cubicBezTo>
                    <a:cubicBezTo>
                      <a:pt x="1852745" y="18535"/>
                      <a:pt x="1852888" y="19179"/>
                      <a:pt x="1852960" y="19895"/>
                    </a:cubicBezTo>
                    <a:lnTo>
                      <a:pt x="1516461" y="214194"/>
                    </a:lnTo>
                    <a:cubicBezTo>
                      <a:pt x="1511524" y="209685"/>
                      <a:pt x="1505083" y="206894"/>
                      <a:pt x="1497855" y="206894"/>
                    </a:cubicBezTo>
                    <a:cubicBezTo>
                      <a:pt x="1482611" y="206894"/>
                      <a:pt x="1470302" y="219275"/>
                      <a:pt x="1470302" y="234447"/>
                    </a:cubicBezTo>
                    <a:cubicBezTo>
                      <a:pt x="1470302" y="247257"/>
                      <a:pt x="1479033" y="257920"/>
                      <a:pt x="1490913" y="260997"/>
                    </a:cubicBezTo>
                    <a:lnTo>
                      <a:pt x="1490913" y="663550"/>
                    </a:lnTo>
                    <a:lnTo>
                      <a:pt x="1144109" y="863789"/>
                    </a:lnTo>
                    <a:cubicBezTo>
                      <a:pt x="1139171" y="859137"/>
                      <a:pt x="1132516" y="856203"/>
                      <a:pt x="1125216" y="856203"/>
                    </a:cubicBezTo>
                    <a:cubicBezTo>
                      <a:pt x="1117916" y="856203"/>
                      <a:pt x="1111261" y="859137"/>
                      <a:pt x="1106323" y="863789"/>
                    </a:cubicBezTo>
                    <a:lnTo>
                      <a:pt x="779056" y="674858"/>
                    </a:lnTo>
                    <a:cubicBezTo>
                      <a:pt x="779700" y="672568"/>
                      <a:pt x="780130" y="670134"/>
                      <a:pt x="780130" y="667630"/>
                    </a:cubicBezTo>
                    <a:cubicBezTo>
                      <a:pt x="780130" y="652386"/>
                      <a:pt x="767749" y="640077"/>
                      <a:pt x="752577" y="640077"/>
                    </a:cubicBezTo>
                    <a:cubicBezTo>
                      <a:pt x="737405" y="640077"/>
                      <a:pt x="725025" y="652458"/>
                      <a:pt x="725025" y="667630"/>
                    </a:cubicBezTo>
                    <a:cubicBezTo>
                      <a:pt x="725025" y="670134"/>
                      <a:pt x="725454" y="672496"/>
                      <a:pt x="726098" y="674858"/>
                    </a:cubicBezTo>
                    <a:lnTo>
                      <a:pt x="372925" y="878746"/>
                    </a:lnTo>
                    <a:lnTo>
                      <a:pt x="372925" y="1294825"/>
                    </a:lnTo>
                    <a:cubicBezTo>
                      <a:pt x="365625" y="1297616"/>
                      <a:pt x="360401" y="1304701"/>
                      <a:pt x="360401" y="1313002"/>
                    </a:cubicBezTo>
                    <a:cubicBezTo>
                      <a:pt x="360401" y="1314004"/>
                      <a:pt x="360544" y="1315006"/>
                      <a:pt x="360687" y="1316008"/>
                    </a:cubicBezTo>
                    <a:lnTo>
                      <a:pt x="0" y="1524191"/>
                    </a:lnTo>
                    <a:lnTo>
                      <a:pt x="0" y="1962669"/>
                    </a:lnTo>
                    <a:lnTo>
                      <a:pt x="372710" y="2177865"/>
                    </a:lnTo>
                    <a:lnTo>
                      <a:pt x="372710" y="2577770"/>
                    </a:lnTo>
                    <a:cubicBezTo>
                      <a:pt x="360902" y="2580919"/>
                      <a:pt x="352100" y="2591582"/>
                      <a:pt x="352100" y="2604321"/>
                    </a:cubicBezTo>
                    <a:cubicBezTo>
                      <a:pt x="352100" y="2619564"/>
                      <a:pt x="364480" y="2631873"/>
                      <a:pt x="379652" y="2631873"/>
                    </a:cubicBezTo>
                    <a:cubicBezTo>
                      <a:pt x="386093" y="2631873"/>
                      <a:pt x="391961" y="2629583"/>
                      <a:pt x="396685" y="2625862"/>
                    </a:cubicBezTo>
                    <a:lnTo>
                      <a:pt x="752362" y="2831182"/>
                    </a:lnTo>
                    <a:lnTo>
                      <a:pt x="1108040" y="2625862"/>
                    </a:lnTo>
                    <a:cubicBezTo>
                      <a:pt x="1112764" y="2629583"/>
                      <a:pt x="1118632" y="2631873"/>
                      <a:pt x="1125073" y="2631873"/>
                    </a:cubicBezTo>
                    <a:cubicBezTo>
                      <a:pt x="1140316" y="2631873"/>
                      <a:pt x="1152625" y="2619493"/>
                      <a:pt x="1152625" y="2604321"/>
                    </a:cubicBezTo>
                    <a:cubicBezTo>
                      <a:pt x="1152625" y="2591511"/>
                      <a:pt x="1143894" y="2580847"/>
                      <a:pt x="1132015" y="2577770"/>
                    </a:cubicBezTo>
                    <a:lnTo>
                      <a:pt x="1132015" y="2200337"/>
                    </a:lnTo>
                    <a:cubicBezTo>
                      <a:pt x="1143823" y="2197188"/>
                      <a:pt x="1152625" y="2186525"/>
                      <a:pt x="1152625" y="2173786"/>
                    </a:cubicBezTo>
                    <a:cubicBezTo>
                      <a:pt x="1152625" y="2171281"/>
                      <a:pt x="1152196" y="2168919"/>
                      <a:pt x="1151552" y="2166558"/>
                    </a:cubicBezTo>
                    <a:lnTo>
                      <a:pt x="1484615" y="1974263"/>
                    </a:lnTo>
                    <a:cubicBezTo>
                      <a:pt x="1487907" y="1977841"/>
                      <a:pt x="1492559" y="1980203"/>
                      <a:pt x="1497783" y="1980203"/>
                    </a:cubicBezTo>
                    <a:cubicBezTo>
                      <a:pt x="1503007" y="1980203"/>
                      <a:pt x="1507659" y="1977912"/>
                      <a:pt x="1510951" y="1974263"/>
                    </a:cubicBezTo>
                    <a:lnTo>
                      <a:pt x="1843943" y="2166558"/>
                    </a:lnTo>
                    <a:cubicBezTo>
                      <a:pt x="1843299" y="2168848"/>
                      <a:pt x="1842869" y="2171281"/>
                      <a:pt x="1842869" y="2173786"/>
                    </a:cubicBezTo>
                    <a:cubicBezTo>
                      <a:pt x="1842869" y="2186596"/>
                      <a:pt x="1851600" y="2197259"/>
                      <a:pt x="1863480" y="2200337"/>
                    </a:cubicBezTo>
                    <a:lnTo>
                      <a:pt x="1863480" y="2587932"/>
                    </a:lnTo>
                    <a:cubicBezTo>
                      <a:pt x="1857111" y="2590652"/>
                      <a:pt x="1852674" y="2596949"/>
                      <a:pt x="1852674" y="2604321"/>
                    </a:cubicBezTo>
                    <a:cubicBezTo>
                      <a:pt x="1852674" y="2614125"/>
                      <a:pt x="1860617" y="2622140"/>
                      <a:pt x="1870493" y="2622140"/>
                    </a:cubicBezTo>
                    <a:cubicBezTo>
                      <a:pt x="1874573" y="2622140"/>
                      <a:pt x="1878294" y="2620709"/>
                      <a:pt x="1881228" y="2618419"/>
                    </a:cubicBezTo>
                    <a:lnTo>
                      <a:pt x="2243204" y="2827389"/>
                    </a:lnTo>
                    <a:lnTo>
                      <a:pt x="2596162" y="2623572"/>
                    </a:lnTo>
                    <a:cubicBezTo>
                      <a:pt x="2601172" y="2628724"/>
                      <a:pt x="2608113" y="2631873"/>
                      <a:pt x="2615842" y="2631873"/>
                    </a:cubicBezTo>
                    <a:cubicBezTo>
                      <a:pt x="2623572" y="2631873"/>
                      <a:pt x="2630513" y="2628653"/>
                      <a:pt x="2635523" y="2623572"/>
                    </a:cubicBezTo>
                    <a:lnTo>
                      <a:pt x="2970948" y="2817227"/>
                    </a:lnTo>
                    <a:cubicBezTo>
                      <a:pt x="2970876" y="2817942"/>
                      <a:pt x="2970733" y="2818586"/>
                      <a:pt x="2970733" y="2819302"/>
                    </a:cubicBezTo>
                    <a:cubicBezTo>
                      <a:pt x="2970733" y="2829106"/>
                      <a:pt x="2978677" y="2837122"/>
                      <a:pt x="2988553" y="2837122"/>
                    </a:cubicBezTo>
                    <a:cubicBezTo>
                      <a:pt x="2998429" y="2837122"/>
                      <a:pt x="3006372" y="2829178"/>
                      <a:pt x="3006372" y="2819302"/>
                    </a:cubicBezTo>
                    <a:cubicBezTo>
                      <a:pt x="3006372" y="2818586"/>
                      <a:pt x="3006229" y="2817942"/>
                      <a:pt x="3006158" y="2817227"/>
                    </a:cubicBezTo>
                    <a:lnTo>
                      <a:pt x="3334283" y="2627794"/>
                    </a:lnTo>
                    <a:cubicBezTo>
                      <a:pt x="3336931" y="2640318"/>
                      <a:pt x="3347952" y="2649693"/>
                      <a:pt x="3361263" y="2649693"/>
                    </a:cubicBezTo>
                    <a:cubicBezTo>
                      <a:pt x="3376506" y="2649693"/>
                      <a:pt x="3388816" y="2637312"/>
                      <a:pt x="3388816" y="2622140"/>
                    </a:cubicBezTo>
                    <a:cubicBezTo>
                      <a:pt x="3388816" y="2609330"/>
                      <a:pt x="3380085" y="2598667"/>
                      <a:pt x="3368205" y="2595590"/>
                    </a:cubicBezTo>
                    <a:lnTo>
                      <a:pt x="3368205" y="2177865"/>
                    </a:lnTo>
                    <a:lnTo>
                      <a:pt x="3714365" y="1977984"/>
                    </a:lnTo>
                    <a:cubicBezTo>
                      <a:pt x="3719374" y="1982994"/>
                      <a:pt x="3726316" y="1986143"/>
                      <a:pt x="3733973" y="1986143"/>
                    </a:cubicBezTo>
                    <a:cubicBezTo>
                      <a:pt x="3741631" y="1986143"/>
                      <a:pt x="3748573" y="1982994"/>
                      <a:pt x="3753582" y="1977984"/>
                    </a:cubicBezTo>
                    <a:lnTo>
                      <a:pt x="4089150" y="2171711"/>
                    </a:lnTo>
                    <a:cubicBezTo>
                      <a:pt x="4089079" y="2172426"/>
                      <a:pt x="4088935" y="2173070"/>
                      <a:pt x="4088935" y="2173786"/>
                    </a:cubicBezTo>
                    <a:cubicBezTo>
                      <a:pt x="4088935" y="2183590"/>
                      <a:pt x="4096879" y="2191606"/>
                      <a:pt x="4106755" y="2191606"/>
                    </a:cubicBezTo>
                    <a:cubicBezTo>
                      <a:pt x="4116631" y="2191606"/>
                      <a:pt x="4124575" y="2183662"/>
                      <a:pt x="4124575" y="2173786"/>
                    </a:cubicBezTo>
                    <a:cubicBezTo>
                      <a:pt x="4124575" y="2173070"/>
                      <a:pt x="4124432" y="2172426"/>
                      <a:pt x="4124360" y="2171711"/>
                    </a:cubicBezTo>
                    <a:lnTo>
                      <a:pt x="4486479" y="1962598"/>
                    </a:lnTo>
                    <a:lnTo>
                      <a:pt x="4486479" y="1524119"/>
                    </a:lnTo>
                    <a:lnTo>
                      <a:pt x="4133306" y="1320159"/>
                    </a:lnTo>
                    <a:cubicBezTo>
                      <a:pt x="4133950" y="1317869"/>
                      <a:pt x="4134379" y="1315436"/>
                      <a:pt x="4134379" y="1312931"/>
                    </a:cubicBezTo>
                    <a:cubicBezTo>
                      <a:pt x="4134379" y="1300121"/>
                      <a:pt x="4125648" y="1289458"/>
                      <a:pt x="4113769" y="1286380"/>
                    </a:cubicBezTo>
                    <a:lnTo>
                      <a:pt x="4113769" y="894920"/>
                    </a:lnTo>
                    <a:cubicBezTo>
                      <a:pt x="4120138" y="892200"/>
                      <a:pt x="4124575" y="885903"/>
                      <a:pt x="4124575" y="878532"/>
                    </a:cubicBezTo>
                    <a:cubicBezTo>
                      <a:pt x="4124575" y="877816"/>
                      <a:pt x="4124432" y="877172"/>
                      <a:pt x="4124360" y="876456"/>
                    </a:cubicBezTo>
                    <a:lnTo>
                      <a:pt x="4486479" y="667343"/>
                    </a:lnTo>
                    <a:lnTo>
                      <a:pt x="4486479" y="229079"/>
                    </a:lnTo>
                    <a:close/>
                    <a:moveTo>
                      <a:pt x="1152697" y="883899"/>
                    </a:moveTo>
                    <a:cubicBezTo>
                      <a:pt x="1152697" y="881108"/>
                      <a:pt x="1152124" y="878388"/>
                      <a:pt x="1151337" y="875812"/>
                    </a:cubicBezTo>
                    <a:lnTo>
                      <a:pt x="1497783" y="675788"/>
                    </a:lnTo>
                    <a:lnTo>
                      <a:pt x="1843227" y="875240"/>
                    </a:lnTo>
                    <a:cubicBezTo>
                      <a:pt x="1843084" y="876385"/>
                      <a:pt x="1842869" y="877530"/>
                      <a:pt x="1842869" y="878675"/>
                    </a:cubicBezTo>
                    <a:cubicBezTo>
                      <a:pt x="1842869" y="891485"/>
                      <a:pt x="1851600" y="902148"/>
                      <a:pt x="1863480" y="905225"/>
                    </a:cubicBezTo>
                    <a:lnTo>
                      <a:pt x="1863480" y="1296686"/>
                    </a:lnTo>
                    <a:cubicBezTo>
                      <a:pt x="1857111" y="1299405"/>
                      <a:pt x="1852674" y="1305703"/>
                      <a:pt x="1852674" y="1313074"/>
                    </a:cubicBezTo>
                    <a:cubicBezTo>
                      <a:pt x="1852674" y="1313790"/>
                      <a:pt x="1852817" y="1314434"/>
                      <a:pt x="1852888" y="1315149"/>
                    </a:cubicBezTo>
                    <a:lnTo>
                      <a:pt x="1517249" y="1508947"/>
                    </a:lnTo>
                    <a:cubicBezTo>
                      <a:pt x="1512239" y="1503938"/>
                      <a:pt x="1505369" y="1500860"/>
                      <a:pt x="1497783" y="1500860"/>
                    </a:cubicBezTo>
                    <a:cubicBezTo>
                      <a:pt x="1490197" y="1500860"/>
                      <a:pt x="1483255" y="1503938"/>
                      <a:pt x="1478317" y="1508947"/>
                    </a:cubicBezTo>
                    <a:lnTo>
                      <a:pt x="1143680" y="1315722"/>
                    </a:lnTo>
                    <a:cubicBezTo>
                      <a:pt x="1143823" y="1314863"/>
                      <a:pt x="1143966" y="1314004"/>
                      <a:pt x="1143966" y="1313074"/>
                    </a:cubicBezTo>
                    <a:cubicBezTo>
                      <a:pt x="1143966" y="1305130"/>
                      <a:pt x="1139099" y="1298403"/>
                      <a:pt x="1132158" y="1295612"/>
                    </a:cubicBezTo>
                    <a:lnTo>
                      <a:pt x="1132158" y="910449"/>
                    </a:lnTo>
                    <a:cubicBezTo>
                      <a:pt x="1143966" y="907301"/>
                      <a:pt x="1152768" y="896637"/>
                      <a:pt x="1152768" y="883899"/>
                    </a:cubicBezTo>
                    <a:close/>
                    <a:moveTo>
                      <a:pt x="3333782" y="1313074"/>
                    </a:moveTo>
                    <a:cubicBezTo>
                      <a:pt x="3333782" y="1314362"/>
                      <a:pt x="3333997" y="1315650"/>
                      <a:pt x="3334140" y="1316867"/>
                    </a:cubicBezTo>
                    <a:lnTo>
                      <a:pt x="3008233" y="1505011"/>
                    </a:lnTo>
                    <a:cubicBezTo>
                      <a:pt x="3003224" y="1499930"/>
                      <a:pt x="2996282" y="1496853"/>
                      <a:pt x="2988624" y="1496853"/>
                    </a:cubicBezTo>
                    <a:cubicBezTo>
                      <a:pt x="2980967" y="1496853"/>
                      <a:pt x="2974025" y="1500002"/>
                      <a:pt x="2969016" y="1505011"/>
                    </a:cubicBezTo>
                    <a:lnTo>
                      <a:pt x="2633519" y="1311285"/>
                    </a:lnTo>
                    <a:cubicBezTo>
                      <a:pt x="2632875" y="1304701"/>
                      <a:pt x="2628724" y="1299119"/>
                      <a:pt x="2622927" y="1296614"/>
                    </a:cubicBezTo>
                    <a:lnTo>
                      <a:pt x="2622927" y="905154"/>
                    </a:lnTo>
                    <a:cubicBezTo>
                      <a:pt x="2634736" y="902005"/>
                      <a:pt x="2643467" y="891342"/>
                      <a:pt x="2643467" y="878603"/>
                    </a:cubicBezTo>
                    <a:cubicBezTo>
                      <a:pt x="2643467" y="876170"/>
                      <a:pt x="2643037" y="873880"/>
                      <a:pt x="2642465" y="871590"/>
                    </a:cubicBezTo>
                    <a:lnTo>
                      <a:pt x="2988624" y="671780"/>
                    </a:lnTo>
                    <a:lnTo>
                      <a:pt x="3343730" y="876814"/>
                    </a:lnTo>
                    <a:cubicBezTo>
                      <a:pt x="3343730" y="877458"/>
                      <a:pt x="3343515" y="878031"/>
                      <a:pt x="3343515" y="878675"/>
                    </a:cubicBezTo>
                    <a:cubicBezTo>
                      <a:pt x="3343515" y="886046"/>
                      <a:pt x="3347952" y="892344"/>
                      <a:pt x="3354321" y="895063"/>
                    </a:cubicBezTo>
                    <a:lnTo>
                      <a:pt x="3354321" y="1286523"/>
                    </a:lnTo>
                    <a:cubicBezTo>
                      <a:pt x="3342513" y="1289601"/>
                      <a:pt x="3333710" y="1300335"/>
                      <a:pt x="3333710" y="1313074"/>
                    </a:cubicBezTo>
                    <a:close/>
                    <a:moveTo>
                      <a:pt x="2971091" y="1960665"/>
                    </a:moveTo>
                    <a:lnTo>
                      <a:pt x="2626577" y="2159616"/>
                    </a:lnTo>
                    <a:cubicBezTo>
                      <a:pt x="2623643" y="2157398"/>
                      <a:pt x="2619993" y="2156038"/>
                      <a:pt x="2615986" y="2156038"/>
                    </a:cubicBezTo>
                    <a:cubicBezTo>
                      <a:pt x="2611978" y="2156038"/>
                      <a:pt x="2608400" y="2157398"/>
                      <a:pt x="2605394" y="2159616"/>
                    </a:cubicBezTo>
                    <a:lnTo>
                      <a:pt x="2260880" y="1960737"/>
                    </a:lnTo>
                    <a:cubicBezTo>
                      <a:pt x="2260952" y="1960021"/>
                      <a:pt x="2261095" y="1959377"/>
                      <a:pt x="2261095" y="1958662"/>
                    </a:cubicBezTo>
                    <a:cubicBezTo>
                      <a:pt x="2261095" y="1951290"/>
                      <a:pt x="2256658" y="1944993"/>
                      <a:pt x="2250289" y="1942273"/>
                    </a:cubicBezTo>
                    <a:lnTo>
                      <a:pt x="2250289" y="1551099"/>
                    </a:lnTo>
                    <a:cubicBezTo>
                      <a:pt x="2262097" y="1547950"/>
                      <a:pt x="2270828" y="1537287"/>
                      <a:pt x="2270828" y="1524548"/>
                    </a:cubicBezTo>
                    <a:cubicBezTo>
                      <a:pt x="2270828" y="1523260"/>
                      <a:pt x="2270613" y="1521972"/>
                      <a:pt x="2270470" y="1520756"/>
                    </a:cubicBezTo>
                    <a:lnTo>
                      <a:pt x="2605394" y="1327387"/>
                    </a:lnTo>
                    <a:cubicBezTo>
                      <a:pt x="2608400" y="1329606"/>
                      <a:pt x="2611978" y="1330965"/>
                      <a:pt x="2615986" y="1330965"/>
                    </a:cubicBezTo>
                    <a:cubicBezTo>
                      <a:pt x="2619993" y="1330965"/>
                      <a:pt x="2623643" y="1329606"/>
                      <a:pt x="2626577" y="1327387"/>
                    </a:cubicBezTo>
                    <a:lnTo>
                      <a:pt x="2961501" y="1520756"/>
                    </a:lnTo>
                    <a:cubicBezTo>
                      <a:pt x="2961358" y="1522044"/>
                      <a:pt x="2961143" y="1523260"/>
                      <a:pt x="2961143" y="1524548"/>
                    </a:cubicBezTo>
                    <a:cubicBezTo>
                      <a:pt x="2961143" y="1537359"/>
                      <a:pt x="2969874" y="1548022"/>
                      <a:pt x="2981683" y="1551099"/>
                    </a:cubicBezTo>
                    <a:lnTo>
                      <a:pt x="2981683" y="1942273"/>
                    </a:lnTo>
                    <a:cubicBezTo>
                      <a:pt x="2975313" y="1944993"/>
                      <a:pt x="2970876" y="1951290"/>
                      <a:pt x="2970876" y="1958662"/>
                    </a:cubicBezTo>
                    <a:cubicBezTo>
                      <a:pt x="2970876" y="1959377"/>
                      <a:pt x="2971019" y="1960021"/>
                      <a:pt x="2971091" y="1960737"/>
                    </a:cubicBezTo>
                    <a:close/>
                    <a:moveTo>
                      <a:pt x="1888170" y="1311356"/>
                    </a:moveTo>
                    <a:cubicBezTo>
                      <a:pt x="1887526" y="1304772"/>
                      <a:pt x="1883375" y="1299262"/>
                      <a:pt x="1877578" y="1296757"/>
                    </a:cubicBezTo>
                    <a:lnTo>
                      <a:pt x="1877578" y="905297"/>
                    </a:lnTo>
                    <a:cubicBezTo>
                      <a:pt x="1889387" y="902148"/>
                      <a:pt x="1898118" y="891485"/>
                      <a:pt x="1898118" y="878746"/>
                    </a:cubicBezTo>
                    <a:cubicBezTo>
                      <a:pt x="1898118" y="876313"/>
                      <a:pt x="1897688" y="874023"/>
                      <a:pt x="1897116" y="871733"/>
                    </a:cubicBezTo>
                    <a:lnTo>
                      <a:pt x="2229964" y="679509"/>
                    </a:lnTo>
                    <a:cubicBezTo>
                      <a:pt x="2233256" y="683159"/>
                      <a:pt x="2237908" y="685521"/>
                      <a:pt x="2243204" y="685521"/>
                    </a:cubicBezTo>
                    <a:cubicBezTo>
                      <a:pt x="2248500" y="685521"/>
                      <a:pt x="2253223" y="683159"/>
                      <a:pt x="2256443" y="679509"/>
                    </a:cubicBezTo>
                    <a:lnTo>
                      <a:pt x="2589292" y="871661"/>
                    </a:lnTo>
                    <a:cubicBezTo>
                      <a:pt x="2588719" y="873880"/>
                      <a:pt x="2588290" y="876241"/>
                      <a:pt x="2588290" y="878675"/>
                    </a:cubicBezTo>
                    <a:cubicBezTo>
                      <a:pt x="2588290" y="891485"/>
                      <a:pt x="2597021" y="902148"/>
                      <a:pt x="2608901" y="905225"/>
                    </a:cubicBezTo>
                    <a:lnTo>
                      <a:pt x="2608901" y="1296686"/>
                    </a:lnTo>
                    <a:cubicBezTo>
                      <a:pt x="2603032" y="1299190"/>
                      <a:pt x="2598953" y="1304772"/>
                      <a:pt x="2598309" y="1311356"/>
                    </a:cubicBezTo>
                    <a:lnTo>
                      <a:pt x="2262813" y="1505083"/>
                    </a:lnTo>
                    <a:cubicBezTo>
                      <a:pt x="2257803" y="1500002"/>
                      <a:pt x="2250861" y="1496924"/>
                      <a:pt x="2243204" y="1496924"/>
                    </a:cubicBezTo>
                    <a:cubicBezTo>
                      <a:pt x="2235546" y="1496924"/>
                      <a:pt x="2228605" y="1500073"/>
                      <a:pt x="2223595" y="1505083"/>
                    </a:cubicBezTo>
                    <a:lnTo>
                      <a:pt x="1888098" y="1311356"/>
                    </a:lnTo>
                    <a:close/>
                    <a:moveTo>
                      <a:pt x="4079203" y="1313074"/>
                    </a:moveTo>
                    <a:cubicBezTo>
                      <a:pt x="4079203" y="1314362"/>
                      <a:pt x="4079418" y="1315650"/>
                      <a:pt x="4079560" y="1316867"/>
                    </a:cubicBezTo>
                    <a:lnTo>
                      <a:pt x="3744637" y="1510235"/>
                    </a:lnTo>
                    <a:cubicBezTo>
                      <a:pt x="3741703" y="1508017"/>
                      <a:pt x="3738053" y="1506657"/>
                      <a:pt x="3734045" y="1506657"/>
                    </a:cubicBezTo>
                    <a:cubicBezTo>
                      <a:pt x="3730037" y="1506657"/>
                      <a:pt x="3726388" y="1508017"/>
                      <a:pt x="3723453" y="1510235"/>
                    </a:cubicBezTo>
                    <a:lnTo>
                      <a:pt x="3388529" y="1316867"/>
                    </a:lnTo>
                    <a:cubicBezTo>
                      <a:pt x="3388673" y="1315579"/>
                      <a:pt x="3388887" y="1314362"/>
                      <a:pt x="3388887" y="1313074"/>
                    </a:cubicBezTo>
                    <a:cubicBezTo>
                      <a:pt x="3388887" y="1300264"/>
                      <a:pt x="3380156" y="1289601"/>
                      <a:pt x="3368348" y="1286523"/>
                    </a:cubicBezTo>
                    <a:lnTo>
                      <a:pt x="3368348" y="895063"/>
                    </a:lnTo>
                    <a:cubicBezTo>
                      <a:pt x="3374717" y="892344"/>
                      <a:pt x="3379154" y="886046"/>
                      <a:pt x="3379154" y="878746"/>
                    </a:cubicBezTo>
                    <a:cubicBezTo>
                      <a:pt x="3379154" y="878102"/>
                      <a:pt x="3379011" y="877530"/>
                      <a:pt x="3378940" y="876886"/>
                    </a:cubicBezTo>
                    <a:lnTo>
                      <a:pt x="3714436" y="683159"/>
                    </a:lnTo>
                    <a:cubicBezTo>
                      <a:pt x="3719446" y="688240"/>
                      <a:pt x="3726388" y="691318"/>
                      <a:pt x="3734045" y="691318"/>
                    </a:cubicBezTo>
                    <a:cubicBezTo>
                      <a:pt x="3741703" y="691318"/>
                      <a:pt x="3748644" y="688169"/>
                      <a:pt x="3753654" y="683159"/>
                    </a:cubicBezTo>
                    <a:lnTo>
                      <a:pt x="4089150" y="876886"/>
                    </a:lnTo>
                    <a:cubicBezTo>
                      <a:pt x="4089150" y="877530"/>
                      <a:pt x="4088935" y="878102"/>
                      <a:pt x="4088935" y="878746"/>
                    </a:cubicBezTo>
                    <a:cubicBezTo>
                      <a:pt x="4088935" y="886117"/>
                      <a:pt x="4093372" y="892415"/>
                      <a:pt x="4099742" y="895135"/>
                    </a:cubicBezTo>
                    <a:lnTo>
                      <a:pt x="4099742" y="1286595"/>
                    </a:lnTo>
                    <a:cubicBezTo>
                      <a:pt x="4087933" y="1289744"/>
                      <a:pt x="4079131" y="1300407"/>
                      <a:pt x="4079131" y="1313146"/>
                    </a:cubicBezTo>
                    <a:close/>
                    <a:moveTo>
                      <a:pt x="3350743" y="32133"/>
                    </a:moveTo>
                    <a:cubicBezTo>
                      <a:pt x="3353677" y="34351"/>
                      <a:pt x="3357327" y="35711"/>
                      <a:pt x="3361335" y="35711"/>
                    </a:cubicBezTo>
                    <a:cubicBezTo>
                      <a:pt x="3365342" y="35711"/>
                      <a:pt x="3368992" y="34351"/>
                      <a:pt x="3371926" y="32133"/>
                    </a:cubicBezTo>
                    <a:lnTo>
                      <a:pt x="3708496" y="226432"/>
                    </a:lnTo>
                    <a:cubicBezTo>
                      <a:pt x="3707208" y="229580"/>
                      <a:pt x="3706492" y="233087"/>
                      <a:pt x="3706492" y="236665"/>
                    </a:cubicBezTo>
                    <a:cubicBezTo>
                      <a:pt x="3706492" y="249475"/>
                      <a:pt x="3715223" y="260139"/>
                      <a:pt x="3727103" y="263216"/>
                    </a:cubicBezTo>
                    <a:lnTo>
                      <a:pt x="3727103" y="637071"/>
                    </a:lnTo>
                    <a:cubicBezTo>
                      <a:pt x="3715295" y="640220"/>
                      <a:pt x="3706492" y="650883"/>
                      <a:pt x="3706492" y="663622"/>
                    </a:cubicBezTo>
                    <a:cubicBezTo>
                      <a:pt x="3706492" y="666055"/>
                      <a:pt x="3706922" y="668345"/>
                      <a:pt x="3707494" y="670635"/>
                    </a:cubicBezTo>
                    <a:lnTo>
                      <a:pt x="3371926" y="864362"/>
                    </a:lnTo>
                    <a:cubicBezTo>
                      <a:pt x="3368992" y="862143"/>
                      <a:pt x="3365342" y="860783"/>
                      <a:pt x="3361335" y="860783"/>
                    </a:cubicBezTo>
                    <a:cubicBezTo>
                      <a:pt x="3357327" y="860783"/>
                      <a:pt x="3353677" y="862143"/>
                      <a:pt x="3350743" y="864362"/>
                    </a:cubicBezTo>
                    <a:lnTo>
                      <a:pt x="2995638" y="659328"/>
                    </a:lnTo>
                    <a:lnTo>
                      <a:pt x="2995638" y="254413"/>
                    </a:lnTo>
                    <a:cubicBezTo>
                      <a:pt x="3007446" y="251265"/>
                      <a:pt x="3016177" y="240601"/>
                      <a:pt x="3016177" y="227863"/>
                    </a:cubicBezTo>
                    <a:cubicBezTo>
                      <a:pt x="3016177" y="227004"/>
                      <a:pt x="3016034" y="226217"/>
                      <a:pt x="3015891" y="225358"/>
                    </a:cubicBezTo>
                    <a:lnTo>
                      <a:pt x="3350672" y="32061"/>
                    </a:lnTo>
                    <a:close/>
                    <a:moveTo>
                      <a:pt x="2605322" y="32133"/>
                    </a:moveTo>
                    <a:cubicBezTo>
                      <a:pt x="2608257" y="34351"/>
                      <a:pt x="2611906" y="35711"/>
                      <a:pt x="2615914" y="35711"/>
                    </a:cubicBezTo>
                    <a:cubicBezTo>
                      <a:pt x="2619922" y="35711"/>
                      <a:pt x="2623572" y="34351"/>
                      <a:pt x="2626506" y="32133"/>
                    </a:cubicBezTo>
                    <a:lnTo>
                      <a:pt x="2961287" y="225430"/>
                    </a:lnTo>
                    <a:cubicBezTo>
                      <a:pt x="2961215" y="226288"/>
                      <a:pt x="2961000" y="227076"/>
                      <a:pt x="2961000" y="227934"/>
                    </a:cubicBezTo>
                    <a:cubicBezTo>
                      <a:pt x="2961000" y="240745"/>
                      <a:pt x="2969731" y="251408"/>
                      <a:pt x="2981611" y="254485"/>
                    </a:cubicBezTo>
                    <a:lnTo>
                      <a:pt x="2981611" y="659400"/>
                    </a:lnTo>
                    <a:lnTo>
                      <a:pt x="2635523" y="859209"/>
                    </a:lnTo>
                    <a:cubicBezTo>
                      <a:pt x="2630513" y="854128"/>
                      <a:pt x="2623572" y="851051"/>
                      <a:pt x="2615914" y="851051"/>
                    </a:cubicBezTo>
                    <a:cubicBezTo>
                      <a:pt x="2608257" y="851051"/>
                      <a:pt x="2601315" y="854199"/>
                      <a:pt x="2596305" y="859209"/>
                    </a:cubicBezTo>
                    <a:lnTo>
                      <a:pt x="2260737" y="665483"/>
                    </a:lnTo>
                    <a:cubicBezTo>
                      <a:pt x="2259950" y="659113"/>
                      <a:pt x="2255871" y="653746"/>
                      <a:pt x="2250146" y="651313"/>
                    </a:cubicBezTo>
                    <a:lnTo>
                      <a:pt x="2250146" y="254485"/>
                    </a:lnTo>
                    <a:cubicBezTo>
                      <a:pt x="2261954" y="251336"/>
                      <a:pt x="2270756" y="240673"/>
                      <a:pt x="2270756" y="227934"/>
                    </a:cubicBezTo>
                    <a:cubicBezTo>
                      <a:pt x="2270756" y="227076"/>
                      <a:pt x="2270613" y="226288"/>
                      <a:pt x="2270470" y="225430"/>
                    </a:cubicBezTo>
                    <a:lnTo>
                      <a:pt x="2605251" y="32133"/>
                    </a:lnTo>
                    <a:close/>
                    <a:moveTo>
                      <a:pt x="2236190" y="254485"/>
                    </a:moveTo>
                    <a:lnTo>
                      <a:pt x="2236190" y="651313"/>
                    </a:lnTo>
                    <a:cubicBezTo>
                      <a:pt x="2230465" y="653746"/>
                      <a:pt x="2226386" y="659113"/>
                      <a:pt x="2225599" y="665554"/>
                    </a:cubicBezTo>
                    <a:lnTo>
                      <a:pt x="1890031" y="859281"/>
                    </a:lnTo>
                    <a:cubicBezTo>
                      <a:pt x="1885021" y="854199"/>
                      <a:pt x="1878079" y="851122"/>
                      <a:pt x="1870422" y="851122"/>
                    </a:cubicBezTo>
                    <a:cubicBezTo>
                      <a:pt x="1862764" y="851122"/>
                      <a:pt x="1855823" y="854271"/>
                      <a:pt x="1850813" y="859281"/>
                    </a:cubicBezTo>
                    <a:lnTo>
                      <a:pt x="1504725" y="659471"/>
                    </a:lnTo>
                    <a:lnTo>
                      <a:pt x="1504725" y="261141"/>
                    </a:lnTo>
                    <a:cubicBezTo>
                      <a:pt x="1516533" y="257992"/>
                      <a:pt x="1525336" y="247329"/>
                      <a:pt x="1525336" y="234590"/>
                    </a:cubicBezTo>
                    <a:cubicBezTo>
                      <a:pt x="1525336" y="231656"/>
                      <a:pt x="1524763" y="228865"/>
                      <a:pt x="1523904" y="226145"/>
                    </a:cubicBezTo>
                    <a:lnTo>
                      <a:pt x="1859902" y="32204"/>
                    </a:lnTo>
                    <a:cubicBezTo>
                      <a:pt x="1862836" y="34423"/>
                      <a:pt x="1866486" y="35782"/>
                      <a:pt x="1870493" y="35782"/>
                    </a:cubicBezTo>
                    <a:cubicBezTo>
                      <a:pt x="1874501" y="35782"/>
                      <a:pt x="1878151" y="34423"/>
                      <a:pt x="1881085" y="32204"/>
                    </a:cubicBezTo>
                    <a:lnTo>
                      <a:pt x="2215866" y="225501"/>
                    </a:lnTo>
                    <a:cubicBezTo>
                      <a:pt x="2215794" y="226360"/>
                      <a:pt x="2215580" y="227147"/>
                      <a:pt x="2215580" y="228006"/>
                    </a:cubicBezTo>
                    <a:cubicBezTo>
                      <a:pt x="2215580" y="240816"/>
                      <a:pt x="2224311" y="251479"/>
                      <a:pt x="2236119" y="254557"/>
                    </a:cubicBezTo>
                    <a:close/>
                    <a:moveTo>
                      <a:pt x="732754" y="687095"/>
                    </a:moveTo>
                    <a:cubicBezTo>
                      <a:pt x="737763" y="692176"/>
                      <a:pt x="744705" y="695254"/>
                      <a:pt x="752362" y="695254"/>
                    </a:cubicBezTo>
                    <a:cubicBezTo>
                      <a:pt x="760020" y="695254"/>
                      <a:pt x="766962" y="692105"/>
                      <a:pt x="771971" y="687095"/>
                    </a:cubicBezTo>
                    <a:lnTo>
                      <a:pt x="1098808" y="875812"/>
                    </a:lnTo>
                    <a:cubicBezTo>
                      <a:pt x="1098021" y="878388"/>
                      <a:pt x="1097449" y="881036"/>
                      <a:pt x="1097449" y="883899"/>
                    </a:cubicBezTo>
                    <a:cubicBezTo>
                      <a:pt x="1097449" y="896709"/>
                      <a:pt x="1106180" y="907372"/>
                      <a:pt x="1118059" y="910449"/>
                    </a:cubicBezTo>
                    <a:lnTo>
                      <a:pt x="1118059" y="1295612"/>
                    </a:lnTo>
                    <a:cubicBezTo>
                      <a:pt x="1111118" y="1298403"/>
                      <a:pt x="1106251" y="1305130"/>
                      <a:pt x="1106251" y="1313074"/>
                    </a:cubicBezTo>
                    <a:cubicBezTo>
                      <a:pt x="1106251" y="1314004"/>
                      <a:pt x="1106394" y="1314863"/>
                      <a:pt x="1106537" y="1315722"/>
                    </a:cubicBezTo>
                    <a:lnTo>
                      <a:pt x="771900" y="1508947"/>
                    </a:lnTo>
                    <a:cubicBezTo>
                      <a:pt x="766890" y="1503938"/>
                      <a:pt x="760020" y="1500860"/>
                      <a:pt x="752434" y="1500860"/>
                    </a:cubicBezTo>
                    <a:cubicBezTo>
                      <a:pt x="744848" y="1500860"/>
                      <a:pt x="737906" y="1503938"/>
                      <a:pt x="732968" y="1508947"/>
                    </a:cubicBezTo>
                    <a:lnTo>
                      <a:pt x="398975" y="1316080"/>
                    </a:lnTo>
                    <a:cubicBezTo>
                      <a:pt x="399118" y="1315078"/>
                      <a:pt x="399261" y="1314147"/>
                      <a:pt x="399261" y="1313074"/>
                    </a:cubicBezTo>
                    <a:cubicBezTo>
                      <a:pt x="399261" y="1304772"/>
                      <a:pt x="394037" y="1297759"/>
                      <a:pt x="386737" y="1294896"/>
                    </a:cubicBezTo>
                    <a:lnTo>
                      <a:pt x="386737" y="886905"/>
                    </a:lnTo>
                    <a:lnTo>
                      <a:pt x="732825" y="687095"/>
                    </a:lnTo>
                    <a:close/>
                    <a:moveTo>
                      <a:pt x="14027" y="1532277"/>
                    </a:moveTo>
                    <a:lnTo>
                      <a:pt x="367558" y="1328174"/>
                    </a:lnTo>
                    <a:cubicBezTo>
                      <a:pt x="370921" y="1330894"/>
                      <a:pt x="375072" y="1332540"/>
                      <a:pt x="379724" y="1332540"/>
                    </a:cubicBezTo>
                    <a:cubicBezTo>
                      <a:pt x="384375" y="1332540"/>
                      <a:pt x="388455" y="1330894"/>
                      <a:pt x="391747" y="1328246"/>
                    </a:cubicBezTo>
                    <a:lnTo>
                      <a:pt x="725883" y="1521185"/>
                    </a:lnTo>
                    <a:cubicBezTo>
                      <a:pt x="725239" y="1523475"/>
                      <a:pt x="724810" y="1525908"/>
                      <a:pt x="724810" y="1528413"/>
                    </a:cubicBezTo>
                    <a:cubicBezTo>
                      <a:pt x="724810" y="1541223"/>
                      <a:pt x="733541" y="1551886"/>
                      <a:pt x="745421" y="1554964"/>
                    </a:cubicBezTo>
                    <a:lnTo>
                      <a:pt x="745421" y="1944849"/>
                    </a:lnTo>
                    <a:cubicBezTo>
                      <a:pt x="738765" y="1947497"/>
                      <a:pt x="734042" y="1953795"/>
                      <a:pt x="733612" y="1961310"/>
                    </a:cubicBezTo>
                    <a:lnTo>
                      <a:pt x="379724" y="2165627"/>
                    </a:lnTo>
                    <a:lnTo>
                      <a:pt x="14027" y="1954582"/>
                    </a:lnTo>
                    <a:lnTo>
                      <a:pt x="14027" y="1532277"/>
                    </a:lnTo>
                    <a:close/>
                    <a:moveTo>
                      <a:pt x="405272" y="2614626"/>
                    </a:moveTo>
                    <a:cubicBezTo>
                      <a:pt x="406561" y="2611477"/>
                      <a:pt x="407276" y="2607970"/>
                      <a:pt x="407276" y="2604321"/>
                    </a:cubicBezTo>
                    <a:cubicBezTo>
                      <a:pt x="407276" y="2591511"/>
                      <a:pt x="398545" y="2580847"/>
                      <a:pt x="386665" y="2577770"/>
                    </a:cubicBezTo>
                    <a:lnTo>
                      <a:pt x="386665" y="2181658"/>
                    </a:lnTo>
                    <a:lnTo>
                      <a:pt x="740769" y="1977197"/>
                    </a:lnTo>
                    <a:cubicBezTo>
                      <a:pt x="743989" y="1979702"/>
                      <a:pt x="747997" y="1981276"/>
                      <a:pt x="752362" y="1981276"/>
                    </a:cubicBezTo>
                    <a:cubicBezTo>
                      <a:pt x="756728" y="1981276"/>
                      <a:pt x="760736" y="1979702"/>
                      <a:pt x="763956" y="1977197"/>
                    </a:cubicBezTo>
                    <a:lnTo>
                      <a:pt x="1097878" y="2169993"/>
                    </a:lnTo>
                    <a:cubicBezTo>
                      <a:pt x="1097735" y="2171281"/>
                      <a:pt x="1097520" y="2172498"/>
                      <a:pt x="1097520" y="2173786"/>
                    </a:cubicBezTo>
                    <a:cubicBezTo>
                      <a:pt x="1097520" y="2186596"/>
                      <a:pt x="1106251" y="2197259"/>
                      <a:pt x="1118131" y="2200337"/>
                    </a:cubicBezTo>
                    <a:lnTo>
                      <a:pt x="1118131" y="2577770"/>
                    </a:lnTo>
                    <a:cubicBezTo>
                      <a:pt x="1106323" y="2580919"/>
                      <a:pt x="1097520" y="2591582"/>
                      <a:pt x="1097520" y="2604321"/>
                    </a:cubicBezTo>
                    <a:cubicBezTo>
                      <a:pt x="1097520" y="2607970"/>
                      <a:pt x="1098236" y="2611406"/>
                      <a:pt x="1099524" y="2614626"/>
                    </a:cubicBezTo>
                    <a:lnTo>
                      <a:pt x="752362" y="2815080"/>
                    </a:lnTo>
                    <a:lnTo>
                      <a:pt x="405201" y="2614626"/>
                    </a:lnTo>
                    <a:close/>
                    <a:moveTo>
                      <a:pt x="1125144" y="2146233"/>
                    </a:moveTo>
                    <a:cubicBezTo>
                      <a:pt x="1117487" y="2146233"/>
                      <a:pt x="1110545" y="2149382"/>
                      <a:pt x="1105536" y="2154392"/>
                    </a:cubicBezTo>
                    <a:lnTo>
                      <a:pt x="771184" y="1961381"/>
                    </a:lnTo>
                    <a:cubicBezTo>
                      <a:pt x="770755" y="1953867"/>
                      <a:pt x="766031" y="1947569"/>
                      <a:pt x="759376" y="1944921"/>
                    </a:cubicBezTo>
                    <a:lnTo>
                      <a:pt x="759376" y="1555035"/>
                    </a:lnTo>
                    <a:cubicBezTo>
                      <a:pt x="771184" y="1551886"/>
                      <a:pt x="779986" y="1541223"/>
                      <a:pt x="779986" y="1528485"/>
                    </a:cubicBezTo>
                    <a:cubicBezTo>
                      <a:pt x="779986" y="1525980"/>
                      <a:pt x="779557" y="1523618"/>
                      <a:pt x="778913" y="1521257"/>
                    </a:cubicBezTo>
                    <a:lnTo>
                      <a:pt x="1113694" y="1327959"/>
                    </a:lnTo>
                    <a:cubicBezTo>
                      <a:pt x="1116843" y="1330393"/>
                      <a:pt x="1120779" y="1331896"/>
                      <a:pt x="1125144" y="1331896"/>
                    </a:cubicBezTo>
                    <a:cubicBezTo>
                      <a:pt x="1129510" y="1331896"/>
                      <a:pt x="1133374" y="1330393"/>
                      <a:pt x="1136595" y="1327959"/>
                    </a:cubicBezTo>
                    <a:lnTo>
                      <a:pt x="1471376" y="1521257"/>
                    </a:lnTo>
                    <a:cubicBezTo>
                      <a:pt x="1470731" y="1523547"/>
                      <a:pt x="1470302" y="1525980"/>
                      <a:pt x="1470302" y="1528485"/>
                    </a:cubicBezTo>
                    <a:cubicBezTo>
                      <a:pt x="1470302" y="1541295"/>
                      <a:pt x="1479033" y="1551958"/>
                      <a:pt x="1490913" y="1555035"/>
                    </a:cubicBezTo>
                    <a:lnTo>
                      <a:pt x="1490913" y="1946066"/>
                    </a:lnTo>
                    <a:cubicBezTo>
                      <a:pt x="1485044" y="1948571"/>
                      <a:pt x="1480965" y="1954153"/>
                      <a:pt x="1480321" y="1960737"/>
                    </a:cubicBezTo>
                    <a:lnTo>
                      <a:pt x="1144825" y="2154463"/>
                    </a:lnTo>
                    <a:cubicBezTo>
                      <a:pt x="1139815" y="2149382"/>
                      <a:pt x="1132873" y="2146305"/>
                      <a:pt x="1125216" y="2146305"/>
                    </a:cubicBezTo>
                    <a:close/>
                    <a:moveTo>
                      <a:pt x="1515460" y="1960737"/>
                    </a:moveTo>
                    <a:cubicBezTo>
                      <a:pt x="1514816" y="1954153"/>
                      <a:pt x="1510665" y="1948571"/>
                      <a:pt x="1504868" y="1946066"/>
                    </a:cubicBezTo>
                    <a:lnTo>
                      <a:pt x="1504868" y="1555035"/>
                    </a:lnTo>
                    <a:cubicBezTo>
                      <a:pt x="1516676" y="1551886"/>
                      <a:pt x="1525479" y="1541223"/>
                      <a:pt x="1525479" y="1528485"/>
                    </a:cubicBezTo>
                    <a:cubicBezTo>
                      <a:pt x="1525479" y="1525980"/>
                      <a:pt x="1525049" y="1523618"/>
                      <a:pt x="1524405" y="1521257"/>
                    </a:cubicBezTo>
                    <a:lnTo>
                      <a:pt x="1860117" y="1327459"/>
                    </a:lnTo>
                    <a:cubicBezTo>
                      <a:pt x="1863051" y="1329606"/>
                      <a:pt x="1866700" y="1330965"/>
                      <a:pt x="1870565" y="1330965"/>
                    </a:cubicBezTo>
                    <a:cubicBezTo>
                      <a:pt x="1874430" y="1330965"/>
                      <a:pt x="1878222" y="1329606"/>
                      <a:pt x="1881156" y="1327387"/>
                    </a:cubicBezTo>
                    <a:lnTo>
                      <a:pt x="2216081" y="1520756"/>
                    </a:lnTo>
                    <a:cubicBezTo>
                      <a:pt x="2215938" y="1522044"/>
                      <a:pt x="2215723" y="1523260"/>
                      <a:pt x="2215723" y="1524548"/>
                    </a:cubicBezTo>
                    <a:cubicBezTo>
                      <a:pt x="2215723" y="1537359"/>
                      <a:pt x="2224454" y="1548022"/>
                      <a:pt x="2236333" y="1551099"/>
                    </a:cubicBezTo>
                    <a:lnTo>
                      <a:pt x="2236333" y="1942273"/>
                    </a:lnTo>
                    <a:cubicBezTo>
                      <a:pt x="2229964" y="1944993"/>
                      <a:pt x="2225527" y="1951290"/>
                      <a:pt x="2225527" y="1958590"/>
                    </a:cubicBezTo>
                    <a:cubicBezTo>
                      <a:pt x="2225527" y="1959306"/>
                      <a:pt x="2225670" y="1959950"/>
                      <a:pt x="2225742" y="1960665"/>
                    </a:cubicBezTo>
                    <a:lnTo>
                      <a:pt x="1890174" y="2154392"/>
                    </a:lnTo>
                    <a:cubicBezTo>
                      <a:pt x="1885164" y="2149382"/>
                      <a:pt x="1878222" y="2146233"/>
                      <a:pt x="1870637" y="2146233"/>
                    </a:cubicBezTo>
                    <a:cubicBezTo>
                      <a:pt x="1863051" y="2146233"/>
                      <a:pt x="1856037" y="2149382"/>
                      <a:pt x="1851028" y="2154392"/>
                    </a:cubicBezTo>
                    <a:lnTo>
                      <a:pt x="1515531" y="1960737"/>
                    </a:lnTo>
                    <a:close/>
                    <a:moveTo>
                      <a:pt x="2243204" y="2811287"/>
                    </a:moveTo>
                    <a:lnTo>
                      <a:pt x="1888098" y="2606253"/>
                    </a:lnTo>
                    <a:cubicBezTo>
                      <a:pt x="1888098" y="2605609"/>
                      <a:pt x="1888313" y="2605036"/>
                      <a:pt x="1888313" y="2604392"/>
                    </a:cubicBezTo>
                    <a:cubicBezTo>
                      <a:pt x="1888313" y="2597021"/>
                      <a:pt x="1883876" y="2590723"/>
                      <a:pt x="1877507" y="2588004"/>
                    </a:cubicBezTo>
                    <a:lnTo>
                      <a:pt x="1877507" y="2200408"/>
                    </a:lnTo>
                    <a:cubicBezTo>
                      <a:pt x="1889315" y="2197259"/>
                      <a:pt x="1898118" y="2186596"/>
                      <a:pt x="1898118" y="2173857"/>
                    </a:cubicBezTo>
                    <a:cubicBezTo>
                      <a:pt x="1898118" y="2171353"/>
                      <a:pt x="1897688" y="2168991"/>
                      <a:pt x="1897044" y="2166629"/>
                    </a:cubicBezTo>
                    <a:lnTo>
                      <a:pt x="2232684" y="1972831"/>
                    </a:lnTo>
                    <a:cubicBezTo>
                      <a:pt x="2235618" y="1975050"/>
                      <a:pt x="2239268" y="1976410"/>
                      <a:pt x="2243275" y="1976410"/>
                    </a:cubicBezTo>
                    <a:cubicBezTo>
                      <a:pt x="2247283" y="1976410"/>
                      <a:pt x="2250861" y="1975050"/>
                      <a:pt x="2253867" y="1972831"/>
                    </a:cubicBezTo>
                    <a:lnTo>
                      <a:pt x="2598381" y="2171782"/>
                    </a:lnTo>
                    <a:cubicBezTo>
                      <a:pt x="2598309" y="2172498"/>
                      <a:pt x="2598166" y="2173142"/>
                      <a:pt x="2598166" y="2173857"/>
                    </a:cubicBezTo>
                    <a:cubicBezTo>
                      <a:pt x="2598166" y="2181229"/>
                      <a:pt x="2602603" y="2187455"/>
                      <a:pt x="2608972" y="2190246"/>
                    </a:cubicBezTo>
                    <a:lnTo>
                      <a:pt x="2608972" y="2577842"/>
                    </a:lnTo>
                    <a:cubicBezTo>
                      <a:pt x="2597164" y="2580991"/>
                      <a:pt x="2588361" y="2591654"/>
                      <a:pt x="2588361" y="2604392"/>
                    </a:cubicBezTo>
                    <a:cubicBezTo>
                      <a:pt x="2588361" y="2606825"/>
                      <a:pt x="2588791" y="2609187"/>
                      <a:pt x="2589363" y="2611406"/>
                    </a:cubicBezTo>
                    <a:lnTo>
                      <a:pt x="2243204" y="2811215"/>
                    </a:lnTo>
                    <a:close/>
                    <a:moveTo>
                      <a:pt x="2622927" y="2577842"/>
                    </a:moveTo>
                    <a:lnTo>
                      <a:pt x="2622927" y="2190246"/>
                    </a:lnTo>
                    <a:cubicBezTo>
                      <a:pt x="2629297" y="2187526"/>
                      <a:pt x="2633734" y="2181229"/>
                      <a:pt x="2633734" y="2173857"/>
                    </a:cubicBezTo>
                    <a:cubicBezTo>
                      <a:pt x="2633734" y="2173142"/>
                      <a:pt x="2633591" y="2172498"/>
                      <a:pt x="2633519" y="2171782"/>
                    </a:cubicBezTo>
                    <a:lnTo>
                      <a:pt x="2978033" y="1972831"/>
                    </a:lnTo>
                    <a:cubicBezTo>
                      <a:pt x="2980967" y="1975050"/>
                      <a:pt x="2984617" y="1976410"/>
                      <a:pt x="2988624" y="1976410"/>
                    </a:cubicBezTo>
                    <a:cubicBezTo>
                      <a:pt x="2992632" y="1976410"/>
                      <a:pt x="2996282" y="1975050"/>
                      <a:pt x="2999216" y="1972831"/>
                    </a:cubicBezTo>
                    <a:lnTo>
                      <a:pt x="3354321" y="2177865"/>
                    </a:lnTo>
                    <a:lnTo>
                      <a:pt x="3354321" y="2595590"/>
                    </a:lnTo>
                    <a:cubicBezTo>
                      <a:pt x="3346378" y="2597665"/>
                      <a:pt x="3339937" y="2603176"/>
                      <a:pt x="3336430" y="2610404"/>
                    </a:cubicBezTo>
                    <a:lnTo>
                      <a:pt x="2999216" y="2805132"/>
                    </a:lnTo>
                    <a:cubicBezTo>
                      <a:pt x="2996282" y="2802914"/>
                      <a:pt x="2992632" y="2801554"/>
                      <a:pt x="2988624" y="2801554"/>
                    </a:cubicBezTo>
                    <a:cubicBezTo>
                      <a:pt x="2984617" y="2801554"/>
                      <a:pt x="2980967" y="2802914"/>
                      <a:pt x="2978033" y="2805132"/>
                    </a:cubicBezTo>
                    <a:lnTo>
                      <a:pt x="2642465" y="2611406"/>
                    </a:lnTo>
                    <a:cubicBezTo>
                      <a:pt x="2643037" y="2609116"/>
                      <a:pt x="2643467" y="2606825"/>
                      <a:pt x="2643467" y="2604392"/>
                    </a:cubicBezTo>
                    <a:cubicBezTo>
                      <a:pt x="2643467" y="2591582"/>
                      <a:pt x="2634736" y="2580919"/>
                      <a:pt x="2622856" y="2577842"/>
                    </a:cubicBezTo>
                    <a:close/>
                    <a:moveTo>
                      <a:pt x="3361335" y="2165771"/>
                    </a:moveTo>
                    <a:lnTo>
                      <a:pt x="3006158" y="1960737"/>
                    </a:lnTo>
                    <a:cubicBezTo>
                      <a:pt x="3006229" y="1960021"/>
                      <a:pt x="3006372" y="1959377"/>
                      <a:pt x="3006372" y="1958662"/>
                    </a:cubicBezTo>
                    <a:cubicBezTo>
                      <a:pt x="3006372" y="1951362"/>
                      <a:pt x="3001935" y="1945064"/>
                      <a:pt x="2995566" y="1942345"/>
                    </a:cubicBezTo>
                    <a:lnTo>
                      <a:pt x="2995566" y="1551171"/>
                    </a:lnTo>
                    <a:cubicBezTo>
                      <a:pt x="3007374" y="1548022"/>
                      <a:pt x="3016177" y="1537359"/>
                      <a:pt x="3016177" y="1524620"/>
                    </a:cubicBezTo>
                    <a:cubicBezTo>
                      <a:pt x="3016177" y="1523332"/>
                      <a:pt x="3015962" y="1522044"/>
                      <a:pt x="3015819" y="1520827"/>
                    </a:cubicBezTo>
                    <a:lnTo>
                      <a:pt x="3341726" y="1332683"/>
                    </a:lnTo>
                    <a:cubicBezTo>
                      <a:pt x="3346735" y="1337692"/>
                      <a:pt x="3353677" y="1340841"/>
                      <a:pt x="3361335" y="1340841"/>
                    </a:cubicBezTo>
                    <a:cubicBezTo>
                      <a:pt x="3368992" y="1340841"/>
                      <a:pt x="3375934" y="1337692"/>
                      <a:pt x="3380943" y="1332683"/>
                    </a:cubicBezTo>
                    <a:lnTo>
                      <a:pt x="3716440" y="1526409"/>
                    </a:lnTo>
                    <a:cubicBezTo>
                      <a:pt x="3717084" y="1532993"/>
                      <a:pt x="3721235" y="1538575"/>
                      <a:pt x="3727031" y="1541080"/>
                    </a:cubicBezTo>
                    <a:lnTo>
                      <a:pt x="3727031" y="1932254"/>
                    </a:lnTo>
                    <a:cubicBezTo>
                      <a:pt x="3715223" y="1935403"/>
                      <a:pt x="3706421" y="1946066"/>
                      <a:pt x="3706421" y="1958805"/>
                    </a:cubicBezTo>
                    <a:cubicBezTo>
                      <a:pt x="3706421" y="1961310"/>
                      <a:pt x="3706850" y="1963743"/>
                      <a:pt x="3707494" y="1966033"/>
                    </a:cubicBezTo>
                    <a:lnTo>
                      <a:pt x="3361335" y="2165914"/>
                    </a:lnTo>
                    <a:close/>
                    <a:moveTo>
                      <a:pt x="4472452" y="1532349"/>
                    </a:moveTo>
                    <a:lnTo>
                      <a:pt x="4472452" y="1954654"/>
                    </a:lnTo>
                    <a:lnTo>
                      <a:pt x="4117347" y="2159688"/>
                    </a:lnTo>
                    <a:cubicBezTo>
                      <a:pt x="4114413" y="2157469"/>
                      <a:pt x="4110763" y="2156109"/>
                      <a:pt x="4106755" y="2156109"/>
                    </a:cubicBezTo>
                    <a:cubicBezTo>
                      <a:pt x="4102747" y="2156109"/>
                      <a:pt x="4099098" y="2157469"/>
                      <a:pt x="4096164" y="2159688"/>
                    </a:cubicBezTo>
                    <a:lnTo>
                      <a:pt x="3760595" y="1965961"/>
                    </a:lnTo>
                    <a:cubicBezTo>
                      <a:pt x="3761240" y="1963671"/>
                      <a:pt x="3761669" y="1961238"/>
                      <a:pt x="3761669" y="1958733"/>
                    </a:cubicBezTo>
                    <a:cubicBezTo>
                      <a:pt x="3761669" y="1945923"/>
                      <a:pt x="3752938" y="1935260"/>
                      <a:pt x="3741058" y="1932183"/>
                    </a:cubicBezTo>
                    <a:lnTo>
                      <a:pt x="3741058" y="1541008"/>
                    </a:lnTo>
                    <a:cubicBezTo>
                      <a:pt x="3746927" y="1538504"/>
                      <a:pt x="3751006" y="1532922"/>
                      <a:pt x="3751650" y="1526338"/>
                    </a:cubicBezTo>
                    <a:lnTo>
                      <a:pt x="4087146" y="1332611"/>
                    </a:lnTo>
                    <a:cubicBezTo>
                      <a:pt x="4092156" y="1337692"/>
                      <a:pt x="4099098" y="1340770"/>
                      <a:pt x="4106755" y="1340770"/>
                    </a:cubicBezTo>
                    <a:cubicBezTo>
                      <a:pt x="4114413" y="1340770"/>
                      <a:pt x="4121355" y="1337621"/>
                      <a:pt x="4126364" y="1332611"/>
                    </a:cubicBezTo>
                    <a:lnTo>
                      <a:pt x="4472452" y="1532421"/>
                    </a:lnTo>
                    <a:close/>
                    <a:moveTo>
                      <a:pt x="4472452" y="659471"/>
                    </a:moveTo>
                    <a:lnTo>
                      <a:pt x="4117347" y="864505"/>
                    </a:lnTo>
                    <a:cubicBezTo>
                      <a:pt x="4114413" y="862286"/>
                      <a:pt x="4110763" y="860927"/>
                      <a:pt x="4106755" y="860927"/>
                    </a:cubicBezTo>
                    <a:cubicBezTo>
                      <a:pt x="4102747" y="860927"/>
                      <a:pt x="4099098" y="862286"/>
                      <a:pt x="4096164" y="864505"/>
                    </a:cubicBezTo>
                    <a:lnTo>
                      <a:pt x="3760667" y="670778"/>
                    </a:lnTo>
                    <a:cubicBezTo>
                      <a:pt x="3761240" y="668560"/>
                      <a:pt x="3761669" y="666198"/>
                      <a:pt x="3761669" y="663765"/>
                    </a:cubicBezTo>
                    <a:cubicBezTo>
                      <a:pt x="3761669" y="650955"/>
                      <a:pt x="3752938" y="640292"/>
                      <a:pt x="3741058" y="637214"/>
                    </a:cubicBezTo>
                    <a:lnTo>
                      <a:pt x="3741058" y="263359"/>
                    </a:lnTo>
                    <a:cubicBezTo>
                      <a:pt x="3752867" y="260210"/>
                      <a:pt x="3761669" y="249547"/>
                      <a:pt x="3761669" y="236808"/>
                    </a:cubicBezTo>
                    <a:cubicBezTo>
                      <a:pt x="3761669" y="233159"/>
                      <a:pt x="3760954" y="229724"/>
                      <a:pt x="3759665" y="226575"/>
                    </a:cubicBezTo>
                    <a:lnTo>
                      <a:pt x="4096235" y="32276"/>
                    </a:lnTo>
                    <a:cubicBezTo>
                      <a:pt x="4099169" y="34494"/>
                      <a:pt x="4102819" y="35854"/>
                      <a:pt x="4106827" y="35854"/>
                    </a:cubicBezTo>
                    <a:cubicBezTo>
                      <a:pt x="4110834" y="35854"/>
                      <a:pt x="4114484" y="34494"/>
                      <a:pt x="4117419" y="32276"/>
                    </a:cubicBezTo>
                    <a:lnTo>
                      <a:pt x="4472524" y="237309"/>
                    </a:lnTo>
                    <a:lnTo>
                      <a:pt x="4472524" y="659614"/>
                    </a:lnTo>
                    <a:close/>
                  </a:path>
                </a:pathLst>
              </a:custGeom>
              <a:solidFill>
                <a:srgbClr val="FFFFFF">
                  <a:alpha val="348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20"/>
              <p:cNvSpPr/>
              <p:nvPr/>
            </p:nvSpPr>
            <p:spPr>
              <a:xfrm>
                <a:off x="1005700" y="4705325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392" name="Google Shape;392;p20"/>
              <p:cNvSpPr/>
              <p:nvPr/>
            </p:nvSpPr>
            <p:spPr>
              <a:xfrm>
                <a:off x="132200" y="4443863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393" name="Google Shape;393;p20"/>
              <p:cNvSpPr/>
              <p:nvPr/>
            </p:nvSpPr>
            <p:spPr>
              <a:xfrm>
                <a:off x="1438258" y="4451059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  <p:grpSp>
        <p:nvGrpSpPr>
          <p:cNvPr id="394" name="Google Shape;394;p20"/>
          <p:cNvGrpSpPr/>
          <p:nvPr/>
        </p:nvGrpSpPr>
        <p:grpSpPr>
          <a:xfrm rot="10800000">
            <a:off x="266883" y="586203"/>
            <a:ext cx="152384" cy="489998"/>
            <a:chOff x="8071907" y="4648400"/>
            <a:chExt cx="328698" cy="1056942"/>
          </a:xfrm>
        </p:grpSpPr>
        <p:sp>
          <p:nvSpPr>
            <p:cNvPr id="395" name="Google Shape;395;p20"/>
            <p:cNvSpPr/>
            <p:nvPr/>
          </p:nvSpPr>
          <p:spPr>
            <a:xfrm>
              <a:off x="8075772" y="5210829"/>
              <a:ext cx="324833" cy="213263"/>
            </a:xfrm>
            <a:custGeom>
              <a:avLst/>
              <a:gdLst/>
              <a:ahLst/>
              <a:cxnLst/>
              <a:rect l="l" t="t" r="r" b="b"/>
              <a:pathLst>
                <a:path w="324833" h="213263" extrusionOk="0">
                  <a:moveTo>
                    <a:pt x="274308" y="72"/>
                  </a:moveTo>
                  <a:cubicBezTo>
                    <a:pt x="294132" y="19824"/>
                    <a:pt x="309661" y="35281"/>
                    <a:pt x="324833" y="50310"/>
                  </a:cubicBezTo>
                  <a:cubicBezTo>
                    <a:pt x="269156" y="105558"/>
                    <a:pt x="214480" y="159733"/>
                    <a:pt x="160520" y="213264"/>
                  </a:cubicBezTo>
                  <a:cubicBezTo>
                    <a:pt x="107991" y="159375"/>
                    <a:pt x="53745" y="103841"/>
                    <a:pt x="0" y="48664"/>
                  </a:cubicBezTo>
                  <a:cubicBezTo>
                    <a:pt x="11021" y="37500"/>
                    <a:pt x="26837" y="21469"/>
                    <a:pt x="46660" y="1431"/>
                  </a:cubicBezTo>
                  <a:cubicBezTo>
                    <a:pt x="83302" y="40434"/>
                    <a:pt x="120229" y="79652"/>
                    <a:pt x="158731" y="120516"/>
                  </a:cubicBezTo>
                  <a:cubicBezTo>
                    <a:pt x="198521" y="79079"/>
                    <a:pt x="235306" y="40649"/>
                    <a:pt x="274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0"/>
            <p:cNvSpPr/>
            <p:nvPr/>
          </p:nvSpPr>
          <p:spPr>
            <a:xfrm>
              <a:off x="8072695" y="5491936"/>
              <a:ext cx="323759" cy="213406"/>
            </a:xfrm>
            <a:custGeom>
              <a:avLst/>
              <a:gdLst/>
              <a:ahLst/>
              <a:cxnLst/>
              <a:rect l="l" t="t" r="r" b="b"/>
              <a:pathLst>
                <a:path w="323759" h="213406" extrusionOk="0">
                  <a:moveTo>
                    <a:pt x="161307" y="124022"/>
                  </a:moveTo>
                  <a:cubicBezTo>
                    <a:pt x="202743" y="79866"/>
                    <a:pt x="239599" y="40720"/>
                    <a:pt x="277815" y="0"/>
                  </a:cubicBezTo>
                  <a:cubicBezTo>
                    <a:pt x="295993" y="20324"/>
                    <a:pt x="310520" y="36498"/>
                    <a:pt x="323760" y="51240"/>
                  </a:cubicBezTo>
                  <a:cubicBezTo>
                    <a:pt x="270515" y="104341"/>
                    <a:pt x="215554" y="159017"/>
                    <a:pt x="161021" y="213407"/>
                  </a:cubicBezTo>
                  <a:cubicBezTo>
                    <a:pt x="109279" y="160735"/>
                    <a:pt x="55391" y="105844"/>
                    <a:pt x="0" y="49451"/>
                  </a:cubicBezTo>
                  <a:cubicBezTo>
                    <a:pt x="13311" y="37071"/>
                    <a:pt x="29628" y="21970"/>
                    <a:pt x="49523" y="3578"/>
                  </a:cubicBezTo>
                  <a:cubicBezTo>
                    <a:pt x="84733" y="41508"/>
                    <a:pt x="121302" y="80868"/>
                    <a:pt x="161379" y="1240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0"/>
            <p:cNvSpPr/>
            <p:nvPr/>
          </p:nvSpPr>
          <p:spPr>
            <a:xfrm>
              <a:off x="8075987" y="4930366"/>
              <a:ext cx="321756" cy="213049"/>
            </a:xfrm>
            <a:custGeom>
              <a:avLst/>
              <a:gdLst/>
              <a:ahLst/>
              <a:cxnLst/>
              <a:rect l="l" t="t" r="r" b="b"/>
              <a:pathLst>
                <a:path w="321756" h="213049" extrusionOk="0">
                  <a:moveTo>
                    <a:pt x="72" y="48450"/>
                  </a:moveTo>
                  <a:cubicBezTo>
                    <a:pt x="11808" y="36069"/>
                    <a:pt x="26837" y="20253"/>
                    <a:pt x="45945" y="72"/>
                  </a:cubicBezTo>
                  <a:cubicBezTo>
                    <a:pt x="83659" y="40005"/>
                    <a:pt x="120587" y="79079"/>
                    <a:pt x="159375" y="120158"/>
                  </a:cubicBezTo>
                  <a:cubicBezTo>
                    <a:pt x="198521" y="79222"/>
                    <a:pt x="235234" y="40792"/>
                    <a:pt x="274165" y="0"/>
                  </a:cubicBezTo>
                  <a:cubicBezTo>
                    <a:pt x="292057" y="19609"/>
                    <a:pt x="307157" y="36140"/>
                    <a:pt x="321756" y="52171"/>
                  </a:cubicBezTo>
                  <a:cubicBezTo>
                    <a:pt x="268154" y="105201"/>
                    <a:pt x="213550" y="159232"/>
                    <a:pt x="159232" y="213049"/>
                  </a:cubicBezTo>
                  <a:cubicBezTo>
                    <a:pt x="107634" y="159733"/>
                    <a:pt x="53817" y="104127"/>
                    <a:pt x="0" y="484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0"/>
            <p:cNvSpPr/>
            <p:nvPr/>
          </p:nvSpPr>
          <p:spPr>
            <a:xfrm>
              <a:off x="8071907" y="4648400"/>
              <a:ext cx="327338" cy="214122"/>
            </a:xfrm>
            <a:custGeom>
              <a:avLst/>
              <a:gdLst/>
              <a:ahLst/>
              <a:cxnLst/>
              <a:rect l="l" t="t" r="r" b="b"/>
              <a:pathLst>
                <a:path w="327338" h="214122" extrusionOk="0">
                  <a:moveTo>
                    <a:pt x="277887" y="0"/>
                  </a:moveTo>
                  <a:cubicBezTo>
                    <a:pt x="298354" y="20539"/>
                    <a:pt x="313240" y="35424"/>
                    <a:pt x="327339" y="49594"/>
                  </a:cubicBezTo>
                  <a:cubicBezTo>
                    <a:pt x="271160" y="104914"/>
                    <a:pt x="215769" y="159375"/>
                    <a:pt x="160162" y="214122"/>
                  </a:cubicBezTo>
                  <a:cubicBezTo>
                    <a:pt x="110139" y="162810"/>
                    <a:pt x="56393" y="107705"/>
                    <a:pt x="0" y="49881"/>
                  </a:cubicBezTo>
                  <a:cubicBezTo>
                    <a:pt x="13955" y="38001"/>
                    <a:pt x="31059" y="23401"/>
                    <a:pt x="50668" y="6727"/>
                  </a:cubicBezTo>
                  <a:cubicBezTo>
                    <a:pt x="84733" y="43153"/>
                    <a:pt x="121589" y="82514"/>
                    <a:pt x="160521" y="124022"/>
                  </a:cubicBezTo>
                  <a:cubicBezTo>
                    <a:pt x="202028" y="80081"/>
                    <a:pt x="239170" y="40863"/>
                    <a:pt x="277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9" name="Google Shape;509;p26"/>
          <p:cNvGrpSpPr/>
          <p:nvPr/>
        </p:nvGrpSpPr>
        <p:grpSpPr>
          <a:xfrm rot="-5400000">
            <a:off x="8051233" y="4631978"/>
            <a:ext cx="152384" cy="489998"/>
            <a:chOff x="8071907" y="4648400"/>
            <a:chExt cx="328698" cy="1056942"/>
          </a:xfrm>
        </p:grpSpPr>
        <p:sp>
          <p:nvSpPr>
            <p:cNvPr id="510" name="Google Shape;510;p26"/>
            <p:cNvSpPr/>
            <p:nvPr/>
          </p:nvSpPr>
          <p:spPr>
            <a:xfrm>
              <a:off x="8075772" y="5210829"/>
              <a:ext cx="324833" cy="213263"/>
            </a:xfrm>
            <a:custGeom>
              <a:avLst/>
              <a:gdLst/>
              <a:ahLst/>
              <a:cxnLst/>
              <a:rect l="l" t="t" r="r" b="b"/>
              <a:pathLst>
                <a:path w="324833" h="213263" extrusionOk="0">
                  <a:moveTo>
                    <a:pt x="274308" y="72"/>
                  </a:moveTo>
                  <a:cubicBezTo>
                    <a:pt x="294132" y="19824"/>
                    <a:pt x="309661" y="35281"/>
                    <a:pt x="324833" y="50310"/>
                  </a:cubicBezTo>
                  <a:cubicBezTo>
                    <a:pt x="269156" y="105558"/>
                    <a:pt x="214480" y="159733"/>
                    <a:pt x="160520" y="213264"/>
                  </a:cubicBezTo>
                  <a:cubicBezTo>
                    <a:pt x="107991" y="159375"/>
                    <a:pt x="53745" y="103841"/>
                    <a:pt x="0" y="48664"/>
                  </a:cubicBezTo>
                  <a:cubicBezTo>
                    <a:pt x="11021" y="37500"/>
                    <a:pt x="26837" y="21469"/>
                    <a:pt x="46660" y="1431"/>
                  </a:cubicBezTo>
                  <a:cubicBezTo>
                    <a:pt x="83302" y="40434"/>
                    <a:pt x="120229" y="79652"/>
                    <a:pt x="158731" y="120516"/>
                  </a:cubicBezTo>
                  <a:cubicBezTo>
                    <a:pt x="198521" y="79079"/>
                    <a:pt x="235306" y="40649"/>
                    <a:pt x="274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"/>
            <p:cNvSpPr/>
            <p:nvPr/>
          </p:nvSpPr>
          <p:spPr>
            <a:xfrm>
              <a:off x="8072695" y="5491936"/>
              <a:ext cx="323759" cy="213406"/>
            </a:xfrm>
            <a:custGeom>
              <a:avLst/>
              <a:gdLst/>
              <a:ahLst/>
              <a:cxnLst/>
              <a:rect l="l" t="t" r="r" b="b"/>
              <a:pathLst>
                <a:path w="323759" h="213406" extrusionOk="0">
                  <a:moveTo>
                    <a:pt x="161307" y="124022"/>
                  </a:moveTo>
                  <a:cubicBezTo>
                    <a:pt x="202743" y="79866"/>
                    <a:pt x="239599" y="40720"/>
                    <a:pt x="277815" y="0"/>
                  </a:cubicBezTo>
                  <a:cubicBezTo>
                    <a:pt x="295993" y="20324"/>
                    <a:pt x="310520" y="36498"/>
                    <a:pt x="323760" y="51240"/>
                  </a:cubicBezTo>
                  <a:cubicBezTo>
                    <a:pt x="270515" y="104341"/>
                    <a:pt x="215554" y="159017"/>
                    <a:pt x="161021" y="213407"/>
                  </a:cubicBezTo>
                  <a:cubicBezTo>
                    <a:pt x="109279" y="160735"/>
                    <a:pt x="55391" y="105844"/>
                    <a:pt x="0" y="49451"/>
                  </a:cubicBezTo>
                  <a:cubicBezTo>
                    <a:pt x="13311" y="37071"/>
                    <a:pt x="29628" y="21970"/>
                    <a:pt x="49523" y="3578"/>
                  </a:cubicBezTo>
                  <a:cubicBezTo>
                    <a:pt x="84733" y="41508"/>
                    <a:pt x="121302" y="80868"/>
                    <a:pt x="161379" y="1240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8075987" y="4930366"/>
              <a:ext cx="321756" cy="213049"/>
            </a:xfrm>
            <a:custGeom>
              <a:avLst/>
              <a:gdLst/>
              <a:ahLst/>
              <a:cxnLst/>
              <a:rect l="l" t="t" r="r" b="b"/>
              <a:pathLst>
                <a:path w="321756" h="213049" extrusionOk="0">
                  <a:moveTo>
                    <a:pt x="72" y="48450"/>
                  </a:moveTo>
                  <a:cubicBezTo>
                    <a:pt x="11808" y="36069"/>
                    <a:pt x="26837" y="20253"/>
                    <a:pt x="45945" y="72"/>
                  </a:cubicBezTo>
                  <a:cubicBezTo>
                    <a:pt x="83659" y="40005"/>
                    <a:pt x="120587" y="79079"/>
                    <a:pt x="159375" y="120158"/>
                  </a:cubicBezTo>
                  <a:cubicBezTo>
                    <a:pt x="198521" y="79222"/>
                    <a:pt x="235234" y="40792"/>
                    <a:pt x="274165" y="0"/>
                  </a:cubicBezTo>
                  <a:cubicBezTo>
                    <a:pt x="292057" y="19609"/>
                    <a:pt x="307157" y="36140"/>
                    <a:pt x="321756" y="52171"/>
                  </a:cubicBezTo>
                  <a:cubicBezTo>
                    <a:pt x="268154" y="105201"/>
                    <a:pt x="213550" y="159232"/>
                    <a:pt x="159232" y="213049"/>
                  </a:cubicBezTo>
                  <a:cubicBezTo>
                    <a:pt x="107634" y="159733"/>
                    <a:pt x="53817" y="104127"/>
                    <a:pt x="0" y="484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26"/>
            <p:cNvSpPr/>
            <p:nvPr/>
          </p:nvSpPr>
          <p:spPr>
            <a:xfrm>
              <a:off x="8071907" y="4648400"/>
              <a:ext cx="327338" cy="214122"/>
            </a:xfrm>
            <a:custGeom>
              <a:avLst/>
              <a:gdLst/>
              <a:ahLst/>
              <a:cxnLst/>
              <a:rect l="l" t="t" r="r" b="b"/>
              <a:pathLst>
                <a:path w="327338" h="214122" extrusionOk="0">
                  <a:moveTo>
                    <a:pt x="277887" y="0"/>
                  </a:moveTo>
                  <a:cubicBezTo>
                    <a:pt x="298354" y="20539"/>
                    <a:pt x="313240" y="35424"/>
                    <a:pt x="327339" y="49594"/>
                  </a:cubicBezTo>
                  <a:cubicBezTo>
                    <a:pt x="271160" y="104914"/>
                    <a:pt x="215769" y="159375"/>
                    <a:pt x="160162" y="214122"/>
                  </a:cubicBezTo>
                  <a:cubicBezTo>
                    <a:pt x="110139" y="162810"/>
                    <a:pt x="56393" y="107705"/>
                    <a:pt x="0" y="49881"/>
                  </a:cubicBezTo>
                  <a:cubicBezTo>
                    <a:pt x="13955" y="38001"/>
                    <a:pt x="31059" y="23401"/>
                    <a:pt x="50668" y="6727"/>
                  </a:cubicBezTo>
                  <a:cubicBezTo>
                    <a:pt x="84733" y="43153"/>
                    <a:pt x="121589" y="82514"/>
                    <a:pt x="160521" y="124022"/>
                  </a:cubicBezTo>
                  <a:cubicBezTo>
                    <a:pt x="202028" y="80081"/>
                    <a:pt x="239170" y="40863"/>
                    <a:pt x="277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4" name="Google Shape;514;p26"/>
          <p:cNvGrpSpPr/>
          <p:nvPr/>
        </p:nvGrpSpPr>
        <p:grpSpPr>
          <a:xfrm>
            <a:off x="2717349" y="-1035300"/>
            <a:ext cx="6503852" cy="7039830"/>
            <a:chOff x="2717349" y="-1035300"/>
            <a:chExt cx="6503852" cy="7039830"/>
          </a:xfrm>
        </p:grpSpPr>
        <p:grpSp>
          <p:nvGrpSpPr>
            <p:cNvPr id="515" name="Google Shape;515;p26"/>
            <p:cNvGrpSpPr/>
            <p:nvPr/>
          </p:nvGrpSpPr>
          <p:grpSpPr>
            <a:xfrm rot="10800000">
              <a:off x="6371399" y="-1035300"/>
              <a:ext cx="2849802" cy="1667423"/>
              <a:chOff x="-1153325" y="4346137"/>
              <a:chExt cx="2849802" cy="1667423"/>
            </a:xfrm>
          </p:grpSpPr>
          <p:pic>
            <p:nvPicPr>
              <p:cNvPr id="516" name="Google Shape;516;p26"/>
              <p:cNvPicPr preferRelativeResize="0"/>
              <p:nvPr/>
            </p:nvPicPr>
            <p:blipFill rotWithShape="1">
              <a:blip r:embed="rId3">
                <a:alphaModFix/>
              </a:blip>
              <a:srcRect l="6068" b="61289"/>
              <a:stretch/>
            </p:blipFill>
            <p:spPr>
              <a:xfrm>
                <a:off x="-800849" y="4346137"/>
                <a:ext cx="2497326" cy="6457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17" name="Google Shape;517;p26"/>
              <p:cNvSpPr/>
              <p:nvPr/>
            </p:nvSpPr>
            <p:spPr>
              <a:xfrm>
                <a:off x="-1153325" y="4346751"/>
                <a:ext cx="2635848" cy="1666809"/>
              </a:xfrm>
              <a:custGeom>
                <a:avLst/>
                <a:gdLst/>
                <a:ahLst/>
                <a:cxnLst/>
                <a:rect l="l" t="t" r="r" b="b"/>
                <a:pathLst>
                  <a:path w="4486550" h="2837121" extrusionOk="0">
                    <a:moveTo>
                      <a:pt x="4486550" y="229079"/>
                    </a:moveTo>
                    <a:lnTo>
                      <a:pt x="4124432" y="19967"/>
                    </a:lnTo>
                    <a:cubicBezTo>
                      <a:pt x="4124503" y="19251"/>
                      <a:pt x="4124646" y="18607"/>
                      <a:pt x="4124646" y="17891"/>
                    </a:cubicBezTo>
                    <a:cubicBezTo>
                      <a:pt x="4124646" y="8087"/>
                      <a:pt x="4116703" y="72"/>
                      <a:pt x="4106827" y="72"/>
                    </a:cubicBezTo>
                    <a:cubicBezTo>
                      <a:pt x="4096951" y="72"/>
                      <a:pt x="4089007" y="8015"/>
                      <a:pt x="4089007" y="17891"/>
                    </a:cubicBezTo>
                    <a:cubicBezTo>
                      <a:pt x="4089007" y="18607"/>
                      <a:pt x="4089150" y="19251"/>
                      <a:pt x="4089222" y="19967"/>
                    </a:cubicBezTo>
                    <a:lnTo>
                      <a:pt x="3751149" y="215124"/>
                    </a:lnTo>
                    <a:cubicBezTo>
                      <a:pt x="3746426" y="211403"/>
                      <a:pt x="3740557" y="209041"/>
                      <a:pt x="3734117" y="209041"/>
                    </a:cubicBezTo>
                    <a:cubicBezTo>
                      <a:pt x="3727676" y="209041"/>
                      <a:pt x="3721736" y="211331"/>
                      <a:pt x="3717084" y="215124"/>
                    </a:cubicBezTo>
                    <a:lnTo>
                      <a:pt x="3379011" y="19967"/>
                    </a:lnTo>
                    <a:cubicBezTo>
                      <a:pt x="3379083" y="19251"/>
                      <a:pt x="3379226" y="18607"/>
                      <a:pt x="3379226" y="17891"/>
                    </a:cubicBezTo>
                    <a:cubicBezTo>
                      <a:pt x="3379226" y="8087"/>
                      <a:pt x="3371282" y="72"/>
                      <a:pt x="3361406" y="72"/>
                    </a:cubicBezTo>
                    <a:cubicBezTo>
                      <a:pt x="3351530" y="72"/>
                      <a:pt x="3343586" y="8015"/>
                      <a:pt x="3343586" y="17891"/>
                    </a:cubicBezTo>
                    <a:cubicBezTo>
                      <a:pt x="3343586" y="18607"/>
                      <a:pt x="3343730" y="19251"/>
                      <a:pt x="3343801" y="19967"/>
                    </a:cubicBezTo>
                    <a:lnTo>
                      <a:pt x="3011167" y="212047"/>
                    </a:lnTo>
                    <a:cubicBezTo>
                      <a:pt x="3006158" y="204962"/>
                      <a:pt x="2997999" y="200382"/>
                      <a:pt x="2988696" y="200382"/>
                    </a:cubicBezTo>
                    <a:cubicBezTo>
                      <a:pt x="2979393" y="200382"/>
                      <a:pt x="2971234" y="205034"/>
                      <a:pt x="2966225" y="212047"/>
                    </a:cubicBezTo>
                    <a:lnTo>
                      <a:pt x="2633591" y="19967"/>
                    </a:lnTo>
                    <a:cubicBezTo>
                      <a:pt x="2633662" y="19251"/>
                      <a:pt x="2633805" y="18607"/>
                      <a:pt x="2633805" y="17891"/>
                    </a:cubicBezTo>
                    <a:cubicBezTo>
                      <a:pt x="2633805" y="8087"/>
                      <a:pt x="2625862" y="72"/>
                      <a:pt x="2615986" y="72"/>
                    </a:cubicBezTo>
                    <a:cubicBezTo>
                      <a:pt x="2606110" y="72"/>
                      <a:pt x="2598166" y="8015"/>
                      <a:pt x="2598166" y="17891"/>
                    </a:cubicBezTo>
                    <a:cubicBezTo>
                      <a:pt x="2598166" y="18607"/>
                      <a:pt x="2598309" y="19251"/>
                      <a:pt x="2598381" y="19967"/>
                    </a:cubicBezTo>
                    <a:lnTo>
                      <a:pt x="2265747" y="211975"/>
                    </a:lnTo>
                    <a:cubicBezTo>
                      <a:pt x="2260737" y="204962"/>
                      <a:pt x="2252579" y="200310"/>
                      <a:pt x="2243275" y="200310"/>
                    </a:cubicBezTo>
                    <a:cubicBezTo>
                      <a:pt x="2233972" y="200310"/>
                      <a:pt x="2225813" y="204962"/>
                      <a:pt x="2220804" y="211975"/>
                    </a:cubicBezTo>
                    <a:lnTo>
                      <a:pt x="1888170" y="19895"/>
                    </a:lnTo>
                    <a:cubicBezTo>
                      <a:pt x="1888242" y="19179"/>
                      <a:pt x="1888385" y="18535"/>
                      <a:pt x="1888385" y="17820"/>
                    </a:cubicBezTo>
                    <a:cubicBezTo>
                      <a:pt x="1888385" y="8015"/>
                      <a:pt x="1880441" y="0"/>
                      <a:pt x="1870565" y="0"/>
                    </a:cubicBezTo>
                    <a:cubicBezTo>
                      <a:pt x="1860689" y="0"/>
                      <a:pt x="1852745" y="7944"/>
                      <a:pt x="1852745" y="17820"/>
                    </a:cubicBezTo>
                    <a:cubicBezTo>
                      <a:pt x="1852745" y="18535"/>
                      <a:pt x="1852888" y="19179"/>
                      <a:pt x="1852960" y="19895"/>
                    </a:cubicBezTo>
                    <a:lnTo>
                      <a:pt x="1516461" y="214194"/>
                    </a:lnTo>
                    <a:cubicBezTo>
                      <a:pt x="1511524" y="209685"/>
                      <a:pt x="1505083" y="206894"/>
                      <a:pt x="1497855" y="206894"/>
                    </a:cubicBezTo>
                    <a:cubicBezTo>
                      <a:pt x="1482611" y="206894"/>
                      <a:pt x="1470302" y="219275"/>
                      <a:pt x="1470302" y="234447"/>
                    </a:cubicBezTo>
                    <a:cubicBezTo>
                      <a:pt x="1470302" y="247257"/>
                      <a:pt x="1479033" y="257920"/>
                      <a:pt x="1490913" y="260997"/>
                    </a:cubicBezTo>
                    <a:lnTo>
                      <a:pt x="1490913" y="663550"/>
                    </a:lnTo>
                    <a:lnTo>
                      <a:pt x="1144109" y="863789"/>
                    </a:lnTo>
                    <a:cubicBezTo>
                      <a:pt x="1139171" y="859137"/>
                      <a:pt x="1132516" y="856203"/>
                      <a:pt x="1125216" y="856203"/>
                    </a:cubicBezTo>
                    <a:cubicBezTo>
                      <a:pt x="1117916" y="856203"/>
                      <a:pt x="1111261" y="859137"/>
                      <a:pt x="1106323" y="863789"/>
                    </a:cubicBezTo>
                    <a:lnTo>
                      <a:pt x="779056" y="674858"/>
                    </a:lnTo>
                    <a:cubicBezTo>
                      <a:pt x="779700" y="672568"/>
                      <a:pt x="780130" y="670134"/>
                      <a:pt x="780130" y="667630"/>
                    </a:cubicBezTo>
                    <a:cubicBezTo>
                      <a:pt x="780130" y="652386"/>
                      <a:pt x="767749" y="640077"/>
                      <a:pt x="752577" y="640077"/>
                    </a:cubicBezTo>
                    <a:cubicBezTo>
                      <a:pt x="737405" y="640077"/>
                      <a:pt x="725025" y="652458"/>
                      <a:pt x="725025" y="667630"/>
                    </a:cubicBezTo>
                    <a:cubicBezTo>
                      <a:pt x="725025" y="670134"/>
                      <a:pt x="725454" y="672496"/>
                      <a:pt x="726098" y="674858"/>
                    </a:cubicBezTo>
                    <a:lnTo>
                      <a:pt x="372925" y="878746"/>
                    </a:lnTo>
                    <a:lnTo>
                      <a:pt x="372925" y="1294825"/>
                    </a:lnTo>
                    <a:cubicBezTo>
                      <a:pt x="365625" y="1297616"/>
                      <a:pt x="360401" y="1304701"/>
                      <a:pt x="360401" y="1313002"/>
                    </a:cubicBezTo>
                    <a:cubicBezTo>
                      <a:pt x="360401" y="1314004"/>
                      <a:pt x="360544" y="1315006"/>
                      <a:pt x="360687" y="1316008"/>
                    </a:cubicBezTo>
                    <a:lnTo>
                      <a:pt x="0" y="1524191"/>
                    </a:lnTo>
                    <a:lnTo>
                      <a:pt x="0" y="1962669"/>
                    </a:lnTo>
                    <a:lnTo>
                      <a:pt x="372710" y="2177865"/>
                    </a:lnTo>
                    <a:lnTo>
                      <a:pt x="372710" y="2577770"/>
                    </a:lnTo>
                    <a:cubicBezTo>
                      <a:pt x="360902" y="2580919"/>
                      <a:pt x="352100" y="2591582"/>
                      <a:pt x="352100" y="2604321"/>
                    </a:cubicBezTo>
                    <a:cubicBezTo>
                      <a:pt x="352100" y="2619564"/>
                      <a:pt x="364480" y="2631873"/>
                      <a:pt x="379652" y="2631873"/>
                    </a:cubicBezTo>
                    <a:cubicBezTo>
                      <a:pt x="386093" y="2631873"/>
                      <a:pt x="391961" y="2629583"/>
                      <a:pt x="396685" y="2625862"/>
                    </a:cubicBezTo>
                    <a:lnTo>
                      <a:pt x="752362" y="2831182"/>
                    </a:lnTo>
                    <a:lnTo>
                      <a:pt x="1108040" y="2625862"/>
                    </a:lnTo>
                    <a:cubicBezTo>
                      <a:pt x="1112764" y="2629583"/>
                      <a:pt x="1118632" y="2631873"/>
                      <a:pt x="1125073" y="2631873"/>
                    </a:cubicBezTo>
                    <a:cubicBezTo>
                      <a:pt x="1140316" y="2631873"/>
                      <a:pt x="1152625" y="2619493"/>
                      <a:pt x="1152625" y="2604321"/>
                    </a:cubicBezTo>
                    <a:cubicBezTo>
                      <a:pt x="1152625" y="2591511"/>
                      <a:pt x="1143894" y="2580847"/>
                      <a:pt x="1132015" y="2577770"/>
                    </a:cubicBezTo>
                    <a:lnTo>
                      <a:pt x="1132015" y="2200337"/>
                    </a:lnTo>
                    <a:cubicBezTo>
                      <a:pt x="1143823" y="2197188"/>
                      <a:pt x="1152625" y="2186525"/>
                      <a:pt x="1152625" y="2173786"/>
                    </a:cubicBezTo>
                    <a:cubicBezTo>
                      <a:pt x="1152625" y="2171281"/>
                      <a:pt x="1152196" y="2168919"/>
                      <a:pt x="1151552" y="2166558"/>
                    </a:cubicBezTo>
                    <a:lnTo>
                      <a:pt x="1484615" y="1974263"/>
                    </a:lnTo>
                    <a:cubicBezTo>
                      <a:pt x="1487907" y="1977841"/>
                      <a:pt x="1492559" y="1980203"/>
                      <a:pt x="1497783" y="1980203"/>
                    </a:cubicBezTo>
                    <a:cubicBezTo>
                      <a:pt x="1503007" y="1980203"/>
                      <a:pt x="1507659" y="1977912"/>
                      <a:pt x="1510951" y="1974263"/>
                    </a:cubicBezTo>
                    <a:lnTo>
                      <a:pt x="1843943" y="2166558"/>
                    </a:lnTo>
                    <a:cubicBezTo>
                      <a:pt x="1843299" y="2168848"/>
                      <a:pt x="1842869" y="2171281"/>
                      <a:pt x="1842869" y="2173786"/>
                    </a:cubicBezTo>
                    <a:cubicBezTo>
                      <a:pt x="1842869" y="2186596"/>
                      <a:pt x="1851600" y="2197259"/>
                      <a:pt x="1863480" y="2200337"/>
                    </a:cubicBezTo>
                    <a:lnTo>
                      <a:pt x="1863480" y="2587932"/>
                    </a:lnTo>
                    <a:cubicBezTo>
                      <a:pt x="1857111" y="2590652"/>
                      <a:pt x="1852674" y="2596949"/>
                      <a:pt x="1852674" y="2604321"/>
                    </a:cubicBezTo>
                    <a:cubicBezTo>
                      <a:pt x="1852674" y="2614125"/>
                      <a:pt x="1860617" y="2622140"/>
                      <a:pt x="1870493" y="2622140"/>
                    </a:cubicBezTo>
                    <a:cubicBezTo>
                      <a:pt x="1874573" y="2622140"/>
                      <a:pt x="1878294" y="2620709"/>
                      <a:pt x="1881228" y="2618419"/>
                    </a:cubicBezTo>
                    <a:lnTo>
                      <a:pt x="2243204" y="2827389"/>
                    </a:lnTo>
                    <a:lnTo>
                      <a:pt x="2596162" y="2623572"/>
                    </a:lnTo>
                    <a:cubicBezTo>
                      <a:pt x="2601172" y="2628724"/>
                      <a:pt x="2608113" y="2631873"/>
                      <a:pt x="2615842" y="2631873"/>
                    </a:cubicBezTo>
                    <a:cubicBezTo>
                      <a:pt x="2623572" y="2631873"/>
                      <a:pt x="2630513" y="2628653"/>
                      <a:pt x="2635523" y="2623572"/>
                    </a:cubicBezTo>
                    <a:lnTo>
                      <a:pt x="2970948" y="2817227"/>
                    </a:lnTo>
                    <a:cubicBezTo>
                      <a:pt x="2970876" y="2817942"/>
                      <a:pt x="2970733" y="2818586"/>
                      <a:pt x="2970733" y="2819302"/>
                    </a:cubicBezTo>
                    <a:cubicBezTo>
                      <a:pt x="2970733" y="2829106"/>
                      <a:pt x="2978677" y="2837122"/>
                      <a:pt x="2988553" y="2837122"/>
                    </a:cubicBezTo>
                    <a:cubicBezTo>
                      <a:pt x="2998429" y="2837122"/>
                      <a:pt x="3006372" y="2829178"/>
                      <a:pt x="3006372" y="2819302"/>
                    </a:cubicBezTo>
                    <a:cubicBezTo>
                      <a:pt x="3006372" y="2818586"/>
                      <a:pt x="3006229" y="2817942"/>
                      <a:pt x="3006158" y="2817227"/>
                    </a:cubicBezTo>
                    <a:lnTo>
                      <a:pt x="3334283" y="2627794"/>
                    </a:lnTo>
                    <a:cubicBezTo>
                      <a:pt x="3336931" y="2640318"/>
                      <a:pt x="3347952" y="2649693"/>
                      <a:pt x="3361263" y="2649693"/>
                    </a:cubicBezTo>
                    <a:cubicBezTo>
                      <a:pt x="3376506" y="2649693"/>
                      <a:pt x="3388816" y="2637312"/>
                      <a:pt x="3388816" y="2622140"/>
                    </a:cubicBezTo>
                    <a:cubicBezTo>
                      <a:pt x="3388816" y="2609330"/>
                      <a:pt x="3380085" y="2598667"/>
                      <a:pt x="3368205" y="2595590"/>
                    </a:cubicBezTo>
                    <a:lnTo>
                      <a:pt x="3368205" y="2177865"/>
                    </a:lnTo>
                    <a:lnTo>
                      <a:pt x="3714365" y="1977984"/>
                    </a:lnTo>
                    <a:cubicBezTo>
                      <a:pt x="3719374" y="1982994"/>
                      <a:pt x="3726316" y="1986143"/>
                      <a:pt x="3733973" y="1986143"/>
                    </a:cubicBezTo>
                    <a:cubicBezTo>
                      <a:pt x="3741631" y="1986143"/>
                      <a:pt x="3748573" y="1982994"/>
                      <a:pt x="3753582" y="1977984"/>
                    </a:cubicBezTo>
                    <a:lnTo>
                      <a:pt x="4089150" y="2171711"/>
                    </a:lnTo>
                    <a:cubicBezTo>
                      <a:pt x="4089079" y="2172426"/>
                      <a:pt x="4088935" y="2173070"/>
                      <a:pt x="4088935" y="2173786"/>
                    </a:cubicBezTo>
                    <a:cubicBezTo>
                      <a:pt x="4088935" y="2183590"/>
                      <a:pt x="4096879" y="2191606"/>
                      <a:pt x="4106755" y="2191606"/>
                    </a:cubicBezTo>
                    <a:cubicBezTo>
                      <a:pt x="4116631" y="2191606"/>
                      <a:pt x="4124575" y="2183662"/>
                      <a:pt x="4124575" y="2173786"/>
                    </a:cubicBezTo>
                    <a:cubicBezTo>
                      <a:pt x="4124575" y="2173070"/>
                      <a:pt x="4124432" y="2172426"/>
                      <a:pt x="4124360" y="2171711"/>
                    </a:cubicBezTo>
                    <a:lnTo>
                      <a:pt x="4486479" y="1962598"/>
                    </a:lnTo>
                    <a:lnTo>
                      <a:pt x="4486479" y="1524119"/>
                    </a:lnTo>
                    <a:lnTo>
                      <a:pt x="4133306" y="1320159"/>
                    </a:lnTo>
                    <a:cubicBezTo>
                      <a:pt x="4133950" y="1317869"/>
                      <a:pt x="4134379" y="1315436"/>
                      <a:pt x="4134379" y="1312931"/>
                    </a:cubicBezTo>
                    <a:cubicBezTo>
                      <a:pt x="4134379" y="1300121"/>
                      <a:pt x="4125648" y="1289458"/>
                      <a:pt x="4113769" y="1286380"/>
                    </a:cubicBezTo>
                    <a:lnTo>
                      <a:pt x="4113769" y="894920"/>
                    </a:lnTo>
                    <a:cubicBezTo>
                      <a:pt x="4120138" y="892200"/>
                      <a:pt x="4124575" y="885903"/>
                      <a:pt x="4124575" y="878532"/>
                    </a:cubicBezTo>
                    <a:cubicBezTo>
                      <a:pt x="4124575" y="877816"/>
                      <a:pt x="4124432" y="877172"/>
                      <a:pt x="4124360" y="876456"/>
                    </a:cubicBezTo>
                    <a:lnTo>
                      <a:pt x="4486479" y="667343"/>
                    </a:lnTo>
                    <a:lnTo>
                      <a:pt x="4486479" y="229079"/>
                    </a:lnTo>
                    <a:close/>
                    <a:moveTo>
                      <a:pt x="1152697" y="883899"/>
                    </a:moveTo>
                    <a:cubicBezTo>
                      <a:pt x="1152697" y="881108"/>
                      <a:pt x="1152124" y="878388"/>
                      <a:pt x="1151337" y="875812"/>
                    </a:cubicBezTo>
                    <a:lnTo>
                      <a:pt x="1497783" y="675788"/>
                    </a:lnTo>
                    <a:lnTo>
                      <a:pt x="1843227" y="875240"/>
                    </a:lnTo>
                    <a:cubicBezTo>
                      <a:pt x="1843084" y="876385"/>
                      <a:pt x="1842869" y="877530"/>
                      <a:pt x="1842869" y="878675"/>
                    </a:cubicBezTo>
                    <a:cubicBezTo>
                      <a:pt x="1842869" y="891485"/>
                      <a:pt x="1851600" y="902148"/>
                      <a:pt x="1863480" y="905225"/>
                    </a:cubicBezTo>
                    <a:lnTo>
                      <a:pt x="1863480" y="1296686"/>
                    </a:lnTo>
                    <a:cubicBezTo>
                      <a:pt x="1857111" y="1299405"/>
                      <a:pt x="1852674" y="1305703"/>
                      <a:pt x="1852674" y="1313074"/>
                    </a:cubicBezTo>
                    <a:cubicBezTo>
                      <a:pt x="1852674" y="1313790"/>
                      <a:pt x="1852817" y="1314434"/>
                      <a:pt x="1852888" y="1315149"/>
                    </a:cubicBezTo>
                    <a:lnTo>
                      <a:pt x="1517249" y="1508947"/>
                    </a:lnTo>
                    <a:cubicBezTo>
                      <a:pt x="1512239" y="1503938"/>
                      <a:pt x="1505369" y="1500860"/>
                      <a:pt x="1497783" y="1500860"/>
                    </a:cubicBezTo>
                    <a:cubicBezTo>
                      <a:pt x="1490197" y="1500860"/>
                      <a:pt x="1483255" y="1503938"/>
                      <a:pt x="1478317" y="1508947"/>
                    </a:cubicBezTo>
                    <a:lnTo>
                      <a:pt x="1143680" y="1315722"/>
                    </a:lnTo>
                    <a:cubicBezTo>
                      <a:pt x="1143823" y="1314863"/>
                      <a:pt x="1143966" y="1314004"/>
                      <a:pt x="1143966" y="1313074"/>
                    </a:cubicBezTo>
                    <a:cubicBezTo>
                      <a:pt x="1143966" y="1305130"/>
                      <a:pt x="1139099" y="1298403"/>
                      <a:pt x="1132158" y="1295612"/>
                    </a:cubicBezTo>
                    <a:lnTo>
                      <a:pt x="1132158" y="910449"/>
                    </a:lnTo>
                    <a:cubicBezTo>
                      <a:pt x="1143966" y="907301"/>
                      <a:pt x="1152768" y="896637"/>
                      <a:pt x="1152768" y="883899"/>
                    </a:cubicBezTo>
                    <a:close/>
                    <a:moveTo>
                      <a:pt x="3333782" y="1313074"/>
                    </a:moveTo>
                    <a:cubicBezTo>
                      <a:pt x="3333782" y="1314362"/>
                      <a:pt x="3333997" y="1315650"/>
                      <a:pt x="3334140" y="1316867"/>
                    </a:cubicBezTo>
                    <a:lnTo>
                      <a:pt x="3008233" y="1505011"/>
                    </a:lnTo>
                    <a:cubicBezTo>
                      <a:pt x="3003224" y="1499930"/>
                      <a:pt x="2996282" y="1496853"/>
                      <a:pt x="2988624" y="1496853"/>
                    </a:cubicBezTo>
                    <a:cubicBezTo>
                      <a:pt x="2980967" y="1496853"/>
                      <a:pt x="2974025" y="1500002"/>
                      <a:pt x="2969016" y="1505011"/>
                    </a:cubicBezTo>
                    <a:lnTo>
                      <a:pt x="2633519" y="1311285"/>
                    </a:lnTo>
                    <a:cubicBezTo>
                      <a:pt x="2632875" y="1304701"/>
                      <a:pt x="2628724" y="1299119"/>
                      <a:pt x="2622927" y="1296614"/>
                    </a:cubicBezTo>
                    <a:lnTo>
                      <a:pt x="2622927" y="905154"/>
                    </a:lnTo>
                    <a:cubicBezTo>
                      <a:pt x="2634736" y="902005"/>
                      <a:pt x="2643467" y="891342"/>
                      <a:pt x="2643467" y="878603"/>
                    </a:cubicBezTo>
                    <a:cubicBezTo>
                      <a:pt x="2643467" y="876170"/>
                      <a:pt x="2643037" y="873880"/>
                      <a:pt x="2642465" y="871590"/>
                    </a:cubicBezTo>
                    <a:lnTo>
                      <a:pt x="2988624" y="671780"/>
                    </a:lnTo>
                    <a:lnTo>
                      <a:pt x="3343730" y="876814"/>
                    </a:lnTo>
                    <a:cubicBezTo>
                      <a:pt x="3343730" y="877458"/>
                      <a:pt x="3343515" y="878031"/>
                      <a:pt x="3343515" y="878675"/>
                    </a:cubicBezTo>
                    <a:cubicBezTo>
                      <a:pt x="3343515" y="886046"/>
                      <a:pt x="3347952" y="892344"/>
                      <a:pt x="3354321" y="895063"/>
                    </a:cubicBezTo>
                    <a:lnTo>
                      <a:pt x="3354321" y="1286523"/>
                    </a:lnTo>
                    <a:cubicBezTo>
                      <a:pt x="3342513" y="1289601"/>
                      <a:pt x="3333710" y="1300335"/>
                      <a:pt x="3333710" y="1313074"/>
                    </a:cubicBezTo>
                    <a:close/>
                    <a:moveTo>
                      <a:pt x="2971091" y="1960665"/>
                    </a:moveTo>
                    <a:lnTo>
                      <a:pt x="2626577" y="2159616"/>
                    </a:lnTo>
                    <a:cubicBezTo>
                      <a:pt x="2623643" y="2157398"/>
                      <a:pt x="2619993" y="2156038"/>
                      <a:pt x="2615986" y="2156038"/>
                    </a:cubicBezTo>
                    <a:cubicBezTo>
                      <a:pt x="2611978" y="2156038"/>
                      <a:pt x="2608400" y="2157398"/>
                      <a:pt x="2605394" y="2159616"/>
                    </a:cubicBezTo>
                    <a:lnTo>
                      <a:pt x="2260880" y="1960737"/>
                    </a:lnTo>
                    <a:cubicBezTo>
                      <a:pt x="2260952" y="1960021"/>
                      <a:pt x="2261095" y="1959377"/>
                      <a:pt x="2261095" y="1958662"/>
                    </a:cubicBezTo>
                    <a:cubicBezTo>
                      <a:pt x="2261095" y="1951290"/>
                      <a:pt x="2256658" y="1944993"/>
                      <a:pt x="2250289" y="1942273"/>
                    </a:cubicBezTo>
                    <a:lnTo>
                      <a:pt x="2250289" y="1551099"/>
                    </a:lnTo>
                    <a:cubicBezTo>
                      <a:pt x="2262097" y="1547950"/>
                      <a:pt x="2270828" y="1537287"/>
                      <a:pt x="2270828" y="1524548"/>
                    </a:cubicBezTo>
                    <a:cubicBezTo>
                      <a:pt x="2270828" y="1523260"/>
                      <a:pt x="2270613" y="1521972"/>
                      <a:pt x="2270470" y="1520756"/>
                    </a:cubicBezTo>
                    <a:lnTo>
                      <a:pt x="2605394" y="1327387"/>
                    </a:lnTo>
                    <a:cubicBezTo>
                      <a:pt x="2608400" y="1329606"/>
                      <a:pt x="2611978" y="1330965"/>
                      <a:pt x="2615986" y="1330965"/>
                    </a:cubicBezTo>
                    <a:cubicBezTo>
                      <a:pt x="2619993" y="1330965"/>
                      <a:pt x="2623643" y="1329606"/>
                      <a:pt x="2626577" y="1327387"/>
                    </a:cubicBezTo>
                    <a:lnTo>
                      <a:pt x="2961501" y="1520756"/>
                    </a:lnTo>
                    <a:cubicBezTo>
                      <a:pt x="2961358" y="1522044"/>
                      <a:pt x="2961143" y="1523260"/>
                      <a:pt x="2961143" y="1524548"/>
                    </a:cubicBezTo>
                    <a:cubicBezTo>
                      <a:pt x="2961143" y="1537359"/>
                      <a:pt x="2969874" y="1548022"/>
                      <a:pt x="2981683" y="1551099"/>
                    </a:cubicBezTo>
                    <a:lnTo>
                      <a:pt x="2981683" y="1942273"/>
                    </a:lnTo>
                    <a:cubicBezTo>
                      <a:pt x="2975313" y="1944993"/>
                      <a:pt x="2970876" y="1951290"/>
                      <a:pt x="2970876" y="1958662"/>
                    </a:cubicBezTo>
                    <a:cubicBezTo>
                      <a:pt x="2970876" y="1959377"/>
                      <a:pt x="2971019" y="1960021"/>
                      <a:pt x="2971091" y="1960737"/>
                    </a:cubicBezTo>
                    <a:close/>
                    <a:moveTo>
                      <a:pt x="1888170" y="1311356"/>
                    </a:moveTo>
                    <a:cubicBezTo>
                      <a:pt x="1887526" y="1304772"/>
                      <a:pt x="1883375" y="1299262"/>
                      <a:pt x="1877578" y="1296757"/>
                    </a:cubicBezTo>
                    <a:lnTo>
                      <a:pt x="1877578" y="905297"/>
                    </a:lnTo>
                    <a:cubicBezTo>
                      <a:pt x="1889387" y="902148"/>
                      <a:pt x="1898118" y="891485"/>
                      <a:pt x="1898118" y="878746"/>
                    </a:cubicBezTo>
                    <a:cubicBezTo>
                      <a:pt x="1898118" y="876313"/>
                      <a:pt x="1897688" y="874023"/>
                      <a:pt x="1897116" y="871733"/>
                    </a:cubicBezTo>
                    <a:lnTo>
                      <a:pt x="2229964" y="679509"/>
                    </a:lnTo>
                    <a:cubicBezTo>
                      <a:pt x="2233256" y="683159"/>
                      <a:pt x="2237908" y="685521"/>
                      <a:pt x="2243204" y="685521"/>
                    </a:cubicBezTo>
                    <a:cubicBezTo>
                      <a:pt x="2248500" y="685521"/>
                      <a:pt x="2253223" y="683159"/>
                      <a:pt x="2256443" y="679509"/>
                    </a:cubicBezTo>
                    <a:lnTo>
                      <a:pt x="2589292" y="871661"/>
                    </a:lnTo>
                    <a:cubicBezTo>
                      <a:pt x="2588719" y="873880"/>
                      <a:pt x="2588290" y="876241"/>
                      <a:pt x="2588290" y="878675"/>
                    </a:cubicBezTo>
                    <a:cubicBezTo>
                      <a:pt x="2588290" y="891485"/>
                      <a:pt x="2597021" y="902148"/>
                      <a:pt x="2608901" y="905225"/>
                    </a:cubicBezTo>
                    <a:lnTo>
                      <a:pt x="2608901" y="1296686"/>
                    </a:lnTo>
                    <a:cubicBezTo>
                      <a:pt x="2603032" y="1299190"/>
                      <a:pt x="2598953" y="1304772"/>
                      <a:pt x="2598309" y="1311356"/>
                    </a:cubicBezTo>
                    <a:lnTo>
                      <a:pt x="2262813" y="1505083"/>
                    </a:lnTo>
                    <a:cubicBezTo>
                      <a:pt x="2257803" y="1500002"/>
                      <a:pt x="2250861" y="1496924"/>
                      <a:pt x="2243204" y="1496924"/>
                    </a:cubicBezTo>
                    <a:cubicBezTo>
                      <a:pt x="2235546" y="1496924"/>
                      <a:pt x="2228605" y="1500073"/>
                      <a:pt x="2223595" y="1505083"/>
                    </a:cubicBezTo>
                    <a:lnTo>
                      <a:pt x="1888098" y="1311356"/>
                    </a:lnTo>
                    <a:close/>
                    <a:moveTo>
                      <a:pt x="4079203" y="1313074"/>
                    </a:moveTo>
                    <a:cubicBezTo>
                      <a:pt x="4079203" y="1314362"/>
                      <a:pt x="4079418" y="1315650"/>
                      <a:pt x="4079560" y="1316867"/>
                    </a:cubicBezTo>
                    <a:lnTo>
                      <a:pt x="3744637" y="1510235"/>
                    </a:lnTo>
                    <a:cubicBezTo>
                      <a:pt x="3741703" y="1508017"/>
                      <a:pt x="3738053" y="1506657"/>
                      <a:pt x="3734045" y="1506657"/>
                    </a:cubicBezTo>
                    <a:cubicBezTo>
                      <a:pt x="3730037" y="1506657"/>
                      <a:pt x="3726388" y="1508017"/>
                      <a:pt x="3723453" y="1510235"/>
                    </a:cubicBezTo>
                    <a:lnTo>
                      <a:pt x="3388529" y="1316867"/>
                    </a:lnTo>
                    <a:cubicBezTo>
                      <a:pt x="3388673" y="1315579"/>
                      <a:pt x="3388887" y="1314362"/>
                      <a:pt x="3388887" y="1313074"/>
                    </a:cubicBezTo>
                    <a:cubicBezTo>
                      <a:pt x="3388887" y="1300264"/>
                      <a:pt x="3380156" y="1289601"/>
                      <a:pt x="3368348" y="1286523"/>
                    </a:cubicBezTo>
                    <a:lnTo>
                      <a:pt x="3368348" y="895063"/>
                    </a:lnTo>
                    <a:cubicBezTo>
                      <a:pt x="3374717" y="892344"/>
                      <a:pt x="3379154" y="886046"/>
                      <a:pt x="3379154" y="878746"/>
                    </a:cubicBezTo>
                    <a:cubicBezTo>
                      <a:pt x="3379154" y="878102"/>
                      <a:pt x="3379011" y="877530"/>
                      <a:pt x="3378940" y="876886"/>
                    </a:cubicBezTo>
                    <a:lnTo>
                      <a:pt x="3714436" y="683159"/>
                    </a:lnTo>
                    <a:cubicBezTo>
                      <a:pt x="3719446" y="688240"/>
                      <a:pt x="3726388" y="691318"/>
                      <a:pt x="3734045" y="691318"/>
                    </a:cubicBezTo>
                    <a:cubicBezTo>
                      <a:pt x="3741703" y="691318"/>
                      <a:pt x="3748644" y="688169"/>
                      <a:pt x="3753654" y="683159"/>
                    </a:cubicBezTo>
                    <a:lnTo>
                      <a:pt x="4089150" y="876886"/>
                    </a:lnTo>
                    <a:cubicBezTo>
                      <a:pt x="4089150" y="877530"/>
                      <a:pt x="4088935" y="878102"/>
                      <a:pt x="4088935" y="878746"/>
                    </a:cubicBezTo>
                    <a:cubicBezTo>
                      <a:pt x="4088935" y="886117"/>
                      <a:pt x="4093372" y="892415"/>
                      <a:pt x="4099742" y="895135"/>
                    </a:cubicBezTo>
                    <a:lnTo>
                      <a:pt x="4099742" y="1286595"/>
                    </a:lnTo>
                    <a:cubicBezTo>
                      <a:pt x="4087933" y="1289744"/>
                      <a:pt x="4079131" y="1300407"/>
                      <a:pt x="4079131" y="1313146"/>
                    </a:cubicBezTo>
                    <a:close/>
                    <a:moveTo>
                      <a:pt x="3350743" y="32133"/>
                    </a:moveTo>
                    <a:cubicBezTo>
                      <a:pt x="3353677" y="34351"/>
                      <a:pt x="3357327" y="35711"/>
                      <a:pt x="3361335" y="35711"/>
                    </a:cubicBezTo>
                    <a:cubicBezTo>
                      <a:pt x="3365342" y="35711"/>
                      <a:pt x="3368992" y="34351"/>
                      <a:pt x="3371926" y="32133"/>
                    </a:cubicBezTo>
                    <a:lnTo>
                      <a:pt x="3708496" y="226432"/>
                    </a:lnTo>
                    <a:cubicBezTo>
                      <a:pt x="3707208" y="229580"/>
                      <a:pt x="3706492" y="233087"/>
                      <a:pt x="3706492" y="236665"/>
                    </a:cubicBezTo>
                    <a:cubicBezTo>
                      <a:pt x="3706492" y="249475"/>
                      <a:pt x="3715223" y="260139"/>
                      <a:pt x="3727103" y="263216"/>
                    </a:cubicBezTo>
                    <a:lnTo>
                      <a:pt x="3727103" y="637071"/>
                    </a:lnTo>
                    <a:cubicBezTo>
                      <a:pt x="3715295" y="640220"/>
                      <a:pt x="3706492" y="650883"/>
                      <a:pt x="3706492" y="663622"/>
                    </a:cubicBezTo>
                    <a:cubicBezTo>
                      <a:pt x="3706492" y="666055"/>
                      <a:pt x="3706922" y="668345"/>
                      <a:pt x="3707494" y="670635"/>
                    </a:cubicBezTo>
                    <a:lnTo>
                      <a:pt x="3371926" y="864362"/>
                    </a:lnTo>
                    <a:cubicBezTo>
                      <a:pt x="3368992" y="862143"/>
                      <a:pt x="3365342" y="860783"/>
                      <a:pt x="3361335" y="860783"/>
                    </a:cubicBezTo>
                    <a:cubicBezTo>
                      <a:pt x="3357327" y="860783"/>
                      <a:pt x="3353677" y="862143"/>
                      <a:pt x="3350743" y="864362"/>
                    </a:cubicBezTo>
                    <a:lnTo>
                      <a:pt x="2995638" y="659328"/>
                    </a:lnTo>
                    <a:lnTo>
                      <a:pt x="2995638" y="254413"/>
                    </a:lnTo>
                    <a:cubicBezTo>
                      <a:pt x="3007446" y="251265"/>
                      <a:pt x="3016177" y="240601"/>
                      <a:pt x="3016177" y="227863"/>
                    </a:cubicBezTo>
                    <a:cubicBezTo>
                      <a:pt x="3016177" y="227004"/>
                      <a:pt x="3016034" y="226217"/>
                      <a:pt x="3015891" y="225358"/>
                    </a:cubicBezTo>
                    <a:lnTo>
                      <a:pt x="3350672" y="32061"/>
                    </a:lnTo>
                    <a:close/>
                    <a:moveTo>
                      <a:pt x="2605322" y="32133"/>
                    </a:moveTo>
                    <a:cubicBezTo>
                      <a:pt x="2608257" y="34351"/>
                      <a:pt x="2611906" y="35711"/>
                      <a:pt x="2615914" y="35711"/>
                    </a:cubicBezTo>
                    <a:cubicBezTo>
                      <a:pt x="2619922" y="35711"/>
                      <a:pt x="2623572" y="34351"/>
                      <a:pt x="2626506" y="32133"/>
                    </a:cubicBezTo>
                    <a:lnTo>
                      <a:pt x="2961287" y="225430"/>
                    </a:lnTo>
                    <a:cubicBezTo>
                      <a:pt x="2961215" y="226288"/>
                      <a:pt x="2961000" y="227076"/>
                      <a:pt x="2961000" y="227934"/>
                    </a:cubicBezTo>
                    <a:cubicBezTo>
                      <a:pt x="2961000" y="240745"/>
                      <a:pt x="2969731" y="251408"/>
                      <a:pt x="2981611" y="254485"/>
                    </a:cubicBezTo>
                    <a:lnTo>
                      <a:pt x="2981611" y="659400"/>
                    </a:lnTo>
                    <a:lnTo>
                      <a:pt x="2635523" y="859209"/>
                    </a:lnTo>
                    <a:cubicBezTo>
                      <a:pt x="2630513" y="854128"/>
                      <a:pt x="2623572" y="851051"/>
                      <a:pt x="2615914" y="851051"/>
                    </a:cubicBezTo>
                    <a:cubicBezTo>
                      <a:pt x="2608257" y="851051"/>
                      <a:pt x="2601315" y="854199"/>
                      <a:pt x="2596305" y="859209"/>
                    </a:cubicBezTo>
                    <a:lnTo>
                      <a:pt x="2260737" y="665483"/>
                    </a:lnTo>
                    <a:cubicBezTo>
                      <a:pt x="2259950" y="659113"/>
                      <a:pt x="2255871" y="653746"/>
                      <a:pt x="2250146" y="651313"/>
                    </a:cubicBezTo>
                    <a:lnTo>
                      <a:pt x="2250146" y="254485"/>
                    </a:lnTo>
                    <a:cubicBezTo>
                      <a:pt x="2261954" y="251336"/>
                      <a:pt x="2270756" y="240673"/>
                      <a:pt x="2270756" y="227934"/>
                    </a:cubicBezTo>
                    <a:cubicBezTo>
                      <a:pt x="2270756" y="227076"/>
                      <a:pt x="2270613" y="226288"/>
                      <a:pt x="2270470" y="225430"/>
                    </a:cubicBezTo>
                    <a:lnTo>
                      <a:pt x="2605251" y="32133"/>
                    </a:lnTo>
                    <a:close/>
                    <a:moveTo>
                      <a:pt x="2236190" y="254485"/>
                    </a:moveTo>
                    <a:lnTo>
                      <a:pt x="2236190" y="651313"/>
                    </a:lnTo>
                    <a:cubicBezTo>
                      <a:pt x="2230465" y="653746"/>
                      <a:pt x="2226386" y="659113"/>
                      <a:pt x="2225599" y="665554"/>
                    </a:cubicBezTo>
                    <a:lnTo>
                      <a:pt x="1890031" y="859281"/>
                    </a:lnTo>
                    <a:cubicBezTo>
                      <a:pt x="1885021" y="854199"/>
                      <a:pt x="1878079" y="851122"/>
                      <a:pt x="1870422" y="851122"/>
                    </a:cubicBezTo>
                    <a:cubicBezTo>
                      <a:pt x="1862764" y="851122"/>
                      <a:pt x="1855823" y="854271"/>
                      <a:pt x="1850813" y="859281"/>
                    </a:cubicBezTo>
                    <a:lnTo>
                      <a:pt x="1504725" y="659471"/>
                    </a:lnTo>
                    <a:lnTo>
                      <a:pt x="1504725" y="261141"/>
                    </a:lnTo>
                    <a:cubicBezTo>
                      <a:pt x="1516533" y="257992"/>
                      <a:pt x="1525336" y="247329"/>
                      <a:pt x="1525336" y="234590"/>
                    </a:cubicBezTo>
                    <a:cubicBezTo>
                      <a:pt x="1525336" y="231656"/>
                      <a:pt x="1524763" y="228865"/>
                      <a:pt x="1523904" y="226145"/>
                    </a:cubicBezTo>
                    <a:lnTo>
                      <a:pt x="1859902" y="32204"/>
                    </a:lnTo>
                    <a:cubicBezTo>
                      <a:pt x="1862836" y="34423"/>
                      <a:pt x="1866486" y="35782"/>
                      <a:pt x="1870493" y="35782"/>
                    </a:cubicBezTo>
                    <a:cubicBezTo>
                      <a:pt x="1874501" y="35782"/>
                      <a:pt x="1878151" y="34423"/>
                      <a:pt x="1881085" y="32204"/>
                    </a:cubicBezTo>
                    <a:lnTo>
                      <a:pt x="2215866" y="225501"/>
                    </a:lnTo>
                    <a:cubicBezTo>
                      <a:pt x="2215794" y="226360"/>
                      <a:pt x="2215580" y="227147"/>
                      <a:pt x="2215580" y="228006"/>
                    </a:cubicBezTo>
                    <a:cubicBezTo>
                      <a:pt x="2215580" y="240816"/>
                      <a:pt x="2224311" y="251479"/>
                      <a:pt x="2236119" y="254557"/>
                    </a:cubicBezTo>
                    <a:close/>
                    <a:moveTo>
                      <a:pt x="732754" y="687095"/>
                    </a:moveTo>
                    <a:cubicBezTo>
                      <a:pt x="737763" y="692176"/>
                      <a:pt x="744705" y="695254"/>
                      <a:pt x="752362" y="695254"/>
                    </a:cubicBezTo>
                    <a:cubicBezTo>
                      <a:pt x="760020" y="695254"/>
                      <a:pt x="766962" y="692105"/>
                      <a:pt x="771971" y="687095"/>
                    </a:cubicBezTo>
                    <a:lnTo>
                      <a:pt x="1098808" y="875812"/>
                    </a:lnTo>
                    <a:cubicBezTo>
                      <a:pt x="1098021" y="878388"/>
                      <a:pt x="1097449" y="881036"/>
                      <a:pt x="1097449" y="883899"/>
                    </a:cubicBezTo>
                    <a:cubicBezTo>
                      <a:pt x="1097449" y="896709"/>
                      <a:pt x="1106180" y="907372"/>
                      <a:pt x="1118059" y="910449"/>
                    </a:cubicBezTo>
                    <a:lnTo>
                      <a:pt x="1118059" y="1295612"/>
                    </a:lnTo>
                    <a:cubicBezTo>
                      <a:pt x="1111118" y="1298403"/>
                      <a:pt x="1106251" y="1305130"/>
                      <a:pt x="1106251" y="1313074"/>
                    </a:cubicBezTo>
                    <a:cubicBezTo>
                      <a:pt x="1106251" y="1314004"/>
                      <a:pt x="1106394" y="1314863"/>
                      <a:pt x="1106537" y="1315722"/>
                    </a:cubicBezTo>
                    <a:lnTo>
                      <a:pt x="771900" y="1508947"/>
                    </a:lnTo>
                    <a:cubicBezTo>
                      <a:pt x="766890" y="1503938"/>
                      <a:pt x="760020" y="1500860"/>
                      <a:pt x="752434" y="1500860"/>
                    </a:cubicBezTo>
                    <a:cubicBezTo>
                      <a:pt x="744848" y="1500860"/>
                      <a:pt x="737906" y="1503938"/>
                      <a:pt x="732968" y="1508947"/>
                    </a:cubicBezTo>
                    <a:lnTo>
                      <a:pt x="398975" y="1316080"/>
                    </a:lnTo>
                    <a:cubicBezTo>
                      <a:pt x="399118" y="1315078"/>
                      <a:pt x="399261" y="1314147"/>
                      <a:pt x="399261" y="1313074"/>
                    </a:cubicBezTo>
                    <a:cubicBezTo>
                      <a:pt x="399261" y="1304772"/>
                      <a:pt x="394037" y="1297759"/>
                      <a:pt x="386737" y="1294896"/>
                    </a:cubicBezTo>
                    <a:lnTo>
                      <a:pt x="386737" y="886905"/>
                    </a:lnTo>
                    <a:lnTo>
                      <a:pt x="732825" y="687095"/>
                    </a:lnTo>
                    <a:close/>
                    <a:moveTo>
                      <a:pt x="14027" y="1532277"/>
                    </a:moveTo>
                    <a:lnTo>
                      <a:pt x="367558" y="1328174"/>
                    </a:lnTo>
                    <a:cubicBezTo>
                      <a:pt x="370921" y="1330894"/>
                      <a:pt x="375072" y="1332540"/>
                      <a:pt x="379724" y="1332540"/>
                    </a:cubicBezTo>
                    <a:cubicBezTo>
                      <a:pt x="384375" y="1332540"/>
                      <a:pt x="388455" y="1330894"/>
                      <a:pt x="391747" y="1328246"/>
                    </a:cubicBezTo>
                    <a:lnTo>
                      <a:pt x="725883" y="1521185"/>
                    </a:lnTo>
                    <a:cubicBezTo>
                      <a:pt x="725239" y="1523475"/>
                      <a:pt x="724810" y="1525908"/>
                      <a:pt x="724810" y="1528413"/>
                    </a:cubicBezTo>
                    <a:cubicBezTo>
                      <a:pt x="724810" y="1541223"/>
                      <a:pt x="733541" y="1551886"/>
                      <a:pt x="745421" y="1554964"/>
                    </a:cubicBezTo>
                    <a:lnTo>
                      <a:pt x="745421" y="1944849"/>
                    </a:lnTo>
                    <a:cubicBezTo>
                      <a:pt x="738765" y="1947497"/>
                      <a:pt x="734042" y="1953795"/>
                      <a:pt x="733612" y="1961310"/>
                    </a:cubicBezTo>
                    <a:lnTo>
                      <a:pt x="379724" y="2165627"/>
                    </a:lnTo>
                    <a:lnTo>
                      <a:pt x="14027" y="1954582"/>
                    </a:lnTo>
                    <a:lnTo>
                      <a:pt x="14027" y="1532277"/>
                    </a:lnTo>
                    <a:close/>
                    <a:moveTo>
                      <a:pt x="405272" y="2614626"/>
                    </a:moveTo>
                    <a:cubicBezTo>
                      <a:pt x="406561" y="2611477"/>
                      <a:pt x="407276" y="2607970"/>
                      <a:pt x="407276" y="2604321"/>
                    </a:cubicBezTo>
                    <a:cubicBezTo>
                      <a:pt x="407276" y="2591511"/>
                      <a:pt x="398545" y="2580847"/>
                      <a:pt x="386665" y="2577770"/>
                    </a:cubicBezTo>
                    <a:lnTo>
                      <a:pt x="386665" y="2181658"/>
                    </a:lnTo>
                    <a:lnTo>
                      <a:pt x="740769" y="1977197"/>
                    </a:lnTo>
                    <a:cubicBezTo>
                      <a:pt x="743989" y="1979702"/>
                      <a:pt x="747997" y="1981276"/>
                      <a:pt x="752362" y="1981276"/>
                    </a:cubicBezTo>
                    <a:cubicBezTo>
                      <a:pt x="756728" y="1981276"/>
                      <a:pt x="760736" y="1979702"/>
                      <a:pt x="763956" y="1977197"/>
                    </a:cubicBezTo>
                    <a:lnTo>
                      <a:pt x="1097878" y="2169993"/>
                    </a:lnTo>
                    <a:cubicBezTo>
                      <a:pt x="1097735" y="2171281"/>
                      <a:pt x="1097520" y="2172498"/>
                      <a:pt x="1097520" y="2173786"/>
                    </a:cubicBezTo>
                    <a:cubicBezTo>
                      <a:pt x="1097520" y="2186596"/>
                      <a:pt x="1106251" y="2197259"/>
                      <a:pt x="1118131" y="2200337"/>
                    </a:cubicBezTo>
                    <a:lnTo>
                      <a:pt x="1118131" y="2577770"/>
                    </a:lnTo>
                    <a:cubicBezTo>
                      <a:pt x="1106323" y="2580919"/>
                      <a:pt x="1097520" y="2591582"/>
                      <a:pt x="1097520" y="2604321"/>
                    </a:cubicBezTo>
                    <a:cubicBezTo>
                      <a:pt x="1097520" y="2607970"/>
                      <a:pt x="1098236" y="2611406"/>
                      <a:pt x="1099524" y="2614626"/>
                    </a:cubicBezTo>
                    <a:lnTo>
                      <a:pt x="752362" y="2815080"/>
                    </a:lnTo>
                    <a:lnTo>
                      <a:pt x="405201" y="2614626"/>
                    </a:lnTo>
                    <a:close/>
                    <a:moveTo>
                      <a:pt x="1125144" y="2146233"/>
                    </a:moveTo>
                    <a:cubicBezTo>
                      <a:pt x="1117487" y="2146233"/>
                      <a:pt x="1110545" y="2149382"/>
                      <a:pt x="1105536" y="2154392"/>
                    </a:cubicBezTo>
                    <a:lnTo>
                      <a:pt x="771184" y="1961381"/>
                    </a:lnTo>
                    <a:cubicBezTo>
                      <a:pt x="770755" y="1953867"/>
                      <a:pt x="766031" y="1947569"/>
                      <a:pt x="759376" y="1944921"/>
                    </a:cubicBezTo>
                    <a:lnTo>
                      <a:pt x="759376" y="1555035"/>
                    </a:lnTo>
                    <a:cubicBezTo>
                      <a:pt x="771184" y="1551886"/>
                      <a:pt x="779986" y="1541223"/>
                      <a:pt x="779986" y="1528485"/>
                    </a:cubicBezTo>
                    <a:cubicBezTo>
                      <a:pt x="779986" y="1525980"/>
                      <a:pt x="779557" y="1523618"/>
                      <a:pt x="778913" y="1521257"/>
                    </a:cubicBezTo>
                    <a:lnTo>
                      <a:pt x="1113694" y="1327959"/>
                    </a:lnTo>
                    <a:cubicBezTo>
                      <a:pt x="1116843" y="1330393"/>
                      <a:pt x="1120779" y="1331896"/>
                      <a:pt x="1125144" y="1331896"/>
                    </a:cubicBezTo>
                    <a:cubicBezTo>
                      <a:pt x="1129510" y="1331896"/>
                      <a:pt x="1133374" y="1330393"/>
                      <a:pt x="1136595" y="1327959"/>
                    </a:cubicBezTo>
                    <a:lnTo>
                      <a:pt x="1471376" y="1521257"/>
                    </a:lnTo>
                    <a:cubicBezTo>
                      <a:pt x="1470731" y="1523547"/>
                      <a:pt x="1470302" y="1525980"/>
                      <a:pt x="1470302" y="1528485"/>
                    </a:cubicBezTo>
                    <a:cubicBezTo>
                      <a:pt x="1470302" y="1541295"/>
                      <a:pt x="1479033" y="1551958"/>
                      <a:pt x="1490913" y="1555035"/>
                    </a:cubicBezTo>
                    <a:lnTo>
                      <a:pt x="1490913" y="1946066"/>
                    </a:lnTo>
                    <a:cubicBezTo>
                      <a:pt x="1485044" y="1948571"/>
                      <a:pt x="1480965" y="1954153"/>
                      <a:pt x="1480321" y="1960737"/>
                    </a:cubicBezTo>
                    <a:lnTo>
                      <a:pt x="1144825" y="2154463"/>
                    </a:lnTo>
                    <a:cubicBezTo>
                      <a:pt x="1139815" y="2149382"/>
                      <a:pt x="1132873" y="2146305"/>
                      <a:pt x="1125216" y="2146305"/>
                    </a:cubicBezTo>
                    <a:close/>
                    <a:moveTo>
                      <a:pt x="1515460" y="1960737"/>
                    </a:moveTo>
                    <a:cubicBezTo>
                      <a:pt x="1514816" y="1954153"/>
                      <a:pt x="1510665" y="1948571"/>
                      <a:pt x="1504868" y="1946066"/>
                    </a:cubicBezTo>
                    <a:lnTo>
                      <a:pt x="1504868" y="1555035"/>
                    </a:lnTo>
                    <a:cubicBezTo>
                      <a:pt x="1516676" y="1551886"/>
                      <a:pt x="1525479" y="1541223"/>
                      <a:pt x="1525479" y="1528485"/>
                    </a:cubicBezTo>
                    <a:cubicBezTo>
                      <a:pt x="1525479" y="1525980"/>
                      <a:pt x="1525049" y="1523618"/>
                      <a:pt x="1524405" y="1521257"/>
                    </a:cubicBezTo>
                    <a:lnTo>
                      <a:pt x="1860117" y="1327459"/>
                    </a:lnTo>
                    <a:cubicBezTo>
                      <a:pt x="1863051" y="1329606"/>
                      <a:pt x="1866700" y="1330965"/>
                      <a:pt x="1870565" y="1330965"/>
                    </a:cubicBezTo>
                    <a:cubicBezTo>
                      <a:pt x="1874430" y="1330965"/>
                      <a:pt x="1878222" y="1329606"/>
                      <a:pt x="1881156" y="1327387"/>
                    </a:cubicBezTo>
                    <a:lnTo>
                      <a:pt x="2216081" y="1520756"/>
                    </a:lnTo>
                    <a:cubicBezTo>
                      <a:pt x="2215938" y="1522044"/>
                      <a:pt x="2215723" y="1523260"/>
                      <a:pt x="2215723" y="1524548"/>
                    </a:cubicBezTo>
                    <a:cubicBezTo>
                      <a:pt x="2215723" y="1537359"/>
                      <a:pt x="2224454" y="1548022"/>
                      <a:pt x="2236333" y="1551099"/>
                    </a:cubicBezTo>
                    <a:lnTo>
                      <a:pt x="2236333" y="1942273"/>
                    </a:lnTo>
                    <a:cubicBezTo>
                      <a:pt x="2229964" y="1944993"/>
                      <a:pt x="2225527" y="1951290"/>
                      <a:pt x="2225527" y="1958590"/>
                    </a:cubicBezTo>
                    <a:cubicBezTo>
                      <a:pt x="2225527" y="1959306"/>
                      <a:pt x="2225670" y="1959950"/>
                      <a:pt x="2225742" y="1960665"/>
                    </a:cubicBezTo>
                    <a:lnTo>
                      <a:pt x="1890174" y="2154392"/>
                    </a:lnTo>
                    <a:cubicBezTo>
                      <a:pt x="1885164" y="2149382"/>
                      <a:pt x="1878222" y="2146233"/>
                      <a:pt x="1870637" y="2146233"/>
                    </a:cubicBezTo>
                    <a:cubicBezTo>
                      <a:pt x="1863051" y="2146233"/>
                      <a:pt x="1856037" y="2149382"/>
                      <a:pt x="1851028" y="2154392"/>
                    </a:cubicBezTo>
                    <a:lnTo>
                      <a:pt x="1515531" y="1960737"/>
                    </a:lnTo>
                    <a:close/>
                    <a:moveTo>
                      <a:pt x="2243204" y="2811287"/>
                    </a:moveTo>
                    <a:lnTo>
                      <a:pt x="1888098" y="2606253"/>
                    </a:lnTo>
                    <a:cubicBezTo>
                      <a:pt x="1888098" y="2605609"/>
                      <a:pt x="1888313" y="2605036"/>
                      <a:pt x="1888313" y="2604392"/>
                    </a:cubicBezTo>
                    <a:cubicBezTo>
                      <a:pt x="1888313" y="2597021"/>
                      <a:pt x="1883876" y="2590723"/>
                      <a:pt x="1877507" y="2588004"/>
                    </a:cubicBezTo>
                    <a:lnTo>
                      <a:pt x="1877507" y="2200408"/>
                    </a:lnTo>
                    <a:cubicBezTo>
                      <a:pt x="1889315" y="2197259"/>
                      <a:pt x="1898118" y="2186596"/>
                      <a:pt x="1898118" y="2173857"/>
                    </a:cubicBezTo>
                    <a:cubicBezTo>
                      <a:pt x="1898118" y="2171353"/>
                      <a:pt x="1897688" y="2168991"/>
                      <a:pt x="1897044" y="2166629"/>
                    </a:cubicBezTo>
                    <a:lnTo>
                      <a:pt x="2232684" y="1972831"/>
                    </a:lnTo>
                    <a:cubicBezTo>
                      <a:pt x="2235618" y="1975050"/>
                      <a:pt x="2239268" y="1976410"/>
                      <a:pt x="2243275" y="1976410"/>
                    </a:cubicBezTo>
                    <a:cubicBezTo>
                      <a:pt x="2247283" y="1976410"/>
                      <a:pt x="2250861" y="1975050"/>
                      <a:pt x="2253867" y="1972831"/>
                    </a:cubicBezTo>
                    <a:lnTo>
                      <a:pt x="2598381" y="2171782"/>
                    </a:lnTo>
                    <a:cubicBezTo>
                      <a:pt x="2598309" y="2172498"/>
                      <a:pt x="2598166" y="2173142"/>
                      <a:pt x="2598166" y="2173857"/>
                    </a:cubicBezTo>
                    <a:cubicBezTo>
                      <a:pt x="2598166" y="2181229"/>
                      <a:pt x="2602603" y="2187455"/>
                      <a:pt x="2608972" y="2190246"/>
                    </a:cubicBezTo>
                    <a:lnTo>
                      <a:pt x="2608972" y="2577842"/>
                    </a:lnTo>
                    <a:cubicBezTo>
                      <a:pt x="2597164" y="2580991"/>
                      <a:pt x="2588361" y="2591654"/>
                      <a:pt x="2588361" y="2604392"/>
                    </a:cubicBezTo>
                    <a:cubicBezTo>
                      <a:pt x="2588361" y="2606825"/>
                      <a:pt x="2588791" y="2609187"/>
                      <a:pt x="2589363" y="2611406"/>
                    </a:cubicBezTo>
                    <a:lnTo>
                      <a:pt x="2243204" y="2811215"/>
                    </a:lnTo>
                    <a:close/>
                    <a:moveTo>
                      <a:pt x="2622927" y="2577842"/>
                    </a:moveTo>
                    <a:lnTo>
                      <a:pt x="2622927" y="2190246"/>
                    </a:lnTo>
                    <a:cubicBezTo>
                      <a:pt x="2629297" y="2187526"/>
                      <a:pt x="2633734" y="2181229"/>
                      <a:pt x="2633734" y="2173857"/>
                    </a:cubicBezTo>
                    <a:cubicBezTo>
                      <a:pt x="2633734" y="2173142"/>
                      <a:pt x="2633591" y="2172498"/>
                      <a:pt x="2633519" y="2171782"/>
                    </a:cubicBezTo>
                    <a:lnTo>
                      <a:pt x="2978033" y="1972831"/>
                    </a:lnTo>
                    <a:cubicBezTo>
                      <a:pt x="2980967" y="1975050"/>
                      <a:pt x="2984617" y="1976410"/>
                      <a:pt x="2988624" y="1976410"/>
                    </a:cubicBezTo>
                    <a:cubicBezTo>
                      <a:pt x="2992632" y="1976410"/>
                      <a:pt x="2996282" y="1975050"/>
                      <a:pt x="2999216" y="1972831"/>
                    </a:cubicBezTo>
                    <a:lnTo>
                      <a:pt x="3354321" y="2177865"/>
                    </a:lnTo>
                    <a:lnTo>
                      <a:pt x="3354321" y="2595590"/>
                    </a:lnTo>
                    <a:cubicBezTo>
                      <a:pt x="3346378" y="2597665"/>
                      <a:pt x="3339937" y="2603176"/>
                      <a:pt x="3336430" y="2610404"/>
                    </a:cubicBezTo>
                    <a:lnTo>
                      <a:pt x="2999216" y="2805132"/>
                    </a:lnTo>
                    <a:cubicBezTo>
                      <a:pt x="2996282" y="2802914"/>
                      <a:pt x="2992632" y="2801554"/>
                      <a:pt x="2988624" y="2801554"/>
                    </a:cubicBezTo>
                    <a:cubicBezTo>
                      <a:pt x="2984617" y="2801554"/>
                      <a:pt x="2980967" y="2802914"/>
                      <a:pt x="2978033" y="2805132"/>
                    </a:cubicBezTo>
                    <a:lnTo>
                      <a:pt x="2642465" y="2611406"/>
                    </a:lnTo>
                    <a:cubicBezTo>
                      <a:pt x="2643037" y="2609116"/>
                      <a:pt x="2643467" y="2606825"/>
                      <a:pt x="2643467" y="2604392"/>
                    </a:cubicBezTo>
                    <a:cubicBezTo>
                      <a:pt x="2643467" y="2591582"/>
                      <a:pt x="2634736" y="2580919"/>
                      <a:pt x="2622856" y="2577842"/>
                    </a:cubicBezTo>
                    <a:close/>
                    <a:moveTo>
                      <a:pt x="3361335" y="2165771"/>
                    </a:moveTo>
                    <a:lnTo>
                      <a:pt x="3006158" y="1960737"/>
                    </a:lnTo>
                    <a:cubicBezTo>
                      <a:pt x="3006229" y="1960021"/>
                      <a:pt x="3006372" y="1959377"/>
                      <a:pt x="3006372" y="1958662"/>
                    </a:cubicBezTo>
                    <a:cubicBezTo>
                      <a:pt x="3006372" y="1951362"/>
                      <a:pt x="3001935" y="1945064"/>
                      <a:pt x="2995566" y="1942345"/>
                    </a:cubicBezTo>
                    <a:lnTo>
                      <a:pt x="2995566" y="1551171"/>
                    </a:lnTo>
                    <a:cubicBezTo>
                      <a:pt x="3007374" y="1548022"/>
                      <a:pt x="3016177" y="1537359"/>
                      <a:pt x="3016177" y="1524620"/>
                    </a:cubicBezTo>
                    <a:cubicBezTo>
                      <a:pt x="3016177" y="1523332"/>
                      <a:pt x="3015962" y="1522044"/>
                      <a:pt x="3015819" y="1520827"/>
                    </a:cubicBezTo>
                    <a:lnTo>
                      <a:pt x="3341726" y="1332683"/>
                    </a:lnTo>
                    <a:cubicBezTo>
                      <a:pt x="3346735" y="1337692"/>
                      <a:pt x="3353677" y="1340841"/>
                      <a:pt x="3361335" y="1340841"/>
                    </a:cubicBezTo>
                    <a:cubicBezTo>
                      <a:pt x="3368992" y="1340841"/>
                      <a:pt x="3375934" y="1337692"/>
                      <a:pt x="3380943" y="1332683"/>
                    </a:cubicBezTo>
                    <a:lnTo>
                      <a:pt x="3716440" y="1526409"/>
                    </a:lnTo>
                    <a:cubicBezTo>
                      <a:pt x="3717084" y="1532993"/>
                      <a:pt x="3721235" y="1538575"/>
                      <a:pt x="3727031" y="1541080"/>
                    </a:cubicBezTo>
                    <a:lnTo>
                      <a:pt x="3727031" y="1932254"/>
                    </a:lnTo>
                    <a:cubicBezTo>
                      <a:pt x="3715223" y="1935403"/>
                      <a:pt x="3706421" y="1946066"/>
                      <a:pt x="3706421" y="1958805"/>
                    </a:cubicBezTo>
                    <a:cubicBezTo>
                      <a:pt x="3706421" y="1961310"/>
                      <a:pt x="3706850" y="1963743"/>
                      <a:pt x="3707494" y="1966033"/>
                    </a:cubicBezTo>
                    <a:lnTo>
                      <a:pt x="3361335" y="2165914"/>
                    </a:lnTo>
                    <a:close/>
                    <a:moveTo>
                      <a:pt x="4472452" y="1532349"/>
                    </a:moveTo>
                    <a:lnTo>
                      <a:pt x="4472452" y="1954654"/>
                    </a:lnTo>
                    <a:lnTo>
                      <a:pt x="4117347" y="2159688"/>
                    </a:lnTo>
                    <a:cubicBezTo>
                      <a:pt x="4114413" y="2157469"/>
                      <a:pt x="4110763" y="2156109"/>
                      <a:pt x="4106755" y="2156109"/>
                    </a:cubicBezTo>
                    <a:cubicBezTo>
                      <a:pt x="4102747" y="2156109"/>
                      <a:pt x="4099098" y="2157469"/>
                      <a:pt x="4096164" y="2159688"/>
                    </a:cubicBezTo>
                    <a:lnTo>
                      <a:pt x="3760595" y="1965961"/>
                    </a:lnTo>
                    <a:cubicBezTo>
                      <a:pt x="3761240" y="1963671"/>
                      <a:pt x="3761669" y="1961238"/>
                      <a:pt x="3761669" y="1958733"/>
                    </a:cubicBezTo>
                    <a:cubicBezTo>
                      <a:pt x="3761669" y="1945923"/>
                      <a:pt x="3752938" y="1935260"/>
                      <a:pt x="3741058" y="1932183"/>
                    </a:cubicBezTo>
                    <a:lnTo>
                      <a:pt x="3741058" y="1541008"/>
                    </a:lnTo>
                    <a:cubicBezTo>
                      <a:pt x="3746927" y="1538504"/>
                      <a:pt x="3751006" y="1532922"/>
                      <a:pt x="3751650" y="1526338"/>
                    </a:cubicBezTo>
                    <a:lnTo>
                      <a:pt x="4087146" y="1332611"/>
                    </a:lnTo>
                    <a:cubicBezTo>
                      <a:pt x="4092156" y="1337692"/>
                      <a:pt x="4099098" y="1340770"/>
                      <a:pt x="4106755" y="1340770"/>
                    </a:cubicBezTo>
                    <a:cubicBezTo>
                      <a:pt x="4114413" y="1340770"/>
                      <a:pt x="4121355" y="1337621"/>
                      <a:pt x="4126364" y="1332611"/>
                    </a:cubicBezTo>
                    <a:lnTo>
                      <a:pt x="4472452" y="1532421"/>
                    </a:lnTo>
                    <a:close/>
                    <a:moveTo>
                      <a:pt x="4472452" y="659471"/>
                    </a:moveTo>
                    <a:lnTo>
                      <a:pt x="4117347" y="864505"/>
                    </a:lnTo>
                    <a:cubicBezTo>
                      <a:pt x="4114413" y="862286"/>
                      <a:pt x="4110763" y="860927"/>
                      <a:pt x="4106755" y="860927"/>
                    </a:cubicBezTo>
                    <a:cubicBezTo>
                      <a:pt x="4102747" y="860927"/>
                      <a:pt x="4099098" y="862286"/>
                      <a:pt x="4096164" y="864505"/>
                    </a:cubicBezTo>
                    <a:lnTo>
                      <a:pt x="3760667" y="670778"/>
                    </a:lnTo>
                    <a:cubicBezTo>
                      <a:pt x="3761240" y="668560"/>
                      <a:pt x="3761669" y="666198"/>
                      <a:pt x="3761669" y="663765"/>
                    </a:cubicBezTo>
                    <a:cubicBezTo>
                      <a:pt x="3761669" y="650955"/>
                      <a:pt x="3752938" y="640292"/>
                      <a:pt x="3741058" y="637214"/>
                    </a:cubicBezTo>
                    <a:lnTo>
                      <a:pt x="3741058" y="263359"/>
                    </a:lnTo>
                    <a:cubicBezTo>
                      <a:pt x="3752867" y="260210"/>
                      <a:pt x="3761669" y="249547"/>
                      <a:pt x="3761669" y="236808"/>
                    </a:cubicBezTo>
                    <a:cubicBezTo>
                      <a:pt x="3761669" y="233159"/>
                      <a:pt x="3760954" y="229724"/>
                      <a:pt x="3759665" y="226575"/>
                    </a:cubicBezTo>
                    <a:lnTo>
                      <a:pt x="4096235" y="32276"/>
                    </a:lnTo>
                    <a:cubicBezTo>
                      <a:pt x="4099169" y="34494"/>
                      <a:pt x="4102819" y="35854"/>
                      <a:pt x="4106827" y="35854"/>
                    </a:cubicBezTo>
                    <a:cubicBezTo>
                      <a:pt x="4110834" y="35854"/>
                      <a:pt x="4114484" y="34494"/>
                      <a:pt x="4117419" y="32276"/>
                    </a:cubicBezTo>
                    <a:lnTo>
                      <a:pt x="4472524" y="237309"/>
                    </a:lnTo>
                    <a:lnTo>
                      <a:pt x="4472524" y="659614"/>
                    </a:lnTo>
                    <a:close/>
                  </a:path>
                </a:pathLst>
              </a:custGeom>
              <a:solidFill>
                <a:srgbClr val="FFFFFF">
                  <a:alpha val="348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26"/>
              <p:cNvSpPr/>
              <p:nvPr/>
            </p:nvSpPr>
            <p:spPr>
              <a:xfrm>
                <a:off x="1005700" y="4705325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519" name="Google Shape;519;p26"/>
              <p:cNvSpPr/>
              <p:nvPr/>
            </p:nvSpPr>
            <p:spPr>
              <a:xfrm>
                <a:off x="132200" y="4443863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520" name="Google Shape;520;p26"/>
              <p:cNvSpPr/>
              <p:nvPr/>
            </p:nvSpPr>
            <p:spPr>
              <a:xfrm>
                <a:off x="1438258" y="4451059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521" name="Google Shape;521;p26"/>
            <p:cNvGrpSpPr/>
            <p:nvPr/>
          </p:nvGrpSpPr>
          <p:grpSpPr>
            <a:xfrm>
              <a:off x="2717349" y="4337087"/>
              <a:ext cx="2849802" cy="1667442"/>
              <a:chOff x="-1153325" y="4346118"/>
              <a:chExt cx="2849802" cy="1667442"/>
            </a:xfrm>
          </p:grpSpPr>
          <p:pic>
            <p:nvPicPr>
              <p:cNvPr id="522" name="Google Shape;522;p26"/>
              <p:cNvPicPr preferRelativeResize="0"/>
              <p:nvPr/>
            </p:nvPicPr>
            <p:blipFill rotWithShape="1">
              <a:blip r:embed="rId3">
                <a:alphaModFix/>
              </a:blip>
              <a:srcRect l="6068" b="52065"/>
              <a:stretch/>
            </p:blipFill>
            <p:spPr>
              <a:xfrm>
                <a:off x="-800849" y="4346118"/>
                <a:ext cx="2497326" cy="79962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23" name="Google Shape;523;p26"/>
              <p:cNvSpPr/>
              <p:nvPr/>
            </p:nvSpPr>
            <p:spPr>
              <a:xfrm>
                <a:off x="-1153325" y="4346751"/>
                <a:ext cx="2635848" cy="1666809"/>
              </a:xfrm>
              <a:custGeom>
                <a:avLst/>
                <a:gdLst/>
                <a:ahLst/>
                <a:cxnLst/>
                <a:rect l="l" t="t" r="r" b="b"/>
                <a:pathLst>
                  <a:path w="4486550" h="2837121" extrusionOk="0">
                    <a:moveTo>
                      <a:pt x="4486550" y="229079"/>
                    </a:moveTo>
                    <a:lnTo>
                      <a:pt x="4124432" y="19967"/>
                    </a:lnTo>
                    <a:cubicBezTo>
                      <a:pt x="4124503" y="19251"/>
                      <a:pt x="4124646" y="18607"/>
                      <a:pt x="4124646" y="17891"/>
                    </a:cubicBezTo>
                    <a:cubicBezTo>
                      <a:pt x="4124646" y="8087"/>
                      <a:pt x="4116703" y="72"/>
                      <a:pt x="4106827" y="72"/>
                    </a:cubicBezTo>
                    <a:cubicBezTo>
                      <a:pt x="4096951" y="72"/>
                      <a:pt x="4089007" y="8015"/>
                      <a:pt x="4089007" y="17891"/>
                    </a:cubicBezTo>
                    <a:cubicBezTo>
                      <a:pt x="4089007" y="18607"/>
                      <a:pt x="4089150" y="19251"/>
                      <a:pt x="4089222" y="19967"/>
                    </a:cubicBezTo>
                    <a:lnTo>
                      <a:pt x="3751149" y="215124"/>
                    </a:lnTo>
                    <a:cubicBezTo>
                      <a:pt x="3746426" y="211403"/>
                      <a:pt x="3740557" y="209041"/>
                      <a:pt x="3734117" y="209041"/>
                    </a:cubicBezTo>
                    <a:cubicBezTo>
                      <a:pt x="3727676" y="209041"/>
                      <a:pt x="3721736" y="211331"/>
                      <a:pt x="3717084" y="215124"/>
                    </a:cubicBezTo>
                    <a:lnTo>
                      <a:pt x="3379011" y="19967"/>
                    </a:lnTo>
                    <a:cubicBezTo>
                      <a:pt x="3379083" y="19251"/>
                      <a:pt x="3379226" y="18607"/>
                      <a:pt x="3379226" y="17891"/>
                    </a:cubicBezTo>
                    <a:cubicBezTo>
                      <a:pt x="3379226" y="8087"/>
                      <a:pt x="3371282" y="72"/>
                      <a:pt x="3361406" y="72"/>
                    </a:cubicBezTo>
                    <a:cubicBezTo>
                      <a:pt x="3351530" y="72"/>
                      <a:pt x="3343586" y="8015"/>
                      <a:pt x="3343586" y="17891"/>
                    </a:cubicBezTo>
                    <a:cubicBezTo>
                      <a:pt x="3343586" y="18607"/>
                      <a:pt x="3343730" y="19251"/>
                      <a:pt x="3343801" y="19967"/>
                    </a:cubicBezTo>
                    <a:lnTo>
                      <a:pt x="3011167" y="212047"/>
                    </a:lnTo>
                    <a:cubicBezTo>
                      <a:pt x="3006158" y="204962"/>
                      <a:pt x="2997999" y="200382"/>
                      <a:pt x="2988696" y="200382"/>
                    </a:cubicBezTo>
                    <a:cubicBezTo>
                      <a:pt x="2979393" y="200382"/>
                      <a:pt x="2971234" y="205034"/>
                      <a:pt x="2966225" y="212047"/>
                    </a:cubicBezTo>
                    <a:lnTo>
                      <a:pt x="2633591" y="19967"/>
                    </a:lnTo>
                    <a:cubicBezTo>
                      <a:pt x="2633662" y="19251"/>
                      <a:pt x="2633805" y="18607"/>
                      <a:pt x="2633805" y="17891"/>
                    </a:cubicBezTo>
                    <a:cubicBezTo>
                      <a:pt x="2633805" y="8087"/>
                      <a:pt x="2625862" y="72"/>
                      <a:pt x="2615986" y="72"/>
                    </a:cubicBezTo>
                    <a:cubicBezTo>
                      <a:pt x="2606110" y="72"/>
                      <a:pt x="2598166" y="8015"/>
                      <a:pt x="2598166" y="17891"/>
                    </a:cubicBezTo>
                    <a:cubicBezTo>
                      <a:pt x="2598166" y="18607"/>
                      <a:pt x="2598309" y="19251"/>
                      <a:pt x="2598381" y="19967"/>
                    </a:cubicBezTo>
                    <a:lnTo>
                      <a:pt x="2265747" y="211975"/>
                    </a:lnTo>
                    <a:cubicBezTo>
                      <a:pt x="2260737" y="204962"/>
                      <a:pt x="2252579" y="200310"/>
                      <a:pt x="2243275" y="200310"/>
                    </a:cubicBezTo>
                    <a:cubicBezTo>
                      <a:pt x="2233972" y="200310"/>
                      <a:pt x="2225813" y="204962"/>
                      <a:pt x="2220804" y="211975"/>
                    </a:cubicBezTo>
                    <a:lnTo>
                      <a:pt x="1888170" y="19895"/>
                    </a:lnTo>
                    <a:cubicBezTo>
                      <a:pt x="1888242" y="19179"/>
                      <a:pt x="1888385" y="18535"/>
                      <a:pt x="1888385" y="17820"/>
                    </a:cubicBezTo>
                    <a:cubicBezTo>
                      <a:pt x="1888385" y="8015"/>
                      <a:pt x="1880441" y="0"/>
                      <a:pt x="1870565" y="0"/>
                    </a:cubicBezTo>
                    <a:cubicBezTo>
                      <a:pt x="1860689" y="0"/>
                      <a:pt x="1852745" y="7944"/>
                      <a:pt x="1852745" y="17820"/>
                    </a:cubicBezTo>
                    <a:cubicBezTo>
                      <a:pt x="1852745" y="18535"/>
                      <a:pt x="1852888" y="19179"/>
                      <a:pt x="1852960" y="19895"/>
                    </a:cubicBezTo>
                    <a:lnTo>
                      <a:pt x="1516461" y="214194"/>
                    </a:lnTo>
                    <a:cubicBezTo>
                      <a:pt x="1511524" y="209685"/>
                      <a:pt x="1505083" y="206894"/>
                      <a:pt x="1497855" y="206894"/>
                    </a:cubicBezTo>
                    <a:cubicBezTo>
                      <a:pt x="1482611" y="206894"/>
                      <a:pt x="1470302" y="219275"/>
                      <a:pt x="1470302" y="234447"/>
                    </a:cubicBezTo>
                    <a:cubicBezTo>
                      <a:pt x="1470302" y="247257"/>
                      <a:pt x="1479033" y="257920"/>
                      <a:pt x="1490913" y="260997"/>
                    </a:cubicBezTo>
                    <a:lnTo>
                      <a:pt x="1490913" y="663550"/>
                    </a:lnTo>
                    <a:lnTo>
                      <a:pt x="1144109" y="863789"/>
                    </a:lnTo>
                    <a:cubicBezTo>
                      <a:pt x="1139171" y="859137"/>
                      <a:pt x="1132516" y="856203"/>
                      <a:pt x="1125216" y="856203"/>
                    </a:cubicBezTo>
                    <a:cubicBezTo>
                      <a:pt x="1117916" y="856203"/>
                      <a:pt x="1111261" y="859137"/>
                      <a:pt x="1106323" y="863789"/>
                    </a:cubicBezTo>
                    <a:lnTo>
                      <a:pt x="779056" y="674858"/>
                    </a:lnTo>
                    <a:cubicBezTo>
                      <a:pt x="779700" y="672568"/>
                      <a:pt x="780130" y="670134"/>
                      <a:pt x="780130" y="667630"/>
                    </a:cubicBezTo>
                    <a:cubicBezTo>
                      <a:pt x="780130" y="652386"/>
                      <a:pt x="767749" y="640077"/>
                      <a:pt x="752577" y="640077"/>
                    </a:cubicBezTo>
                    <a:cubicBezTo>
                      <a:pt x="737405" y="640077"/>
                      <a:pt x="725025" y="652458"/>
                      <a:pt x="725025" y="667630"/>
                    </a:cubicBezTo>
                    <a:cubicBezTo>
                      <a:pt x="725025" y="670134"/>
                      <a:pt x="725454" y="672496"/>
                      <a:pt x="726098" y="674858"/>
                    </a:cubicBezTo>
                    <a:lnTo>
                      <a:pt x="372925" y="878746"/>
                    </a:lnTo>
                    <a:lnTo>
                      <a:pt x="372925" y="1294825"/>
                    </a:lnTo>
                    <a:cubicBezTo>
                      <a:pt x="365625" y="1297616"/>
                      <a:pt x="360401" y="1304701"/>
                      <a:pt x="360401" y="1313002"/>
                    </a:cubicBezTo>
                    <a:cubicBezTo>
                      <a:pt x="360401" y="1314004"/>
                      <a:pt x="360544" y="1315006"/>
                      <a:pt x="360687" y="1316008"/>
                    </a:cubicBezTo>
                    <a:lnTo>
                      <a:pt x="0" y="1524191"/>
                    </a:lnTo>
                    <a:lnTo>
                      <a:pt x="0" y="1962669"/>
                    </a:lnTo>
                    <a:lnTo>
                      <a:pt x="372710" y="2177865"/>
                    </a:lnTo>
                    <a:lnTo>
                      <a:pt x="372710" y="2577770"/>
                    </a:lnTo>
                    <a:cubicBezTo>
                      <a:pt x="360902" y="2580919"/>
                      <a:pt x="352100" y="2591582"/>
                      <a:pt x="352100" y="2604321"/>
                    </a:cubicBezTo>
                    <a:cubicBezTo>
                      <a:pt x="352100" y="2619564"/>
                      <a:pt x="364480" y="2631873"/>
                      <a:pt x="379652" y="2631873"/>
                    </a:cubicBezTo>
                    <a:cubicBezTo>
                      <a:pt x="386093" y="2631873"/>
                      <a:pt x="391961" y="2629583"/>
                      <a:pt x="396685" y="2625862"/>
                    </a:cubicBezTo>
                    <a:lnTo>
                      <a:pt x="752362" y="2831182"/>
                    </a:lnTo>
                    <a:lnTo>
                      <a:pt x="1108040" y="2625862"/>
                    </a:lnTo>
                    <a:cubicBezTo>
                      <a:pt x="1112764" y="2629583"/>
                      <a:pt x="1118632" y="2631873"/>
                      <a:pt x="1125073" y="2631873"/>
                    </a:cubicBezTo>
                    <a:cubicBezTo>
                      <a:pt x="1140316" y="2631873"/>
                      <a:pt x="1152625" y="2619493"/>
                      <a:pt x="1152625" y="2604321"/>
                    </a:cubicBezTo>
                    <a:cubicBezTo>
                      <a:pt x="1152625" y="2591511"/>
                      <a:pt x="1143894" y="2580847"/>
                      <a:pt x="1132015" y="2577770"/>
                    </a:cubicBezTo>
                    <a:lnTo>
                      <a:pt x="1132015" y="2200337"/>
                    </a:lnTo>
                    <a:cubicBezTo>
                      <a:pt x="1143823" y="2197188"/>
                      <a:pt x="1152625" y="2186525"/>
                      <a:pt x="1152625" y="2173786"/>
                    </a:cubicBezTo>
                    <a:cubicBezTo>
                      <a:pt x="1152625" y="2171281"/>
                      <a:pt x="1152196" y="2168919"/>
                      <a:pt x="1151552" y="2166558"/>
                    </a:cubicBezTo>
                    <a:lnTo>
                      <a:pt x="1484615" y="1974263"/>
                    </a:lnTo>
                    <a:cubicBezTo>
                      <a:pt x="1487907" y="1977841"/>
                      <a:pt x="1492559" y="1980203"/>
                      <a:pt x="1497783" y="1980203"/>
                    </a:cubicBezTo>
                    <a:cubicBezTo>
                      <a:pt x="1503007" y="1980203"/>
                      <a:pt x="1507659" y="1977912"/>
                      <a:pt x="1510951" y="1974263"/>
                    </a:cubicBezTo>
                    <a:lnTo>
                      <a:pt x="1843943" y="2166558"/>
                    </a:lnTo>
                    <a:cubicBezTo>
                      <a:pt x="1843299" y="2168848"/>
                      <a:pt x="1842869" y="2171281"/>
                      <a:pt x="1842869" y="2173786"/>
                    </a:cubicBezTo>
                    <a:cubicBezTo>
                      <a:pt x="1842869" y="2186596"/>
                      <a:pt x="1851600" y="2197259"/>
                      <a:pt x="1863480" y="2200337"/>
                    </a:cubicBezTo>
                    <a:lnTo>
                      <a:pt x="1863480" y="2587932"/>
                    </a:lnTo>
                    <a:cubicBezTo>
                      <a:pt x="1857111" y="2590652"/>
                      <a:pt x="1852674" y="2596949"/>
                      <a:pt x="1852674" y="2604321"/>
                    </a:cubicBezTo>
                    <a:cubicBezTo>
                      <a:pt x="1852674" y="2614125"/>
                      <a:pt x="1860617" y="2622140"/>
                      <a:pt x="1870493" y="2622140"/>
                    </a:cubicBezTo>
                    <a:cubicBezTo>
                      <a:pt x="1874573" y="2622140"/>
                      <a:pt x="1878294" y="2620709"/>
                      <a:pt x="1881228" y="2618419"/>
                    </a:cubicBezTo>
                    <a:lnTo>
                      <a:pt x="2243204" y="2827389"/>
                    </a:lnTo>
                    <a:lnTo>
                      <a:pt x="2596162" y="2623572"/>
                    </a:lnTo>
                    <a:cubicBezTo>
                      <a:pt x="2601172" y="2628724"/>
                      <a:pt x="2608113" y="2631873"/>
                      <a:pt x="2615842" y="2631873"/>
                    </a:cubicBezTo>
                    <a:cubicBezTo>
                      <a:pt x="2623572" y="2631873"/>
                      <a:pt x="2630513" y="2628653"/>
                      <a:pt x="2635523" y="2623572"/>
                    </a:cubicBezTo>
                    <a:lnTo>
                      <a:pt x="2970948" y="2817227"/>
                    </a:lnTo>
                    <a:cubicBezTo>
                      <a:pt x="2970876" y="2817942"/>
                      <a:pt x="2970733" y="2818586"/>
                      <a:pt x="2970733" y="2819302"/>
                    </a:cubicBezTo>
                    <a:cubicBezTo>
                      <a:pt x="2970733" y="2829106"/>
                      <a:pt x="2978677" y="2837122"/>
                      <a:pt x="2988553" y="2837122"/>
                    </a:cubicBezTo>
                    <a:cubicBezTo>
                      <a:pt x="2998429" y="2837122"/>
                      <a:pt x="3006372" y="2829178"/>
                      <a:pt x="3006372" y="2819302"/>
                    </a:cubicBezTo>
                    <a:cubicBezTo>
                      <a:pt x="3006372" y="2818586"/>
                      <a:pt x="3006229" y="2817942"/>
                      <a:pt x="3006158" y="2817227"/>
                    </a:cubicBezTo>
                    <a:lnTo>
                      <a:pt x="3334283" y="2627794"/>
                    </a:lnTo>
                    <a:cubicBezTo>
                      <a:pt x="3336931" y="2640318"/>
                      <a:pt x="3347952" y="2649693"/>
                      <a:pt x="3361263" y="2649693"/>
                    </a:cubicBezTo>
                    <a:cubicBezTo>
                      <a:pt x="3376506" y="2649693"/>
                      <a:pt x="3388816" y="2637312"/>
                      <a:pt x="3388816" y="2622140"/>
                    </a:cubicBezTo>
                    <a:cubicBezTo>
                      <a:pt x="3388816" y="2609330"/>
                      <a:pt x="3380085" y="2598667"/>
                      <a:pt x="3368205" y="2595590"/>
                    </a:cubicBezTo>
                    <a:lnTo>
                      <a:pt x="3368205" y="2177865"/>
                    </a:lnTo>
                    <a:lnTo>
                      <a:pt x="3714365" y="1977984"/>
                    </a:lnTo>
                    <a:cubicBezTo>
                      <a:pt x="3719374" y="1982994"/>
                      <a:pt x="3726316" y="1986143"/>
                      <a:pt x="3733973" y="1986143"/>
                    </a:cubicBezTo>
                    <a:cubicBezTo>
                      <a:pt x="3741631" y="1986143"/>
                      <a:pt x="3748573" y="1982994"/>
                      <a:pt x="3753582" y="1977984"/>
                    </a:cubicBezTo>
                    <a:lnTo>
                      <a:pt x="4089150" y="2171711"/>
                    </a:lnTo>
                    <a:cubicBezTo>
                      <a:pt x="4089079" y="2172426"/>
                      <a:pt x="4088935" y="2173070"/>
                      <a:pt x="4088935" y="2173786"/>
                    </a:cubicBezTo>
                    <a:cubicBezTo>
                      <a:pt x="4088935" y="2183590"/>
                      <a:pt x="4096879" y="2191606"/>
                      <a:pt x="4106755" y="2191606"/>
                    </a:cubicBezTo>
                    <a:cubicBezTo>
                      <a:pt x="4116631" y="2191606"/>
                      <a:pt x="4124575" y="2183662"/>
                      <a:pt x="4124575" y="2173786"/>
                    </a:cubicBezTo>
                    <a:cubicBezTo>
                      <a:pt x="4124575" y="2173070"/>
                      <a:pt x="4124432" y="2172426"/>
                      <a:pt x="4124360" y="2171711"/>
                    </a:cubicBezTo>
                    <a:lnTo>
                      <a:pt x="4486479" y="1962598"/>
                    </a:lnTo>
                    <a:lnTo>
                      <a:pt x="4486479" y="1524119"/>
                    </a:lnTo>
                    <a:lnTo>
                      <a:pt x="4133306" y="1320159"/>
                    </a:lnTo>
                    <a:cubicBezTo>
                      <a:pt x="4133950" y="1317869"/>
                      <a:pt x="4134379" y="1315436"/>
                      <a:pt x="4134379" y="1312931"/>
                    </a:cubicBezTo>
                    <a:cubicBezTo>
                      <a:pt x="4134379" y="1300121"/>
                      <a:pt x="4125648" y="1289458"/>
                      <a:pt x="4113769" y="1286380"/>
                    </a:cubicBezTo>
                    <a:lnTo>
                      <a:pt x="4113769" y="894920"/>
                    </a:lnTo>
                    <a:cubicBezTo>
                      <a:pt x="4120138" y="892200"/>
                      <a:pt x="4124575" y="885903"/>
                      <a:pt x="4124575" y="878532"/>
                    </a:cubicBezTo>
                    <a:cubicBezTo>
                      <a:pt x="4124575" y="877816"/>
                      <a:pt x="4124432" y="877172"/>
                      <a:pt x="4124360" y="876456"/>
                    </a:cubicBezTo>
                    <a:lnTo>
                      <a:pt x="4486479" y="667343"/>
                    </a:lnTo>
                    <a:lnTo>
                      <a:pt x="4486479" y="229079"/>
                    </a:lnTo>
                    <a:close/>
                    <a:moveTo>
                      <a:pt x="1152697" y="883899"/>
                    </a:moveTo>
                    <a:cubicBezTo>
                      <a:pt x="1152697" y="881108"/>
                      <a:pt x="1152124" y="878388"/>
                      <a:pt x="1151337" y="875812"/>
                    </a:cubicBezTo>
                    <a:lnTo>
                      <a:pt x="1497783" y="675788"/>
                    </a:lnTo>
                    <a:lnTo>
                      <a:pt x="1843227" y="875240"/>
                    </a:lnTo>
                    <a:cubicBezTo>
                      <a:pt x="1843084" y="876385"/>
                      <a:pt x="1842869" y="877530"/>
                      <a:pt x="1842869" y="878675"/>
                    </a:cubicBezTo>
                    <a:cubicBezTo>
                      <a:pt x="1842869" y="891485"/>
                      <a:pt x="1851600" y="902148"/>
                      <a:pt x="1863480" y="905225"/>
                    </a:cubicBezTo>
                    <a:lnTo>
                      <a:pt x="1863480" y="1296686"/>
                    </a:lnTo>
                    <a:cubicBezTo>
                      <a:pt x="1857111" y="1299405"/>
                      <a:pt x="1852674" y="1305703"/>
                      <a:pt x="1852674" y="1313074"/>
                    </a:cubicBezTo>
                    <a:cubicBezTo>
                      <a:pt x="1852674" y="1313790"/>
                      <a:pt x="1852817" y="1314434"/>
                      <a:pt x="1852888" y="1315149"/>
                    </a:cubicBezTo>
                    <a:lnTo>
                      <a:pt x="1517249" y="1508947"/>
                    </a:lnTo>
                    <a:cubicBezTo>
                      <a:pt x="1512239" y="1503938"/>
                      <a:pt x="1505369" y="1500860"/>
                      <a:pt x="1497783" y="1500860"/>
                    </a:cubicBezTo>
                    <a:cubicBezTo>
                      <a:pt x="1490197" y="1500860"/>
                      <a:pt x="1483255" y="1503938"/>
                      <a:pt x="1478317" y="1508947"/>
                    </a:cubicBezTo>
                    <a:lnTo>
                      <a:pt x="1143680" y="1315722"/>
                    </a:lnTo>
                    <a:cubicBezTo>
                      <a:pt x="1143823" y="1314863"/>
                      <a:pt x="1143966" y="1314004"/>
                      <a:pt x="1143966" y="1313074"/>
                    </a:cubicBezTo>
                    <a:cubicBezTo>
                      <a:pt x="1143966" y="1305130"/>
                      <a:pt x="1139099" y="1298403"/>
                      <a:pt x="1132158" y="1295612"/>
                    </a:cubicBezTo>
                    <a:lnTo>
                      <a:pt x="1132158" y="910449"/>
                    </a:lnTo>
                    <a:cubicBezTo>
                      <a:pt x="1143966" y="907301"/>
                      <a:pt x="1152768" y="896637"/>
                      <a:pt x="1152768" y="883899"/>
                    </a:cubicBezTo>
                    <a:close/>
                    <a:moveTo>
                      <a:pt x="3333782" y="1313074"/>
                    </a:moveTo>
                    <a:cubicBezTo>
                      <a:pt x="3333782" y="1314362"/>
                      <a:pt x="3333997" y="1315650"/>
                      <a:pt x="3334140" y="1316867"/>
                    </a:cubicBezTo>
                    <a:lnTo>
                      <a:pt x="3008233" y="1505011"/>
                    </a:lnTo>
                    <a:cubicBezTo>
                      <a:pt x="3003224" y="1499930"/>
                      <a:pt x="2996282" y="1496853"/>
                      <a:pt x="2988624" y="1496853"/>
                    </a:cubicBezTo>
                    <a:cubicBezTo>
                      <a:pt x="2980967" y="1496853"/>
                      <a:pt x="2974025" y="1500002"/>
                      <a:pt x="2969016" y="1505011"/>
                    </a:cubicBezTo>
                    <a:lnTo>
                      <a:pt x="2633519" y="1311285"/>
                    </a:lnTo>
                    <a:cubicBezTo>
                      <a:pt x="2632875" y="1304701"/>
                      <a:pt x="2628724" y="1299119"/>
                      <a:pt x="2622927" y="1296614"/>
                    </a:cubicBezTo>
                    <a:lnTo>
                      <a:pt x="2622927" y="905154"/>
                    </a:lnTo>
                    <a:cubicBezTo>
                      <a:pt x="2634736" y="902005"/>
                      <a:pt x="2643467" y="891342"/>
                      <a:pt x="2643467" y="878603"/>
                    </a:cubicBezTo>
                    <a:cubicBezTo>
                      <a:pt x="2643467" y="876170"/>
                      <a:pt x="2643037" y="873880"/>
                      <a:pt x="2642465" y="871590"/>
                    </a:cubicBezTo>
                    <a:lnTo>
                      <a:pt x="2988624" y="671780"/>
                    </a:lnTo>
                    <a:lnTo>
                      <a:pt x="3343730" y="876814"/>
                    </a:lnTo>
                    <a:cubicBezTo>
                      <a:pt x="3343730" y="877458"/>
                      <a:pt x="3343515" y="878031"/>
                      <a:pt x="3343515" y="878675"/>
                    </a:cubicBezTo>
                    <a:cubicBezTo>
                      <a:pt x="3343515" y="886046"/>
                      <a:pt x="3347952" y="892344"/>
                      <a:pt x="3354321" y="895063"/>
                    </a:cubicBezTo>
                    <a:lnTo>
                      <a:pt x="3354321" y="1286523"/>
                    </a:lnTo>
                    <a:cubicBezTo>
                      <a:pt x="3342513" y="1289601"/>
                      <a:pt x="3333710" y="1300335"/>
                      <a:pt x="3333710" y="1313074"/>
                    </a:cubicBezTo>
                    <a:close/>
                    <a:moveTo>
                      <a:pt x="2971091" y="1960665"/>
                    </a:moveTo>
                    <a:lnTo>
                      <a:pt x="2626577" y="2159616"/>
                    </a:lnTo>
                    <a:cubicBezTo>
                      <a:pt x="2623643" y="2157398"/>
                      <a:pt x="2619993" y="2156038"/>
                      <a:pt x="2615986" y="2156038"/>
                    </a:cubicBezTo>
                    <a:cubicBezTo>
                      <a:pt x="2611978" y="2156038"/>
                      <a:pt x="2608400" y="2157398"/>
                      <a:pt x="2605394" y="2159616"/>
                    </a:cubicBezTo>
                    <a:lnTo>
                      <a:pt x="2260880" y="1960737"/>
                    </a:lnTo>
                    <a:cubicBezTo>
                      <a:pt x="2260952" y="1960021"/>
                      <a:pt x="2261095" y="1959377"/>
                      <a:pt x="2261095" y="1958662"/>
                    </a:cubicBezTo>
                    <a:cubicBezTo>
                      <a:pt x="2261095" y="1951290"/>
                      <a:pt x="2256658" y="1944993"/>
                      <a:pt x="2250289" y="1942273"/>
                    </a:cubicBezTo>
                    <a:lnTo>
                      <a:pt x="2250289" y="1551099"/>
                    </a:lnTo>
                    <a:cubicBezTo>
                      <a:pt x="2262097" y="1547950"/>
                      <a:pt x="2270828" y="1537287"/>
                      <a:pt x="2270828" y="1524548"/>
                    </a:cubicBezTo>
                    <a:cubicBezTo>
                      <a:pt x="2270828" y="1523260"/>
                      <a:pt x="2270613" y="1521972"/>
                      <a:pt x="2270470" y="1520756"/>
                    </a:cubicBezTo>
                    <a:lnTo>
                      <a:pt x="2605394" y="1327387"/>
                    </a:lnTo>
                    <a:cubicBezTo>
                      <a:pt x="2608400" y="1329606"/>
                      <a:pt x="2611978" y="1330965"/>
                      <a:pt x="2615986" y="1330965"/>
                    </a:cubicBezTo>
                    <a:cubicBezTo>
                      <a:pt x="2619993" y="1330965"/>
                      <a:pt x="2623643" y="1329606"/>
                      <a:pt x="2626577" y="1327387"/>
                    </a:cubicBezTo>
                    <a:lnTo>
                      <a:pt x="2961501" y="1520756"/>
                    </a:lnTo>
                    <a:cubicBezTo>
                      <a:pt x="2961358" y="1522044"/>
                      <a:pt x="2961143" y="1523260"/>
                      <a:pt x="2961143" y="1524548"/>
                    </a:cubicBezTo>
                    <a:cubicBezTo>
                      <a:pt x="2961143" y="1537359"/>
                      <a:pt x="2969874" y="1548022"/>
                      <a:pt x="2981683" y="1551099"/>
                    </a:cubicBezTo>
                    <a:lnTo>
                      <a:pt x="2981683" y="1942273"/>
                    </a:lnTo>
                    <a:cubicBezTo>
                      <a:pt x="2975313" y="1944993"/>
                      <a:pt x="2970876" y="1951290"/>
                      <a:pt x="2970876" y="1958662"/>
                    </a:cubicBezTo>
                    <a:cubicBezTo>
                      <a:pt x="2970876" y="1959377"/>
                      <a:pt x="2971019" y="1960021"/>
                      <a:pt x="2971091" y="1960737"/>
                    </a:cubicBezTo>
                    <a:close/>
                    <a:moveTo>
                      <a:pt x="1888170" y="1311356"/>
                    </a:moveTo>
                    <a:cubicBezTo>
                      <a:pt x="1887526" y="1304772"/>
                      <a:pt x="1883375" y="1299262"/>
                      <a:pt x="1877578" y="1296757"/>
                    </a:cubicBezTo>
                    <a:lnTo>
                      <a:pt x="1877578" y="905297"/>
                    </a:lnTo>
                    <a:cubicBezTo>
                      <a:pt x="1889387" y="902148"/>
                      <a:pt x="1898118" y="891485"/>
                      <a:pt x="1898118" y="878746"/>
                    </a:cubicBezTo>
                    <a:cubicBezTo>
                      <a:pt x="1898118" y="876313"/>
                      <a:pt x="1897688" y="874023"/>
                      <a:pt x="1897116" y="871733"/>
                    </a:cubicBezTo>
                    <a:lnTo>
                      <a:pt x="2229964" y="679509"/>
                    </a:lnTo>
                    <a:cubicBezTo>
                      <a:pt x="2233256" y="683159"/>
                      <a:pt x="2237908" y="685521"/>
                      <a:pt x="2243204" y="685521"/>
                    </a:cubicBezTo>
                    <a:cubicBezTo>
                      <a:pt x="2248500" y="685521"/>
                      <a:pt x="2253223" y="683159"/>
                      <a:pt x="2256443" y="679509"/>
                    </a:cubicBezTo>
                    <a:lnTo>
                      <a:pt x="2589292" y="871661"/>
                    </a:lnTo>
                    <a:cubicBezTo>
                      <a:pt x="2588719" y="873880"/>
                      <a:pt x="2588290" y="876241"/>
                      <a:pt x="2588290" y="878675"/>
                    </a:cubicBezTo>
                    <a:cubicBezTo>
                      <a:pt x="2588290" y="891485"/>
                      <a:pt x="2597021" y="902148"/>
                      <a:pt x="2608901" y="905225"/>
                    </a:cubicBezTo>
                    <a:lnTo>
                      <a:pt x="2608901" y="1296686"/>
                    </a:lnTo>
                    <a:cubicBezTo>
                      <a:pt x="2603032" y="1299190"/>
                      <a:pt x="2598953" y="1304772"/>
                      <a:pt x="2598309" y="1311356"/>
                    </a:cubicBezTo>
                    <a:lnTo>
                      <a:pt x="2262813" y="1505083"/>
                    </a:lnTo>
                    <a:cubicBezTo>
                      <a:pt x="2257803" y="1500002"/>
                      <a:pt x="2250861" y="1496924"/>
                      <a:pt x="2243204" y="1496924"/>
                    </a:cubicBezTo>
                    <a:cubicBezTo>
                      <a:pt x="2235546" y="1496924"/>
                      <a:pt x="2228605" y="1500073"/>
                      <a:pt x="2223595" y="1505083"/>
                    </a:cubicBezTo>
                    <a:lnTo>
                      <a:pt x="1888098" y="1311356"/>
                    </a:lnTo>
                    <a:close/>
                    <a:moveTo>
                      <a:pt x="4079203" y="1313074"/>
                    </a:moveTo>
                    <a:cubicBezTo>
                      <a:pt x="4079203" y="1314362"/>
                      <a:pt x="4079418" y="1315650"/>
                      <a:pt x="4079560" y="1316867"/>
                    </a:cubicBezTo>
                    <a:lnTo>
                      <a:pt x="3744637" y="1510235"/>
                    </a:lnTo>
                    <a:cubicBezTo>
                      <a:pt x="3741703" y="1508017"/>
                      <a:pt x="3738053" y="1506657"/>
                      <a:pt x="3734045" y="1506657"/>
                    </a:cubicBezTo>
                    <a:cubicBezTo>
                      <a:pt x="3730037" y="1506657"/>
                      <a:pt x="3726388" y="1508017"/>
                      <a:pt x="3723453" y="1510235"/>
                    </a:cubicBezTo>
                    <a:lnTo>
                      <a:pt x="3388529" y="1316867"/>
                    </a:lnTo>
                    <a:cubicBezTo>
                      <a:pt x="3388673" y="1315579"/>
                      <a:pt x="3388887" y="1314362"/>
                      <a:pt x="3388887" y="1313074"/>
                    </a:cubicBezTo>
                    <a:cubicBezTo>
                      <a:pt x="3388887" y="1300264"/>
                      <a:pt x="3380156" y="1289601"/>
                      <a:pt x="3368348" y="1286523"/>
                    </a:cubicBezTo>
                    <a:lnTo>
                      <a:pt x="3368348" y="895063"/>
                    </a:lnTo>
                    <a:cubicBezTo>
                      <a:pt x="3374717" y="892344"/>
                      <a:pt x="3379154" y="886046"/>
                      <a:pt x="3379154" y="878746"/>
                    </a:cubicBezTo>
                    <a:cubicBezTo>
                      <a:pt x="3379154" y="878102"/>
                      <a:pt x="3379011" y="877530"/>
                      <a:pt x="3378940" y="876886"/>
                    </a:cubicBezTo>
                    <a:lnTo>
                      <a:pt x="3714436" y="683159"/>
                    </a:lnTo>
                    <a:cubicBezTo>
                      <a:pt x="3719446" y="688240"/>
                      <a:pt x="3726388" y="691318"/>
                      <a:pt x="3734045" y="691318"/>
                    </a:cubicBezTo>
                    <a:cubicBezTo>
                      <a:pt x="3741703" y="691318"/>
                      <a:pt x="3748644" y="688169"/>
                      <a:pt x="3753654" y="683159"/>
                    </a:cubicBezTo>
                    <a:lnTo>
                      <a:pt x="4089150" y="876886"/>
                    </a:lnTo>
                    <a:cubicBezTo>
                      <a:pt x="4089150" y="877530"/>
                      <a:pt x="4088935" y="878102"/>
                      <a:pt x="4088935" y="878746"/>
                    </a:cubicBezTo>
                    <a:cubicBezTo>
                      <a:pt x="4088935" y="886117"/>
                      <a:pt x="4093372" y="892415"/>
                      <a:pt x="4099742" y="895135"/>
                    </a:cubicBezTo>
                    <a:lnTo>
                      <a:pt x="4099742" y="1286595"/>
                    </a:lnTo>
                    <a:cubicBezTo>
                      <a:pt x="4087933" y="1289744"/>
                      <a:pt x="4079131" y="1300407"/>
                      <a:pt x="4079131" y="1313146"/>
                    </a:cubicBezTo>
                    <a:close/>
                    <a:moveTo>
                      <a:pt x="3350743" y="32133"/>
                    </a:moveTo>
                    <a:cubicBezTo>
                      <a:pt x="3353677" y="34351"/>
                      <a:pt x="3357327" y="35711"/>
                      <a:pt x="3361335" y="35711"/>
                    </a:cubicBezTo>
                    <a:cubicBezTo>
                      <a:pt x="3365342" y="35711"/>
                      <a:pt x="3368992" y="34351"/>
                      <a:pt x="3371926" y="32133"/>
                    </a:cubicBezTo>
                    <a:lnTo>
                      <a:pt x="3708496" y="226432"/>
                    </a:lnTo>
                    <a:cubicBezTo>
                      <a:pt x="3707208" y="229580"/>
                      <a:pt x="3706492" y="233087"/>
                      <a:pt x="3706492" y="236665"/>
                    </a:cubicBezTo>
                    <a:cubicBezTo>
                      <a:pt x="3706492" y="249475"/>
                      <a:pt x="3715223" y="260139"/>
                      <a:pt x="3727103" y="263216"/>
                    </a:cubicBezTo>
                    <a:lnTo>
                      <a:pt x="3727103" y="637071"/>
                    </a:lnTo>
                    <a:cubicBezTo>
                      <a:pt x="3715295" y="640220"/>
                      <a:pt x="3706492" y="650883"/>
                      <a:pt x="3706492" y="663622"/>
                    </a:cubicBezTo>
                    <a:cubicBezTo>
                      <a:pt x="3706492" y="666055"/>
                      <a:pt x="3706922" y="668345"/>
                      <a:pt x="3707494" y="670635"/>
                    </a:cubicBezTo>
                    <a:lnTo>
                      <a:pt x="3371926" y="864362"/>
                    </a:lnTo>
                    <a:cubicBezTo>
                      <a:pt x="3368992" y="862143"/>
                      <a:pt x="3365342" y="860783"/>
                      <a:pt x="3361335" y="860783"/>
                    </a:cubicBezTo>
                    <a:cubicBezTo>
                      <a:pt x="3357327" y="860783"/>
                      <a:pt x="3353677" y="862143"/>
                      <a:pt x="3350743" y="864362"/>
                    </a:cubicBezTo>
                    <a:lnTo>
                      <a:pt x="2995638" y="659328"/>
                    </a:lnTo>
                    <a:lnTo>
                      <a:pt x="2995638" y="254413"/>
                    </a:lnTo>
                    <a:cubicBezTo>
                      <a:pt x="3007446" y="251265"/>
                      <a:pt x="3016177" y="240601"/>
                      <a:pt x="3016177" y="227863"/>
                    </a:cubicBezTo>
                    <a:cubicBezTo>
                      <a:pt x="3016177" y="227004"/>
                      <a:pt x="3016034" y="226217"/>
                      <a:pt x="3015891" y="225358"/>
                    </a:cubicBezTo>
                    <a:lnTo>
                      <a:pt x="3350672" y="32061"/>
                    </a:lnTo>
                    <a:close/>
                    <a:moveTo>
                      <a:pt x="2605322" y="32133"/>
                    </a:moveTo>
                    <a:cubicBezTo>
                      <a:pt x="2608257" y="34351"/>
                      <a:pt x="2611906" y="35711"/>
                      <a:pt x="2615914" y="35711"/>
                    </a:cubicBezTo>
                    <a:cubicBezTo>
                      <a:pt x="2619922" y="35711"/>
                      <a:pt x="2623572" y="34351"/>
                      <a:pt x="2626506" y="32133"/>
                    </a:cubicBezTo>
                    <a:lnTo>
                      <a:pt x="2961287" y="225430"/>
                    </a:lnTo>
                    <a:cubicBezTo>
                      <a:pt x="2961215" y="226288"/>
                      <a:pt x="2961000" y="227076"/>
                      <a:pt x="2961000" y="227934"/>
                    </a:cubicBezTo>
                    <a:cubicBezTo>
                      <a:pt x="2961000" y="240745"/>
                      <a:pt x="2969731" y="251408"/>
                      <a:pt x="2981611" y="254485"/>
                    </a:cubicBezTo>
                    <a:lnTo>
                      <a:pt x="2981611" y="659400"/>
                    </a:lnTo>
                    <a:lnTo>
                      <a:pt x="2635523" y="859209"/>
                    </a:lnTo>
                    <a:cubicBezTo>
                      <a:pt x="2630513" y="854128"/>
                      <a:pt x="2623572" y="851051"/>
                      <a:pt x="2615914" y="851051"/>
                    </a:cubicBezTo>
                    <a:cubicBezTo>
                      <a:pt x="2608257" y="851051"/>
                      <a:pt x="2601315" y="854199"/>
                      <a:pt x="2596305" y="859209"/>
                    </a:cubicBezTo>
                    <a:lnTo>
                      <a:pt x="2260737" y="665483"/>
                    </a:lnTo>
                    <a:cubicBezTo>
                      <a:pt x="2259950" y="659113"/>
                      <a:pt x="2255871" y="653746"/>
                      <a:pt x="2250146" y="651313"/>
                    </a:cubicBezTo>
                    <a:lnTo>
                      <a:pt x="2250146" y="254485"/>
                    </a:lnTo>
                    <a:cubicBezTo>
                      <a:pt x="2261954" y="251336"/>
                      <a:pt x="2270756" y="240673"/>
                      <a:pt x="2270756" y="227934"/>
                    </a:cubicBezTo>
                    <a:cubicBezTo>
                      <a:pt x="2270756" y="227076"/>
                      <a:pt x="2270613" y="226288"/>
                      <a:pt x="2270470" y="225430"/>
                    </a:cubicBezTo>
                    <a:lnTo>
                      <a:pt x="2605251" y="32133"/>
                    </a:lnTo>
                    <a:close/>
                    <a:moveTo>
                      <a:pt x="2236190" y="254485"/>
                    </a:moveTo>
                    <a:lnTo>
                      <a:pt x="2236190" y="651313"/>
                    </a:lnTo>
                    <a:cubicBezTo>
                      <a:pt x="2230465" y="653746"/>
                      <a:pt x="2226386" y="659113"/>
                      <a:pt x="2225599" y="665554"/>
                    </a:cubicBezTo>
                    <a:lnTo>
                      <a:pt x="1890031" y="859281"/>
                    </a:lnTo>
                    <a:cubicBezTo>
                      <a:pt x="1885021" y="854199"/>
                      <a:pt x="1878079" y="851122"/>
                      <a:pt x="1870422" y="851122"/>
                    </a:cubicBezTo>
                    <a:cubicBezTo>
                      <a:pt x="1862764" y="851122"/>
                      <a:pt x="1855823" y="854271"/>
                      <a:pt x="1850813" y="859281"/>
                    </a:cubicBezTo>
                    <a:lnTo>
                      <a:pt x="1504725" y="659471"/>
                    </a:lnTo>
                    <a:lnTo>
                      <a:pt x="1504725" y="261141"/>
                    </a:lnTo>
                    <a:cubicBezTo>
                      <a:pt x="1516533" y="257992"/>
                      <a:pt x="1525336" y="247329"/>
                      <a:pt x="1525336" y="234590"/>
                    </a:cubicBezTo>
                    <a:cubicBezTo>
                      <a:pt x="1525336" y="231656"/>
                      <a:pt x="1524763" y="228865"/>
                      <a:pt x="1523904" y="226145"/>
                    </a:cubicBezTo>
                    <a:lnTo>
                      <a:pt x="1859902" y="32204"/>
                    </a:lnTo>
                    <a:cubicBezTo>
                      <a:pt x="1862836" y="34423"/>
                      <a:pt x="1866486" y="35782"/>
                      <a:pt x="1870493" y="35782"/>
                    </a:cubicBezTo>
                    <a:cubicBezTo>
                      <a:pt x="1874501" y="35782"/>
                      <a:pt x="1878151" y="34423"/>
                      <a:pt x="1881085" y="32204"/>
                    </a:cubicBezTo>
                    <a:lnTo>
                      <a:pt x="2215866" y="225501"/>
                    </a:lnTo>
                    <a:cubicBezTo>
                      <a:pt x="2215794" y="226360"/>
                      <a:pt x="2215580" y="227147"/>
                      <a:pt x="2215580" y="228006"/>
                    </a:cubicBezTo>
                    <a:cubicBezTo>
                      <a:pt x="2215580" y="240816"/>
                      <a:pt x="2224311" y="251479"/>
                      <a:pt x="2236119" y="254557"/>
                    </a:cubicBezTo>
                    <a:close/>
                    <a:moveTo>
                      <a:pt x="732754" y="687095"/>
                    </a:moveTo>
                    <a:cubicBezTo>
                      <a:pt x="737763" y="692176"/>
                      <a:pt x="744705" y="695254"/>
                      <a:pt x="752362" y="695254"/>
                    </a:cubicBezTo>
                    <a:cubicBezTo>
                      <a:pt x="760020" y="695254"/>
                      <a:pt x="766962" y="692105"/>
                      <a:pt x="771971" y="687095"/>
                    </a:cubicBezTo>
                    <a:lnTo>
                      <a:pt x="1098808" y="875812"/>
                    </a:lnTo>
                    <a:cubicBezTo>
                      <a:pt x="1098021" y="878388"/>
                      <a:pt x="1097449" y="881036"/>
                      <a:pt x="1097449" y="883899"/>
                    </a:cubicBezTo>
                    <a:cubicBezTo>
                      <a:pt x="1097449" y="896709"/>
                      <a:pt x="1106180" y="907372"/>
                      <a:pt x="1118059" y="910449"/>
                    </a:cubicBezTo>
                    <a:lnTo>
                      <a:pt x="1118059" y="1295612"/>
                    </a:lnTo>
                    <a:cubicBezTo>
                      <a:pt x="1111118" y="1298403"/>
                      <a:pt x="1106251" y="1305130"/>
                      <a:pt x="1106251" y="1313074"/>
                    </a:cubicBezTo>
                    <a:cubicBezTo>
                      <a:pt x="1106251" y="1314004"/>
                      <a:pt x="1106394" y="1314863"/>
                      <a:pt x="1106537" y="1315722"/>
                    </a:cubicBezTo>
                    <a:lnTo>
                      <a:pt x="771900" y="1508947"/>
                    </a:lnTo>
                    <a:cubicBezTo>
                      <a:pt x="766890" y="1503938"/>
                      <a:pt x="760020" y="1500860"/>
                      <a:pt x="752434" y="1500860"/>
                    </a:cubicBezTo>
                    <a:cubicBezTo>
                      <a:pt x="744848" y="1500860"/>
                      <a:pt x="737906" y="1503938"/>
                      <a:pt x="732968" y="1508947"/>
                    </a:cubicBezTo>
                    <a:lnTo>
                      <a:pt x="398975" y="1316080"/>
                    </a:lnTo>
                    <a:cubicBezTo>
                      <a:pt x="399118" y="1315078"/>
                      <a:pt x="399261" y="1314147"/>
                      <a:pt x="399261" y="1313074"/>
                    </a:cubicBezTo>
                    <a:cubicBezTo>
                      <a:pt x="399261" y="1304772"/>
                      <a:pt x="394037" y="1297759"/>
                      <a:pt x="386737" y="1294896"/>
                    </a:cubicBezTo>
                    <a:lnTo>
                      <a:pt x="386737" y="886905"/>
                    </a:lnTo>
                    <a:lnTo>
                      <a:pt x="732825" y="687095"/>
                    </a:lnTo>
                    <a:close/>
                    <a:moveTo>
                      <a:pt x="14027" y="1532277"/>
                    </a:moveTo>
                    <a:lnTo>
                      <a:pt x="367558" y="1328174"/>
                    </a:lnTo>
                    <a:cubicBezTo>
                      <a:pt x="370921" y="1330894"/>
                      <a:pt x="375072" y="1332540"/>
                      <a:pt x="379724" y="1332540"/>
                    </a:cubicBezTo>
                    <a:cubicBezTo>
                      <a:pt x="384375" y="1332540"/>
                      <a:pt x="388455" y="1330894"/>
                      <a:pt x="391747" y="1328246"/>
                    </a:cubicBezTo>
                    <a:lnTo>
                      <a:pt x="725883" y="1521185"/>
                    </a:lnTo>
                    <a:cubicBezTo>
                      <a:pt x="725239" y="1523475"/>
                      <a:pt x="724810" y="1525908"/>
                      <a:pt x="724810" y="1528413"/>
                    </a:cubicBezTo>
                    <a:cubicBezTo>
                      <a:pt x="724810" y="1541223"/>
                      <a:pt x="733541" y="1551886"/>
                      <a:pt x="745421" y="1554964"/>
                    </a:cubicBezTo>
                    <a:lnTo>
                      <a:pt x="745421" y="1944849"/>
                    </a:lnTo>
                    <a:cubicBezTo>
                      <a:pt x="738765" y="1947497"/>
                      <a:pt x="734042" y="1953795"/>
                      <a:pt x="733612" y="1961310"/>
                    </a:cubicBezTo>
                    <a:lnTo>
                      <a:pt x="379724" y="2165627"/>
                    </a:lnTo>
                    <a:lnTo>
                      <a:pt x="14027" y="1954582"/>
                    </a:lnTo>
                    <a:lnTo>
                      <a:pt x="14027" y="1532277"/>
                    </a:lnTo>
                    <a:close/>
                    <a:moveTo>
                      <a:pt x="405272" y="2614626"/>
                    </a:moveTo>
                    <a:cubicBezTo>
                      <a:pt x="406561" y="2611477"/>
                      <a:pt x="407276" y="2607970"/>
                      <a:pt x="407276" y="2604321"/>
                    </a:cubicBezTo>
                    <a:cubicBezTo>
                      <a:pt x="407276" y="2591511"/>
                      <a:pt x="398545" y="2580847"/>
                      <a:pt x="386665" y="2577770"/>
                    </a:cubicBezTo>
                    <a:lnTo>
                      <a:pt x="386665" y="2181658"/>
                    </a:lnTo>
                    <a:lnTo>
                      <a:pt x="740769" y="1977197"/>
                    </a:lnTo>
                    <a:cubicBezTo>
                      <a:pt x="743989" y="1979702"/>
                      <a:pt x="747997" y="1981276"/>
                      <a:pt x="752362" y="1981276"/>
                    </a:cubicBezTo>
                    <a:cubicBezTo>
                      <a:pt x="756728" y="1981276"/>
                      <a:pt x="760736" y="1979702"/>
                      <a:pt x="763956" y="1977197"/>
                    </a:cubicBezTo>
                    <a:lnTo>
                      <a:pt x="1097878" y="2169993"/>
                    </a:lnTo>
                    <a:cubicBezTo>
                      <a:pt x="1097735" y="2171281"/>
                      <a:pt x="1097520" y="2172498"/>
                      <a:pt x="1097520" y="2173786"/>
                    </a:cubicBezTo>
                    <a:cubicBezTo>
                      <a:pt x="1097520" y="2186596"/>
                      <a:pt x="1106251" y="2197259"/>
                      <a:pt x="1118131" y="2200337"/>
                    </a:cubicBezTo>
                    <a:lnTo>
                      <a:pt x="1118131" y="2577770"/>
                    </a:lnTo>
                    <a:cubicBezTo>
                      <a:pt x="1106323" y="2580919"/>
                      <a:pt x="1097520" y="2591582"/>
                      <a:pt x="1097520" y="2604321"/>
                    </a:cubicBezTo>
                    <a:cubicBezTo>
                      <a:pt x="1097520" y="2607970"/>
                      <a:pt x="1098236" y="2611406"/>
                      <a:pt x="1099524" y="2614626"/>
                    </a:cubicBezTo>
                    <a:lnTo>
                      <a:pt x="752362" y="2815080"/>
                    </a:lnTo>
                    <a:lnTo>
                      <a:pt x="405201" y="2614626"/>
                    </a:lnTo>
                    <a:close/>
                    <a:moveTo>
                      <a:pt x="1125144" y="2146233"/>
                    </a:moveTo>
                    <a:cubicBezTo>
                      <a:pt x="1117487" y="2146233"/>
                      <a:pt x="1110545" y="2149382"/>
                      <a:pt x="1105536" y="2154392"/>
                    </a:cubicBezTo>
                    <a:lnTo>
                      <a:pt x="771184" y="1961381"/>
                    </a:lnTo>
                    <a:cubicBezTo>
                      <a:pt x="770755" y="1953867"/>
                      <a:pt x="766031" y="1947569"/>
                      <a:pt x="759376" y="1944921"/>
                    </a:cubicBezTo>
                    <a:lnTo>
                      <a:pt x="759376" y="1555035"/>
                    </a:lnTo>
                    <a:cubicBezTo>
                      <a:pt x="771184" y="1551886"/>
                      <a:pt x="779986" y="1541223"/>
                      <a:pt x="779986" y="1528485"/>
                    </a:cubicBezTo>
                    <a:cubicBezTo>
                      <a:pt x="779986" y="1525980"/>
                      <a:pt x="779557" y="1523618"/>
                      <a:pt x="778913" y="1521257"/>
                    </a:cubicBezTo>
                    <a:lnTo>
                      <a:pt x="1113694" y="1327959"/>
                    </a:lnTo>
                    <a:cubicBezTo>
                      <a:pt x="1116843" y="1330393"/>
                      <a:pt x="1120779" y="1331896"/>
                      <a:pt x="1125144" y="1331896"/>
                    </a:cubicBezTo>
                    <a:cubicBezTo>
                      <a:pt x="1129510" y="1331896"/>
                      <a:pt x="1133374" y="1330393"/>
                      <a:pt x="1136595" y="1327959"/>
                    </a:cubicBezTo>
                    <a:lnTo>
                      <a:pt x="1471376" y="1521257"/>
                    </a:lnTo>
                    <a:cubicBezTo>
                      <a:pt x="1470731" y="1523547"/>
                      <a:pt x="1470302" y="1525980"/>
                      <a:pt x="1470302" y="1528485"/>
                    </a:cubicBezTo>
                    <a:cubicBezTo>
                      <a:pt x="1470302" y="1541295"/>
                      <a:pt x="1479033" y="1551958"/>
                      <a:pt x="1490913" y="1555035"/>
                    </a:cubicBezTo>
                    <a:lnTo>
                      <a:pt x="1490913" y="1946066"/>
                    </a:lnTo>
                    <a:cubicBezTo>
                      <a:pt x="1485044" y="1948571"/>
                      <a:pt x="1480965" y="1954153"/>
                      <a:pt x="1480321" y="1960737"/>
                    </a:cubicBezTo>
                    <a:lnTo>
                      <a:pt x="1144825" y="2154463"/>
                    </a:lnTo>
                    <a:cubicBezTo>
                      <a:pt x="1139815" y="2149382"/>
                      <a:pt x="1132873" y="2146305"/>
                      <a:pt x="1125216" y="2146305"/>
                    </a:cubicBezTo>
                    <a:close/>
                    <a:moveTo>
                      <a:pt x="1515460" y="1960737"/>
                    </a:moveTo>
                    <a:cubicBezTo>
                      <a:pt x="1514816" y="1954153"/>
                      <a:pt x="1510665" y="1948571"/>
                      <a:pt x="1504868" y="1946066"/>
                    </a:cubicBezTo>
                    <a:lnTo>
                      <a:pt x="1504868" y="1555035"/>
                    </a:lnTo>
                    <a:cubicBezTo>
                      <a:pt x="1516676" y="1551886"/>
                      <a:pt x="1525479" y="1541223"/>
                      <a:pt x="1525479" y="1528485"/>
                    </a:cubicBezTo>
                    <a:cubicBezTo>
                      <a:pt x="1525479" y="1525980"/>
                      <a:pt x="1525049" y="1523618"/>
                      <a:pt x="1524405" y="1521257"/>
                    </a:cubicBezTo>
                    <a:lnTo>
                      <a:pt x="1860117" y="1327459"/>
                    </a:lnTo>
                    <a:cubicBezTo>
                      <a:pt x="1863051" y="1329606"/>
                      <a:pt x="1866700" y="1330965"/>
                      <a:pt x="1870565" y="1330965"/>
                    </a:cubicBezTo>
                    <a:cubicBezTo>
                      <a:pt x="1874430" y="1330965"/>
                      <a:pt x="1878222" y="1329606"/>
                      <a:pt x="1881156" y="1327387"/>
                    </a:cubicBezTo>
                    <a:lnTo>
                      <a:pt x="2216081" y="1520756"/>
                    </a:lnTo>
                    <a:cubicBezTo>
                      <a:pt x="2215938" y="1522044"/>
                      <a:pt x="2215723" y="1523260"/>
                      <a:pt x="2215723" y="1524548"/>
                    </a:cubicBezTo>
                    <a:cubicBezTo>
                      <a:pt x="2215723" y="1537359"/>
                      <a:pt x="2224454" y="1548022"/>
                      <a:pt x="2236333" y="1551099"/>
                    </a:cubicBezTo>
                    <a:lnTo>
                      <a:pt x="2236333" y="1942273"/>
                    </a:lnTo>
                    <a:cubicBezTo>
                      <a:pt x="2229964" y="1944993"/>
                      <a:pt x="2225527" y="1951290"/>
                      <a:pt x="2225527" y="1958590"/>
                    </a:cubicBezTo>
                    <a:cubicBezTo>
                      <a:pt x="2225527" y="1959306"/>
                      <a:pt x="2225670" y="1959950"/>
                      <a:pt x="2225742" y="1960665"/>
                    </a:cubicBezTo>
                    <a:lnTo>
                      <a:pt x="1890174" y="2154392"/>
                    </a:lnTo>
                    <a:cubicBezTo>
                      <a:pt x="1885164" y="2149382"/>
                      <a:pt x="1878222" y="2146233"/>
                      <a:pt x="1870637" y="2146233"/>
                    </a:cubicBezTo>
                    <a:cubicBezTo>
                      <a:pt x="1863051" y="2146233"/>
                      <a:pt x="1856037" y="2149382"/>
                      <a:pt x="1851028" y="2154392"/>
                    </a:cubicBezTo>
                    <a:lnTo>
                      <a:pt x="1515531" y="1960737"/>
                    </a:lnTo>
                    <a:close/>
                    <a:moveTo>
                      <a:pt x="2243204" y="2811287"/>
                    </a:moveTo>
                    <a:lnTo>
                      <a:pt x="1888098" y="2606253"/>
                    </a:lnTo>
                    <a:cubicBezTo>
                      <a:pt x="1888098" y="2605609"/>
                      <a:pt x="1888313" y="2605036"/>
                      <a:pt x="1888313" y="2604392"/>
                    </a:cubicBezTo>
                    <a:cubicBezTo>
                      <a:pt x="1888313" y="2597021"/>
                      <a:pt x="1883876" y="2590723"/>
                      <a:pt x="1877507" y="2588004"/>
                    </a:cubicBezTo>
                    <a:lnTo>
                      <a:pt x="1877507" y="2200408"/>
                    </a:lnTo>
                    <a:cubicBezTo>
                      <a:pt x="1889315" y="2197259"/>
                      <a:pt x="1898118" y="2186596"/>
                      <a:pt x="1898118" y="2173857"/>
                    </a:cubicBezTo>
                    <a:cubicBezTo>
                      <a:pt x="1898118" y="2171353"/>
                      <a:pt x="1897688" y="2168991"/>
                      <a:pt x="1897044" y="2166629"/>
                    </a:cubicBezTo>
                    <a:lnTo>
                      <a:pt x="2232684" y="1972831"/>
                    </a:lnTo>
                    <a:cubicBezTo>
                      <a:pt x="2235618" y="1975050"/>
                      <a:pt x="2239268" y="1976410"/>
                      <a:pt x="2243275" y="1976410"/>
                    </a:cubicBezTo>
                    <a:cubicBezTo>
                      <a:pt x="2247283" y="1976410"/>
                      <a:pt x="2250861" y="1975050"/>
                      <a:pt x="2253867" y="1972831"/>
                    </a:cubicBezTo>
                    <a:lnTo>
                      <a:pt x="2598381" y="2171782"/>
                    </a:lnTo>
                    <a:cubicBezTo>
                      <a:pt x="2598309" y="2172498"/>
                      <a:pt x="2598166" y="2173142"/>
                      <a:pt x="2598166" y="2173857"/>
                    </a:cubicBezTo>
                    <a:cubicBezTo>
                      <a:pt x="2598166" y="2181229"/>
                      <a:pt x="2602603" y="2187455"/>
                      <a:pt x="2608972" y="2190246"/>
                    </a:cubicBezTo>
                    <a:lnTo>
                      <a:pt x="2608972" y="2577842"/>
                    </a:lnTo>
                    <a:cubicBezTo>
                      <a:pt x="2597164" y="2580991"/>
                      <a:pt x="2588361" y="2591654"/>
                      <a:pt x="2588361" y="2604392"/>
                    </a:cubicBezTo>
                    <a:cubicBezTo>
                      <a:pt x="2588361" y="2606825"/>
                      <a:pt x="2588791" y="2609187"/>
                      <a:pt x="2589363" y="2611406"/>
                    </a:cubicBezTo>
                    <a:lnTo>
                      <a:pt x="2243204" y="2811215"/>
                    </a:lnTo>
                    <a:close/>
                    <a:moveTo>
                      <a:pt x="2622927" y="2577842"/>
                    </a:moveTo>
                    <a:lnTo>
                      <a:pt x="2622927" y="2190246"/>
                    </a:lnTo>
                    <a:cubicBezTo>
                      <a:pt x="2629297" y="2187526"/>
                      <a:pt x="2633734" y="2181229"/>
                      <a:pt x="2633734" y="2173857"/>
                    </a:cubicBezTo>
                    <a:cubicBezTo>
                      <a:pt x="2633734" y="2173142"/>
                      <a:pt x="2633591" y="2172498"/>
                      <a:pt x="2633519" y="2171782"/>
                    </a:cubicBezTo>
                    <a:lnTo>
                      <a:pt x="2978033" y="1972831"/>
                    </a:lnTo>
                    <a:cubicBezTo>
                      <a:pt x="2980967" y="1975050"/>
                      <a:pt x="2984617" y="1976410"/>
                      <a:pt x="2988624" y="1976410"/>
                    </a:cubicBezTo>
                    <a:cubicBezTo>
                      <a:pt x="2992632" y="1976410"/>
                      <a:pt x="2996282" y="1975050"/>
                      <a:pt x="2999216" y="1972831"/>
                    </a:cubicBezTo>
                    <a:lnTo>
                      <a:pt x="3354321" y="2177865"/>
                    </a:lnTo>
                    <a:lnTo>
                      <a:pt x="3354321" y="2595590"/>
                    </a:lnTo>
                    <a:cubicBezTo>
                      <a:pt x="3346378" y="2597665"/>
                      <a:pt x="3339937" y="2603176"/>
                      <a:pt x="3336430" y="2610404"/>
                    </a:cubicBezTo>
                    <a:lnTo>
                      <a:pt x="2999216" y="2805132"/>
                    </a:lnTo>
                    <a:cubicBezTo>
                      <a:pt x="2996282" y="2802914"/>
                      <a:pt x="2992632" y="2801554"/>
                      <a:pt x="2988624" y="2801554"/>
                    </a:cubicBezTo>
                    <a:cubicBezTo>
                      <a:pt x="2984617" y="2801554"/>
                      <a:pt x="2980967" y="2802914"/>
                      <a:pt x="2978033" y="2805132"/>
                    </a:cubicBezTo>
                    <a:lnTo>
                      <a:pt x="2642465" y="2611406"/>
                    </a:lnTo>
                    <a:cubicBezTo>
                      <a:pt x="2643037" y="2609116"/>
                      <a:pt x="2643467" y="2606825"/>
                      <a:pt x="2643467" y="2604392"/>
                    </a:cubicBezTo>
                    <a:cubicBezTo>
                      <a:pt x="2643467" y="2591582"/>
                      <a:pt x="2634736" y="2580919"/>
                      <a:pt x="2622856" y="2577842"/>
                    </a:cubicBezTo>
                    <a:close/>
                    <a:moveTo>
                      <a:pt x="3361335" y="2165771"/>
                    </a:moveTo>
                    <a:lnTo>
                      <a:pt x="3006158" y="1960737"/>
                    </a:lnTo>
                    <a:cubicBezTo>
                      <a:pt x="3006229" y="1960021"/>
                      <a:pt x="3006372" y="1959377"/>
                      <a:pt x="3006372" y="1958662"/>
                    </a:cubicBezTo>
                    <a:cubicBezTo>
                      <a:pt x="3006372" y="1951362"/>
                      <a:pt x="3001935" y="1945064"/>
                      <a:pt x="2995566" y="1942345"/>
                    </a:cubicBezTo>
                    <a:lnTo>
                      <a:pt x="2995566" y="1551171"/>
                    </a:lnTo>
                    <a:cubicBezTo>
                      <a:pt x="3007374" y="1548022"/>
                      <a:pt x="3016177" y="1537359"/>
                      <a:pt x="3016177" y="1524620"/>
                    </a:cubicBezTo>
                    <a:cubicBezTo>
                      <a:pt x="3016177" y="1523332"/>
                      <a:pt x="3015962" y="1522044"/>
                      <a:pt x="3015819" y="1520827"/>
                    </a:cubicBezTo>
                    <a:lnTo>
                      <a:pt x="3341726" y="1332683"/>
                    </a:lnTo>
                    <a:cubicBezTo>
                      <a:pt x="3346735" y="1337692"/>
                      <a:pt x="3353677" y="1340841"/>
                      <a:pt x="3361335" y="1340841"/>
                    </a:cubicBezTo>
                    <a:cubicBezTo>
                      <a:pt x="3368992" y="1340841"/>
                      <a:pt x="3375934" y="1337692"/>
                      <a:pt x="3380943" y="1332683"/>
                    </a:cubicBezTo>
                    <a:lnTo>
                      <a:pt x="3716440" y="1526409"/>
                    </a:lnTo>
                    <a:cubicBezTo>
                      <a:pt x="3717084" y="1532993"/>
                      <a:pt x="3721235" y="1538575"/>
                      <a:pt x="3727031" y="1541080"/>
                    </a:cubicBezTo>
                    <a:lnTo>
                      <a:pt x="3727031" y="1932254"/>
                    </a:lnTo>
                    <a:cubicBezTo>
                      <a:pt x="3715223" y="1935403"/>
                      <a:pt x="3706421" y="1946066"/>
                      <a:pt x="3706421" y="1958805"/>
                    </a:cubicBezTo>
                    <a:cubicBezTo>
                      <a:pt x="3706421" y="1961310"/>
                      <a:pt x="3706850" y="1963743"/>
                      <a:pt x="3707494" y="1966033"/>
                    </a:cubicBezTo>
                    <a:lnTo>
                      <a:pt x="3361335" y="2165914"/>
                    </a:lnTo>
                    <a:close/>
                    <a:moveTo>
                      <a:pt x="4472452" y="1532349"/>
                    </a:moveTo>
                    <a:lnTo>
                      <a:pt x="4472452" y="1954654"/>
                    </a:lnTo>
                    <a:lnTo>
                      <a:pt x="4117347" y="2159688"/>
                    </a:lnTo>
                    <a:cubicBezTo>
                      <a:pt x="4114413" y="2157469"/>
                      <a:pt x="4110763" y="2156109"/>
                      <a:pt x="4106755" y="2156109"/>
                    </a:cubicBezTo>
                    <a:cubicBezTo>
                      <a:pt x="4102747" y="2156109"/>
                      <a:pt x="4099098" y="2157469"/>
                      <a:pt x="4096164" y="2159688"/>
                    </a:cubicBezTo>
                    <a:lnTo>
                      <a:pt x="3760595" y="1965961"/>
                    </a:lnTo>
                    <a:cubicBezTo>
                      <a:pt x="3761240" y="1963671"/>
                      <a:pt x="3761669" y="1961238"/>
                      <a:pt x="3761669" y="1958733"/>
                    </a:cubicBezTo>
                    <a:cubicBezTo>
                      <a:pt x="3761669" y="1945923"/>
                      <a:pt x="3752938" y="1935260"/>
                      <a:pt x="3741058" y="1932183"/>
                    </a:cubicBezTo>
                    <a:lnTo>
                      <a:pt x="3741058" y="1541008"/>
                    </a:lnTo>
                    <a:cubicBezTo>
                      <a:pt x="3746927" y="1538504"/>
                      <a:pt x="3751006" y="1532922"/>
                      <a:pt x="3751650" y="1526338"/>
                    </a:cubicBezTo>
                    <a:lnTo>
                      <a:pt x="4087146" y="1332611"/>
                    </a:lnTo>
                    <a:cubicBezTo>
                      <a:pt x="4092156" y="1337692"/>
                      <a:pt x="4099098" y="1340770"/>
                      <a:pt x="4106755" y="1340770"/>
                    </a:cubicBezTo>
                    <a:cubicBezTo>
                      <a:pt x="4114413" y="1340770"/>
                      <a:pt x="4121355" y="1337621"/>
                      <a:pt x="4126364" y="1332611"/>
                    </a:cubicBezTo>
                    <a:lnTo>
                      <a:pt x="4472452" y="1532421"/>
                    </a:lnTo>
                    <a:close/>
                    <a:moveTo>
                      <a:pt x="4472452" y="659471"/>
                    </a:moveTo>
                    <a:lnTo>
                      <a:pt x="4117347" y="864505"/>
                    </a:lnTo>
                    <a:cubicBezTo>
                      <a:pt x="4114413" y="862286"/>
                      <a:pt x="4110763" y="860927"/>
                      <a:pt x="4106755" y="860927"/>
                    </a:cubicBezTo>
                    <a:cubicBezTo>
                      <a:pt x="4102747" y="860927"/>
                      <a:pt x="4099098" y="862286"/>
                      <a:pt x="4096164" y="864505"/>
                    </a:cubicBezTo>
                    <a:lnTo>
                      <a:pt x="3760667" y="670778"/>
                    </a:lnTo>
                    <a:cubicBezTo>
                      <a:pt x="3761240" y="668560"/>
                      <a:pt x="3761669" y="666198"/>
                      <a:pt x="3761669" y="663765"/>
                    </a:cubicBezTo>
                    <a:cubicBezTo>
                      <a:pt x="3761669" y="650955"/>
                      <a:pt x="3752938" y="640292"/>
                      <a:pt x="3741058" y="637214"/>
                    </a:cubicBezTo>
                    <a:lnTo>
                      <a:pt x="3741058" y="263359"/>
                    </a:lnTo>
                    <a:cubicBezTo>
                      <a:pt x="3752867" y="260210"/>
                      <a:pt x="3761669" y="249547"/>
                      <a:pt x="3761669" y="236808"/>
                    </a:cubicBezTo>
                    <a:cubicBezTo>
                      <a:pt x="3761669" y="233159"/>
                      <a:pt x="3760954" y="229724"/>
                      <a:pt x="3759665" y="226575"/>
                    </a:cubicBezTo>
                    <a:lnTo>
                      <a:pt x="4096235" y="32276"/>
                    </a:lnTo>
                    <a:cubicBezTo>
                      <a:pt x="4099169" y="34494"/>
                      <a:pt x="4102819" y="35854"/>
                      <a:pt x="4106827" y="35854"/>
                    </a:cubicBezTo>
                    <a:cubicBezTo>
                      <a:pt x="4110834" y="35854"/>
                      <a:pt x="4114484" y="34494"/>
                      <a:pt x="4117419" y="32276"/>
                    </a:cubicBezTo>
                    <a:lnTo>
                      <a:pt x="4472524" y="237309"/>
                    </a:lnTo>
                    <a:lnTo>
                      <a:pt x="4472524" y="659614"/>
                    </a:lnTo>
                    <a:close/>
                  </a:path>
                </a:pathLst>
              </a:custGeom>
              <a:solidFill>
                <a:srgbClr val="FFFFFF">
                  <a:alpha val="348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26"/>
              <p:cNvSpPr/>
              <p:nvPr/>
            </p:nvSpPr>
            <p:spPr>
              <a:xfrm>
                <a:off x="1005700" y="4705325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525" name="Google Shape;525;p26"/>
              <p:cNvSpPr/>
              <p:nvPr/>
            </p:nvSpPr>
            <p:spPr>
              <a:xfrm>
                <a:off x="132200" y="4443863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526" name="Google Shape;526;p26"/>
              <p:cNvSpPr/>
              <p:nvPr/>
            </p:nvSpPr>
            <p:spPr>
              <a:xfrm>
                <a:off x="1438258" y="4451059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9" name="Google Shape;529;p27"/>
          <p:cNvGrpSpPr/>
          <p:nvPr/>
        </p:nvGrpSpPr>
        <p:grpSpPr>
          <a:xfrm>
            <a:off x="8746658" y="921778"/>
            <a:ext cx="152384" cy="489998"/>
            <a:chOff x="8071907" y="4648400"/>
            <a:chExt cx="328698" cy="1056942"/>
          </a:xfrm>
        </p:grpSpPr>
        <p:sp>
          <p:nvSpPr>
            <p:cNvPr id="530" name="Google Shape;530;p27"/>
            <p:cNvSpPr/>
            <p:nvPr/>
          </p:nvSpPr>
          <p:spPr>
            <a:xfrm>
              <a:off x="8075772" y="5210829"/>
              <a:ext cx="324833" cy="213263"/>
            </a:xfrm>
            <a:custGeom>
              <a:avLst/>
              <a:gdLst/>
              <a:ahLst/>
              <a:cxnLst/>
              <a:rect l="l" t="t" r="r" b="b"/>
              <a:pathLst>
                <a:path w="324833" h="213263" extrusionOk="0">
                  <a:moveTo>
                    <a:pt x="274308" y="72"/>
                  </a:moveTo>
                  <a:cubicBezTo>
                    <a:pt x="294132" y="19824"/>
                    <a:pt x="309661" y="35281"/>
                    <a:pt x="324833" y="50310"/>
                  </a:cubicBezTo>
                  <a:cubicBezTo>
                    <a:pt x="269156" y="105558"/>
                    <a:pt x="214480" y="159733"/>
                    <a:pt x="160520" y="213264"/>
                  </a:cubicBezTo>
                  <a:cubicBezTo>
                    <a:pt x="107991" y="159375"/>
                    <a:pt x="53745" y="103841"/>
                    <a:pt x="0" y="48664"/>
                  </a:cubicBezTo>
                  <a:cubicBezTo>
                    <a:pt x="11021" y="37500"/>
                    <a:pt x="26837" y="21469"/>
                    <a:pt x="46660" y="1431"/>
                  </a:cubicBezTo>
                  <a:cubicBezTo>
                    <a:pt x="83302" y="40434"/>
                    <a:pt x="120229" y="79652"/>
                    <a:pt x="158731" y="120516"/>
                  </a:cubicBezTo>
                  <a:cubicBezTo>
                    <a:pt x="198521" y="79079"/>
                    <a:pt x="235306" y="40649"/>
                    <a:pt x="274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8072695" y="5491936"/>
              <a:ext cx="323759" cy="213406"/>
            </a:xfrm>
            <a:custGeom>
              <a:avLst/>
              <a:gdLst/>
              <a:ahLst/>
              <a:cxnLst/>
              <a:rect l="l" t="t" r="r" b="b"/>
              <a:pathLst>
                <a:path w="323759" h="213406" extrusionOk="0">
                  <a:moveTo>
                    <a:pt x="161307" y="124022"/>
                  </a:moveTo>
                  <a:cubicBezTo>
                    <a:pt x="202743" y="79866"/>
                    <a:pt x="239599" y="40720"/>
                    <a:pt x="277815" y="0"/>
                  </a:cubicBezTo>
                  <a:cubicBezTo>
                    <a:pt x="295993" y="20324"/>
                    <a:pt x="310520" y="36498"/>
                    <a:pt x="323760" y="51240"/>
                  </a:cubicBezTo>
                  <a:cubicBezTo>
                    <a:pt x="270515" y="104341"/>
                    <a:pt x="215554" y="159017"/>
                    <a:pt x="161021" y="213407"/>
                  </a:cubicBezTo>
                  <a:cubicBezTo>
                    <a:pt x="109279" y="160735"/>
                    <a:pt x="55391" y="105844"/>
                    <a:pt x="0" y="49451"/>
                  </a:cubicBezTo>
                  <a:cubicBezTo>
                    <a:pt x="13311" y="37071"/>
                    <a:pt x="29628" y="21970"/>
                    <a:pt x="49523" y="3578"/>
                  </a:cubicBezTo>
                  <a:cubicBezTo>
                    <a:pt x="84733" y="41508"/>
                    <a:pt x="121302" y="80868"/>
                    <a:pt x="161379" y="1240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27"/>
            <p:cNvSpPr/>
            <p:nvPr/>
          </p:nvSpPr>
          <p:spPr>
            <a:xfrm>
              <a:off x="8075987" y="4930366"/>
              <a:ext cx="321756" cy="213049"/>
            </a:xfrm>
            <a:custGeom>
              <a:avLst/>
              <a:gdLst/>
              <a:ahLst/>
              <a:cxnLst/>
              <a:rect l="l" t="t" r="r" b="b"/>
              <a:pathLst>
                <a:path w="321756" h="213049" extrusionOk="0">
                  <a:moveTo>
                    <a:pt x="72" y="48450"/>
                  </a:moveTo>
                  <a:cubicBezTo>
                    <a:pt x="11808" y="36069"/>
                    <a:pt x="26837" y="20253"/>
                    <a:pt x="45945" y="72"/>
                  </a:cubicBezTo>
                  <a:cubicBezTo>
                    <a:pt x="83659" y="40005"/>
                    <a:pt x="120587" y="79079"/>
                    <a:pt x="159375" y="120158"/>
                  </a:cubicBezTo>
                  <a:cubicBezTo>
                    <a:pt x="198521" y="79222"/>
                    <a:pt x="235234" y="40792"/>
                    <a:pt x="274165" y="0"/>
                  </a:cubicBezTo>
                  <a:cubicBezTo>
                    <a:pt x="292057" y="19609"/>
                    <a:pt x="307157" y="36140"/>
                    <a:pt x="321756" y="52171"/>
                  </a:cubicBezTo>
                  <a:cubicBezTo>
                    <a:pt x="268154" y="105201"/>
                    <a:pt x="213550" y="159232"/>
                    <a:pt x="159232" y="213049"/>
                  </a:cubicBezTo>
                  <a:cubicBezTo>
                    <a:pt x="107634" y="159733"/>
                    <a:pt x="53817" y="104127"/>
                    <a:pt x="0" y="484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27"/>
            <p:cNvSpPr/>
            <p:nvPr/>
          </p:nvSpPr>
          <p:spPr>
            <a:xfrm>
              <a:off x="8071907" y="4648400"/>
              <a:ext cx="327338" cy="214122"/>
            </a:xfrm>
            <a:custGeom>
              <a:avLst/>
              <a:gdLst/>
              <a:ahLst/>
              <a:cxnLst/>
              <a:rect l="l" t="t" r="r" b="b"/>
              <a:pathLst>
                <a:path w="327338" h="214122" extrusionOk="0">
                  <a:moveTo>
                    <a:pt x="277887" y="0"/>
                  </a:moveTo>
                  <a:cubicBezTo>
                    <a:pt x="298354" y="20539"/>
                    <a:pt x="313240" y="35424"/>
                    <a:pt x="327339" y="49594"/>
                  </a:cubicBezTo>
                  <a:cubicBezTo>
                    <a:pt x="271160" y="104914"/>
                    <a:pt x="215769" y="159375"/>
                    <a:pt x="160162" y="214122"/>
                  </a:cubicBezTo>
                  <a:cubicBezTo>
                    <a:pt x="110139" y="162810"/>
                    <a:pt x="56393" y="107705"/>
                    <a:pt x="0" y="49881"/>
                  </a:cubicBezTo>
                  <a:cubicBezTo>
                    <a:pt x="13955" y="38001"/>
                    <a:pt x="31059" y="23401"/>
                    <a:pt x="50668" y="6727"/>
                  </a:cubicBezTo>
                  <a:cubicBezTo>
                    <a:pt x="84733" y="43153"/>
                    <a:pt x="121589" y="82514"/>
                    <a:pt x="160521" y="124022"/>
                  </a:cubicBezTo>
                  <a:cubicBezTo>
                    <a:pt x="202028" y="80081"/>
                    <a:pt x="239170" y="40863"/>
                    <a:pt x="277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4" name="Google Shape;534;p27"/>
          <p:cNvGrpSpPr/>
          <p:nvPr/>
        </p:nvGrpSpPr>
        <p:grpSpPr>
          <a:xfrm>
            <a:off x="-954183" y="-481452"/>
            <a:ext cx="10098184" cy="6676674"/>
            <a:chOff x="-954183" y="-481452"/>
            <a:chExt cx="10098184" cy="6676674"/>
          </a:xfrm>
        </p:grpSpPr>
        <p:grpSp>
          <p:nvGrpSpPr>
            <p:cNvPr id="535" name="Google Shape;535;p27"/>
            <p:cNvGrpSpPr/>
            <p:nvPr/>
          </p:nvGrpSpPr>
          <p:grpSpPr>
            <a:xfrm flipH="1">
              <a:off x="6294202" y="4527802"/>
              <a:ext cx="2849798" cy="1667419"/>
              <a:chOff x="-1153325" y="4346141"/>
              <a:chExt cx="2849798" cy="1667419"/>
            </a:xfrm>
          </p:grpSpPr>
          <p:pic>
            <p:nvPicPr>
              <p:cNvPr id="536" name="Google Shape;536;p27"/>
              <p:cNvPicPr preferRelativeResize="0"/>
              <p:nvPr/>
            </p:nvPicPr>
            <p:blipFill rotWithShape="1">
              <a:blip r:embed="rId3">
                <a:alphaModFix/>
              </a:blip>
              <a:srcRect l="862" b="61808"/>
              <a:stretch/>
            </p:blipFill>
            <p:spPr>
              <a:xfrm>
                <a:off x="-939374" y="4346141"/>
                <a:ext cx="2635848" cy="6371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7" name="Google Shape;537;p27"/>
              <p:cNvSpPr/>
              <p:nvPr/>
            </p:nvSpPr>
            <p:spPr>
              <a:xfrm>
                <a:off x="-1153325" y="4346751"/>
                <a:ext cx="2635848" cy="1666809"/>
              </a:xfrm>
              <a:custGeom>
                <a:avLst/>
                <a:gdLst/>
                <a:ahLst/>
                <a:cxnLst/>
                <a:rect l="l" t="t" r="r" b="b"/>
                <a:pathLst>
                  <a:path w="4486550" h="2837121" extrusionOk="0">
                    <a:moveTo>
                      <a:pt x="4486550" y="229079"/>
                    </a:moveTo>
                    <a:lnTo>
                      <a:pt x="4124432" y="19967"/>
                    </a:lnTo>
                    <a:cubicBezTo>
                      <a:pt x="4124503" y="19251"/>
                      <a:pt x="4124646" y="18607"/>
                      <a:pt x="4124646" y="17891"/>
                    </a:cubicBezTo>
                    <a:cubicBezTo>
                      <a:pt x="4124646" y="8087"/>
                      <a:pt x="4116703" y="72"/>
                      <a:pt x="4106827" y="72"/>
                    </a:cubicBezTo>
                    <a:cubicBezTo>
                      <a:pt x="4096951" y="72"/>
                      <a:pt x="4089007" y="8015"/>
                      <a:pt x="4089007" y="17891"/>
                    </a:cubicBezTo>
                    <a:cubicBezTo>
                      <a:pt x="4089007" y="18607"/>
                      <a:pt x="4089150" y="19251"/>
                      <a:pt x="4089222" y="19967"/>
                    </a:cubicBezTo>
                    <a:lnTo>
                      <a:pt x="3751149" y="215124"/>
                    </a:lnTo>
                    <a:cubicBezTo>
                      <a:pt x="3746426" y="211403"/>
                      <a:pt x="3740557" y="209041"/>
                      <a:pt x="3734117" y="209041"/>
                    </a:cubicBezTo>
                    <a:cubicBezTo>
                      <a:pt x="3727676" y="209041"/>
                      <a:pt x="3721736" y="211331"/>
                      <a:pt x="3717084" y="215124"/>
                    </a:cubicBezTo>
                    <a:lnTo>
                      <a:pt x="3379011" y="19967"/>
                    </a:lnTo>
                    <a:cubicBezTo>
                      <a:pt x="3379083" y="19251"/>
                      <a:pt x="3379226" y="18607"/>
                      <a:pt x="3379226" y="17891"/>
                    </a:cubicBezTo>
                    <a:cubicBezTo>
                      <a:pt x="3379226" y="8087"/>
                      <a:pt x="3371282" y="72"/>
                      <a:pt x="3361406" y="72"/>
                    </a:cubicBezTo>
                    <a:cubicBezTo>
                      <a:pt x="3351530" y="72"/>
                      <a:pt x="3343586" y="8015"/>
                      <a:pt x="3343586" y="17891"/>
                    </a:cubicBezTo>
                    <a:cubicBezTo>
                      <a:pt x="3343586" y="18607"/>
                      <a:pt x="3343730" y="19251"/>
                      <a:pt x="3343801" y="19967"/>
                    </a:cubicBezTo>
                    <a:lnTo>
                      <a:pt x="3011167" y="212047"/>
                    </a:lnTo>
                    <a:cubicBezTo>
                      <a:pt x="3006158" y="204962"/>
                      <a:pt x="2997999" y="200382"/>
                      <a:pt x="2988696" y="200382"/>
                    </a:cubicBezTo>
                    <a:cubicBezTo>
                      <a:pt x="2979393" y="200382"/>
                      <a:pt x="2971234" y="205034"/>
                      <a:pt x="2966225" y="212047"/>
                    </a:cubicBezTo>
                    <a:lnTo>
                      <a:pt x="2633591" y="19967"/>
                    </a:lnTo>
                    <a:cubicBezTo>
                      <a:pt x="2633662" y="19251"/>
                      <a:pt x="2633805" y="18607"/>
                      <a:pt x="2633805" y="17891"/>
                    </a:cubicBezTo>
                    <a:cubicBezTo>
                      <a:pt x="2633805" y="8087"/>
                      <a:pt x="2625862" y="72"/>
                      <a:pt x="2615986" y="72"/>
                    </a:cubicBezTo>
                    <a:cubicBezTo>
                      <a:pt x="2606110" y="72"/>
                      <a:pt x="2598166" y="8015"/>
                      <a:pt x="2598166" y="17891"/>
                    </a:cubicBezTo>
                    <a:cubicBezTo>
                      <a:pt x="2598166" y="18607"/>
                      <a:pt x="2598309" y="19251"/>
                      <a:pt x="2598381" y="19967"/>
                    </a:cubicBezTo>
                    <a:lnTo>
                      <a:pt x="2265747" y="211975"/>
                    </a:lnTo>
                    <a:cubicBezTo>
                      <a:pt x="2260737" y="204962"/>
                      <a:pt x="2252579" y="200310"/>
                      <a:pt x="2243275" y="200310"/>
                    </a:cubicBezTo>
                    <a:cubicBezTo>
                      <a:pt x="2233972" y="200310"/>
                      <a:pt x="2225813" y="204962"/>
                      <a:pt x="2220804" y="211975"/>
                    </a:cubicBezTo>
                    <a:lnTo>
                      <a:pt x="1888170" y="19895"/>
                    </a:lnTo>
                    <a:cubicBezTo>
                      <a:pt x="1888242" y="19179"/>
                      <a:pt x="1888385" y="18535"/>
                      <a:pt x="1888385" y="17820"/>
                    </a:cubicBezTo>
                    <a:cubicBezTo>
                      <a:pt x="1888385" y="8015"/>
                      <a:pt x="1880441" y="0"/>
                      <a:pt x="1870565" y="0"/>
                    </a:cubicBezTo>
                    <a:cubicBezTo>
                      <a:pt x="1860689" y="0"/>
                      <a:pt x="1852745" y="7944"/>
                      <a:pt x="1852745" y="17820"/>
                    </a:cubicBezTo>
                    <a:cubicBezTo>
                      <a:pt x="1852745" y="18535"/>
                      <a:pt x="1852888" y="19179"/>
                      <a:pt x="1852960" y="19895"/>
                    </a:cubicBezTo>
                    <a:lnTo>
                      <a:pt x="1516461" y="214194"/>
                    </a:lnTo>
                    <a:cubicBezTo>
                      <a:pt x="1511524" y="209685"/>
                      <a:pt x="1505083" y="206894"/>
                      <a:pt x="1497855" y="206894"/>
                    </a:cubicBezTo>
                    <a:cubicBezTo>
                      <a:pt x="1482611" y="206894"/>
                      <a:pt x="1470302" y="219275"/>
                      <a:pt x="1470302" y="234447"/>
                    </a:cubicBezTo>
                    <a:cubicBezTo>
                      <a:pt x="1470302" y="247257"/>
                      <a:pt x="1479033" y="257920"/>
                      <a:pt x="1490913" y="260997"/>
                    </a:cubicBezTo>
                    <a:lnTo>
                      <a:pt x="1490913" y="663550"/>
                    </a:lnTo>
                    <a:lnTo>
                      <a:pt x="1144109" y="863789"/>
                    </a:lnTo>
                    <a:cubicBezTo>
                      <a:pt x="1139171" y="859137"/>
                      <a:pt x="1132516" y="856203"/>
                      <a:pt x="1125216" y="856203"/>
                    </a:cubicBezTo>
                    <a:cubicBezTo>
                      <a:pt x="1117916" y="856203"/>
                      <a:pt x="1111261" y="859137"/>
                      <a:pt x="1106323" y="863789"/>
                    </a:cubicBezTo>
                    <a:lnTo>
                      <a:pt x="779056" y="674858"/>
                    </a:lnTo>
                    <a:cubicBezTo>
                      <a:pt x="779700" y="672568"/>
                      <a:pt x="780130" y="670134"/>
                      <a:pt x="780130" y="667630"/>
                    </a:cubicBezTo>
                    <a:cubicBezTo>
                      <a:pt x="780130" y="652386"/>
                      <a:pt x="767749" y="640077"/>
                      <a:pt x="752577" y="640077"/>
                    </a:cubicBezTo>
                    <a:cubicBezTo>
                      <a:pt x="737405" y="640077"/>
                      <a:pt x="725025" y="652458"/>
                      <a:pt x="725025" y="667630"/>
                    </a:cubicBezTo>
                    <a:cubicBezTo>
                      <a:pt x="725025" y="670134"/>
                      <a:pt x="725454" y="672496"/>
                      <a:pt x="726098" y="674858"/>
                    </a:cubicBezTo>
                    <a:lnTo>
                      <a:pt x="372925" y="878746"/>
                    </a:lnTo>
                    <a:lnTo>
                      <a:pt x="372925" y="1294825"/>
                    </a:lnTo>
                    <a:cubicBezTo>
                      <a:pt x="365625" y="1297616"/>
                      <a:pt x="360401" y="1304701"/>
                      <a:pt x="360401" y="1313002"/>
                    </a:cubicBezTo>
                    <a:cubicBezTo>
                      <a:pt x="360401" y="1314004"/>
                      <a:pt x="360544" y="1315006"/>
                      <a:pt x="360687" y="1316008"/>
                    </a:cubicBezTo>
                    <a:lnTo>
                      <a:pt x="0" y="1524191"/>
                    </a:lnTo>
                    <a:lnTo>
                      <a:pt x="0" y="1962669"/>
                    </a:lnTo>
                    <a:lnTo>
                      <a:pt x="372710" y="2177865"/>
                    </a:lnTo>
                    <a:lnTo>
                      <a:pt x="372710" y="2577770"/>
                    </a:lnTo>
                    <a:cubicBezTo>
                      <a:pt x="360902" y="2580919"/>
                      <a:pt x="352100" y="2591582"/>
                      <a:pt x="352100" y="2604321"/>
                    </a:cubicBezTo>
                    <a:cubicBezTo>
                      <a:pt x="352100" y="2619564"/>
                      <a:pt x="364480" y="2631873"/>
                      <a:pt x="379652" y="2631873"/>
                    </a:cubicBezTo>
                    <a:cubicBezTo>
                      <a:pt x="386093" y="2631873"/>
                      <a:pt x="391961" y="2629583"/>
                      <a:pt x="396685" y="2625862"/>
                    </a:cubicBezTo>
                    <a:lnTo>
                      <a:pt x="752362" y="2831182"/>
                    </a:lnTo>
                    <a:lnTo>
                      <a:pt x="1108040" y="2625862"/>
                    </a:lnTo>
                    <a:cubicBezTo>
                      <a:pt x="1112764" y="2629583"/>
                      <a:pt x="1118632" y="2631873"/>
                      <a:pt x="1125073" y="2631873"/>
                    </a:cubicBezTo>
                    <a:cubicBezTo>
                      <a:pt x="1140316" y="2631873"/>
                      <a:pt x="1152625" y="2619493"/>
                      <a:pt x="1152625" y="2604321"/>
                    </a:cubicBezTo>
                    <a:cubicBezTo>
                      <a:pt x="1152625" y="2591511"/>
                      <a:pt x="1143894" y="2580847"/>
                      <a:pt x="1132015" y="2577770"/>
                    </a:cubicBezTo>
                    <a:lnTo>
                      <a:pt x="1132015" y="2200337"/>
                    </a:lnTo>
                    <a:cubicBezTo>
                      <a:pt x="1143823" y="2197188"/>
                      <a:pt x="1152625" y="2186525"/>
                      <a:pt x="1152625" y="2173786"/>
                    </a:cubicBezTo>
                    <a:cubicBezTo>
                      <a:pt x="1152625" y="2171281"/>
                      <a:pt x="1152196" y="2168919"/>
                      <a:pt x="1151552" y="2166558"/>
                    </a:cubicBezTo>
                    <a:lnTo>
                      <a:pt x="1484615" y="1974263"/>
                    </a:lnTo>
                    <a:cubicBezTo>
                      <a:pt x="1487907" y="1977841"/>
                      <a:pt x="1492559" y="1980203"/>
                      <a:pt x="1497783" y="1980203"/>
                    </a:cubicBezTo>
                    <a:cubicBezTo>
                      <a:pt x="1503007" y="1980203"/>
                      <a:pt x="1507659" y="1977912"/>
                      <a:pt x="1510951" y="1974263"/>
                    </a:cubicBezTo>
                    <a:lnTo>
                      <a:pt x="1843943" y="2166558"/>
                    </a:lnTo>
                    <a:cubicBezTo>
                      <a:pt x="1843299" y="2168848"/>
                      <a:pt x="1842869" y="2171281"/>
                      <a:pt x="1842869" y="2173786"/>
                    </a:cubicBezTo>
                    <a:cubicBezTo>
                      <a:pt x="1842869" y="2186596"/>
                      <a:pt x="1851600" y="2197259"/>
                      <a:pt x="1863480" y="2200337"/>
                    </a:cubicBezTo>
                    <a:lnTo>
                      <a:pt x="1863480" y="2587932"/>
                    </a:lnTo>
                    <a:cubicBezTo>
                      <a:pt x="1857111" y="2590652"/>
                      <a:pt x="1852674" y="2596949"/>
                      <a:pt x="1852674" y="2604321"/>
                    </a:cubicBezTo>
                    <a:cubicBezTo>
                      <a:pt x="1852674" y="2614125"/>
                      <a:pt x="1860617" y="2622140"/>
                      <a:pt x="1870493" y="2622140"/>
                    </a:cubicBezTo>
                    <a:cubicBezTo>
                      <a:pt x="1874573" y="2622140"/>
                      <a:pt x="1878294" y="2620709"/>
                      <a:pt x="1881228" y="2618419"/>
                    </a:cubicBezTo>
                    <a:lnTo>
                      <a:pt x="2243204" y="2827389"/>
                    </a:lnTo>
                    <a:lnTo>
                      <a:pt x="2596162" y="2623572"/>
                    </a:lnTo>
                    <a:cubicBezTo>
                      <a:pt x="2601172" y="2628724"/>
                      <a:pt x="2608113" y="2631873"/>
                      <a:pt x="2615842" y="2631873"/>
                    </a:cubicBezTo>
                    <a:cubicBezTo>
                      <a:pt x="2623572" y="2631873"/>
                      <a:pt x="2630513" y="2628653"/>
                      <a:pt x="2635523" y="2623572"/>
                    </a:cubicBezTo>
                    <a:lnTo>
                      <a:pt x="2970948" y="2817227"/>
                    </a:lnTo>
                    <a:cubicBezTo>
                      <a:pt x="2970876" y="2817942"/>
                      <a:pt x="2970733" y="2818586"/>
                      <a:pt x="2970733" y="2819302"/>
                    </a:cubicBezTo>
                    <a:cubicBezTo>
                      <a:pt x="2970733" y="2829106"/>
                      <a:pt x="2978677" y="2837122"/>
                      <a:pt x="2988553" y="2837122"/>
                    </a:cubicBezTo>
                    <a:cubicBezTo>
                      <a:pt x="2998429" y="2837122"/>
                      <a:pt x="3006372" y="2829178"/>
                      <a:pt x="3006372" y="2819302"/>
                    </a:cubicBezTo>
                    <a:cubicBezTo>
                      <a:pt x="3006372" y="2818586"/>
                      <a:pt x="3006229" y="2817942"/>
                      <a:pt x="3006158" y="2817227"/>
                    </a:cubicBezTo>
                    <a:lnTo>
                      <a:pt x="3334283" y="2627794"/>
                    </a:lnTo>
                    <a:cubicBezTo>
                      <a:pt x="3336931" y="2640318"/>
                      <a:pt x="3347952" y="2649693"/>
                      <a:pt x="3361263" y="2649693"/>
                    </a:cubicBezTo>
                    <a:cubicBezTo>
                      <a:pt x="3376506" y="2649693"/>
                      <a:pt x="3388816" y="2637312"/>
                      <a:pt x="3388816" y="2622140"/>
                    </a:cubicBezTo>
                    <a:cubicBezTo>
                      <a:pt x="3388816" y="2609330"/>
                      <a:pt x="3380085" y="2598667"/>
                      <a:pt x="3368205" y="2595590"/>
                    </a:cubicBezTo>
                    <a:lnTo>
                      <a:pt x="3368205" y="2177865"/>
                    </a:lnTo>
                    <a:lnTo>
                      <a:pt x="3714365" y="1977984"/>
                    </a:lnTo>
                    <a:cubicBezTo>
                      <a:pt x="3719374" y="1982994"/>
                      <a:pt x="3726316" y="1986143"/>
                      <a:pt x="3733973" y="1986143"/>
                    </a:cubicBezTo>
                    <a:cubicBezTo>
                      <a:pt x="3741631" y="1986143"/>
                      <a:pt x="3748573" y="1982994"/>
                      <a:pt x="3753582" y="1977984"/>
                    </a:cubicBezTo>
                    <a:lnTo>
                      <a:pt x="4089150" y="2171711"/>
                    </a:lnTo>
                    <a:cubicBezTo>
                      <a:pt x="4089079" y="2172426"/>
                      <a:pt x="4088935" y="2173070"/>
                      <a:pt x="4088935" y="2173786"/>
                    </a:cubicBezTo>
                    <a:cubicBezTo>
                      <a:pt x="4088935" y="2183590"/>
                      <a:pt x="4096879" y="2191606"/>
                      <a:pt x="4106755" y="2191606"/>
                    </a:cubicBezTo>
                    <a:cubicBezTo>
                      <a:pt x="4116631" y="2191606"/>
                      <a:pt x="4124575" y="2183662"/>
                      <a:pt x="4124575" y="2173786"/>
                    </a:cubicBezTo>
                    <a:cubicBezTo>
                      <a:pt x="4124575" y="2173070"/>
                      <a:pt x="4124432" y="2172426"/>
                      <a:pt x="4124360" y="2171711"/>
                    </a:cubicBezTo>
                    <a:lnTo>
                      <a:pt x="4486479" y="1962598"/>
                    </a:lnTo>
                    <a:lnTo>
                      <a:pt x="4486479" y="1524119"/>
                    </a:lnTo>
                    <a:lnTo>
                      <a:pt x="4133306" y="1320159"/>
                    </a:lnTo>
                    <a:cubicBezTo>
                      <a:pt x="4133950" y="1317869"/>
                      <a:pt x="4134379" y="1315436"/>
                      <a:pt x="4134379" y="1312931"/>
                    </a:cubicBezTo>
                    <a:cubicBezTo>
                      <a:pt x="4134379" y="1300121"/>
                      <a:pt x="4125648" y="1289458"/>
                      <a:pt x="4113769" y="1286380"/>
                    </a:cubicBezTo>
                    <a:lnTo>
                      <a:pt x="4113769" y="894920"/>
                    </a:lnTo>
                    <a:cubicBezTo>
                      <a:pt x="4120138" y="892200"/>
                      <a:pt x="4124575" y="885903"/>
                      <a:pt x="4124575" y="878532"/>
                    </a:cubicBezTo>
                    <a:cubicBezTo>
                      <a:pt x="4124575" y="877816"/>
                      <a:pt x="4124432" y="877172"/>
                      <a:pt x="4124360" y="876456"/>
                    </a:cubicBezTo>
                    <a:lnTo>
                      <a:pt x="4486479" y="667343"/>
                    </a:lnTo>
                    <a:lnTo>
                      <a:pt x="4486479" y="229079"/>
                    </a:lnTo>
                    <a:close/>
                    <a:moveTo>
                      <a:pt x="1152697" y="883899"/>
                    </a:moveTo>
                    <a:cubicBezTo>
                      <a:pt x="1152697" y="881108"/>
                      <a:pt x="1152124" y="878388"/>
                      <a:pt x="1151337" y="875812"/>
                    </a:cubicBezTo>
                    <a:lnTo>
                      <a:pt x="1497783" y="675788"/>
                    </a:lnTo>
                    <a:lnTo>
                      <a:pt x="1843227" y="875240"/>
                    </a:lnTo>
                    <a:cubicBezTo>
                      <a:pt x="1843084" y="876385"/>
                      <a:pt x="1842869" y="877530"/>
                      <a:pt x="1842869" y="878675"/>
                    </a:cubicBezTo>
                    <a:cubicBezTo>
                      <a:pt x="1842869" y="891485"/>
                      <a:pt x="1851600" y="902148"/>
                      <a:pt x="1863480" y="905225"/>
                    </a:cubicBezTo>
                    <a:lnTo>
                      <a:pt x="1863480" y="1296686"/>
                    </a:lnTo>
                    <a:cubicBezTo>
                      <a:pt x="1857111" y="1299405"/>
                      <a:pt x="1852674" y="1305703"/>
                      <a:pt x="1852674" y="1313074"/>
                    </a:cubicBezTo>
                    <a:cubicBezTo>
                      <a:pt x="1852674" y="1313790"/>
                      <a:pt x="1852817" y="1314434"/>
                      <a:pt x="1852888" y="1315149"/>
                    </a:cubicBezTo>
                    <a:lnTo>
                      <a:pt x="1517249" y="1508947"/>
                    </a:lnTo>
                    <a:cubicBezTo>
                      <a:pt x="1512239" y="1503938"/>
                      <a:pt x="1505369" y="1500860"/>
                      <a:pt x="1497783" y="1500860"/>
                    </a:cubicBezTo>
                    <a:cubicBezTo>
                      <a:pt x="1490197" y="1500860"/>
                      <a:pt x="1483255" y="1503938"/>
                      <a:pt x="1478317" y="1508947"/>
                    </a:cubicBezTo>
                    <a:lnTo>
                      <a:pt x="1143680" y="1315722"/>
                    </a:lnTo>
                    <a:cubicBezTo>
                      <a:pt x="1143823" y="1314863"/>
                      <a:pt x="1143966" y="1314004"/>
                      <a:pt x="1143966" y="1313074"/>
                    </a:cubicBezTo>
                    <a:cubicBezTo>
                      <a:pt x="1143966" y="1305130"/>
                      <a:pt x="1139099" y="1298403"/>
                      <a:pt x="1132158" y="1295612"/>
                    </a:cubicBezTo>
                    <a:lnTo>
                      <a:pt x="1132158" y="910449"/>
                    </a:lnTo>
                    <a:cubicBezTo>
                      <a:pt x="1143966" y="907301"/>
                      <a:pt x="1152768" y="896637"/>
                      <a:pt x="1152768" y="883899"/>
                    </a:cubicBezTo>
                    <a:close/>
                    <a:moveTo>
                      <a:pt x="3333782" y="1313074"/>
                    </a:moveTo>
                    <a:cubicBezTo>
                      <a:pt x="3333782" y="1314362"/>
                      <a:pt x="3333997" y="1315650"/>
                      <a:pt x="3334140" y="1316867"/>
                    </a:cubicBezTo>
                    <a:lnTo>
                      <a:pt x="3008233" y="1505011"/>
                    </a:lnTo>
                    <a:cubicBezTo>
                      <a:pt x="3003224" y="1499930"/>
                      <a:pt x="2996282" y="1496853"/>
                      <a:pt x="2988624" y="1496853"/>
                    </a:cubicBezTo>
                    <a:cubicBezTo>
                      <a:pt x="2980967" y="1496853"/>
                      <a:pt x="2974025" y="1500002"/>
                      <a:pt x="2969016" y="1505011"/>
                    </a:cubicBezTo>
                    <a:lnTo>
                      <a:pt x="2633519" y="1311285"/>
                    </a:lnTo>
                    <a:cubicBezTo>
                      <a:pt x="2632875" y="1304701"/>
                      <a:pt x="2628724" y="1299119"/>
                      <a:pt x="2622927" y="1296614"/>
                    </a:cubicBezTo>
                    <a:lnTo>
                      <a:pt x="2622927" y="905154"/>
                    </a:lnTo>
                    <a:cubicBezTo>
                      <a:pt x="2634736" y="902005"/>
                      <a:pt x="2643467" y="891342"/>
                      <a:pt x="2643467" y="878603"/>
                    </a:cubicBezTo>
                    <a:cubicBezTo>
                      <a:pt x="2643467" y="876170"/>
                      <a:pt x="2643037" y="873880"/>
                      <a:pt x="2642465" y="871590"/>
                    </a:cubicBezTo>
                    <a:lnTo>
                      <a:pt x="2988624" y="671780"/>
                    </a:lnTo>
                    <a:lnTo>
                      <a:pt x="3343730" y="876814"/>
                    </a:lnTo>
                    <a:cubicBezTo>
                      <a:pt x="3343730" y="877458"/>
                      <a:pt x="3343515" y="878031"/>
                      <a:pt x="3343515" y="878675"/>
                    </a:cubicBezTo>
                    <a:cubicBezTo>
                      <a:pt x="3343515" y="886046"/>
                      <a:pt x="3347952" y="892344"/>
                      <a:pt x="3354321" y="895063"/>
                    </a:cubicBezTo>
                    <a:lnTo>
                      <a:pt x="3354321" y="1286523"/>
                    </a:lnTo>
                    <a:cubicBezTo>
                      <a:pt x="3342513" y="1289601"/>
                      <a:pt x="3333710" y="1300335"/>
                      <a:pt x="3333710" y="1313074"/>
                    </a:cubicBezTo>
                    <a:close/>
                    <a:moveTo>
                      <a:pt x="2971091" y="1960665"/>
                    </a:moveTo>
                    <a:lnTo>
                      <a:pt x="2626577" y="2159616"/>
                    </a:lnTo>
                    <a:cubicBezTo>
                      <a:pt x="2623643" y="2157398"/>
                      <a:pt x="2619993" y="2156038"/>
                      <a:pt x="2615986" y="2156038"/>
                    </a:cubicBezTo>
                    <a:cubicBezTo>
                      <a:pt x="2611978" y="2156038"/>
                      <a:pt x="2608400" y="2157398"/>
                      <a:pt x="2605394" y="2159616"/>
                    </a:cubicBezTo>
                    <a:lnTo>
                      <a:pt x="2260880" y="1960737"/>
                    </a:lnTo>
                    <a:cubicBezTo>
                      <a:pt x="2260952" y="1960021"/>
                      <a:pt x="2261095" y="1959377"/>
                      <a:pt x="2261095" y="1958662"/>
                    </a:cubicBezTo>
                    <a:cubicBezTo>
                      <a:pt x="2261095" y="1951290"/>
                      <a:pt x="2256658" y="1944993"/>
                      <a:pt x="2250289" y="1942273"/>
                    </a:cubicBezTo>
                    <a:lnTo>
                      <a:pt x="2250289" y="1551099"/>
                    </a:lnTo>
                    <a:cubicBezTo>
                      <a:pt x="2262097" y="1547950"/>
                      <a:pt x="2270828" y="1537287"/>
                      <a:pt x="2270828" y="1524548"/>
                    </a:cubicBezTo>
                    <a:cubicBezTo>
                      <a:pt x="2270828" y="1523260"/>
                      <a:pt x="2270613" y="1521972"/>
                      <a:pt x="2270470" y="1520756"/>
                    </a:cubicBezTo>
                    <a:lnTo>
                      <a:pt x="2605394" y="1327387"/>
                    </a:lnTo>
                    <a:cubicBezTo>
                      <a:pt x="2608400" y="1329606"/>
                      <a:pt x="2611978" y="1330965"/>
                      <a:pt x="2615986" y="1330965"/>
                    </a:cubicBezTo>
                    <a:cubicBezTo>
                      <a:pt x="2619993" y="1330965"/>
                      <a:pt x="2623643" y="1329606"/>
                      <a:pt x="2626577" y="1327387"/>
                    </a:cubicBezTo>
                    <a:lnTo>
                      <a:pt x="2961501" y="1520756"/>
                    </a:lnTo>
                    <a:cubicBezTo>
                      <a:pt x="2961358" y="1522044"/>
                      <a:pt x="2961143" y="1523260"/>
                      <a:pt x="2961143" y="1524548"/>
                    </a:cubicBezTo>
                    <a:cubicBezTo>
                      <a:pt x="2961143" y="1537359"/>
                      <a:pt x="2969874" y="1548022"/>
                      <a:pt x="2981683" y="1551099"/>
                    </a:cubicBezTo>
                    <a:lnTo>
                      <a:pt x="2981683" y="1942273"/>
                    </a:lnTo>
                    <a:cubicBezTo>
                      <a:pt x="2975313" y="1944993"/>
                      <a:pt x="2970876" y="1951290"/>
                      <a:pt x="2970876" y="1958662"/>
                    </a:cubicBezTo>
                    <a:cubicBezTo>
                      <a:pt x="2970876" y="1959377"/>
                      <a:pt x="2971019" y="1960021"/>
                      <a:pt x="2971091" y="1960737"/>
                    </a:cubicBezTo>
                    <a:close/>
                    <a:moveTo>
                      <a:pt x="1888170" y="1311356"/>
                    </a:moveTo>
                    <a:cubicBezTo>
                      <a:pt x="1887526" y="1304772"/>
                      <a:pt x="1883375" y="1299262"/>
                      <a:pt x="1877578" y="1296757"/>
                    </a:cubicBezTo>
                    <a:lnTo>
                      <a:pt x="1877578" y="905297"/>
                    </a:lnTo>
                    <a:cubicBezTo>
                      <a:pt x="1889387" y="902148"/>
                      <a:pt x="1898118" y="891485"/>
                      <a:pt x="1898118" y="878746"/>
                    </a:cubicBezTo>
                    <a:cubicBezTo>
                      <a:pt x="1898118" y="876313"/>
                      <a:pt x="1897688" y="874023"/>
                      <a:pt x="1897116" y="871733"/>
                    </a:cubicBezTo>
                    <a:lnTo>
                      <a:pt x="2229964" y="679509"/>
                    </a:lnTo>
                    <a:cubicBezTo>
                      <a:pt x="2233256" y="683159"/>
                      <a:pt x="2237908" y="685521"/>
                      <a:pt x="2243204" y="685521"/>
                    </a:cubicBezTo>
                    <a:cubicBezTo>
                      <a:pt x="2248500" y="685521"/>
                      <a:pt x="2253223" y="683159"/>
                      <a:pt x="2256443" y="679509"/>
                    </a:cubicBezTo>
                    <a:lnTo>
                      <a:pt x="2589292" y="871661"/>
                    </a:lnTo>
                    <a:cubicBezTo>
                      <a:pt x="2588719" y="873880"/>
                      <a:pt x="2588290" y="876241"/>
                      <a:pt x="2588290" y="878675"/>
                    </a:cubicBezTo>
                    <a:cubicBezTo>
                      <a:pt x="2588290" y="891485"/>
                      <a:pt x="2597021" y="902148"/>
                      <a:pt x="2608901" y="905225"/>
                    </a:cubicBezTo>
                    <a:lnTo>
                      <a:pt x="2608901" y="1296686"/>
                    </a:lnTo>
                    <a:cubicBezTo>
                      <a:pt x="2603032" y="1299190"/>
                      <a:pt x="2598953" y="1304772"/>
                      <a:pt x="2598309" y="1311356"/>
                    </a:cubicBezTo>
                    <a:lnTo>
                      <a:pt x="2262813" y="1505083"/>
                    </a:lnTo>
                    <a:cubicBezTo>
                      <a:pt x="2257803" y="1500002"/>
                      <a:pt x="2250861" y="1496924"/>
                      <a:pt x="2243204" y="1496924"/>
                    </a:cubicBezTo>
                    <a:cubicBezTo>
                      <a:pt x="2235546" y="1496924"/>
                      <a:pt x="2228605" y="1500073"/>
                      <a:pt x="2223595" y="1505083"/>
                    </a:cubicBezTo>
                    <a:lnTo>
                      <a:pt x="1888098" y="1311356"/>
                    </a:lnTo>
                    <a:close/>
                    <a:moveTo>
                      <a:pt x="4079203" y="1313074"/>
                    </a:moveTo>
                    <a:cubicBezTo>
                      <a:pt x="4079203" y="1314362"/>
                      <a:pt x="4079418" y="1315650"/>
                      <a:pt x="4079560" y="1316867"/>
                    </a:cubicBezTo>
                    <a:lnTo>
                      <a:pt x="3744637" y="1510235"/>
                    </a:lnTo>
                    <a:cubicBezTo>
                      <a:pt x="3741703" y="1508017"/>
                      <a:pt x="3738053" y="1506657"/>
                      <a:pt x="3734045" y="1506657"/>
                    </a:cubicBezTo>
                    <a:cubicBezTo>
                      <a:pt x="3730037" y="1506657"/>
                      <a:pt x="3726388" y="1508017"/>
                      <a:pt x="3723453" y="1510235"/>
                    </a:cubicBezTo>
                    <a:lnTo>
                      <a:pt x="3388529" y="1316867"/>
                    </a:lnTo>
                    <a:cubicBezTo>
                      <a:pt x="3388673" y="1315579"/>
                      <a:pt x="3388887" y="1314362"/>
                      <a:pt x="3388887" y="1313074"/>
                    </a:cubicBezTo>
                    <a:cubicBezTo>
                      <a:pt x="3388887" y="1300264"/>
                      <a:pt x="3380156" y="1289601"/>
                      <a:pt x="3368348" y="1286523"/>
                    </a:cubicBezTo>
                    <a:lnTo>
                      <a:pt x="3368348" y="895063"/>
                    </a:lnTo>
                    <a:cubicBezTo>
                      <a:pt x="3374717" y="892344"/>
                      <a:pt x="3379154" y="886046"/>
                      <a:pt x="3379154" y="878746"/>
                    </a:cubicBezTo>
                    <a:cubicBezTo>
                      <a:pt x="3379154" y="878102"/>
                      <a:pt x="3379011" y="877530"/>
                      <a:pt x="3378940" y="876886"/>
                    </a:cubicBezTo>
                    <a:lnTo>
                      <a:pt x="3714436" y="683159"/>
                    </a:lnTo>
                    <a:cubicBezTo>
                      <a:pt x="3719446" y="688240"/>
                      <a:pt x="3726388" y="691318"/>
                      <a:pt x="3734045" y="691318"/>
                    </a:cubicBezTo>
                    <a:cubicBezTo>
                      <a:pt x="3741703" y="691318"/>
                      <a:pt x="3748644" y="688169"/>
                      <a:pt x="3753654" y="683159"/>
                    </a:cubicBezTo>
                    <a:lnTo>
                      <a:pt x="4089150" y="876886"/>
                    </a:lnTo>
                    <a:cubicBezTo>
                      <a:pt x="4089150" y="877530"/>
                      <a:pt x="4088935" y="878102"/>
                      <a:pt x="4088935" y="878746"/>
                    </a:cubicBezTo>
                    <a:cubicBezTo>
                      <a:pt x="4088935" y="886117"/>
                      <a:pt x="4093372" y="892415"/>
                      <a:pt x="4099742" y="895135"/>
                    </a:cubicBezTo>
                    <a:lnTo>
                      <a:pt x="4099742" y="1286595"/>
                    </a:lnTo>
                    <a:cubicBezTo>
                      <a:pt x="4087933" y="1289744"/>
                      <a:pt x="4079131" y="1300407"/>
                      <a:pt x="4079131" y="1313146"/>
                    </a:cubicBezTo>
                    <a:close/>
                    <a:moveTo>
                      <a:pt x="3350743" y="32133"/>
                    </a:moveTo>
                    <a:cubicBezTo>
                      <a:pt x="3353677" y="34351"/>
                      <a:pt x="3357327" y="35711"/>
                      <a:pt x="3361335" y="35711"/>
                    </a:cubicBezTo>
                    <a:cubicBezTo>
                      <a:pt x="3365342" y="35711"/>
                      <a:pt x="3368992" y="34351"/>
                      <a:pt x="3371926" y="32133"/>
                    </a:cubicBezTo>
                    <a:lnTo>
                      <a:pt x="3708496" y="226432"/>
                    </a:lnTo>
                    <a:cubicBezTo>
                      <a:pt x="3707208" y="229580"/>
                      <a:pt x="3706492" y="233087"/>
                      <a:pt x="3706492" y="236665"/>
                    </a:cubicBezTo>
                    <a:cubicBezTo>
                      <a:pt x="3706492" y="249475"/>
                      <a:pt x="3715223" y="260139"/>
                      <a:pt x="3727103" y="263216"/>
                    </a:cubicBezTo>
                    <a:lnTo>
                      <a:pt x="3727103" y="637071"/>
                    </a:lnTo>
                    <a:cubicBezTo>
                      <a:pt x="3715295" y="640220"/>
                      <a:pt x="3706492" y="650883"/>
                      <a:pt x="3706492" y="663622"/>
                    </a:cubicBezTo>
                    <a:cubicBezTo>
                      <a:pt x="3706492" y="666055"/>
                      <a:pt x="3706922" y="668345"/>
                      <a:pt x="3707494" y="670635"/>
                    </a:cubicBezTo>
                    <a:lnTo>
                      <a:pt x="3371926" y="864362"/>
                    </a:lnTo>
                    <a:cubicBezTo>
                      <a:pt x="3368992" y="862143"/>
                      <a:pt x="3365342" y="860783"/>
                      <a:pt x="3361335" y="860783"/>
                    </a:cubicBezTo>
                    <a:cubicBezTo>
                      <a:pt x="3357327" y="860783"/>
                      <a:pt x="3353677" y="862143"/>
                      <a:pt x="3350743" y="864362"/>
                    </a:cubicBezTo>
                    <a:lnTo>
                      <a:pt x="2995638" y="659328"/>
                    </a:lnTo>
                    <a:lnTo>
                      <a:pt x="2995638" y="254413"/>
                    </a:lnTo>
                    <a:cubicBezTo>
                      <a:pt x="3007446" y="251265"/>
                      <a:pt x="3016177" y="240601"/>
                      <a:pt x="3016177" y="227863"/>
                    </a:cubicBezTo>
                    <a:cubicBezTo>
                      <a:pt x="3016177" y="227004"/>
                      <a:pt x="3016034" y="226217"/>
                      <a:pt x="3015891" y="225358"/>
                    </a:cubicBezTo>
                    <a:lnTo>
                      <a:pt x="3350672" y="32061"/>
                    </a:lnTo>
                    <a:close/>
                    <a:moveTo>
                      <a:pt x="2605322" y="32133"/>
                    </a:moveTo>
                    <a:cubicBezTo>
                      <a:pt x="2608257" y="34351"/>
                      <a:pt x="2611906" y="35711"/>
                      <a:pt x="2615914" y="35711"/>
                    </a:cubicBezTo>
                    <a:cubicBezTo>
                      <a:pt x="2619922" y="35711"/>
                      <a:pt x="2623572" y="34351"/>
                      <a:pt x="2626506" y="32133"/>
                    </a:cubicBezTo>
                    <a:lnTo>
                      <a:pt x="2961287" y="225430"/>
                    </a:lnTo>
                    <a:cubicBezTo>
                      <a:pt x="2961215" y="226288"/>
                      <a:pt x="2961000" y="227076"/>
                      <a:pt x="2961000" y="227934"/>
                    </a:cubicBezTo>
                    <a:cubicBezTo>
                      <a:pt x="2961000" y="240745"/>
                      <a:pt x="2969731" y="251408"/>
                      <a:pt x="2981611" y="254485"/>
                    </a:cubicBezTo>
                    <a:lnTo>
                      <a:pt x="2981611" y="659400"/>
                    </a:lnTo>
                    <a:lnTo>
                      <a:pt x="2635523" y="859209"/>
                    </a:lnTo>
                    <a:cubicBezTo>
                      <a:pt x="2630513" y="854128"/>
                      <a:pt x="2623572" y="851051"/>
                      <a:pt x="2615914" y="851051"/>
                    </a:cubicBezTo>
                    <a:cubicBezTo>
                      <a:pt x="2608257" y="851051"/>
                      <a:pt x="2601315" y="854199"/>
                      <a:pt x="2596305" y="859209"/>
                    </a:cubicBezTo>
                    <a:lnTo>
                      <a:pt x="2260737" y="665483"/>
                    </a:lnTo>
                    <a:cubicBezTo>
                      <a:pt x="2259950" y="659113"/>
                      <a:pt x="2255871" y="653746"/>
                      <a:pt x="2250146" y="651313"/>
                    </a:cubicBezTo>
                    <a:lnTo>
                      <a:pt x="2250146" y="254485"/>
                    </a:lnTo>
                    <a:cubicBezTo>
                      <a:pt x="2261954" y="251336"/>
                      <a:pt x="2270756" y="240673"/>
                      <a:pt x="2270756" y="227934"/>
                    </a:cubicBezTo>
                    <a:cubicBezTo>
                      <a:pt x="2270756" y="227076"/>
                      <a:pt x="2270613" y="226288"/>
                      <a:pt x="2270470" y="225430"/>
                    </a:cubicBezTo>
                    <a:lnTo>
                      <a:pt x="2605251" y="32133"/>
                    </a:lnTo>
                    <a:close/>
                    <a:moveTo>
                      <a:pt x="2236190" y="254485"/>
                    </a:moveTo>
                    <a:lnTo>
                      <a:pt x="2236190" y="651313"/>
                    </a:lnTo>
                    <a:cubicBezTo>
                      <a:pt x="2230465" y="653746"/>
                      <a:pt x="2226386" y="659113"/>
                      <a:pt x="2225599" y="665554"/>
                    </a:cubicBezTo>
                    <a:lnTo>
                      <a:pt x="1890031" y="859281"/>
                    </a:lnTo>
                    <a:cubicBezTo>
                      <a:pt x="1885021" y="854199"/>
                      <a:pt x="1878079" y="851122"/>
                      <a:pt x="1870422" y="851122"/>
                    </a:cubicBezTo>
                    <a:cubicBezTo>
                      <a:pt x="1862764" y="851122"/>
                      <a:pt x="1855823" y="854271"/>
                      <a:pt x="1850813" y="859281"/>
                    </a:cubicBezTo>
                    <a:lnTo>
                      <a:pt x="1504725" y="659471"/>
                    </a:lnTo>
                    <a:lnTo>
                      <a:pt x="1504725" y="261141"/>
                    </a:lnTo>
                    <a:cubicBezTo>
                      <a:pt x="1516533" y="257992"/>
                      <a:pt x="1525336" y="247329"/>
                      <a:pt x="1525336" y="234590"/>
                    </a:cubicBezTo>
                    <a:cubicBezTo>
                      <a:pt x="1525336" y="231656"/>
                      <a:pt x="1524763" y="228865"/>
                      <a:pt x="1523904" y="226145"/>
                    </a:cubicBezTo>
                    <a:lnTo>
                      <a:pt x="1859902" y="32204"/>
                    </a:lnTo>
                    <a:cubicBezTo>
                      <a:pt x="1862836" y="34423"/>
                      <a:pt x="1866486" y="35782"/>
                      <a:pt x="1870493" y="35782"/>
                    </a:cubicBezTo>
                    <a:cubicBezTo>
                      <a:pt x="1874501" y="35782"/>
                      <a:pt x="1878151" y="34423"/>
                      <a:pt x="1881085" y="32204"/>
                    </a:cubicBezTo>
                    <a:lnTo>
                      <a:pt x="2215866" y="225501"/>
                    </a:lnTo>
                    <a:cubicBezTo>
                      <a:pt x="2215794" y="226360"/>
                      <a:pt x="2215580" y="227147"/>
                      <a:pt x="2215580" y="228006"/>
                    </a:cubicBezTo>
                    <a:cubicBezTo>
                      <a:pt x="2215580" y="240816"/>
                      <a:pt x="2224311" y="251479"/>
                      <a:pt x="2236119" y="254557"/>
                    </a:cubicBezTo>
                    <a:close/>
                    <a:moveTo>
                      <a:pt x="732754" y="687095"/>
                    </a:moveTo>
                    <a:cubicBezTo>
                      <a:pt x="737763" y="692176"/>
                      <a:pt x="744705" y="695254"/>
                      <a:pt x="752362" y="695254"/>
                    </a:cubicBezTo>
                    <a:cubicBezTo>
                      <a:pt x="760020" y="695254"/>
                      <a:pt x="766962" y="692105"/>
                      <a:pt x="771971" y="687095"/>
                    </a:cubicBezTo>
                    <a:lnTo>
                      <a:pt x="1098808" y="875812"/>
                    </a:lnTo>
                    <a:cubicBezTo>
                      <a:pt x="1098021" y="878388"/>
                      <a:pt x="1097449" y="881036"/>
                      <a:pt x="1097449" y="883899"/>
                    </a:cubicBezTo>
                    <a:cubicBezTo>
                      <a:pt x="1097449" y="896709"/>
                      <a:pt x="1106180" y="907372"/>
                      <a:pt x="1118059" y="910449"/>
                    </a:cubicBezTo>
                    <a:lnTo>
                      <a:pt x="1118059" y="1295612"/>
                    </a:lnTo>
                    <a:cubicBezTo>
                      <a:pt x="1111118" y="1298403"/>
                      <a:pt x="1106251" y="1305130"/>
                      <a:pt x="1106251" y="1313074"/>
                    </a:cubicBezTo>
                    <a:cubicBezTo>
                      <a:pt x="1106251" y="1314004"/>
                      <a:pt x="1106394" y="1314863"/>
                      <a:pt x="1106537" y="1315722"/>
                    </a:cubicBezTo>
                    <a:lnTo>
                      <a:pt x="771900" y="1508947"/>
                    </a:lnTo>
                    <a:cubicBezTo>
                      <a:pt x="766890" y="1503938"/>
                      <a:pt x="760020" y="1500860"/>
                      <a:pt x="752434" y="1500860"/>
                    </a:cubicBezTo>
                    <a:cubicBezTo>
                      <a:pt x="744848" y="1500860"/>
                      <a:pt x="737906" y="1503938"/>
                      <a:pt x="732968" y="1508947"/>
                    </a:cubicBezTo>
                    <a:lnTo>
                      <a:pt x="398975" y="1316080"/>
                    </a:lnTo>
                    <a:cubicBezTo>
                      <a:pt x="399118" y="1315078"/>
                      <a:pt x="399261" y="1314147"/>
                      <a:pt x="399261" y="1313074"/>
                    </a:cubicBezTo>
                    <a:cubicBezTo>
                      <a:pt x="399261" y="1304772"/>
                      <a:pt x="394037" y="1297759"/>
                      <a:pt x="386737" y="1294896"/>
                    </a:cubicBezTo>
                    <a:lnTo>
                      <a:pt x="386737" y="886905"/>
                    </a:lnTo>
                    <a:lnTo>
                      <a:pt x="732825" y="687095"/>
                    </a:lnTo>
                    <a:close/>
                    <a:moveTo>
                      <a:pt x="14027" y="1532277"/>
                    </a:moveTo>
                    <a:lnTo>
                      <a:pt x="367558" y="1328174"/>
                    </a:lnTo>
                    <a:cubicBezTo>
                      <a:pt x="370921" y="1330894"/>
                      <a:pt x="375072" y="1332540"/>
                      <a:pt x="379724" y="1332540"/>
                    </a:cubicBezTo>
                    <a:cubicBezTo>
                      <a:pt x="384375" y="1332540"/>
                      <a:pt x="388455" y="1330894"/>
                      <a:pt x="391747" y="1328246"/>
                    </a:cubicBezTo>
                    <a:lnTo>
                      <a:pt x="725883" y="1521185"/>
                    </a:lnTo>
                    <a:cubicBezTo>
                      <a:pt x="725239" y="1523475"/>
                      <a:pt x="724810" y="1525908"/>
                      <a:pt x="724810" y="1528413"/>
                    </a:cubicBezTo>
                    <a:cubicBezTo>
                      <a:pt x="724810" y="1541223"/>
                      <a:pt x="733541" y="1551886"/>
                      <a:pt x="745421" y="1554964"/>
                    </a:cubicBezTo>
                    <a:lnTo>
                      <a:pt x="745421" y="1944849"/>
                    </a:lnTo>
                    <a:cubicBezTo>
                      <a:pt x="738765" y="1947497"/>
                      <a:pt x="734042" y="1953795"/>
                      <a:pt x="733612" y="1961310"/>
                    </a:cubicBezTo>
                    <a:lnTo>
                      <a:pt x="379724" y="2165627"/>
                    </a:lnTo>
                    <a:lnTo>
                      <a:pt x="14027" y="1954582"/>
                    </a:lnTo>
                    <a:lnTo>
                      <a:pt x="14027" y="1532277"/>
                    </a:lnTo>
                    <a:close/>
                    <a:moveTo>
                      <a:pt x="405272" y="2614626"/>
                    </a:moveTo>
                    <a:cubicBezTo>
                      <a:pt x="406561" y="2611477"/>
                      <a:pt x="407276" y="2607970"/>
                      <a:pt x="407276" y="2604321"/>
                    </a:cubicBezTo>
                    <a:cubicBezTo>
                      <a:pt x="407276" y="2591511"/>
                      <a:pt x="398545" y="2580847"/>
                      <a:pt x="386665" y="2577770"/>
                    </a:cubicBezTo>
                    <a:lnTo>
                      <a:pt x="386665" y="2181658"/>
                    </a:lnTo>
                    <a:lnTo>
                      <a:pt x="740769" y="1977197"/>
                    </a:lnTo>
                    <a:cubicBezTo>
                      <a:pt x="743989" y="1979702"/>
                      <a:pt x="747997" y="1981276"/>
                      <a:pt x="752362" y="1981276"/>
                    </a:cubicBezTo>
                    <a:cubicBezTo>
                      <a:pt x="756728" y="1981276"/>
                      <a:pt x="760736" y="1979702"/>
                      <a:pt x="763956" y="1977197"/>
                    </a:cubicBezTo>
                    <a:lnTo>
                      <a:pt x="1097878" y="2169993"/>
                    </a:lnTo>
                    <a:cubicBezTo>
                      <a:pt x="1097735" y="2171281"/>
                      <a:pt x="1097520" y="2172498"/>
                      <a:pt x="1097520" y="2173786"/>
                    </a:cubicBezTo>
                    <a:cubicBezTo>
                      <a:pt x="1097520" y="2186596"/>
                      <a:pt x="1106251" y="2197259"/>
                      <a:pt x="1118131" y="2200337"/>
                    </a:cubicBezTo>
                    <a:lnTo>
                      <a:pt x="1118131" y="2577770"/>
                    </a:lnTo>
                    <a:cubicBezTo>
                      <a:pt x="1106323" y="2580919"/>
                      <a:pt x="1097520" y="2591582"/>
                      <a:pt x="1097520" y="2604321"/>
                    </a:cubicBezTo>
                    <a:cubicBezTo>
                      <a:pt x="1097520" y="2607970"/>
                      <a:pt x="1098236" y="2611406"/>
                      <a:pt x="1099524" y="2614626"/>
                    </a:cubicBezTo>
                    <a:lnTo>
                      <a:pt x="752362" y="2815080"/>
                    </a:lnTo>
                    <a:lnTo>
                      <a:pt x="405201" y="2614626"/>
                    </a:lnTo>
                    <a:close/>
                    <a:moveTo>
                      <a:pt x="1125144" y="2146233"/>
                    </a:moveTo>
                    <a:cubicBezTo>
                      <a:pt x="1117487" y="2146233"/>
                      <a:pt x="1110545" y="2149382"/>
                      <a:pt x="1105536" y="2154392"/>
                    </a:cubicBezTo>
                    <a:lnTo>
                      <a:pt x="771184" y="1961381"/>
                    </a:lnTo>
                    <a:cubicBezTo>
                      <a:pt x="770755" y="1953867"/>
                      <a:pt x="766031" y="1947569"/>
                      <a:pt x="759376" y="1944921"/>
                    </a:cubicBezTo>
                    <a:lnTo>
                      <a:pt x="759376" y="1555035"/>
                    </a:lnTo>
                    <a:cubicBezTo>
                      <a:pt x="771184" y="1551886"/>
                      <a:pt x="779986" y="1541223"/>
                      <a:pt x="779986" y="1528485"/>
                    </a:cubicBezTo>
                    <a:cubicBezTo>
                      <a:pt x="779986" y="1525980"/>
                      <a:pt x="779557" y="1523618"/>
                      <a:pt x="778913" y="1521257"/>
                    </a:cubicBezTo>
                    <a:lnTo>
                      <a:pt x="1113694" y="1327959"/>
                    </a:lnTo>
                    <a:cubicBezTo>
                      <a:pt x="1116843" y="1330393"/>
                      <a:pt x="1120779" y="1331896"/>
                      <a:pt x="1125144" y="1331896"/>
                    </a:cubicBezTo>
                    <a:cubicBezTo>
                      <a:pt x="1129510" y="1331896"/>
                      <a:pt x="1133374" y="1330393"/>
                      <a:pt x="1136595" y="1327959"/>
                    </a:cubicBezTo>
                    <a:lnTo>
                      <a:pt x="1471376" y="1521257"/>
                    </a:lnTo>
                    <a:cubicBezTo>
                      <a:pt x="1470731" y="1523547"/>
                      <a:pt x="1470302" y="1525980"/>
                      <a:pt x="1470302" y="1528485"/>
                    </a:cubicBezTo>
                    <a:cubicBezTo>
                      <a:pt x="1470302" y="1541295"/>
                      <a:pt x="1479033" y="1551958"/>
                      <a:pt x="1490913" y="1555035"/>
                    </a:cubicBezTo>
                    <a:lnTo>
                      <a:pt x="1490913" y="1946066"/>
                    </a:lnTo>
                    <a:cubicBezTo>
                      <a:pt x="1485044" y="1948571"/>
                      <a:pt x="1480965" y="1954153"/>
                      <a:pt x="1480321" y="1960737"/>
                    </a:cubicBezTo>
                    <a:lnTo>
                      <a:pt x="1144825" y="2154463"/>
                    </a:lnTo>
                    <a:cubicBezTo>
                      <a:pt x="1139815" y="2149382"/>
                      <a:pt x="1132873" y="2146305"/>
                      <a:pt x="1125216" y="2146305"/>
                    </a:cubicBezTo>
                    <a:close/>
                    <a:moveTo>
                      <a:pt x="1515460" y="1960737"/>
                    </a:moveTo>
                    <a:cubicBezTo>
                      <a:pt x="1514816" y="1954153"/>
                      <a:pt x="1510665" y="1948571"/>
                      <a:pt x="1504868" y="1946066"/>
                    </a:cubicBezTo>
                    <a:lnTo>
                      <a:pt x="1504868" y="1555035"/>
                    </a:lnTo>
                    <a:cubicBezTo>
                      <a:pt x="1516676" y="1551886"/>
                      <a:pt x="1525479" y="1541223"/>
                      <a:pt x="1525479" y="1528485"/>
                    </a:cubicBezTo>
                    <a:cubicBezTo>
                      <a:pt x="1525479" y="1525980"/>
                      <a:pt x="1525049" y="1523618"/>
                      <a:pt x="1524405" y="1521257"/>
                    </a:cubicBezTo>
                    <a:lnTo>
                      <a:pt x="1860117" y="1327459"/>
                    </a:lnTo>
                    <a:cubicBezTo>
                      <a:pt x="1863051" y="1329606"/>
                      <a:pt x="1866700" y="1330965"/>
                      <a:pt x="1870565" y="1330965"/>
                    </a:cubicBezTo>
                    <a:cubicBezTo>
                      <a:pt x="1874430" y="1330965"/>
                      <a:pt x="1878222" y="1329606"/>
                      <a:pt x="1881156" y="1327387"/>
                    </a:cubicBezTo>
                    <a:lnTo>
                      <a:pt x="2216081" y="1520756"/>
                    </a:lnTo>
                    <a:cubicBezTo>
                      <a:pt x="2215938" y="1522044"/>
                      <a:pt x="2215723" y="1523260"/>
                      <a:pt x="2215723" y="1524548"/>
                    </a:cubicBezTo>
                    <a:cubicBezTo>
                      <a:pt x="2215723" y="1537359"/>
                      <a:pt x="2224454" y="1548022"/>
                      <a:pt x="2236333" y="1551099"/>
                    </a:cubicBezTo>
                    <a:lnTo>
                      <a:pt x="2236333" y="1942273"/>
                    </a:lnTo>
                    <a:cubicBezTo>
                      <a:pt x="2229964" y="1944993"/>
                      <a:pt x="2225527" y="1951290"/>
                      <a:pt x="2225527" y="1958590"/>
                    </a:cubicBezTo>
                    <a:cubicBezTo>
                      <a:pt x="2225527" y="1959306"/>
                      <a:pt x="2225670" y="1959950"/>
                      <a:pt x="2225742" y="1960665"/>
                    </a:cubicBezTo>
                    <a:lnTo>
                      <a:pt x="1890174" y="2154392"/>
                    </a:lnTo>
                    <a:cubicBezTo>
                      <a:pt x="1885164" y="2149382"/>
                      <a:pt x="1878222" y="2146233"/>
                      <a:pt x="1870637" y="2146233"/>
                    </a:cubicBezTo>
                    <a:cubicBezTo>
                      <a:pt x="1863051" y="2146233"/>
                      <a:pt x="1856037" y="2149382"/>
                      <a:pt x="1851028" y="2154392"/>
                    </a:cubicBezTo>
                    <a:lnTo>
                      <a:pt x="1515531" y="1960737"/>
                    </a:lnTo>
                    <a:close/>
                    <a:moveTo>
                      <a:pt x="2243204" y="2811287"/>
                    </a:moveTo>
                    <a:lnTo>
                      <a:pt x="1888098" y="2606253"/>
                    </a:lnTo>
                    <a:cubicBezTo>
                      <a:pt x="1888098" y="2605609"/>
                      <a:pt x="1888313" y="2605036"/>
                      <a:pt x="1888313" y="2604392"/>
                    </a:cubicBezTo>
                    <a:cubicBezTo>
                      <a:pt x="1888313" y="2597021"/>
                      <a:pt x="1883876" y="2590723"/>
                      <a:pt x="1877507" y="2588004"/>
                    </a:cubicBezTo>
                    <a:lnTo>
                      <a:pt x="1877507" y="2200408"/>
                    </a:lnTo>
                    <a:cubicBezTo>
                      <a:pt x="1889315" y="2197259"/>
                      <a:pt x="1898118" y="2186596"/>
                      <a:pt x="1898118" y="2173857"/>
                    </a:cubicBezTo>
                    <a:cubicBezTo>
                      <a:pt x="1898118" y="2171353"/>
                      <a:pt x="1897688" y="2168991"/>
                      <a:pt x="1897044" y="2166629"/>
                    </a:cubicBezTo>
                    <a:lnTo>
                      <a:pt x="2232684" y="1972831"/>
                    </a:lnTo>
                    <a:cubicBezTo>
                      <a:pt x="2235618" y="1975050"/>
                      <a:pt x="2239268" y="1976410"/>
                      <a:pt x="2243275" y="1976410"/>
                    </a:cubicBezTo>
                    <a:cubicBezTo>
                      <a:pt x="2247283" y="1976410"/>
                      <a:pt x="2250861" y="1975050"/>
                      <a:pt x="2253867" y="1972831"/>
                    </a:cubicBezTo>
                    <a:lnTo>
                      <a:pt x="2598381" y="2171782"/>
                    </a:lnTo>
                    <a:cubicBezTo>
                      <a:pt x="2598309" y="2172498"/>
                      <a:pt x="2598166" y="2173142"/>
                      <a:pt x="2598166" y="2173857"/>
                    </a:cubicBezTo>
                    <a:cubicBezTo>
                      <a:pt x="2598166" y="2181229"/>
                      <a:pt x="2602603" y="2187455"/>
                      <a:pt x="2608972" y="2190246"/>
                    </a:cubicBezTo>
                    <a:lnTo>
                      <a:pt x="2608972" y="2577842"/>
                    </a:lnTo>
                    <a:cubicBezTo>
                      <a:pt x="2597164" y="2580991"/>
                      <a:pt x="2588361" y="2591654"/>
                      <a:pt x="2588361" y="2604392"/>
                    </a:cubicBezTo>
                    <a:cubicBezTo>
                      <a:pt x="2588361" y="2606825"/>
                      <a:pt x="2588791" y="2609187"/>
                      <a:pt x="2589363" y="2611406"/>
                    </a:cubicBezTo>
                    <a:lnTo>
                      <a:pt x="2243204" y="2811215"/>
                    </a:lnTo>
                    <a:close/>
                    <a:moveTo>
                      <a:pt x="2622927" y="2577842"/>
                    </a:moveTo>
                    <a:lnTo>
                      <a:pt x="2622927" y="2190246"/>
                    </a:lnTo>
                    <a:cubicBezTo>
                      <a:pt x="2629297" y="2187526"/>
                      <a:pt x="2633734" y="2181229"/>
                      <a:pt x="2633734" y="2173857"/>
                    </a:cubicBezTo>
                    <a:cubicBezTo>
                      <a:pt x="2633734" y="2173142"/>
                      <a:pt x="2633591" y="2172498"/>
                      <a:pt x="2633519" y="2171782"/>
                    </a:cubicBezTo>
                    <a:lnTo>
                      <a:pt x="2978033" y="1972831"/>
                    </a:lnTo>
                    <a:cubicBezTo>
                      <a:pt x="2980967" y="1975050"/>
                      <a:pt x="2984617" y="1976410"/>
                      <a:pt x="2988624" y="1976410"/>
                    </a:cubicBezTo>
                    <a:cubicBezTo>
                      <a:pt x="2992632" y="1976410"/>
                      <a:pt x="2996282" y="1975050"/>
                      <a:pt x="2999216" y="1972831"/>
                    </a:cubicBezTo>
                    <a:lnTo>
                      <a:pt x="3354321" y="2177865"/>
                    </a:lnTo>
                    <a:lnTo>
                      <a:pt x="3354321" y="2595590"/>
                    </a:lnTo>
                    <a:cubicBezTo>
                      <a:pt x="3346378" y="2597665"/>
                      <a:pt x="3339937" y="2603176"/>
                      <a:pt x="3336430" y="2610404"/>
                    </a:cubicBezTo>
                    <a:lnTo>
                      <a:pt x="2999216" y="2805132"/>
                    </a:lnTo>
                    <a:cubicBezTo>
                      <a:pt x="2996282" y="2802914"/>
                      <a:pt x="2992632" y="2801554"/>
                      <a:pt x="2988624" y="2801554"/>
                    </a:cubicBezTo>
                    <a:cubicBezTo>
                      <a:pt x="2984617" y="2801554"/>
                      <a:pt x="2980967" y="2802914"/>
                      <a:pt x="2978033" y="2805132"/>
                    </a:cubicBezTo>
                    <a:lnTo>
                      <a:pt x="2642465" y="2611406"/>
                    </a:lnTo>
                    <a:cubicBezTo>
                      <a:pt x="2643037" y="2609116"/>
                      <a:pt x="2643467" y="2606825"/>
                      <a:pt x="2643467" y="2604392"/>
                    </a:cubicBezTo>
                    <a:cubicBezTo>
                      <a:pt x="2643467" y="2591582"/>
                      <a:pt x="2634736" y="2580919"/>
                      <a:pt x="2622856" y="2577842"/>
                    </a:cubicBezTo>
                    <a:close/>
                    <a:moveTo>
                      <a:pt x="3361335" y="2165771"/>
                    </a:moveTo>
                    <a:lnTo>
                      <a:pt x="3006158" y="1960737"/>
                    </a:lnTo>
                    <a:cubicBezTo>
                      <a:pt x="3006229" y="1960021"/>
                      <a:pt x="3006372" y="1959377"/>
                      <a:pt x="3006372" y="1958662"/>
                    </a:cubicBezTo>
                    <a:cubicBezTo>
                      <a:pt x="3006372" y="1951362"/>
                      <a:pt x="3001935" y="1945064"/>
                      <a:pt x="2995566" y="1942345"/>
                    </a:cubicBezTo>
                    <a:lnTo>
                      <a:pt x="2995566" y="1551171"/>
                    </a:lnTo>
                    <a:cubicBezTo>
                      <a:pt x="3007374" y="1548022"/>
                      <a:pt x="3016177" y="1537359"/>
                      <a:pt x="3016177" y="1524620"/>
                    </a:cubicBezTo>
                    <a:cubicBezTo>
                      <a:pt x="3016177" y="1523332"/>
                      <a:pt x="3015962" y="1522044"/>
                      <a:pt x="3015819" y="1520827"/>
                    </a:cubicBezTo>
                    <a:lnTo>
                      <a:pt x="3341726" y="1332683"/>
                    </a:lnTo>
                    <a:cubicBezTo>
                      <a:pt x="3346735" y="1337692"/>
                      <a:pt x="3353677" y="1340841"/>
                      <a:pt x="3361335" y="1340841"/>
                    </a:cubicBezTo>
                    <a:cubicBezTo>
                      <a:pt x="3368992" y="1340841"/>
                      <a:pt x="3375934" y="1337692"/>
                      <a:pt x="3380943" y="1332683"/>
                    </a:cubicBezTo>
                    <a:lnTo>
                      <a:pt x="3716440" y="1526409"/>
                    </a:lnTo>
                    <a:cubicBezTo>
                      <a:pt x="3717084" y="1532993"/>
                      <a:pt x="3721235" y="1538575"/>
                      <a:pt x="3727031" y="1541080"/>
                    </a:cubicBezTo>
                    <a:lnTo>
                      <a:pt x="3727031" y="1932254"/>
                    </a:lnTo>
                    <a:cubicBezTo>
                      <a:pt x="3715223" y="1935403"/>
                      <a:pt x="3706421" y="1946066"/>
                      <a:pt x="3706421" y="1958805"/>
                    </a:cubicBezTo>
                    <a:cubicBezTo>
                      <a:pt x="3706421" y="1961310"/>
                      <a:pt x="3706850" y="1963743"/>
                      <a:pt x="3707494" y="1966033"/>
                    </a:cubicBezTo>
                    <a:lnTo>
                      <a:pt x="3361335" y="2165914"/>
                    </a:lnTo>
                    <a:close/>
                    <a:moveTo>
                      <a:pt x="4472452" y="1532349"/>
                    </a:moveTo>
                    <a:lnTo>
                      <a:pt x="4472452" y="1954654"/>
                    </a:lnTo>
                    <a:lnTo>
                      <a:pt x="4117347" y="2159688"/>
                    </a:lnTo>
                    <a:cubicBezTo>
                      <a:pt x="4114413" y="2157469"/>
                      <a:pt x="4110763" y="2156109"/>
                      <a:pt x="4106755" y="2156109"/>
                    </a:cubicBezTo>
                    <a:cubicBezTo>
                      <a:pt x="4102747" y="2156109"/>
                      <a:pt x="4099098" y="2157469"/>
                      <a:pt x="4096164" y="2159688"/>
                    </a:cubicBezTo>
                    <a:lnTo>
                      <a:pt x="3760595" y="1965961"/>
                    </a:lnTo>
                    <a:cubicBezTo>
                      <a:pt x="3761240" y="1963671"/>
                      <a:pt x="3761669" y="1961238"/>
                      <a:pt x="3761669" y="1958733"/>
                    </a:cubicBezTo>
                    <a:cubicBezTo>
                      <a:pt x="3761669" y="1945923"/>
                      <a:pt x="3752938" y="1935260"/>
                      <a:pt x="3741058" y="1932183"/>
                    </a:cubicBezTo>
                    <a:lnTo>
                      <a:pt x="3741058" y="1541008"/>
                    </a:lnTo>
                    <a:cubicBezTo>
                      <a:pt x="3746927" y="1538504"/>
                      <a:pt x="3751006" y="1532922"/>
                      <a:pt x="3751650" y="1526338"/>
                    </a:cubicBezTo>
                    <a:lnTo>
                      <a:pt x="4087146" y="1332611"/>
                    </a:lnTo>
                    <a:cubicBezTo>
                      <a:pt x="4092156" y="1337692"/>
                      <a:pt x="4099098" y="1340770"/>
                      <a:pt x="4106755" y="1340770"/>
                    </a:cubicBezTo>
                    <a:cubicBezTo>
                      <a:pt x="4114413" y="1340770"/>
                      <a:pt x="4121355" y="1337621"/>
                      <a:pt x="4126364" y="1332611"/>
                    </a:cubicBezTo>
                    <a:lnTo>
                      <a:pt x="4472452" y="1532421"/>
                    </a:lnTo>
                    <a:close/>
                    <a:moveTo>
                      <a:pt x="4472452" y="659471"/>
                    </a:moveTo>
                    <a:lnTo>
                      <a:pt x="4117347" y="864505"/>
                    </a:lnTo>
                    <a:cubicBezTo>
                      <a:pt x="4114413" y="862286"/>
                      <a:pt x="4110763" y="860927"/>
                      <a:pt x="4106755" y="860927"/>
                    </a:cubicBezTo>
                    <a:cubicBezTo>
                      <a:pt x="4102747" y="860927"/>
                      <a:pt x="4099098" y="862286"/>
                      <a:pt x="4096164" y="864505"/>
                    </a:cubicBezTo>
                    <a:lnTo>
                      <a:pt x="3760667" y="670778"/>
                    </a:lnTo>
                    <a:cubicBezTo>
                      <a:pt x="3761240" y="668560"/>
                      <a:pt x="3761669" y="666198"/>
                      <a:pt x="3761669" y="663765"/>
                    </a:cubicBezTo>
                    <a:cubicBezTo>
                      <a:pt x="3761669" y="650955"/>
                      <a:pt x="3752938" y="640292"/>
                      <a:pt x="3741058" y="637214"/>
                    </a:cubicBezTo>
                    <a:lnTo>
                      <a:pt x="3741058" y="263359"/>
                    </a:lnTo>
                    <a:cubicBezTo>
                      <a:pt x="3752867" y="260210"/>
                      <a:pt x="3761669" y="249547"/>
                      <a:pt x="3761669" y="236808"/>
                    </a:cubicBezTo>
                    <a:cubicBezTo>
                      <a:pt x="3761669" y="233159"/>
                      <a:pt x="3760954" y="229724"/>
                      <a:pt x="3759665" y="226575"/>
                    </a:cubicBezTo>
                    <a:lnTo>
                      <a:pt x="4096235" y="32276"/>
                    </a:lnTo>
                    <a:cubicBezTo>
                      <a:pt x="4099169" y="34494"/>
                      <a:pt x="4102819" y="35854"/>
                      <a:pt x="4106827" y="35854"/>
                    </a:cubicBezTo>
                    <a:cubicBezTo>
                      <a:pt x="4110834" y="35854"/>
                      <a:pt x="4114484" y="34494"/>
                      <a:pt x="4117419" y="32276"/>
                    </a:cubicBezTo>
                    <a:lnTo>
                      <a:pt x="4472524" y="237309"/>
                    </a:lnTo>
                    <a:lnTo>
                      <a:pt x="4472524" y="659614"/>
                    </a:lnTo>
                    <a:close/>
                  </a:path>
                </a:pathLst>
              </a:custGeom>
              <a:solidFill>
                <a:srgbClr val="FFFFFF">
                  <a:alpha val="348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27"/>
              <p:cNvSpPr/>
              <p:nvPr/>
            </p:nvSpPr>
            <p:spPr>
              <a:xfrm>
                <a:off x="1005700" y="4705325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539" name="Google Shape;539;p27"/>
              <p:cNvSpPr/>
              <p:nvPr/>
            </p:nvSpPr>
            <p:spPr>
              <a:xfrm>
                <a:off x="132200" y="4443863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540" name="Google Shape;540;p27"/>
              <p:cNvSpPr/>
              <p:nvPr/>
            </p:nvSpPr>
            <p:spPr>
              <a:xfrm>
                <a:off x="1438258" y="4451059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541" name="Google Shape;541;p27"/>
            <p:cNvGrpSpPr/>
            <p:nvPr/>
          </p:nvGrpSpPr>
          <p:grpSpPr>
            <a:xfrm rot="5400000" flipH="1">
              <a:off x="-1545374" y="109739"/>
              <a:ext cx="2849788" cy="1667407"/>
              <a:chOff x="-1153325" y="4346153"/>
              <a:chExt cx="2849788" cy="1667407"/>
            </a:xfrm>
          </p:grpSpPr>
          <p:pic>
            <p:nvPicPr>
              <p:cNvPr id="542" name="Google Shape;542;p27"/>
              <p:cNvPicPr preferRelativeResize="0"/>
              <p:nvPr/>
            </p:nvPicPr>
            <p:blipFill rotWithShape="1">
              <a:blip r:embed="rId3">
                <a:alphaModFix/>
              </a:blip>
              <a:srcRect l="862" b="56837"/>
              <a:stretch/>
            </p:blipFill>
            <p:spPr>
              <a:xfrm>
                <a:off x="-939364" y="4346153"/>
                <a:ext cx="2635827" cy="7200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43" name="Google Shape;543;p27"/>
              <p:cNvSpPr/>
              <p:nvPr/>
            </p:nvSpPr>
            <p:spPr>
              <a:xfrm>
                <a:off x="-1153325" y="4346751"/>
                <a:ext cx="2635848" cy="1666809"/>
              </a:xfrm>
              <a:custGeom>
                <a:avLst/>
                <a:gdLst/>
                <a:ahLst/>
                <a:cxnLst/>
                <a:rect l="l" t="t" r="r" b="b"/>
                <a:pathLst>
                  <a:path w="4486550" h="2837121" extrusionOk="0">
                    <a:moveTo>
                      <a:pt x="4486550" y="229079"/>
                    </a:moveTo>
                    <a:lnTo>
                      <a:pt x="4124432" y="19967"/>
                    </a:lnTo>
                    <a:cubicBezTo>
                      <a:pt x="4124503" y="19251"/>
                      <a:pt x="4124646" y="18607"/>
                      <a:pt x="4124646" y="17891"/>
                    </a:cubicBezTo>
                    <a:cubicBezTo>
                      <a:pt x="4124646" y="8087"/>
                      <a:pt x="4116703" y="72"/>
                      <a:pt x="4106827" y="72"/>
                    </a:cubicBezTo>
                    <a:cubicBezTo>
                      <a:pt x="4096951" y="72"/>
                      <a:pt x="4089007" y="8015"/>
                      <a:pt x="4089007" y="17891"/>
                    </a:cubicBezTo>
                    <a:cubicBezTo>
                      <a:pt x="4089007" y="18607"/>
                      <a:pt x="4089150" y="19251"/>
                      <a:pt x="4089222" y="19967"/>
                    </a:cubicBezTo>
                    <a:lnTo>
                      <a:pt x="3751149" y="215124"/>
                    </a:lnTo>
                    <a:cubicBezTo>
                      <a:pt x="3746426" y="211403"/>
                      <a:pt x="3740557" y="209041"/>
                      <a:pt x="3734117" y="209041"/>
                    </a:cubicBezTo>
                    <a:cubicBezTo>
                      <a:pt x="3727676" y="209041"/>
                      <a:pt x="3721736" y="211331"/>
                      <a:pt x="3717084" y="215124"/>
                    </a:cubicBezTo>
                    <a:lnTo>
                      <a:pt x="3379011" y="19967"/>
                    </a:lnTo>
                    <a:cubicBezTo>
                      <a:pt x="3379083" y="19251"/>
                      <a:pt x="3379226" y="18607"/>
                      <a:pt x="3379226" y="17891"/>
                    </a:cubicBezTo>
                    <a:cubicBezTo>
                      <a:pt x="3379226" y="8087"/>
                      <a:pt x="3371282" y="72"/>
                      <a:pt x="3361406" y="72"/>
                    </a:cubicBezTo>
                    <a:cubicBezTo>
                      <a:pt x="3351530" y="72"/>
                      <a:pt x="3343586" y="8015"/>
                      <a:pt x="3343586" y="17891"/>
                    </a:cubicBezTo>
                    <a:cubicBezTo>
                      <a:pt x="3343586" y="18607"/>
                      <a:pt x="3343730" y="19251"/>
                      <a:pt x="3343801" y="19967"/>
                    </a:cubicBezTo>
                    <a:lnTo>
                      <a:pt x="3011167" y="212047"/>
                    </a:lnTo>
                    <a:cubicBezTo>
                      <a:pt x="3006158" y="204962"/>
                      <a:pt x="2997999" y="200382"/>
                      <a:pt x="2988696" y="200382"/>
                    </a:cubicBezTo>
                    <a:cubicBezTo>
                      <a:pt x="2979393" y="200382"/>
                      <a:pt x="2971234" y="205034"/>
                      <a:pt x="2966225" y="212047"/>
                    </a:cubicBezTo>
                    <a:lnTo>
                      <a:pt x="2633591" y="19967"/>
                    </a:lnTo>
                    <a:cubicBezTo>
                      <a:pt x="2633662" y="19251"/>
                      <a:pt x="2633805" y="18607"/>
                      <a:pt x="2633805" y="17891"/>
                    </a:cubicBezTo>
                    <a:cubicBezTo>
                      <a:pt x="2633805" y="8087"/>
                      <a:pt x="2625862" y="72"/>
                      <a:pt x="2615986" y="72"/>
                    </a:cubicBezTo>
                    <a:cubicBezTo>
                      <a:pt x="2606110" y="72"/>
                      <a:pt x="2598166" y="8015"/>
                      <a:pt x="2598166" y="17891"/>
                    </a:cubicBezTo>
                    <a:cubicBezTo>
                      <a:pt x="2598166" y="18607"/>
                      <a:pt x="2598309" y="19251"/>
                      <a:pt x="2598381" y="19967"/>
                    </a:cubicBezTo>
                    <a:lnTo>
                      <a:pt x="2265747" y="211975"/>
                    </a:lnTo>
                    <a:cubicBezTo>
                      <a:pt x="2260737" y="204962"/>
                      <a:pt x="2252579" y="200310"/>
                      <a:pt x="2243275" y="200310"/>
                    </a:cubicBezTo>
                    <a:cubicBezTo>
                      <a:pt x="2233972" y="200310"/>
                      <a:pt x="2225813" y="204962"/>
                      <a:pt x="2220804" y="211975"/>
                    </a:cubicBezTo>
                    <a:lnTo>
                      <a:pt x="1888170" y="19895"/>
                    </a:lnTo>
                    <a:cubicBezTo>
                      <a:pt x="1888242" y="19179"/>
                      <a:pt x="1888385" y="18535"/>
                      <a:pt x="1888385" y="17820"/>
                    </a:cubicBezTo>
                    <a:cubicBezTo>
                      <a:pt x="1888385" y="8015"/>
                      <a:pt x="1880441" y="0"/>
                      <a:pt x="1870565" y="0"/>
                    </a:cubicBezTo>
                    <a:cubicBezTo>
                      <a:pt x="1860689" y="0"/>
                      <a:pt x="1852745" y="7944"/>
                      <a:pt x="1852745" y="17820"/>
                    </a:cubicBezTo>
                    <a:cubicBezTo>
                      <a:pt x="1852745" y="18535"/>
                      <a:pt x="1852888" y="19179"/>
                      <a:pt x="1852960" y="19895"/>
                    </a:cubicBezTo>
                    <a:lnTo>
                      <a:pt x="1516461" y="214194"/>
                    </a:lnTo>
                    <a:cubicBezTo>
                      <a:pt x="1511524" y="209685"/>
                      <a:pt x="1505083" y="206894"/>
                      <a:pt x="1497855" y="206894"/>
                    </a:cubicBezTo>
                    <a:cubicBezTo>
                      <a:pt x="1482611" y="206894"/>
                      <a:pt x="1470302" y="219275"/>
                      <a:pt x="1470302" y="234447"/>
                    </a:cubicBezTo>
                    <a:cubicBezTo>
                      <a:pt x="1470302" y="247257"/>
                      <a:pt x="1479033" y="257920"/>
                      <a:pt x="1490913" y="260997"/>
                    </a:cubicBezTo>
                    <a:lnTo>
                      <a:pt x="1490913" y="663550"/>
                    </a:lnTo>
                    <a:lnTo>
                      <a:pt x="1144109" y="863789"/>
                    </a:lnTo>
                    <a:cubicBezTo>
                      <a:pt x="1139171" y="859137"/>
                      <a:pt x="1132516" y="856203"/>
                      <a:pt x="1125216" y="856203"/>
                    </a:cubicBezTo>
                    <a:cubicBezTo>
                      <a:pt x="1117916" y="856203"/>
                      <a:pt x="1111261" y="859137"/>
                      <a:pt x="1106323" y="863789"/>
                    </a:cubicBezTo>
                    <a:lnTo>
                      <a:pt x="779056" y="674858"/>
                    </a:lnTo>
                    <a:cubicBezTo>
                      <a:pt x="779700" y="672568"/>
                      <a:pt x="780130" y="670134"/>
                      <a:pt x="780130" y="667630"/>
                    </a:cubicBezTo>
                    <a:cubicBezTo>
                      <a:pt x="780130" y="652386"/>
                      <a:pt x="767749" y="640077"/>
                      <a:pt x="752577" y="640077"/>
                    </a:cubicBezTo>
                    <a:cubicBezTo>
                      <a:pt x="737405" y="640077"/>
                      <a:pt x="725025" y="652458"/>
                      <a:pt x="725025" y="667630"/>
                    </a:cubicBezTo>
                    <a:cubicBezTo>
                      <a:pt x="725025" y="670134"/>
                      <a:pt x="725454" y="672496"/>
                      <a:pt x="726098" y="674858"/>
                    </a:cubicBezTo>
                    <a:lnTo>
                      <a:pt x="372925" y="878746"/>
                    </a:lnTo>
                    <a:lnTo>
                      <a:pt x="372925" y="1294825"/>
                    </a:lnTo>
                    <a:cubicBezTo>
                      <a:pt x="365625" y="1297616"/>
                      <a:pt x="360401" y="1304701"/>
                      <a:pt x="360401" y="1313002"/>
                    </a:cubicBezTo>
                    <a:cubicBezTo>
                      <a:pt x="360401" y="1314004"/>
                      <a:pt x="360544" y="1315006"/>
                      <a:pt x="360687" y="1316008"/>
                    </a:cubicBezTo>
                    <a:lnTo>
                      <a:pt x="0" y="1524191"/>
                    </a:lnTo>
                    <a:lnTo>
                      <a:pt x="0" y="1962669"/>
                    </a:lnTo>
                    <a:lnTo>
                      <a:pt x="372710" y="2177865"/>
                    </a:lnTo>
                    <a:lnTo>
                      <a:pt x="372710" y="2577770"/>
                    </a:lnTo>
                    <a:cubicBezTo>
                      <a:pt x="360902" y="2580919"/>
                      <a:pt x="352100" y="2591582"/>
                      <a:pt x="352100" y="2604321"/>
                    </a:cubicBezTo>
                    <a:cubicBezTo>
                      <a:pt x="352100" y="2619564"/>
                      <a:pt x="364480" y="2631873"/>
                      <a:pt x="379652" y="2631873"/>
                    </a:cubicBezTo>
                    <a:cubicBezTo>
                      <a:pt x="386093" y="2631873"/>
                      <a:pt x="391961" y="2629583"/>
                      <a:pt x="396685" y="2625862"/>
                    </a:cubicBezTo>
                    <a:lnTo>
                      <a:pt x="752362" y="2831182"/>
                    </a:lnTo>
                    <a:lnTo>
                      <a:pt x="1108040" y="2625862"/>
                    </a:lnTo>
                    <a:cubicBezTo>
                      <a:pt x="1112764" y="2629583"/>
                      <a:pt x="1118632" y="2631873"/>
                      <a:pt x="1125073" y="2631873"/>
                    </a:cubicBezTo>
                    <a:cubicBezTo>
                      <a:pt x="1140316" y="2631873"/>
                      <a:pt x="1152625" y="2619493"/>
                      <a:pt x="1152625" y="2604321"/>
                    </a:cubicBezTo>
                    <a:cubicBezTo>
                      <a:pt x="1152625" y="2591511"/>
                      <a:pt x="1143894" y="2580847"/>
                      <a:pt x="1132015" y="2577770"/>
                    </a:cubicBezTo>
                    <a:lnTo>
                      <a:pt x="1132015" y="2200337"/>
                    </a:lnTo>
                    <a:cubicBezTo>
                      <a:pt x="1143823" y="2197188"/>
                      <a:pt x="1152625" y="2186525"/>
                      <a:pt x="1152625" y="2173786"/>
                    </a:cubicBezTo>
                    <a:cubicBezTo>
                      <a:pt x="1152625" y="2171281"/>
                      <a:pt x="1152196" y="2168919"/>
                      <a:pt x="1151552" y="2166558"/>
                    </a:cubicBezTo>
                    <a:lnTo>
                      <a:pt x="1484615" y="1974263"/>
                    </a:lnTo>
                    <a:cubicBezTo>
                      <a:pt x="1487907" y="1977841"/>
                      <a:pt x="1492559" y="1980203"/>
                      <a:pt x="1497783" y="1980203"/>
                    </a:cubicBezTo>
                    <a:cubicBezTo>
                      <a:pt x="1503007" y="1980203"/>
                      <a:pt x="1507659" y="1977912"/>
                      <a:pt x="1510951" y="1974263"/>
                    </a:cubicBezTo>
                    <a:lnTo>
                      <a:pt x="1843943" y="2166558"/>
                    </a:lnTo>
                    <a:cubicBezTo>
                      <a:pt x="1843299" y="2168848"/>
                      <a:pt x="1842869" y="2171281"/>
                      <a:pt x="1842869" y="2173786"/>
                    </a:cubicBezTo>
                    <a:cubicBezTo>
                      <a:pt x="1842869" y="2186596"/>
                      <a:pt x="1851600" y="2197259"/>
                      <a:pt x="1863480" y="2200337"/>
                    </a:cubicBezTo>
                    <a:lnTo>
                      <a:pt x="1863480" y="2587932"/>
                    </a:lnTo>
                    <a:cubicBezTo>
                      <a:pt x="1857111" y="2590652"/>
                      <a:pt x="1852674" y="2596949"/>
                      <a:pt x="1852674" y="2604321"/>
                    </a:cubicBezTo>
                    <a:cubicBezTo>
                      <a:pt x="1852674" y="2614125"/>
                      <a:pt x="1860617" y="2622140"/>
                      <a:pt x="1870493" y="2622140"/>
                    </a:cubicBezTo>
                    <a:cubicBezTo>
                      <a:pt x="1874573" y="2622140"/>
                      <a:pt x="1878294" y="2620709"/>
                      <a:pt x="1881228" y="2618419"/>
                    </a:cubicBezTo>
                    <a:lnTo>
                      <a:pt x="2243204" y="2827389"/>
                    </a:lnTo>
                    <a:lnTo>
                      <a:pt x="2596162" y="2623572"/>
                    </a:lnTo>
                    <a:cubicBezTo>
                      <a:pt x="2601172" y="2628724"/>
                      <a:pt x="2608113" y="2631873"/>
                      <a:pt x="2615842" y="2631873"/>
                    </a:cubicBezTo>
                    <a:cubicBezTo>
                      <a:pt x="2623572" y="2631873"/>
                      <a:pt x="2630513" y="2628653"/>
                      <a:pt x="2635523" y="2623572"/>
                    </a:cubicBezTo>
                    <a:lnTo>
                      <a:pt x="2970948" y="2817227"/>
                    </a:lnTo>
                    <a:cubicBezTo>
                      <a:pt x="2970876" y="2817942"/>
                      <a:pt x="2970733" y="2818586"/>
                      <a:pt x="2970733" y="2819302"/>
                    </a:cubicBezTo>
                    <a:cubicBezTo>
                      <a:pt x="2970733" y="2829106"/>
                      <a:pt x="2978677" y="2837122"/>
                      <a:pt x="2988553" y="2837122"/>
                    </a:cubicBezTo>
                    <a:cubicBezTo>
                      <a:pt x="2998429" y="2837122"/>
                      <a:pt x="3006372" y="2829178"/>
                      <a:pt x="3006372" y="2819302"/>
                    </a:cubicBezTo>
                    <a:cubicBezTo>
                      <a:pt x="3006372" y="2818586"/>
                      <a:pt x="3006229" y="2817942"/>
                      <a:pt x="3006158" y="2817227"/>
                    </a:cubicBezTo>
                    <a:lnTo>
                      <a:pt x="3334283" y="2627794"/>
                    </a:lnTo>
                    <a:cubicBezTo>
                      <a:pt x="3336931" y="2640318"/>
                      <a:pt x="3347952" y="2649693"/>
                      <a:pt x="3361263" y="2649693"/>
                    </a:cubicBezTo>
                    <a:cubicBezTo>
                      <a:pt x="3376506" y="2649693"/>
                      <a:pt x="3388816" y="2637312"/>
                      <a:pt x="3388816" y="2622140"/>
                    </a:cubicBezTo>
                    <a:cubicBezTo>
                      <a:pt x="3388816" y="2609330"/>
                      <a:pt x="3380085" y="2598667"/>
                      <a:pt x="3368205" y="2595590"/>
                    </a:cubicBezTo>
                    <a:lnTo>
                      <a:pt x="3368205" y="2177865"/>
                    </a:lnTo>
                    <a:lnTo>
                      <a:pt x="3714365" y="1977984"/>
                    </a:lnTo>
                    <a:cubicBezTo>
                      <a:pt x="3719374" y="1982994"/>
                      <a:pt x="3726316" y="1986143"/>
                      <a:pt x="3733973" y="1986143"/>
                    </a:cubicBezTo>
                    <a:cubicBezTo>
                      <a:pt x="3741631" y="1986143"/>
                      <a:pt x="3748573" y="1982994"/>
                      <a:pt x="3753582" y="1977984"/>
                    </a:cubicBezTo>
                    <a:lnTo>
                      <a:pt x="4089150" y="2171711"/>
                    </a:lnTo>
                    <a:cubicBezTo>
                      <a:pt x="4089079" y="2172426"/>
                      <a:pt x="4088935" y="2173070"/>
                      <a:pt x="4088935" y="2173786"/>
                    </a:cubicBezTo>
                    <a:cubicBezTo>
                      <a:pt x="4088935" y="2183590"/>
                      <a:pt x="4096879" y="2191606"/>
                      <a:pt x="4106755" y="2191606"/>
                    </a:cubicBezTo>
                    <a:cubicBezTo>
                      <a:pt x="4116631" y="2191606"/>
                      <a:pt x="4124575" y="2183662"/>
                      <a:pt x="4124575" y="2173786"/>
                    </a:cubicBezTo>
                    <a:cubicBezTo>
                      <a:pt x="4124575" y="2173070"/>
                      <a:pt x="4124432" y="2172426"/>
                      <a:pt x="4124360" y="2171711"/>
                    </a:cubicBezTo>
                    <a:lnTo>
                      <a:pt x="4486479" y="1962598"/>
                    </a:lnTo>
                    <a:lnTo>
                      <a:pt x="4486479" y="1524119"/>
                    </a:lnTo>
                    <a:lnTo>
                      <a:pt x="4133306" y="1320159"/>
                    </a:lnTo>
                    <a:cubicBezTo>
                      <a:pt x="4133950" y="1317869"/>
                      <a:pt x="4134379" y="1315436"/>
                      <a:pt x="4134379" y="1312931"/>
                    </a:cubicBezTo>
                    <a:cubicBezTo>
                      <a:pt x="4134379" y="1300121"/>
                      <a:pt x="4125648" y="1289458"/>
                      <a:pt x="4113769" y="1286380"/>
                    </a:cubicBezTo>
                    <a:lnTo>
                      <a:pt x="4113769" y="894920"/>
                    </a:lnTo>
                    <a:cubicBezTo>
                      <a:pt x="4120138" y="892200"/>
                      <a:pt x="4124575" y="885903"/>
                      <a:pt x="4124575" y="878532"/>
                    </a:cubicBezTo>
                    <a:cubicBezTo>
                      <a:pt x="4124575" y="877816"/>
                      <a:pt x="4124432" y="877172"/>
                      <a:pt x="4124360" y="876456"/>
                    </a:cubicBezTo>
                    <a:lnTo>
                      <a:pt x="4486479" y="667343"/>
                    </a:lnTo>
                    <a:lnTo>
                      <a:pt x="4486479" y="229079"/>
                    </a:lnTo>
                    <a:close/>
                    <a:moveTo>
                      <a:pt x="1152697" y="883899"/>
                    </a:moveTo>
                    <a:cubicBezTo>
                      <a:pt x="1152697" y="881108"/>
                      <a:pt x="1152124" y="878388"/>
                      <a:pt x="1151337" y="875812"/>
                    </a:cubicBezTo>
                    <a:lnTo>
                      <a:pt x="1497783" y="675788"/>
                    </a:lnTo>
                    <a:lnTo>
                      <a:pt x="1843227" y="875240"/>
                    </a:lnTo>
                    <a:cubicBezTo>
                      <a:pt x="1843084" y="876385"/>
                      <a:pt x="1842869" y="877530"/>
                      <a:pt x="1842869" y="878675"/>
                    </a:cubicBezTo>
                    <a:cubicBezTo>
                      <a:pt x="1842869" y="891485"/>
                      <a:pt x="1851600" y="902148"/>
                      <a:pt x="1863480" y="905225"/>
                    </a:cubicBezTo>
                    <a:lnTo>
                      <a:pt x="1863480" y="1296686"/>
                    </a:lnTo>
                    <a:cubicBezTo>
                      <a:pt x="1857111" y="1299405"/>
                      <a:pt x="1852674" y="1305703"/>
                      <a:pt x="1852674" y="1313074"/>
                    </a:cubicBezTo>
                    <a:cubicBezTo>
                      <a:pt x="1852674" y="1313790"/>
                      <a:pt x="1852817" y="1314434"/>
                      <a:pt x="1852888" y="1315149"/>
                    </a:cubicBezTo>
                    <a:lnTo>
                      <a:pt x="1517249" y="1508947"/>
                    </a:lnTo>
                    <a:cubicBezTo>
                      <a:pt x="1512239" y="1503938"/>
                      <a:pt x="1505369" y="1500860"/>
                      <a:pt x="1497783" y="1500860"/>
                    </a:cubicBezTo>
                    <a:cubicBezTo>
                      <a:pt x="1490197" y="1500860"/>
                      <a:pt x="1483255" y="1503938"/>
                      <a:pt x="1478317" y="1508947"/>
                    </a:cubicBezTo>
                    <a:lnTo>
                      <a:pt x="1143680" y="1315722"/>
                    </a:lnTo>
                    <a:cubicBezTo>
                      <a:pt x="1143823" y="1314863"/>
                      <a:pt x="1143966" y="1314004"/>
                      <a:pt x="1143966" y="1313074"/>
                    </a:cubicBezTo>
                    <a:cubicBezTo>
                      <a:pt x="1143966" y="1305130"/>
                      <a:pt x="1139099" y="1298403"/>
                      <a:pt x="1132158" y="1295612"/>
                    </a:cubicBezTo>
                    <a:lnTo>
                      <a:pt x="1132158" y="910449"/>
                    </a:lnTo>
                    <a:cubicBezTo>
                      <a:pt x="1143966" y="907301"/>
                      <a:pt x="1152768" y="896637"/>
                      <a:pt x="1152768" y="883899"/>
                    </a:cubicBezTo>
                    <a:close/>
                    <a:moveTo>
                      <a:pt x="3333782" y="1313074"/>
                    </a:moveTo>
                    <a:cubicBezTo>
                      <a:pt x="3333782" y="1314362"/>
                      <a:pt x="3333997" y="1315650"/>
                      <a:pt x="3334140" y="1316867"/>
                    </a:cubicBezTo>
                    <a:lnTo>
                      <a:pt x="3008233" y="1505011"/>
                    </a:lnTo>
                    <a:cubicBezTo>
                      <a:pt x="3003224" y="1499930"/>
                      <a:pt x="2996282" y="1496853"/>
                      <a:pt x="2988624" y="1496853"/>
                    </a:cubicBezTo>
                    <a:cubicBezTo>
                      <a:pt x="2980967" y="1496853"/>
                      <a:pt x="2974025" y="1500002"/>
                      <a:pt x="2969016" y="1505011"/>
                    </a:cubicBezTo>
                    <a:lnTo>
                      <a:pt x="2633519" y="1311285"/>
                    </a:lnTo>
                    <a:cubicBezTo>
                      <a:pt x="2632875" y="1304701"/>
                      <a:pt x="2628724" y="1299119"/>
                      <a:pt x="2622927" y="1296614"/>
                    </a:cubicBezTo>
                    <a:lnTo>
                      <a:pt x="2622927" y="905154"/>
                    </a:lnTo>
                    <a:cubicBezTo>
                      <a:pt x="2634736" y="902005"/>
                      <a:pt x="2643467" y="891342"/>
                      <a:pt x="2643467" y="878603"/>
                    </a:cubicBezTo>
                    <a:cubicBezTo>
                      <a:pt x="2643467" y="876170"/>
                      <a:pt x="2643037" y="873880"/>
                      <a:pt x="2642465" y="871590"/>
                    </a:cubicBezTo>
                    <a:lnTo>
                      <a:pt x="2988624" y="671780"/>
                    </a:lnTo>
                    <a:lnTo>
                      <a:pt x="3343730" y="876814"/>
                    </a:lnTo>
                    <a:cubicBezTo>
                      <a:pt x="3343730" y="877458"/>
                      <a:pt x="3343515" y="878031"/>
                      <a:pt x="3343515" y="878675"/>
                    </a:cubicBezTo>
                    <a:cubicBezTo>
                      <a:pt x="3343515" y="886046"/>
                      <a:pt x="3347952" y="892344"/>
                      <a:pt x="3354321" y="895063"/>
                    </a:cubicBezTo>
                    <a:lnTo>
                      <a:pt x="3354321" y="1286523"/>
                    </a:lnTo>
                    <a:cubicBezTo>
                      <a:pt x="3342513" y="1289601"/>
                      <a:pt x="3333710" y="1300335"/>
                      <a:pt x="3333710" y="1313074"/>
                    </a:cubicBezTo>
                    <a:close/>
                    <a:moveTo>
                      <a:pt x="2971091" y="1960665"/>
                    </a:moveTo>
                    <a:lnTo>
                      <a:pt x="2626577" y="2159616"/>
                    </a:lnTo>
                    <a:cubicBezTo>
                      <a:pt x="2623643" y="2157398"/>
                      <a:pt x="2619993" y="2156038"/>
                      <a:pt x="2615986" y="2156038"/>
                    </a:cubicBezTo>
                    <a:cubicBezTo>
                      <a:pt x="2611978" y="2156038"/>
                      <a:pt x="2608400" y="2157398"/>
                      <a:pt x="2605394" y="2159616"/>
                    </a:cubicBezTo>
                    <a:lnTo>
                      <a:pt x="2260880" y="1960737"/>
                    </a:lnTo>
                    <a:cubicBezTo>
                      <a:pt x="2260952" y="1960021"/>
                      <a:pt x="2261095" y="1959377"/>
                      <a:pt x="2261095" y="1958662"/>
                    </a:cubicBezTo>
                    <a:cubicBezTo>
                      <a:pt x="2261095" y="1951290"/>
                      <a:pt x="2256658" y="1944993"/>
                      <a:pt x="2250289" y="1942273"/>
                    </a:cubicBezTo>
                    <a:lnTo>
                      <a:pt x="2250289" y="1551099"/>
                    </a:lnTo>
                    <a:cubicBezTo>
                      <a:pt x="2262097" y="1547950"/>
                      <a:pt x="2270828" y="1537287"/>
                      <a:pt x="2270828" y="1524548"/>
                    </a:cubicBezTo>
                    <a:cubicBezTo>
                      <a:pt x="2270828" y="1523260"/>
                      <a:pt x="2270613" y="1521972"/>
                      <a:pt x="2270470" y="1520756"/>
                    </a:cubicBezTo>
                    <a:lnTo>
                      <a:pt x="2605394" y="1327387"/>
                    </a:lnTo>
                    <a:cubicBezTo>
                      <a:pt x="2608400" y="1329606"/>
                      <a:pt x="2611978" y="1330965"/>
                      <a:pt x="2615986" y="1330965"/>
                    </a:cubicBezTo>
                    <a:cubicBezTo>
                      <a:pt x="2619993" y="1330965"/>
                      <a:pt x="2623643" y="1329606"/>
                      <a:pt x="2626577" y="1327387"/>
                    </a:cubicBezTo>
                    <a:lnTo>
                      <a:pt x="2961501" y="1520756"/>
                    </a:lnTo>
                    <a:cubicBezTo>
                      <a:pt x="2961358" y="1522044"/>
                      <a:pt x="2961143" y="1523260"/>
                      <a:pt x="2961143" y="1524548"/>
                    </a:cubicBezTo>
                    <a:cubicBezTo>
                      <a:pt x="2961143" y="1537359"/>
                      <a:pt x="2969874" y="1548022"/>
                      <a:pt x="2981683" y="1551099"/>
                    </a:cubicBezTo>
                    <a:lnTo>
                      <a:pt x="2981683" y="1942273"/>
                    </a:lnTo>
                    <a:cubicBezTo>
                      <a:pt x="2975313" y="1944993"/>
                      <a:pt x="2970876" y="1951290"/>
                      <a:pt x="2970876" y="1958662"/>
                    </a:cubicBezTo>
                    <a:cubicBezTo>
                      <a:pt x="2970876" y="1959377"/>
                      <a:pt x="2971019" y="1960021"/>
                      <a:pt x="2971091" y="1960737"/>
                    </a:cubicBezTo>
                    <a:close/>
                    <a:moveTo>
                      <a:pt x="1888170" y="1311356"/>
                    </a:moveTo>
                    <a:cubicBezTo>
                      <a:pt x="1887526" y="1304772"/>
                      <a:pt x="1883375" y="1299262"/>
                      <a:pt x="1877578" y="1296757"/>
                    </a:cubicBezTo>
                    <a:lnTo>
                      <a:pt x="1877578" y="905297"/>
                    </a:lnTo>
                    <a:cubicBezTo>
                      <a:pt x="1889387" y="902148"/>
                      <a:pt x="1898118" y="891485"/>
                      <a:pt x="1898118" y="878746"/>
                    </a:cubicBezTo>
                    <a:cubicBezTo>
                      <a:pt x="1898118" y="876313"/>
                      <a:pt x="1897688" y="874023"/>
                      <a:pt x="1897116" y="871733"/>
                    </a:cubicBezTo>
                    <a:lnTo>
                      <a:pt x="2229964" y="679509"/>
                    </a:lnTo>
                    <a:cubicBezTo>
                      <a:pt x="2233256" y="683159"/>
                      <a:pt x="2237908" y="685521"/>
                      <a:pt x="2243204" y="685521"/>
                    </a:cubicBezTo>
                    <a:cubicBezTo>
                      <a:pt x="2248500" y="685521"/>
                      <a:pt x="2253223" y="683159"/>
                      <a:pt x="2256443" y="679509"/>
                    </a:cubicBezTo>
                    <a:lnTo>
                      <a:pt x="2589292" y="871661"/>
                    </a:lnTo>
                    <a:cubicBezTo>
                      <a:pt x="2588719" y="873880"/>
                      <a:pt x="2588290" y="876241"/>
                      <a:pt x="2588290" y="878675"/>
                    </a:cubicBezTo>
                    <a:cubicBezTo>
                      <a:pt x="2588290" y="891485"/>
                      <a:pt x="2597021" y="902148"/>
                      <a:pt x="2608901" y="905225"/>
                    </a:cubicBezTo>
                    <a:lnTo>
                      <a:pt x="2608901" y="1296686"/>
                    </a:lnTo>
                    <a:cubicBezTo>
                      <a:pt x="2603032" y="1299190"/>
                      <a:pt x="2598953" y="1304772"/>
                      <a:pt x="2598309" y="1311356"/>
                    </a:cubicBezTo>
                    <a:lnTo>
                      <a:pt x="2262813" y="1505083"/>
                    </a:lnTo>
                    <a:cubicBezTo>
                      <a:pt x="2257803" y="1500002"/>
                      <a:pt x="2250861" y="1496924"/>
                      <a:pt x="2243204" y="1496924"/>
                    </a:cubicBezTo>
                    <a:cubicBezTo>
                      <a:pt x="2235546" y="1496924"/>
                      <a:pt x="2228605" y="1500073"/>
                      <a:pt x="2223595" y="1505083"/>
                    </a:cubicBezTo>
                    <a:lnTo>
                      <a:pt x="1888098" y="1311356"/>
                    </a:lnTo>
                    <a:close/>
                    <a:moveTo>
                      <a:pt x="4079203" y="1313074"/>
                    </a:moveTo>
                    <a:cubicBezTo>
                      <a:pt x="4079203" y="1314362"/>
                      <a:pt x="4079418" y="1315650"/>
                      <a:pt x="4079560" y="1316867"/>
                    </a:cubicBezTo>
                    <a:lnTo>
                      <a:pt x="3744637" y="1510235"/>
                    </a:lnTo>
                    <a:cubicBezTo>
                      <a:pt x="3741703" y="1508017"/>
                      <a:pt x="3738053" y="1506657"/>
                      <a:pt x="3734045" y="1506657"/>
                    </a:cubicBezTo>
                    <a:cubicBezTo>
                      <a:pt x="3730037" y="1506657"/>
                      <a:pt x="3726388" y="1508017"/>
                      <a:pt x="3723453" y="1510235"/>
                    </a:cubicBezTo>
                    <a:lnTo>
                      <a:pt x="3388529" y="1316867"/>
                    </a:lnTo>
                    <a:cubicBezTo>
                      <a:pt x="3388673" y="1315579"/>
                      <a:pt x="3388887" y="1314362"/>
                      <a:pt x="3388887" y="1313074"/>
                    </a:cubicBezTo>
                    <a:cubicBezTo>
                      <a:pt x="3388887" y="1300264"/>
                      <a:pt x="3380156" y="1289601"/>
                      <a:pt x="3368348" y="1286523"/>
                    </a:cubicBezTo>
                    <a:lnTo>
                      <a:pt x="3368348" y="895063"/>
                    </a:lnTo>
                    <a:cubicBezTo>
                      <a:pt x="3374717" y="892344"/>
                      <a:pt x="3379154" y="886046"/>
                      <a:pt x="3379154" y="878746"/>
                    </a:cubicBezTo>
                    <a:cubicBezTo>
                      <a:pt x="3379154" y="878102"/>
                      <a:pt x="3379011" y="877530"/>
                      <a:pt x="3378940" y="876886"/>
                    </a:cubicBezTo>
                    <a:lnTo>
                      <a:pt x="3714436" y="683159"/>
                    </a:lnTo>
                    <a:cubicBezTo>
                      <a:pt x="3719446" y="688240"/>
                      <a:pt x="3726388" y="691318"/>
                      <a:pt x="3734045" y="691318"/>
                    </a:cubicBezTo>
                    <a:cubicBezTo>
                      <a:pt x="3741703" y="691318"/>
                      <a:pt x="3748644" y="688169"/>
                      <a:pt x="3753654" y="683159"/>
                    </a:cubicBezTo>
                    <a:lnTo>
                      <a:pt x="4089150" y="876886"/>
                    </a:lnTo>
                    <a:cubicBezTo>
                      <a:pt x="4089150" y="877530"/>
                      <a:pt x="4088935" y="878102"/>
                      <a:pt x="4088935" y="878746"/>
                    </a:cubicBezTo>
                    <a:cubicBezTo>
                      <a:pt x="4088935" y="886117"/>
                      <a:pt x="4093372" y="892415"/>
                      <a:pt x="4099742" y="895135"/>
                    </a:cubicBezTo>
                    <a:lnTo>
                      <a:pt x="4099742" y="1286595"/>
                    </a:lnTo>
                    <a:cubicBezTo>
                      <a:pt x="4087933" y="1289744"/>
                      <a:pt x="4079131" y="1300407"/>
                      <a:pt x="4079131" y="1313146"/>
                    </a:cubicBezTo>
                    <a:close/>
                    <a:moveTo>
                      <a:pt x="3350743" y="32133"/>
                    </a:moveTo>
                    <a:cubicBezTo>
                      <a:pt x="3353677" y="34351"/>
                      <a:pt x="3357327" y="35711"/>
                      <a:pt x="3361335" y="35711"/>
                    </a:cubicBezTo>
                    <a:cubicBezTo>
                      <a:pt x="3365342" y="35711"/>
                      <a:pt x="3368992" y="34351"/>
                      <a:pt x="3371926" y="32133"/>
                    </a:cubicBezTo>
                    <a:lnTo>
                      <a:pt x="3708496" y="226432"/>
                    </a:lnTo>
                    <a:cubicBezTo>
                      <a:pt x="3707208" y="229580"/>
                      <a:pt x="3706492" y="233087"/>
                      <a:pt x="3706492" y="236665"/>
                    </a:cubicBezTo>
                    <a:cubicBezTo>
                      <a:pt x="3706492" y="249475"/>
                      <a:pt x="3715223" y="260139"/>
                      <a:pt x="3727103" y="263216"/>
                    </a:cubicBezTo>
                    <a:lnTo>
                      <a:pt x="3727103" y="637071"/>
                    </a:lnTo>
                    <a:cubicBezTo>
                      <a:pt x="3715295" y="640220"/>
                      <a:pt x="3706492" y="650883"/>
                      <a:pt x="3706492" y="663622"/>
                    </a:cubicBezTo>
                    <a:cubicBezTo>
                      <a:pt x="3706492" y="666055"/>
                      <a:pt x="3706922" y="668345"/>
                      <a:pt x="3707494" y="670635"/>
                    </a:cubicBezTo>
                    <a:lnTo>
                      <a:pt x="3371926" y="864362"/>
                    </a:lnTo>
                    <a:cubicBezTo>
                      <a:pt x="3368992" y="862143"/>
                      <a:pt x="3365342" y="860783"/>
                      <a:pt x="3361335" y="860783"/>
                    </a:cubicBezTo>
                    <a:cubicBezTo>
                      <a:pt x="3357327" y="860783"/>
                      <a:pt x="3353677" y="862143"/>
                      <a:pt x="3350743" y="864362"/>
                    </a:cubicBezTo>
                    <a:lnTo>
                      <a:pt x="2995638" y="659328"/>
                    </a:lnTo>
                    <a:lnTo>
                      <a:pt x="2995638" y="254413"/>
                    </a:lnTo>
                    <a:cubicBezTo>
                      <a:pt x="3007446" y="251265"/>
                      <a:pt x="3016177" y="240601"/>
                      <a:pt x="3016177" y="227863"/>
                    </a:cubicBezTo>
                    <a:cubicBezTo>
                      <a:pt x="3016177" y="227004"/>
                      <a:pt x="3016034" y="226217"/>
                      <a:pt x="3015891" y="225358"/>
                    </a:cubicBezTo>
                    <a:lnTo>
                      <a:pt x="3350672" y="32061"/>
                    </a:lnTo>
                    <a:close/>
                    <a:moveTo>
                      <a:pt x="2605322" y="32133"/>
                    </a:moveTo>
                    <a:cubicBezTo>
                      <a:pt x="2608257" y="34351"/>
                      <a:pt x="2611906" y="35711"/>
                      <a:pt x="2615914" y="35711"/>
                    </a:cubicBezTo>
                    <a:cubicBezTo>
                      <a:pt x="2619922" y="35711"/>
                      <a:pt x="2623572" y="34351"/>
                      <a:pt x="2626506" y="32133"/>
                    </a:cubicBezTo>
                    <a:lnTo>
                      <a:pt x="2961287" y="225430"/>
                    </a:lnTo>
                    <a:cubicBezTo>
                      <a:pt x="2961215" y="226288"/>
                      <a:pt x="2961000" y="227076"/>
                      <a:pt x="2961000" y="227934"/>
                    </a:cubicBezTo>
                    <a:cubicBezTo>
                      <a:pt x="2961000" y="240745"/>
                      <a:pt x="2969731" y="251408"/>
                      <a:pt x="2981611" y="254485"/>
                    </a:cubicBezTo>
                    <a:lnTo>
                      <a:pt x="2981611" y="659400"/>
                    </a:lnTo>
                    <a:lnTo>
                      <a:pt x="2635523" y="859209"/>
                    </a:lnTo>
                    <a:cubicBezTo>
                      <a:pt x="2630513" y="854128"/>
                      <a:pt x="2623572" y="851051"/>
                      <a:pt x="2615914" y="851051"/>
                    </a:cubicBezTo>
                    <a:cubicBezTo>
                      <a:pt x="2608257" y="851051"/>
                      <a:pt x="2601315" y="854199"/>
                      <a:pt x="2596305" y="859209"/>
                    </a:cubicBezTo>
                    <a:lnTo>
                      <a:pt x="2260737" y="665483"/>
                    </a:lnTo>
                    <a:cubicBezTo>
                      <a:pt x="2259950" y="659113"/>
                      <a:pt x="2255871" y="653746"/>
                      <a:pt x="2250146" y="651313"/>
                    </a:cubicBezTo>
                    <a:lnTo>
                      <a:pt x="2250146" y="254485"/>
                    </a:lnTo>
                    <a:cubicBezTo>
                      <a:pt x="2261954" y="251336"/>
                      <a:pt x="2270756" y="240673"/>
                      <a:pt x="2270756" y="227934"/>
                    </a:cubicBezTo>
                    <a:cubicBezTo>
                      <a:pt x="2270756" y="227076"/>
                      <a:pt x="2270613" y="226288"/>
                      <a:pt x="2270470" y="225430"/>
                    </a:cubicBezTo>
                    <a:lnTo>
                      <a:pt x="2605251" y="32133"/>
                    </a:lnTo>
                    <a:close/>
                    <a:moveTo>
                      <a:pt x="2236190" y="254485"/>
                    </a:moveTo>
                    <a:lnTo>
                      <a:pt x="2236190" y="651313"/>
                    </a:lnTo>
                    <a:cubicBezTo>
                      <a:pt x="2230465" y="653746"/>
                      <a:pt x="2226386" y="659113"/>
                      <a:pt x="2225599" y="665554"/>
                    </a:cubicBezTo>
                    <a:lnTo>
                      <a:pt x="1890031" y="859281"/>
                    </a:lnTo>
                    <a:cubicBezTo>
                      <a:pt x="1885021" y="854199"/>
                      <a:pt x="1878079" y="851122"/>
                      <a:pt x="1870422" y="851122"/>
                    </a:cubicBezTo>
                    <a:cubicBezTo>
                      <a:pt x="1862764" y="851122"/>
                      <a:pt x="1855823" y="854271"/>
                      <a:pt x="1850813" y="859281"/>
                    </a:cubicBezTo>
                    <a:lnTo>
                      <a:pt x="1504725" y="659471"/>
                    </a:lnTo>
                    <a:lnTo>
                      <a:pt x="1504725" y="261141"/>
                    </a:lnTo>
                    <a:cubicBezTo>
                      <a:pt x="1516533" y="257992"/>
                      <a:pt x="1525336" y="247329"/>
                      <a:pt x="1525336" y="234590"/>
                    </a:cubicBezTo>
                    <a:cubicBezTo>
                      <a:pt x="1525336" y="231656"/>
                      <a:pt x="1524763" y="228865"/>
                      <a:pt x="1523904" y="226145"/>
                    </a:cubicBezTo>
                    <a:lnTo>
                      <a:pt x="1859902" y="32204"/>
                    </a:lnTo>
                    <a:cubicBezTo>
                      <a:pt x="1862836" y="34423"/>
                      <a:pt x="1866486" y="35782"/>
                      <a:pt x="1870493" y="35782"/>
                    </a:cubicBezTo>
                    <a:cubicBezTo>
                      <a:pt x="1874501" y="35782"/>
                      <a:pt x="1878151" y="34423"/>
                      <a:pt x="1881085" y="32204"/>
                    </a:cubicBezTo>
                    <a:lnTo>
                      <a:pt x="2215866" y="225501"/>
                    </a:lnTo>
                    <a:cubicBezTo>
                      <a:pt x="2215794" y="226360"/>
                      <a:pt x="2215580" y="227147"/>
                      <a:pt x="2215580" y="228006"/>
                    </a:cubicBezTo>
                    <a:cubicBezTo>
                      <a:pt x="2215580" y="240816"/>
                      <a:pt x="2224311" y="251479"/>
                      <a:pt x="2236119" y="254557"/>
                    </a:cubicBezTo>
                    <a:close/>
                    <a:moveTo>
                      <a:pt x="732754" y="687095"/>
                    </a:moveTo>
                    <a:cubicBezTo>
                      <a:pt x="737763" y="692176"/>
                      <a:pt x="744705" y="695254"/>
                      <a:pt x="752362" y="695254"/>
                    </a:cubicBezTo>
                    <a:cubicBezTo>
                      <a:pt x="760020" y="695254"/>
                      <a:pt x="766962" y="692105"/>
                      <a:pt x="771971" y="687095"/>
                    </a:cubicBezTo>
                    <a:lnTo>
                      <a:pt x="1098808" y="875812"/>
                    </a:lnTo>
                    <a:cubicBezTo>
                      <a:pt x="1098021" y="878388"/>
                      <a:pt x="1097449" y="881036"/>
                      <a:pt x="1097449" y="883899"/>
                    </a:cubicBezTo>
                    <a:cubicBezTo>
                      <a:pt x="1097449" y="896709"/>
                      <a:pt x="1106180" y="907372"/>
                      <a:pt x="1118059" y="910449"/>
                    </a:cubicBezTo>
                    <a:lnTo>
                      <a:pt x="1118059" y="1295612"/>
                    </a:lnTo>
                    <a:cubicBezTo>
                      <a:pt x="1111118" y="1298403"/>
                      <a:pt x="1106251" y="1305130"/>
                      <a:pt x="1106251" y="1313074"/>
                    </a:cubicBezTo>
                    <a:cubicBezTo>
                      <a:pt x="1106251" y="1314004"/>
                      <a:pt x="1106394" y="1314863"/>
                      <a:pt x="1106537" y="1315722"/>
                    </a:cubicBezTo>
                    <a:lnTo>
                      <a:pt x="771900" y="1508947"/>
                    </a:lnTo>
                    <a:cubicBezTo>
                      <a:pt x="766890" y="1503938"/>
                      <a:pt x="760020" y="1500860"/>
                      <a:pt x="752434" y="1500860"/>
                    </a:cubicBezTo>
                    <a:cubicBezTo>
                      <a:pt x="744848" y="1500860"/>
                      <a:pt x="737906" y="1503938"/>
                      <a:pt x="732968" y="1508947"/>
                    </a:cubicBezTo>
                    <a:lnTo>
                      <a:pt x="398975" y="1316080"/>
                    </a:lnTo>
                    <a:cubicBezTo>
                      <a:pt x="399118" y="1315078"/>
                      <a:pt x="399261" y="1314147"/>
                      <a:pt x="399261" y="1313074"/>
                    </a:cubicBezTo>
                    <a:cubicBezTo>
                      <a:pt x="399261" y="1304772"/>
                      <a:pt x="394037" y="1297759"/>
                      <a:pt x="386737" y="1294896"/>
                    </a:cubicBezTo>
                    <a:lnTo>
                      <a:pt x="386737" y="886905"/>
                    </a:lnTo>
                    <a:lnTo>
                      <a:pt x="732825" y="687095"/>
                    </a:lnTo>
                    <a:close/>
                    <a:moveTo>
                      <a:pt x="14027" y="1532277"/>
                    </a:moveTo>
                    <a:lnTo>
                      <a:pt x="367558" y="1328174"/>
                    </a:lnTo>
                    <a:cubicBezTo>
                      <a:pt x="370921" y="1330894"/>
                      <a:pt x="375072" y="1332540"/>
                      <a:pt x="379724" y="1332540"/>
                    </a:cubicBezTo>
                    <a:cubicBezTo>
                      <a:pt x="384375" y="1332540"/>
                      <a:pt x="388455" y="1330894"/>
                      <a:pt x="391747" y="1328246"/>
                    </a:cubicBezTo>
                    <a:lnTo>
                      <a:pt x="725883" y="1521185"/>
                    </a:lnTo>
                    <a:cubicBezTo>
                      <a:pt x="725239" y="1523475"/>
                      <a:pt x="724810" y="1525908"/>
                      <a:pt x="724810" y="1528413"/>
                    </a:cubicBezTo>
                    <a:cubicBezTo>
                      <a:pt x="724810" y="1541223"/>
                      <a:pt x="733541" y="1551886"/>
                      <a:pt x="745421" y="1554964"/>
                    </a:cubicBezTo>
                    <a:lnTo>
                      <a:pt x="745421" y="1944849"/>
                    </a:lnTo>
                    <a:cubicBezTo>
                      <a:pt x="738765" y="1947497"/>
                      <a:pt x="734042" y="1953795"/>
                      <a:pt x="733612" y="1961310"/>
                    </a:cubicBezTo>
                    <a:lnTo>
                      <a:pt x="379724" y="2165627"/>
                    </a:lnTo>
                    <a:lnTo>
                      <a:pt x="14027" y="1954582"/>
                    </a:lnTo>
                    <a:lnTo>
                      <a:pt x="14027" y="1532277"/>
                    </a:lnTo>
                    <a:close/>
                    <a:moveTo>
                      <a:pt x="405272" y="2614626"/>
                    </a:moveTo>
                    <a:cubicBezTo>
                      <a:pt x="406561" y="2611477"/>
                      <a:pt x="407276" y="2607970"/>
                      <a:pt x="407276" y="2604321"/>
                    </a:cubicBezTo>
                    <a:cubicBezTo>
                      <a:pt x="407276" y="2591511"/>
                      <a:pt x="398545" y="2580847"/>
                      <a:pt x="386665" y="2577770"/>
                    </a:cubicBezTo>
                    <a:lnTo>
                      <a:pt x="386665" y="2181658"/>
                    </a:lnTo>
                    <a:lnTo>
                      <a:pt x="740769" y="1977197"/>
                    </a:lnTo>
                    <a:cubicBezTo>
                      <a:pt x="743989" y="1979702"/>
                      <a:pt x="747997" y="1981276"/>
                      <a:pt x="752362" y="1981276"/>
                    </a:cubicBezTo>
                    <a:cubicBezTo>
                      <a:pt x="756728" y="1981276"/>
                      <a:pt x="760736" y="1979702"/>
                      <a:pt x="763956" y="1977197"/>
                    </a:cubicBezTo>
                    <a:lnTo>
                      <a:pt x="1097878" y="2169993"/>
                    </a:lnTo>
                    <a:cubicBezTo>
                      <a:pt x="1097735" y="2171281"/>
                      <a:pt x="1097520" y="2172498"/>
                      <a:pt x="1097520" y="2173786"/>
                    </a:cubicBezTo>
                    <a:cubicBezTo>
                      <a:pt x="1097520" y="2186596"/>
                      <a:pt x="1106251" y="2197259"/>
                      <a:pt x="1118131" y="2200337"/>
                    </a:cubicBezTo>
                    <a:lnTo>
                      <a:pt x="1118131" y="2577770"/>
                    </a:lnTo>
                    <a:cubicBezTo>
                      <a:pt x="1106323" y="2580919"/>
                      <a:pt x="1097520" y="2591582"/>
                      <a:pt x="1097520" y="2604321"/>
                    </a:cubicBezTo>
                    <a:cubicBezTo>
                      <a:pt x="1097520" y="2607970"/>
                      <a:pt x="1098236" y="2611406"/>
                      <a:pt x="1099524" y="2614626"/>
                    </a:cubicBezTo>
                    <a:lnTo>
                      <a:pt x="752362" y="2815080"/>
                    </a:lnTo>
                    <a:lnTo>
                      <a:pt x="405201" y="2614626"/>
                    </a:lnTo>
                    <a:close/>
                    <a:moveTo>
                      <a:pt x="1125144" y="2146233"/>
                    </a:moveTo>
                    <a:cubicBezTo>
                      <a:pt x="1117487" y="2146233"/>
                      <a:pt x="1110545" y="2149382"/>
                      <a:pt x="1105536" y="2154392"/>
                    </a:cubicBezTo>
                    <a:lnTo>
                      <a:pt x="771184" y="1961381"/>
                    </a:lnTo>
                    <a:cubicBezTo>
                      <a:pt x="770755" y="1953867"/>
                      <a:pt x="766031" y="1947569"/>
                      <a:pt x="759376" y="1944921"/>
                    </a:cubicBezTo>
                    <a:lnTo>
                      <a:pt x="759376" y="1555035"/>
                    </a:lnTo>
                    <a:cubicBezTo>
                      <a:pt x="771184" y="1551886"/>
                      <a:pt x="779986" y="1541223"/>
                      <a:pt x="779986" y="1528485"/>
                    </a:cubicBezTo>
                    <a:cubicBezTo>
                      <a:pt x="779986" y="1525980"/>
                      <a:pt x="779557" y="1523618"/>
                      <a:pt x="778913" y="1521257"/>
                    </a:cubicBezTo>
                    <a:lnTo>
                      <a:pt x="1113694" y="1327959"/>
                    </a:lnTo>
                    <a:cubicBezTo>
                      <a:pt x="1116843" y="1330393"/>
                      <a:pt x="1120779" y="1331896"/>
                      <a:pt x="1125144" y="1331896"/>
                    </a:cubicBezTo>
                    <a:cubicBezTo>
                      <a:pt x="1129510" y="1331896"/>
                      <a:pt x="1133374" y="1330393"/>
                      <a:pt x="1136595" y="1327959"/>
                    </a:cubicBezTo>
                    <a:lnTo>
                      <a:pt x="1471376" y="1521257"/>
                    </a:lnTo>
                    <a:cubicBezTo>
                      <a:pt x="1470731" y="1523547"/>
                      <a:pt x="1470302" y="1525980"/>
                      <a:pt x="1470302" y="1528485"/>
                    </a:cubicBezTo>
                    <a:cubicBezTo>
                      <a:pt x="1470302" y="1541295"/>
                      <a:pt x="1479033" y="1551958"/>
                      <a:pt x="1490913" y="1555035"/>
                    </a:cubicBezTo>
                    <a:lnTo>
                      <a:pt x="1490913" y="1946066"/>
                    </a:lnTo>
                    <a:cubicBezTo>
                      <a:pt x="1485044" y="1948571"/>
                      <a:pt x="1480965" y="1954153"/>
                      <a:pt x="1480321" y="1960737"/>
                    </a:cubicBezTo>
                    <a:lnTo>
                      <a:pt x="1144825" y="2154463"/>
                    </a:lnTo>
                    <a:cubicBezTo>
                      <a:pt x="1139815" y="2149382"/>
                      <a:pt x="1132873" y="2146305"/>
                      <a:pt x="1125216" y="2146305"/>
                    </a:cubicBezTo>
                    <a:close/>
                    <a:moveTo>
                      <a:pt x="1515460" y="1960737"/>
                    </a:moveTo>
                    <a:cubicBezTo>
                      <a:pt x="1514816" y="1954153"/>
                      <a:pt x="1510665" y="1948571"/>
                      <a:pt x="1504868" y="1946066"/>
                    </a:cubicBezTo>
                    <a:lnTo>
                      <a:pt x="1504868" y="1555035"/>
                    </a:lnTo>
                    <a:cubicBezTo>
                      <a:pt x="1516676" y="1551886"/>
                      <a:pt x="1525479" y="1541223"/>
                      <a:pt x="1525479" y="1528485"/>
                    </a:cubicBezTo>
                    <a:cubicBezTo>
                      <a:pt x="1525479" y="1525980"/>
                      <a:pt x="1525049" y="1523618"/>
                      <a:pt x="1524405" y="1521257"/>
                    </a:cubicBezTo>
                    <a:lnTo>
                      <a:pt x="1860117" y="1327459"/>
                    </a:lnTo>
                    <a:cubicBezTo>
                      <a:pt x="1863051" y="1329606"/>
                      <a:pt x="1866700" y="1330965"/>
                      <a:pt x="1870565" y="1330965"/>
                    </a:cubicBezTo>
                    <a:cubicBezTo>
                      <a:pt x="1874430" y="1330965"/>
                      <a:pt x="1878222" y="1329606"/>
                      <a:pt x="1881156" y="1327387"/>
                    </a:cubicBezTo>
                    <a:lnTo>
                      <a:pt x="2216081" y="1520756"/>
                    </a:lnTo>
                    <a:cubicBezTo>
                      <a:pt x="2215938" y="1522044"/>
                      <a:pt x="2215723" y="1523260"/>
                      <a:pt x="2215723" y="1524548"/>
                    </a:cubicBezTo>
                    <a:cubicBezTo>
                      <a:pt x="2215723" y="1537359"/>
                      <a:pt x="2224454" y="1548022"/>
                      <a:pt x="2236333" y="1551099"/>
                    </a:cubicBezTo>
                    <a:lnTo>
                      <a:pt x="2236333" y="1942273"/>
                    </a:lnTo>
                    <a:cubicBezTo>
                      <a:pt x="2229964" y="1944993"/>
                      <a:pt x="2225527" y="1951290"/>
                      <a:pt x="2225527" y="1958590"/>
                    </a:cubicBezTo>
                    <a:cubicBezTo>
                      <a:pt x="2225527" y="1959306"/>
                      <a:pt x="2225670" y="1959950"/>
                      <a:pt x="2225742" y="1960665"/>
                    </a:cubicBezTo>
                    <a:lnTo>
                      <a:pt x="1890174" y="2154392"/>
                    </a:lnTo>
                    <a:cubicBezTo>
                      <a:pt x="1885164" y="2149382"/>
                      <a:pt x="1878222" y="2146233"/>
                      <a:pt x="1870637" y="2146233"/>
                    </a:cubicBezTo>
                    <a:cubicBezTo>
                      <a:pt x="1863051" y="2146233"/>
                      <a:pt x="1856037" y="2149382"/>
                      <a:pt x="1851028" y="2154392"/>
                    </a:cubicBezTo>
                    <a:lnTo>
                      <a:pt x="1515531" y="1960737"/>
                    </a:lnTo>
                    <a:close/>
                    <a:moveTo>
                      <a:pt x="2243204" y="2811287"/>
                    </a:moveTo>
                    <a:lnTo>
                      <a:pt x="1888098" y="2606253"/>
                    </a:lnTo>
                    <a:cubicBezTo>
                      <a:pt x="1888098" y="2605609"/>
                      <a:pt x="1888313" y="2605036"/>
                      <a:pt x="1888313" y="2604392"/>
                    </a:cubicBezTo>
                    <a:cubicBezTo>
                      <a:pt x="1888313" y="2597021"/>
                      <a:pt x="1883876" y="2590723"/>
                      <a:pt x="1877507" y="2588004"/>
                    </a:cubicBezTo>
                    <a:lnTo>
                      <a:pt x="1877507" y="2200408"/>
                    </a:lnTo>
                    <a:cubicBezTo>
                      <a:pt x="1889315" y="2197259"/>
                      <a:pt x="1898118" y="2186596"/>
                      <a:pt x="1898118" y="2173857"/>
                    </a:cubicBezTo>
                    <a:cubicBezTo>
                      <a:pt x="1898118" y="2171353"/>
                      <a:pt x="1897688" y="2168991"/>
                      <a:pt x="1897044" y="2166629"/>
                    </a:cubicBezTo>
                    <a:lnTo>
                      <a:pt x="2232684" y="1972831"/>
                    </a:lnTo>
                    <a:cubicBezTo>
                      <a:pt x="2235618" y="1975050"/>
                      <a:pt x="2239268" y="1976410"/>
                      <a:pt x="2243275" y="1976410"/>
                    </a:cubicBezTo>
                    <a:cubicBezTo>
                      <a:pt x="2247283" y="1976410"/>
                      <a:pt x="2250861" y="1975050"/>
                      <a:pt x="2253867" y="1972831"/>
                    </a:cubicBezTo>
                    <a:lnTo>
                      <a:pt x="2598381" y="2171782"/>
                    </a:lnTo>
                    <a:cubicBezTo>
                      <a:pt x="2598309" y="2172498"/>
                      <a:pt x="2598166" y="2173142"/>
                      <a:pt x="2598166" y="2173857"/>
                    </a:cubicBezTo>
                    <a:cubicBezTo>
                      <a:pt x="2598166" y="2181229"/>
                      <a:pt x="2602603" y="2187455"/>
                      <a:pt x="2608972" y="2190246"/>
                    </a:cubicBezTo>
                    <a:lnTo>
                      <a:pt x="2608972" y="2577842"/>
                    </a:lnTo>
                    <a:cubicBezTo>
                      <a:pt x="2597164" y="2580991"/>
                      <a:pt x="2588361" y="2591654"/>
                      <a:pt x="2588361" y="2604392"/>
                    </a:cubicBezTo>
                    <a:cubicBezTo>
                      <a:pt x="2588361" y="2606825"/>
                      <a:pt x="2588791" y="2609187"/>
                      <a:pt x="2589363" y="2611406"/>
                    </a:cubicBezTo>
                    <a:lnTo>
                      <a:pt x="2243204" y="2811215"/>
                    </a:lnTo>
                    <a:close/>
                    <a:moveTo>
                      <a:pt x="2622927" y="2577842"/>
                    </a:moveTo>
                    <a:lnTo>
                      <a:pt x="2622927" y="2190246"/>
                    </a:lnTo>
                    <a:cubicBezTo>
                      <a:pt x="2629297" y="2187526"/>
                      <a:pt x="2633734" y="2181229"/>
                      <a:pt x="2633734" y="2173857"/>
                    </a:cubicBezTo>
                    <a:cubicBezTo>
                      <a:pt x="2633734" y="2173142"/>
                      <a:pt x="2633591" y="2172498"/>
                      <a:pt x="2633519" y="2171782"/>
                    </a:cubicBezTo>
                    <a:lnTo>
                      <a:pt x="2978033" y="1972831"/>
                    </a:lnTo>
                    <a:cubicBezTo>
                      <a:pt x="2980967" y="1975050"/>
                      <a:pt x="2984617" y="1976410"/>
                      <a:pt x="2988624" y="1976410"/>
                    </a:cubicBezTo>
                    <a:cubicBezTo>
                      <a:pt x="2992632" y="1976410"/>
                      <a:pt x="2996282" y="1975050"/>
                      <a:pt x="2999216" y="1972831"/>
                    </a:cubicBezTo>
                    <a:lnTo>
                      <a:pt x="3354321" y="2177865"/>
                    </a:lnTo>
                    <a:lnTo>
                      <a:pt x="3354321" y="2595590"/>
                    </a:lnTo>
                    <a:cubicBezTo>
                      <a:pt x="3346378" y="2597665"/>
                      <a:pt x="3339937" y="2603176"/>
                      <a:pt x="3336430" y="2610404"/>
                    </a:cubicBezTo>
                    <a:lnTo>
                      <a:pt x="2999216" y="2805132"/>
                    </a:lnTo>
                    <a:cubicBezTo>
                      <a:pt x="2996282" y="2802914"/>
                      <a:pt x="2992632" y="2801554"/>
                      <a:pt x="2988624" y="2801554"/>
                    </a:cubicBezTo>
                    <a:cubicBezTo>
                      <a:pt x="2984617" y="2801554"/>
                      <a:pt x="2980967" y="2802914"/>
                      <a:pt x="2978033" y="2805132"/>
                    </a:cubicBezTo>
                    <a:lnTo>
                      <a:pt x="2642465" y="2611406"/>
                    </a:lnTo>
                    <a:cubicBezTo>
                      <a:pt x="2643037" y="2609116"/>
                      <a:pt x="2643467" y="2606825"/>
                      <a:pt x="2643467" y="2604392"/>
                    </a:cubicBezTo>
                    <a:cubicBezTo>
                      <a:pt x="2643467" y="2591582"/>
                      <a:pt x="2634736" y="2580919"/>
                      <a:pt x="2622856" y="2577842"/>
                    </a:cubicBezTo>
                    <a:close/>
                    <a:moveTo>
                      <a:pt x="3361335" y="2165771"/>
                    </a:moveTo>
                    <a:lnTo>
                      <a:pt x="3006158" y="1960737"/>
                    </a:lnTo>
                    <a:cubicBezTo>
                      <a:pt x="3006229" y="1960021"/>
                      <a:pt x="3006372" y="1959377"/>
                      <a:pt x="3006372" y="1958662"/>
                    </a:cubicBezTo>
                    <a:cubicBezTo>
                      <a:pt x="3006372" y="1951362"/>
                      <a:pt x="3001935" y="1945064"/>
                      <a:pt x="2995566" y="1942345"/>
                    </a:cubicBezTo>
                    <a:lnTo>
                      <a:pt x="2995566" y="1551171"/>
                    </a:lnTo>
                    <a:cubicBezTo>
                      <a:pt x="3007374" y="1548022"/>
                      <a:pt x="3016177" y="1537359"/>
                      <a:pt x="3016177" y="1524620"/>
                    </a:cubicBezTo>
                    <a:cubicBezTo>
                      <a:pt x="3016177" y="1523332"/>
                      <a:pt x="3015962" y="1522044"/>
                      <a:pt x="3015819" y="1520827"/>
                    </a:cubicBezTo>
                    <a:lnTo>
                      <a:pt x="3341726" y="1332683"/>
                    </a:lnTo>
                    <a:cubicBezTo>
                      <a:pt x="3346735" y="1337692"/>
                      <a:pt x="3353677" y="1340841"/>
                      <a:pt x="3361335" y="1340841"/>
                    </a:cubicBezTo>
                    <a:cubicBezTo>
                      <a:pt x="3368992" y="1340841"/>
                      <a:pt x="3375934" y="1337692"/>
                      <a:pt x="3380943" y="1332683"/>
                    </a:cubicBezTo>
                    <a:lnTo>
                      <a:pt x="3716440" y="1526409"/>
                    </a:lnTo>
                    <a:cubicBezTo>
                      <a:pt x="3717084" y="1532993"/>
                      <a:pt x="3721235" y="1538575"/>
                      <a:pt x="3727031" y="1541080"/>
                    </a:cubicBezTo>
                    <a:lnTo>
                      <a:pt x="3727031" y="1932254"/>
                    </a:lnTo>
                    <a:cubicBezTo>
                      <a:pt x="3715223" y="1935403"/>
                      <a:pt x="3706421" y="1946066"/>
                      <a:pt x="3706421" y="1958805"/>
                    </a:cubicBezTo>
                    <a:cubicBezTo>
                      <a:pt x="3706421" y="1961310"/>
                      <a:pt x="3706850" y="1963743"/>
                      <a:pt x="3707494" y="1966033"/>
                    </a:cubicBezTo>
                    <a:lnTo>
                      <a:pt x="3361335" y="2165914"/>
                    </a:lnTo>
                    <a:close/>
                    <a:moveTo>
                      <a:pt x="4472452" y="1532349"/>
                    </a:moveTo>
                    <a:lnTo>
                      <a:pt x="4472452" y="1954654"/>
                    </a:lnTo>
                    <a:lnTo>
                      <a:pt x="4117347" y="2159688"/>
                    </a:lnTo>
                    <a:cubicBezTo>
                      <a:pt x="4114413" y="2157469"/>
                      <a:pt x="4110763" y="2156109"/>
                      <a:pt x="4106755" y="2156109"/>
                    </a:cubicBezTo>
                    <a:cubicBezTo>
                      <a:pt x="4102747" y="2156109"/>
                      <a:pt x="4099098" y="2157469"/>
                      <a:pt x="4096164" y="2159688"/>
                    </a:cubicBezTo>
                    <a:lnTo>
                      <a:pt x="3760595" y="1965961"/>
                    </a:lnTo>
                    <a:cubicBezTo>
                      <a:pt x="3761240" y="1963671"/>
                      <a:pt x="3761669" y="1961238"/>
                      <a:pt x="3761669" y="1958733"/>
                    </a:cubicBezTo>
                    <a:cubicBezTo>
                      <a:pt x="3761669" y="1945923"/>
                      <a:pt x="3752938" y="1935260"/>
                      <a:pt x="3741058" y="1932183"/>
                    </a:cubicBezTo>
                    <a:lnTo>
                      <a:pt x="3741058" y="1541008"/>
                    </a:lnTo>
                    <a:cubicBezTo>
                      <a:pt x="3746927" y="1538504"/>
                      <a:pt x="3751006" y="1532922"/>
                      <a:pt x="3751650" y="1526338"/>
                    </a:cubicBezTo>
                    <a:lnTo>
                      <a:pt x="4087146" y="1332611"/>
                    </a:lnTo>
                    <a:cubicBezTo>
                      <a:pt x="4092156" y="1337692"/>
                      <a:pt x="4099098" y="1340770"/>
                      <a:pt x="4106755" y="1340770"/>
                    </a:cubicBezTo>
                    <a:cubicBezTo>
                      <a:pt x="4114413" y="1340770"/>
                      <a:pt x="4121355" y="1337621"/>
                      <a:pt x="4126364" y="1332611"/>
                    </a:cubicBezTo>
                    <a:lnTo>
                      <a:pt x="4472452" y="1532421"/>
                    </a:lnTo>
                    <a:close/>
                    <a:moveTo>
                      <a:pt x="4472452" y="659471"/>
                    </a:moveTo>
                    <a:lnTo>
                      <a:pt x="4117347" y="864505"/>
                    </a:lnTo>
                    <a:cubicBezTo>
                      <a:pt x="4114413" y="862286"/>
                      <a:pt x="4110763" y="860927"/>
                      <a:pt x="4106755" y="860927"/>
                    </a:cubicBezTo>
                    <a:cubicBezTo>
                      <a:pt x="4102747" y="860927"/>
                      <a:pt x="4099098" y="862286"/>
                      <a:pt x="4096164" y="864505"/>
                    </a:cubicBezTo>
                    <a:lnTo>
                      <a:pt x="3760667" y="670778"/>
                    </a:lnTo>
                    <a:cubicBezTo>
                      <a:pt x="3761240" y="668560"/>
                      <a:pt x="3761669" y="666198"/>
                      <a:pt x="3761669" y="663765"/>
                    </a:cubicBezTo>
                    <a:cubicBezTo>
                      <a:pt x="3761669" y="650955"/>
                      <a:pt x="3752938" y="640292"/>
                      <a:pt x="3741058" y="637214"/>
                    </a:cubicBezTo>
                    <a:lnTo>
                      <a:pt x="3741058" y="263359"/>
                    </a:lnTo>
                    <a:cubicBezTo>
                      <a:pt x="3752867" y="260210"/>
                      <a:pt x="3761669" y="249547"/>
                      <a:pt x="3761669" y="236808"/>
                    </a:cubicBezTo>
                    <a:cubicBezTo>
                      <a:pt x="3761669" y="233159"/>
                      <a:pt x="3760954" y="229724"/>
                      <a:pt x="3759665" y="226575"/>
                    </a:cubicBezTo>
                    <a:lnTo>
                      <a:pt x="4096235" y="32276"/>
                    </a:lnTo>
                    <a:cubicBezTo>
                      <a:pt x="4099169" y="34494"/>
                      <a:pt x="4102819" y="35854"/>
                      <a:pt x="4106827" y="35854"/>
                    </a:cubicBezTo>
                    <a:cubicBezTo>
                      <a:pt x="4110834" y="35854"/>
                      <a:pt x="4114484" y="34494"/>
                      <a:pt x="4117419" y="32276"/>
                    </a:cubicBezTo>
                    <a:lnTo>
                      <a:pt x="4472524" y="237309"/>
                    </a:lnTo>
                    <a:lnTo>
                      <a:pt x="4472524" y="659614"/>
                    </a:lnTo>
                    <a:close/>
                  </a:path>
                </a:pathLst>
              </a:custGeom>
              <a:solidFill>
                <a:srgbClr val="FFFFFF">
                  <a:alpha val="348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27"/>
              <p:cNvSpPr/>
              <p:nvPr/>
            </p:nvSpPr>
            <p:spPr>
              <a:xfrm>
                <a:off x="1005700" y="4705325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545" name="Google Shape;545;p27"/>
              <p:cNvSpPr/>
              <p:nvPr/>
            </p:nvSpPr>
            <p:spPr>
              <a:xfrm>
                <a:off x="132200" y="4443863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546" name="Google Shape;546;p27"/>
              <p:cNvSpPr/>
              <p:nvPr/>
            </p:nvSpPr>
            <p:spPr>
              <a:xfrm>
                <a:off x="1438258" y="4451059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3724600" y="3015924"/>
            <a:ext cx="4706100" cy="12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3724600" y="1633013"/>
            <a:ext cx="1628400" cy="924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>
            <a:spLocks noGrp="1"/>
          </p:cNvSpPr>
          <p:nvPr>
            <p:ph type="pic" idx="3"/>
          </p:nvPr>
        </p:nvSpPr>
        <p:spPr>
          <a:xfrm>
            <a:off x="347900" y="0"/>
            <a:ext cx="3126000" cy="51435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sp>
      <p:grpSp>
        <p:nvGrpSpPr>
          <p:cNvPr id="31" name="Google Shape;31;p3"/>
          <p:cNvGrpSpPr/>
          <p:nvPr/>
        </p:nvGrpSpPr>
        <p:grpSpPr>
          <a:xfrm rot="-5400000">
            <a:off x="8279845" y="4359003"/>
            <a:ext cx="152384" cy="489998"/>
            <a:chOff x="8071907" y="4648400"/>
            <a:chExt cx="328698" cy="1056942"/>
          </a:xfrm>
        </p:grpSpPr>
        <p:sp>
          <p:nvSpPr>
            <p:cNvPr id="32" name="Google Shape;32;p3"/>
            <p:cNvSpPr/>
            <p:nvPr/>
          </p:nvSpPr>
          <p:spPr>
            <a:xfrm>
              <a:off x="8075772" y="5210829"/>
              <a:ext cx="324833" cy="213263"/>
            </a:xfrm>
            <a:custGeom>
              <a:avLst/>
              <a:gdLst/>
              <a:ahLst/>
              <a:cxnLst/>
              <a:rect l="l" t="t" r="r" b="b"/>
              <a:pathLst>
                <a:path w="324833" h="213263" extrusionOk="0">
                  <a:moveTo>
                    <a:pt x="274308" y="72"/>
                  </a:moveTo>
                  <a:cubicBezTo>
                    <a:pt x="294132" y="19824"/>
                    <a:pt x="309661" y="35281"/>
                    <a:pt x="324833" y="50310"/>
                  </a:cubicBezTo>
                  <a:cubicBezTo>
                    <a:pt x="269156" y="105558"/>
                    <a:pt x="214480" y="159733"/>
                    <a:pt x="160520" y="213264"/>
                  </a:cubicBezTo>
                  <a:cubicBezTo>
                    <a:pt x="107991" y="159375"/>
                    <a:pt x="53745" y="103841"/>
                    <a:pt x="0" y="48664"/>
                  </a:cubicBezTo>
                  <a:cubicBezTo>
                    <a:pt x="11021" y="37500"/>
                    <a:pt x="26837" y="21469"/>
                    <a:pt x="46660" y="1431"/>
                  </a:cubicBezTo>
                  <a:cubicBezTo>
                    <a:pt x="83302" y="40434"/>
                    <a:pt x="120229" y="79652"/>
                    <a:pt x="158731" y="120516"/>
                  </a:cubicBezTo>
                  <a:cubicBezTo>
                    <a:pt x="198521" y="79079"/>
                    <a:pt x="235306" y="40649"/>
                    <a:pt x="274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8072695" y="5491936"/>
              <a:ext cx="323759" cy="213406"/>
            </a:xfrm>
            <a:custGeom>
              <a:avLst/>
              <a:gdLst/>
              <a:ahLst/>
              <a:cxnLst/>
              <a:rect l="l" t="t" r="r" b="b"/>
              <a:pathLst>
                <a:path w="323759" h="213406" extrusionOk="0">
                  <a:moveTo>
                    <a:pt x="161307" y="124022"/>
                  </a:moveTo>
                  <a:cubicBezTo>
                    <a:pt x="202743" y="79866"/>
                    <a:pt x="239599" y="40720"/>
                    <a:pt x="277815" y="0"/>
                  </a:cubicBezTo>
                  <a:cubicBezTo>
                    <a:pt x="295993" y="20324"/>
                    <a:pt x="310520" y="36498"/>
                    <a:pt x="323760" y="51240"/>
                  </a:cubicBezTo>
                  <a:cubicBezTo>
                    <a:pt x="270515" y="104341"/>
                    <a:pt x="215554" y="159017"/>
                    <a:pt x="161021" y="213407"/>
                  </a:cubicBezTo>
                  <a:cubicBezTo>
                    <a:pt x="109279" y="160735"/>
                    <a:pt x="55391" y="105844"/>
                    <a:pt x="0" y="49451"/>
                  </a:cubicBezTo>
                  <a:cubicBezTo>
                    <a:pt x="13311" y="37071"/>
                    <a:pt x="29628" y="21970"/>
                    <a:pt x="49523" y="3578"/>
                  </a:cubicBezTo>
                  <a:cubicBezTo>
                    <a:pt x="84733" y="41508"/>
                    <a:pt x="121302" y="80868"/>
                    <a:pt x="161379" y="1240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8075987" y="4930366"/>
              <a:ext cx="321756" cy="213049"/>
            </a:xfrm>
            <a:custGeom>
              <a:avLst/>
              <a:gdLst/>
              <a:ahLst/>
              <a:cxnLst/>
              <a:rect l="l" t="t" r="r" b="b"/>
              <a:pathLst>
                <a:path w="321756" h="213049" extrusionOk="0">
                  <a:moveTo>
                    <a:pt x="72" y="48450"/>
                  </a:moveTo>
                  <a:cubicBezTo>
                    <a:pt x="11808" y="36069"/>
                    <a:pt x="26837" y="20253"/>
                    <a:pt x="45945" y="72"/>
                  </a:cubicBezTo>
                  <a:cubicBezTo>
                    <a:pt x="83659" y="40005"/>
                    <a:pt x="120587" y="79079"/>
                    <a:pt x="159375" y="120158"/>
                  </a:cubicBezTo>
                  <a:cubicBezTo>
                    <a:pt x="198521" y="79222"/>
                    <a:pt x="235234" y="40792"/>
                    <a:pt x="274165" y="0"/>
                  </a:cubicBezTo>
                  <a:cubicBezTo>
                    <a:pt x="292057" y="19609"/>
                    <a:pt x="307157" y="36140"/>
                    <a:pt x="321756" y="52171"/>
                  </a:cubicBezTo>
                  <a:cubicBezTo>
                    <a:pt x="268154" y="105201"/>
                    <a:pt x="213550" y="159232"/>
                    <a:pt x="159232" y="213049"/>
                  </a:cubicBezTo>
                  <a:cubicBezTo>
                    <a:pt x="107634" y="159733"/>
                    <a:pt x="53817" y="104127"/>
                    <a:pt x="0" y="484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8071907" y="4648400"/>
              <a:ext cx="327338" cy="214122"/>
            </a:xfrm>
            <a:custGeom>
              <a:avLst/>
              <a:gdLst/>
              <a:ahLst/>
              <a:cxnLst/>
              <a:rect l="l" t="t" r="r" b="b"/>
              <a:pathLst>
                <a:path w="327338" h="214122" extrusionOk="0">
                  <a:moveTo>
                    <a:pt x="277887" y="0"/>
                  </a:moveTo>
                  <a:cubicBezTo>
                    <a:pt x="298354" y="20539"/>
                    <a:pt x="313240" y="35424"/>
                    <a:pt x="327339" y="49594"/>
                  </a:cubicBezTo>
                  <a:cubicBezTo>
                    <a:pt x="271160" y="104914"/>
                    <a:pt x="215769" y="159375"/>
                    <a:pt x="160162" y="214122"/>
                  </a:cubicBezTo>
                  <a:cubicBezTo>
                    <a:pt x="110139" y="162810"/>
                    <a:pt x="56393" y="107705"/>
                    <a:pt x="0" y="49881"/>
                  </a:cubicBezTo>
                  <a:cubicBezTo>
                    <a:pt x="13955" y="38001"/>
                    <a:pt x="31059" y="23401"/>
                    <a:pt x="50668" y="6727"/>
                  </a:cubicBezTo>
                  <a:cubicBezTo>
                    <a:pt x="84733" y="43153"/>
                    <a:pt x="121589" y="82514"/>
                    <a:pt x="160521" y="124022"/>
                  </a:cubicBezTo>
                  <a:cubicBezTo>
                    <a:pt x="202028" y="80081"/>
                    <a:pt x="239170" y="40863"/>
                    <a:pt x="277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" name="Google Shape;36;p3"/>
          <p:cNvGrpSpPr/>
          <p:nvPr/>
        </p:nvGrpSpPr>
        <p:grpSpPr>
          <a:xfrm>
            <a:off x="6442424" y="-423046"/>
            <a:ext cx="2849799" cy="1667443"/>
            <a:chOff x="6442424" y="-423046"/>
            <a:chExt cx="2849799" cy="1667443"/>
          </a:xfrm>
        </p:grpSpPr>
        <p:grpSp>
          <p:nvGrpSpPr>
            <p:cNvPr id="37" name="Google Shape;37;p3"/>
            <p:cNvGrpSpPr/>
            <p:nvPr/>
          </p:nvGrpSpPr>
          <p:grpSpPr>
            <a:xfrm rot="10800000">
              <a:off x="6442424" y="-423046"/>
              <a:ext cx="2849799" cy="1667443"/>
              <a:chOff x="-1153325" y="4346117"/>
              <a:chExt cx="2849799" cy="1667443"/>
            </a:xfrm>
          </p:grpSpPr>
          <p:pic>
            <p:nvPicPr>
              <p:cNvPr id="38" name="Google Shape;38;p3"/>
              <p:cNvPicPr preferRelativeResize="0"/>
              <p:nvPr/>
            </p:nvPicPr>
            <p:blipFill rotWithShape="1">
              <a:blip r:embed="rId3">
                <a:alphaModFix/>
              </a:blip>
              <a:srcRect b="24975"/>
              <a:stretch/>
            </p:blipFill>
            <p:spPr>
              <a:xfrm>
                <a:off x="-962327" y="4346117"/>
                <a:ext cx="2658801" cy="12515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9" name="Google Shape;39;p3"/>
              <p:cNvSpPr/>
              <p:nvPr/>
            </p:nvSpPr>
            <p:spPr>
              <a:xfrm>
                <a:off x="-1153325" y="4346751"/>
                <a:ext cx="2635848" cy="1666809"/>
              </a:xfrm>
              <a:custGeom>
                <a:avLst/>
                <a:gdLst/>
                <a:ahLst/>
                <a:cxnLst/>
                <a:rect l="l" t="t" r="r" b="b"/>
                <a:pathLst>
                  <a:path w="4486550" h="2837121" extrusionOk="0">
                    <a:moveTo>
                      <a:pt x="4486550" y="229079"/>
                    </a:moveTo>
                    <a:lnTo>
                      <a:pt x="4124432" y="19967"/>
                    </a:lnTo>
                    <a:cubicBezTo>
                      <a:pt x="4124503" y="19251"/>
                      <a:pt x="4124646" y="18607"/>
                      <a:pt x="4124646" y="17891"/>
                    </a:cubicBezTo>
                    <a:cubicBezTo>
                      <a:pt x="4124646" y="8087"/>
                      <a:pt x="4116703" y="72"/>
                      <a:pt x="4106827" y="72"/>
                    </a:cubicBezTo>
                    <a:cubicBezTo>
                      <a:pt x="4096951" y="72"/>
                      <a:pt x="4089007" y="8015"/>
                      <a:pt x="4089007" y="17891"/>
                    </a:cubicBezTo>
                    <a:cubicBezTo>
                      <a:pt x="4089007" y="18607"/>
                      <a:pt x="4089150" y="19251"/>
                      <a:pt x="4089222" y="19967"/>
                    </a:cubicBezTo>
                    <a:lnTo>
                      <a:pt x="3751149" y="215124"/>
                    </a:lnTo>
                    <a:cubicBezTo>
                      <a:pt x="3746426" y="211403"/>
                      <a:pt x="3740557" y="209041"/>
                      <a:pt x="3734117" y="209041"/>
                    </a:cubicBezTo>
                    <a:cubicBezTo>
                      <a:pt x="3727676" y="209041"/>
                      <a:pt x="3721736" y="211331"/>
                      <a:pt x="3717084" y="215124"/>
                    </a:cubicBezTo>
                    <a:lnTo>
                      <a:pt x="3379011" y="19967"/>
                    </a:lnTo>
                    <a:cubicBezTo>
                      <a:pt x="3379083" y="19251"/>
                      <a:pt x="3379226" y="18607"/>
                      <a:pt x="3379226" y="17891"/>
                    </a:cubicBezTo>
                    <a:cubicBezTo>
                      <a:pt x="3379226" y="8087"/>
                      <a:pt x="3371282" y="72"/>
                      <a:pt x="3361406" y="72"/>
                    </a:cubicBezTo>
                    <a:cubicBezTo>
                      <a:pt x="3351530" y="72"/>
                      <a:pt x="3343586" y="8015"/>
                      <a:pt x="3343586" y="17891"/>
                    </a:cubicBezTo>
                    <a:cubicBezTo>
                      <a:pt x="3343586" y="18607"/>
                      <a:pt x="3343730" y="19251"/>
                      <a:pt x="3343801" y="19967"/>
                    </a:cubicBezTo>
                    <a:lnTo>
                      <a:pt x="3011167" y="212047"/>
                    </a:lnTo>
                    <a:cubicBezTo>
                      <a:pt x="3006158" y="204962"/>
                      <a:pt x="2997999" y="200382"/>
                      <a:pt x="2988696" y="200382"/>
                    </a:cubicBezTo>
                    <a:cubicBezTo>
                      <a:pt x="2979393" y="200382"/>
                      <a:pt x="2971234" y="205034"/>
                      <a:pt x="2966225" y="212047"/>
                    </a:cubicBezTo>
                    <a:lnTo>
                      <a:pt x="2633591" y="19967"/>
                    </a:lnTo>
                    <a:cubicBezTo>
                      <a:pt x="2633662" y="19251"/>
                      <a:pt x="2633805" y="18607"/>
                      <a:pt x="2633805" y="17891"/>
                    </a:cubicBezTo>
                    <a:cubicBezTo>
                      <a:pt x="2633805" y="8087"/>
                      <a:pt x="2625862" y="72"/>
                      <a:pt x="2615986" y="72"/>
                    </a:cubicBezTo>
                    <a:cubicBezTo>
                      <a:pt x="2606110" y="72"/>
                      <a:pt x="2598166" y="8015"/>
                      <a:pt x="2598166" y="17891"/>
                    </a:cubicBezTo>
                    <a:cubicBezTo>
                      <a:pt x="2598166" y="18607"/>
                      <a:pt x="2598309" y="19251"/>
                      <a:pt x="2598381" y="19967"/>
                    </a:cubicBezTo>
                    <a:lnTo>
                      <a:pt x="2265747" y="211975"/>
                    </a:lnTo>
                    <a:cubicBezTo>
                      <a:pt x="2260737" y="204962"/>
                      <a:pt x="2252579" y="200310"/>
                      <a:pt x="2243275" y="200310"/>
                    </a:cubicBezTo>
                    <a:cubicBezTo>
                      <a:pt x="2233972" y="200310"/>
                      <a:pt x="2225813" y="204962"/>
                      <a:pt x="2220804" y="211975"/>
                    </a:cubicBezTo>
                    <a:lnTo>
                      <a:pt x="1888170" y="19895"/>
                    </a:lnTo>
                    <a:cubicBezTo>
                      <a:pt x="1888242" y="19179"/>
                      <a:pt x="1888385" y="18535"/>
                      <a:pt x="1888385" y="17820"/>
                    </a:cubicBezTo>
                    <a:cubicBezTo>
                      <a:pt x="1888385" y="8015"/>
                      <a:pt x="1880441" y="0"/>
                      <a:pt x="1870565" y="0"/>
                    </a:cubicBezTo>
                    <a:cubicBezTo>
                      <a:pt x="1860689" y="0"/>
                      <a:pt x="1852745" y="7944"/>
                      <a:pt x="1852745" y="17820"/>
                    </a:cubicBezTo>
                    <a:cubicBezTo>
                      <a:pt x="1852745" y="18535"/>
                      <a:pt x="1852888" y="19179"/>
                      <a:pt x="1852960" y="19895"/>
                    </a:cubicBezTo>
                    <a:lnTo>
                      <a:pt x="1516461" y="214194"/>
                    </a:lnTo>
                    <a:cubicBezTo>
                      <a:pt x="1511524" y="209685"/>
                      <a:pt x="1505083" y="206894"/>
                      <a:pt x="1497855" y="206894"/>
                    </a:cubicBezTo>
                    <a:cubicBezTo>
                      <a:pt x="1482611" y="206894"/>
                      <a:pt x="1470302" y="219275"/>
                      <a:pt x="1470302" y="234447"/>
                    </a:cubicBezTo>
                    <a:cubicBezTo>
                      <a:pt x="1470302" y="247257"/>
                      <a:pt x="1479033" y="257920"/>
                      <a:pt x="1490913" y="260997"/>
                    </a:cubicBezTo>
                    <a:lnTo>
                      <a:pt x="1490913" y="663550"/>
                    </a:lnTo>
                    <a:lnTo>
                      <a:pt x="1144109" y="863789"/>
                    </a:lnTo>
                    <a:cubicBezTo>
                      <a:pt x="1139171" y="859137"/>
                      <a:pt x="1132516" y="856203"/>
                      <a:pt x="1125216" y="856203"/>
                    </a:cubicBezTo>
                    <a:cubicBezTo>
                      <a:pt x="1117916" y="856203"/>
                      <a:pt x="1111261" y="859137"/>
                      <a:pt x="1106323" y="863789"/>
                    </a:cubicBezTo>
                    <a:lnTo>
                      <a:pt x="779056" y="674858"/>
                    </a:lnTo>
                    <a:cubicBezTo>
                      <a:pt x="779700" y="672568"/>
                      <a:pt x="780130" y="670134"/>
                      <a:pt x="780130" y="667630"/>
                    </a:cubicBezTo>
                    <a:cubicBezTo>
                      <a:pt x="780130" y="652386"/>
                      <a:pt x="767749" y="640077"/>
                      <a:pt x="752577" y="640077"/>
                    </a:cubicBezTo>
                    <a:cubicBezTo>
                      <a:pt x="737405" y="640077"/>
                      <a:pt x="725025" y="652458"/>
                      <a:pt x="725025" y="667630"/>
                    </a:cubicBezTo>
                    <a:cubicBezTo>
                      <a:pt x="725025" y="670134"/>
                      <a:pt x="725454" y="672496"/>
                      <a:pt x="726098" y="674858"/>
                    </a:cubicBezTo>
                    <a:lnTo>
                      <a:pt x="372925" y="878746"/>
                    </a:lnTo>
                    <a:lnTo>
                      <a:pt x="372925" y="1294825"/>
                    </a:lnTo>
                    <a:cubicBezTo>
                      <a:pt x="365625" y="1297616"/>
                      <a:pt x="360401" y="1304701"/>
                      <a:pt x="360401" y="1313002"/>
                    </a:cubicBezTo>
                    <a:cubicBezTo>
                      <a:pt x="360401" y="1314004"/>
                      <a:pt x="360544" y="1315006"/>
                      <a:pt x="360687" y="1316008"/>
                    </a:cubicBezTo>
                    <a:lnTo>
                      <a:pt x="0" y="1524191"/>
                    </a:lnTo>
                    <a:lnTo>
                      <a:pt x="0" y="1962669"/>
                    </a:lnTo>
                    <a:lnTo>
                      <a:pt x="372710" y="2177865"/>
                    </a:lnTo>
                    <a:lnTo>
                      <a:pt x="372710" y="2577770"/>
                    </a:lnTo>
                    <a:cubicBezTo>
                      <a:pt x="360902" y="2580919"/>
                      <a:pt x="352100" y="2591582"/>
                      <a:pt x="352100" y="2604321"/>
                    </a:cubicBezTo>
                    <a:cubicBezTo>
                      <a:pt x="352100" y="2619564"/>
                      <a:pt x="364480" y="2631873"/>
                      <a:pt x="379652" y="2631873"/>
                    </a:cubicBezTo>
                    <a:cubicBezTo>
                      <a:pt x="386093" y="2631873"/>
                      <a:pt x="391961" y="2629583"/>
                      <a:pt x="396685" y="2625862"/>
                    </a:cubicBezTo>
                    <a:lnTo>
                      <a:pt x="752362" y="2831182"/>
                    </a:lnTo>
                    <a:lnTo>
                      <a:pt x="1108040" y="2625862"/>
                    </a:lnTo>
                    <a:cubicBezTo>
                      <a:pt x="1112764" y="2629583"/>
                      <a:pt x="1118632" y="2631873"/>
                      <a:pt x="1125073" y="2631873"/>
                    </a:cubicBezTo>
                    <a:cubicBezTo>
                      <a:pt x="1140316" y="2631873"/>
                      <a:pt x="1152625" y="2619493"/>
                      <a:pt x="1152625" y="2604321"/>
                    </a:cubicBezTo>
                    <a:cubicBezTo>
                      <a:pt x="1152625" y="2591511"/>
                      <a:pt x="1143894" y="2580847"/>
                      <a:pt x="1132015" y="2577770"/>
                    </a:cubicBezTo>
                    <a:lnTo>
                      <a:pt x="1132015" y="2200337"/>
                    </a:lnTo>
                    <a:cubicBezTo>
                      <a:pt x="1143823" y="2197188"/>
                      <a:pt x="1152625" y="2186525"/>
                      <a:pt x="1152625" y="2173786"/>
                    </a:cubicBezTo>
                    <a:cubicBezTo>
                      <a:pt x="1152625" y="2171281"/>
                      <a:pt x="1152196" y="2168919"/>
                      <a:pt x="1151552" y="2166558"/>
                    </a:cubicBezTo>
                    <a:lnTo>
                      <a:pt x="1484615" y="1974263"/>
                    </a:lnTo>
                    <a:cubicBezTo>
                      <a:pt x="1487907" y="1977841"/>
                      <a:pt x="1492559" y="1980203"/>
                      <a:pt x="1497783" y="1980203"/>
                    </a:cubicBezTo>
                    <a:cubicBezTo>
                      <a:pt x="1503007" y="1980203"/>
                      <a:pt x="1507659" y="1977912"/>
                      <a:pt x="1510951" y="1974263"/>
                    </a:cubicBezTo>
                    <a:lnTo>
                      <a:pt x="1843943" y="2166558"/>
                    </a:lnTo>
                    <a:cubicBezTo>
                      <a:pt x="1843299" y="2168848"/>
                      <a:pt x="1842869" y="2171281"/>
                      <a:pt x="1842869" y="2173786"/>
                    </a:cubicBezTo>
                    <a:cubicBezTo>
                      <a:pt x="1842869" y="2186596"/>
                      <a:pt x="1851600" y="2197259"/>
                      <a:pt x="1863480" y="2200337"/>
                    </a:cubicBezTo>
                    <a:lnTo>
                      <a:pt x="1863480" y="2587932"/>
                    </a:lnTo>
                    <a:cubicBezTo>
                      <a:pt x="1857111" y="2590652"/>
                      <a:pt x="1852674" y="2596949"/>
                      <a:pt x="1852674" y="2604321"/>
                    </a:cubicBezTo>
                    <a:cubicBezTo>
                      <a:pt x="1852674" y="2614125"/>
                      <a:pt x="1860617" y="2622140"/>
                      <a:pt x="1870493" y="2622140"/>
                    </a:cubicBezTo>
                    <a:cubicBezTo>
                      <a:pt x="1874573" y="2622140"/>
                      <a:pt x="1878294" y="2620709"/>
                      <a:pt x="1881228" y="2618419"/>
                    </a:cubicBezTo>
                    <a:lnTo>
                      <a:pt x="2243204" y="2827389"/>
                    </a:lnTo>
                    <a:lnTo>
                      <a:pt x="2596162" y="2623572"/>
                    </a:lnTo>
                    <a:cubicBezTo>
                      <a:pt x="2601172" y="2628724"/>
                      <a:pt x="2608113" y="2631873"/>
                      <a:pt x="2615842" y="2631873"/>
                    </a:cubicBezTo>
                    <a:cubicBezTo>
                      <a:pt x="2623572" y="2631873"/>
                      <a:pt x="2630513" y="2628653"/>
                      <a:pt x="2635523" y="2623572"/>
                    </a:cubicBezTo>
                    <a:lnTo>
                      <a:pt x="2970948" y="2817227"/>
                    </a:lnTo>
                    <a:cubicBezTo>
                      <a:pt x="2970876" y="2817942"/>
                      <a:pt x="2970733" y="2818586"/>
                      <a:pt x="2970733" y="2819302"/>
                    </a:cubicBezTo>
                    <a:cubicBezTo>
                      <a:pt x="2970733" y="2829106"/>
                      <a:pt x="2978677" y="2837122"/>
                      <a:pt x="2988553" y="2837122"/>
                    </a:cubicBezTo>
                    <a:cubicBezTo>
                      <a:pt x="2998429" y="2837122"/>
                      <a:pt x="3006372" y="2829178"/>
                      <a:pt x="3006372" y="2819302"/>
                    </a:cubicBezTo>
                    <a:cubicBezTo>
                      <a:pt x="3006372" y="2818586"/>
                      <a:pt x="3006229" y="2817942"/>
                      <a:pt x="3006158" y="2817227"/>
                    </a:cubicBezTo>
                    <a:lnTo>
                      <a:pt x="3334283" y="2627794"/>
                    </a:lnTo>
                    <a:cubicBezTo>
                      <a:pt x="3336931" y="2640318"/>
                      <a:pt x="3347952" y="2649693"/>
                      <a:pt x="3361263" y="2649693"/>
                    </a:cubicBezTo>
                    <a:cubicBezTo>
                      <a:pt x="3376506" y="2649693"/>
                      <a:pt x="3388816" y="2637312"/>
                      <a:pt x="3388816" y="2622140"/>
                    </a:cubicBezTo>
                    <a:cubicBezTo>
                      <a:pt x="3388816" y="2609330"/>
                      <a:pt x="3380085" y="2598667"/>
                      <a:pt x="3368205" y="2595590"/>
                    </a:cubicBezTo>
                    <a:lnTo>
                      <a:pt x="3368205" y="2177865"/>
                    </a:lnTo>
                    <a:lnTo>
                      <a:pt x="3714365" y="1977984"/>
                    </a:lnTo>
                    <a:cubicBezTo>
                      <a:pt x="3719374" y="1982994"/>
                      <a:pt x="3726316" y="1986143"/>
                      <a:pt x="3733973" y="1986143"/>
                    </a:cubicBezTo>
                    <a:cubicBezTo>
                      <a:pt x="3741631" y="1986143"/>
                      <a:pt x="3748573" y="1982994"/>
                      <a:pt x="3753582" y="1977984"/>
                    </a:cubicBezTo>
                    <a:lnTo>
                      <a:pt x="4089150" y="2171711"/>
                    </a:lnTo>
                    <a:cubicBezTo>
                      <a:pt x="4089079" y="2172426"/>
                      <a:pt x="4088935" y="2173070"/>
                      <a:pt x="4088935" y="2173786"/>
                    </a:cubicBezTo>
                    <a:cubicBezTo>
                      <a:pt x="4088935" y="2183590"/>
                      <a:pt x="4096879" y="2191606"/>
                      <a:pt x="4106755" y="2191606"/>
                    </a:cubicBezTo>
                    <a:cubicBezTo>
                      <a:pt x="4116631" y="2191606"/>
                      <a:pt x="4124575" y="2183662"/>
                      <a:pt x="4124575" y="2173786"/>
                    </a:cubicBezTo>
                    <a:cubicBezTo>
                      <a:pt x="4124575" y="2173070"/>
                      <a:pt x="4124432" y="2172426"/>
                      <a:pt x="4124360" y="2171711"/>
                    </a:cubicBezTo>
                    <a:lnTo>
                      <a:pt x="4486479" y="1962598"/>
                    </a:lnTo>
                    <a:lnTo>
                      <a:pt x="4486479" y="1524119"/>
                    </a:lnTo>
                    <a:lnTo>
                      <a:pt x="4133306" y="1320159"/>
                    </a:lnTo>
                    <a:cubicBezTo>
                      <a:pt x="4133950" y="1317869"/>
                      <a:pt x="4134379" y="1315436"/>
                      <a:pt x="4134379" y="1312931"/>
                    </a:cubicBezTo>
                    <a:cubicBezTo>
                      <a:pt x="4134379" y="1300121"/>
                      <a:pt x="4125648" y="1289458"/>
                      <a:pt x="4113769" y="1286380"/>
                    </a:cubicBezTo>
                    <a:lnTo>
                      <a:pt x="4113769" y="894920"/>
                    </a:lnTo>
                    <a:cubicBezTo>
                      <a:pt x="4120138" y="892200"/>
                      <a:pt x="4124575" y="885903"/>
                      <a:pt x="4124575" y="878532"/>
                    </a:cubicBezTo>
                    <a:cubicBezTo>
                      <a:pt x="4124575" y="877816"/>
                      <a:pt x="4124432" y="877172"/>
                      <a:pt x="4124360" y="876456"/>
                    </a:cubicBezTo>
                    <a:lnTo>
                      <a:pt x="4486479" y="667343"/>
                    </a:lnTo>
                    <a:lnTo>
                      <a:pt x="4486479" y="229079"/>
                    </a:lnTo>
                    <a:close/>
                    <a:moveTo>
                      <a:pt x="1152697" y="883899"/>
                    </a:moveTo>
                    <a:cubicBezTo>
                      <a:pt x="1152697" y="881108"/>
                      <a:pt x="1152124" y="878388"/>
                      <a:pt x="1151337" y="875812"/>
                    </a:cubicBezTo>
                    <a:lnTo>
                      <a:pt x="1497783" y="675788"/>
                    </a:lnTo>
                    <a:lnTo>
                      <a:pt x="1843227" y="875240"/>
                    </a:lnTo>
                    <a:cubicBezTo>
                      <a:pt x="1843084" y="876385"/>
                      <a:pt x="1842869" y="877530"/>
                      <a:pt x="1842869" y="878675"/>
                    </a:cubicBezTo>
                    <a:cubicBezTo>
                      <a:pt x="1842869" y="891485"/>
                      <a:pt x="1851600" y="902148"/>
                      <a:pt x="1863480" y="905225"/>
                    </a:cubicBezTo>
                    <a:lnTo>
                      <a:pt x="1863480" y="1296686"/>
                    </a:lnTo>
                    <a:cubicBezTo>
                      <a:pt x="1857111" y="1299405"/>
                      <a:pt x="1852674" y="1305703"/>
                      <a:pt x="1852674" y="1313074"/>
                    </a:cubicBezTo>
                    <a:cubicBezTo>
                      <a:pt x="1852674" y="1313790"/>
                      <a:pt x="1852817" y="1314434"/>
                      <a:pt x="1852888" y="1315149"/>
                    </a:cubicBezTo>
                    <a:lnTo>
                      <a:pt x="1517249" y="1508947"/>
                    </a:lnTo>
                    <a:cubicBezTo>
                      <a:pt x="1512239" y="1503938"/>
                      <a:pt x="1505369" y="1500860"/>
                      <a:pt x="1497783" y="1500860"/>
                    </a:cubicBezTo>
                    <a:cubicBezTo>
                      <a:pt x="1490197" y="1500860"/>
                      <a:pt x="1483255" y="1503938"/>
                      <a:pt x="1478317" y="1508947"/>
                    </a:cubicBezTo>
                    <a:lnTo>
                      <a:pt x="1143680" y="1315722"/>
                    </a:lnTo>
                    <a:cubicBezTo>
                      <a:pt x="1143823" y="1314863"/>
                      <a:pt x="1143966" y="1314004"/>
                      <a:pt x="1143966" y="1313074"/>
                    </a:cubicBezTo>
                    <a:cubicBezTo>
                      <a:pt x="1143966" y="1305130"/>
                      <a:pt x="1139099" y="1298403"/>
                      <a:pt x="1132158" y="1295612"/>
                    </a:cubicBezTo>
                    <a:lnTo>
                      <a:pt x="1132158" y="910449"/>
                    </a:lnTo>
                    <a:cubicBezTo>
                      <a:pt x="1143966" y="907301"/>
                      <a:pt x="1152768" y="896637"/>
                      <a:pt x="1152768" y="883899"/>
                    </a:cubicBezTo>
                    <a:close/>
                    <a:moveTo>
                      <a:pt x="3333782" y="1313074"/>
                    </a:moveTo>
                    <a:cubicBezTo>
                      <a:pt x="3333782" y="1314362"/>
                      <a:pt x="3333997" y="1315650"/>
                      <a:pt x="3334140" y="1316867"/>
                    </a:cubicBezTo>
                    <a:lnTo>
                      <a:pt x="3008233" y="1505011"/>
                    </a:lnTo>
                    <a:cubicBezTo>
                      <a:pt x="3003224" y="1499930"/>
                      <a:pt x="2996282" y="1496853"/>
                      <a:pt x="2988624" y="1496853"/>
                    </a:cubicBezTo>
                    <a:cubicBezTo>
                      <a:pt x="2980967" y="1496853"/>
                      <a:pt x="2974025" y="1500002"/>
                      <a:pt x="2969016" y="1505011"/>
                    </a:cubicBezTo>
                    <a:lnTo>
                      <a:pt x="2633519" y="1311285"/>
                    </a:lnTo>
                    <a:cubicBezTo>
                      <a:pt x="2632875" y="1304701"/>
                      <a:pt x="2628724" y="1299119"/>
                      <a:pt x="2622927" y="1296614"/>
                    </a:cubicBezTo>
                    <a:lnTo>
                      <a:pt x="2622927" y="905154"/>
                    </a:lnTo>
                    <a:cubicBezTo>
                      <a:pt x="2634736" y="902005"/>
                      <a:pt x="2643467" y="891342"/>
                      <a:pt x="2643467" y="878603"/>
                    </a:cubicBezTo>
                    <a:cubicBezTo>
                      <a:pt x="2643467" y="876170"/>
                      <a:pt x="2643037" y="873880"/>
                      <a:pt x="2642465" y="871590"/>
                    </a:cubicBezTo>
                    <a:lnTo>
                      <a:pt x="2988624" y="671780"/>
                    </a:lnTo>
                    <a:lnTo>
                      <a:pt x="3343730" y="876814"/>
                    </a:lnTo>
                    <a:cubicBezTo>
                      <a:pt x="3343730" y="877458"/>
                      <a:pt x="3343515" y="878031"/>
                      <a:pt x="3343515" y="878675"/>
                    </a:cubicBezTo>
                    <a:cubicBezTo>
                      <a:pt x="3343515" y="886046"/>
                      <a:pt x="3347952" y="892344"/>
                      <a:pt x="3354321" y="895063"/>
                    </a:cubicBezTo>
                    <a:lnTo>
                      <a:pt x="3354321" y="1286523"/>
                    </a:lnTo>
                    <a:cubicBezTo>
                      <a:pt x="3342513" y="1289601"/>
                      <a:pt x="3333710" y="1300335"/>
                      <a:pt x="3333710" y="1313074"/>
                    </a:cubicBezTo>
                    <a:close/>
                    <a:moveTo>
                      <a:pt x="2971091" y="1960665"/>
                    </a:moveTo>
                    <a:lnTo>
                      <a:pt x="2626577" y="2159616"/>
                    </a:lnTo>
                    <a:cubicBezTo>
                      <a:pt x="2623643" y="2157398"/>
                      <a:pt x="2619993" y="2156038"/>
                      <a:pt x="2615986" y="2156038"/>
                    </a:cubicBezTo>
                    <a:cubicBezTo>
                      <a:pt x="2611978" y="2156038"/>
                      <a:pt x="2608400" y="2157398"/>
                      <a:pt x="2605394" y="2159616"/>
                    </a:cubicBezTo>
                    <a:lnTo>
                      <a:pt x="2260880" y="1960737"/>
                    </a:lnTo>
                    <a:cubicBezTo>
                      <a:pt x="2260952" y="1960021"/>
                      <a:pt x="2261095" y="1959377"/>
                      <a:pt x="2261095" y="1958662"/>
                    </a:cubicBezTo>
                    <a:cubicBezTo>
                      <a:pt x="2261095" y="1951290"/>
                      <a:pt x="2256658" y="1944993"/>
                      <a:pt x="2250289" y="1942273"/>
                    </a:cubicBezTo>
                    <a:lnTo>
                      <a:pt x="2250289" y="1551099"/>
                    </a:lnTo>
                    <a:cubicBezTo>
                      <a:pt x="2262097" y="1547950"/>
                      <a:pt x="2270828" y="1537287"/>
                      <a:pt x="2270828" y="1524548"/>
                    </a:cubicBezTo>
                    <a:cubicBezTo>
                      <a:pt x="2270828" y="1523260"/>
                      <a:pt x="2270613" y="1521972"/>
                      <a:pt x="2270470" y="1520756"/>
                    </a:cubicBezTo>
                    <a:lnTo>
                      <a:pt x="2605394" y="1327387"/>
                    </a:lnTo>
                    <a:cubicBezTo>
                      <a:pt x="2608400" y="1329606"/>
                      <a:pt x="2611978" y="1330965"/>
                      <a:pt x="2615986" y="1330965"/>
                    </a:cubicBezTo>
                    <a:cubicBezTo>
                      <a:pt x="2619993" y="1330965"/>
                      <a:pt x="2623643" y="1329606"/>
                      <a:pt x="2626577" y="1327387"/>
                    </a:cubicBezTo>
                    <a:lnTo>
                      <a:pt x="2961501" y="1520756"/>
                    </a:lnTo>
                    <a:cubicBezTo>
                      <a:pt x="2961358" y="1522044"/>
                      <a:pt x="2961143" y="1523260"/>
                      <a:pt x="2961143" y="1524548"/>
                    </a:cubicBezTo>
                    <a:cubicBezTo>
                      <a:pt x="2961143" y="1537359"/>
                      <a:pt x="2969874" y="1548022"/>
                      <a:pt x="2981683" y="1551099"/>
                    </a:cubicBezTo>
                    <a:lnTo>
                      <a:pt x="2981683" y="1942273"/>
                    </a:lnTo>
                    <a:cubicBezTo>
                      <a:pt x="2975313" y="1944993"/>
                      <a:pt x="2970876" y="1951290"/>
                      <a:pt x="2970876" y="1958662"/>
                    </a:cubicBezTo>
                    <a:cubicBezTo>
                      <a:pt x="2970876" y="1959377"/>
                      <a:pt x="2971019" y="1960021"/>
                      <a:pt x="2971091" y="1960737"/>
                    </a:cubicBezTo>
                    <a:close/>
                    <a:moveTo>
                      <a:pt x="1888170" y="1311356"/>
                    </a:moveTo>
                    <a:cubicBezTo>
                      <a:pt x="1887526" y="1304772"/>
                      <a:pt x="1883375" y="1299262"/>
                      <a:pt x="1877578" y="1296757"/>
                    </a:cubicBezTo>
                    <a:lnTo>
                      <a:pt x="1877578" y="905297"/>
                    </a:lnTo>
                    <a:cubicBezTo>
                      <a:pt x="1889387" y="902148"/>
                      <a:pt x="1898118" y="891485"/>
                      <a:pt x="1898118" y="878746"/>
                    </a:cubicBezTo>
                    <a:cubicBezTo>
                      <a:pt x="1898118" y="876313"/>
                      <a:pt x="1897688" y="874023"/>
                      <a:pt x="1897116" y="871733"/>
                    </a:cubicBezTo>
                    <a:lnTo>
                      <a:pt x="2229964" y="679509"/>
                    </a:lnTo>
                    <a:cubicBezTo>
                      <a:pt x="2233256" y="683159"/>
                      <a:pt x="2237908" y="685521"/>
                      <a:pt x="2243204" y="685521"/>
                    </a:cubicBezTo>
                    <a:cubicBezTo>
                      <a:pt x="2248500" y="685521"/>
                      <a:pt x="2253223" y="683159"/>
                      <a:pt x="2256443" y="679509"/>
                    </a:cubicBezTo>
                    <a:lnTo>
                      <a:pt x="2589292" y="871661"/>
                    </a:lnTo>
                    <a:cubicBezTo>
                      <a:pt x="2588719" y="873880"/>
                      <a:pt x="2588290" y="876241"/>
                      <a:pt x="2588290" y="878675"/>
                    </a:cubicBezTo>
                    <a:cubicBezTo>
                      <a:pt x="2588290" y="891485"/>
                      <a:pt x="2597021" y="902148"/>
                      <a:pt x="2608901" y="905225"/>
                    </a:cubicBezTo>
                    <a:lnTo>
                      <a:pt x="2608901" y="1296686"/>
                    </a:lnTo>
                    <a:cubicBezTo>
                      <a:pt x="2603032" y="1299190"/>
                      <a:pt x="2598953" y="1304772"/>
                      <a:pt x="2598309" y="1311356"/>
                    </a:cubicBezTo>
                    <a:lnTo>
                      <a:pt x="2262813" y="1505083"/>
                    </a:lnTo>
                    <a:cubicBezTo>
                      <a:pt x="2257803" y="1500002"/>
                      <a:pt x="2250861" y="1496924"/>
                      <a:pt x="2243204" y="1496924"/>
                    </a:cubicBezTo>
                    <a:cubicBezTo>
                      <a:pt x="2235546" y="1496924"/>
                      <a:pt x="2228605" y="1500073"/>
                      <a:pt x="2223595" y="1505083"/>
                    </a:cubicBezTo>
                    <a:lnTo>
                      <a:pt x="1888098" y="1311356"/>
                    </a:lnTo>
                    <a:close/>
                    <a:moveTo>
                      <a:pt x="4079203" y="1313074"/>
                    </a:moveTo>
                    <a:cubicBezTo>
                      <a:pt x="4079203" y="1314362"/>
                      <a:pt x="4079418" y="1315650"/>
                      <a:pt x="4079560" y="1316867"/>
                    </a:cubicBezTo>
                    <a:lnTo>
                      <a:pt x="3744637" y="1510235"/>
                    </a:lnTo>
                    <a:cubicBezTo>
                      <a:pt x="3741703" y="1508017"/>
                      <a:pt x="3738053" y="1506657"/>
                      <a:pt x="3734045" y="1506657"/>
                    </a:cubicBezTo>
                    <a:cubicBezTo>
                      <a:pt x="3730037" y="1506657"/>
                      <a:pt x="3726388" y="1508017"/>
                      <a:pt x="3723453" y="1510235"/>
                    </a:cubicBezTo>
                    <a:lnTo>
                      <a:pt x="3388529" y="1316867"/>
                    </a:lnTo>
                    <a:cubicBezTo>
                      <a:pt x="3388673" y="1315579"/>
                      <a:pt x="3388887" y="1314362"/>
                      <a:pt x="3388887" y="1313074"/>
                    </a:cubicBezTo>
                    <a:cubicBezTo>
                      <a:pt x="3388887" y="1300264"/>
                      <a:pt x="3380156" y="1289601"/>
                      <a:pt x="3368348" y="1286523"/>
                    </a:cubicBezTo>
                    <a:lnTo>
                      <a:pt x="3368348" y="895063"/>
                    </a:lnTo>
                    <a:cubicBezTo>
                      <a:pt x="3374717" y="892344"/>
                      <a:pt x="3379154" y="886046"/>
                      <a:pt x="3379154" y="878746"/>
                    </a:cubicBezTo>
                    <a:cubicBezTo>
                      <a:pt x="3379154" y="878102"/>
                      <a:pt x="3379011" y="877530"/>
                      <a:pt x="3378940" y="876886"/>
                    </a:cubicBezTo>
                    <a:lnTo>
                      <a:pt x="3714436" y="683159"/>
                    </a:lnTo>
                    <a:cubicBezTo>
                      <a:pt x="3719446" y="688240"/>
                      <a:pt x="3726388" y="691318"/>
                      <a:pt x="3734045" y="691318"/>
                    </a:cubicBezTo>
                    <a:cubicBezTo>
                      <a:pt x="3741703" y="691318"/>
                      <a:pt x="3748644" y="688169"/>
                      <a:pt x="3753654" y="683159"/>
                    </a:cubicBezTo>
                    <a:lnTo>
                      <a:pt x="4089150" y="876886"/>
                    </a:lnTo>
                    <a:cubicBezTo>
                      <a:pt x="4089150" y="877530"/>
                      <a:pt x="4088935" y="878102"/>
                      <a:pt x="4088935" y="878746"/>
                    </a:cubicBezTo>
                    <a:cubicBezTo>
                      <a:pt x="4088935" y="886117"/>
                      <a:pt x="4093372" y="892415"/>
                      <a:pt x="4099742" y="895135"/>
                    </a:cubicBezTo>
                    <a:lnTo>
                      <a:pt x="4099742" y="1286595"/>
                    </a:lnTo>
                    <a:cubicBezTo>
                      <a:pt x="4087933" y="1289744"/>
                      <a:pt x="4079131" y="1300407"/>
                      <a:pt x="4079131" y="1313146"/>
                    </a:cubicBezTo>
                    <a:close/>
                    <a:moveTo>
                      <a:pt x="3350743" y="32133"/>
                    </a:moveTo>
                    <a:cubicBezTo>
                      <a:pt x="3353677" y="34351"/>
                      <a:pt x="3357327" y="35711"/>
                      <a:pt x="3361335" y="35711"/>
                    </a:cubicBezTo>
                    <a:cubicBezTo>
                      <a:pt x="3365342" y="35711"/>
                      <a:pt x="3368992" y="34351"/>
                      <a:pt x="3371926" y="32133"/>
                    </a:cubicBezTo>
                    <a:lnTo>
                      <a:pt x="3708496" y="226432"/>
                    </a:lnTo>
                    <a:cubicBezTo>
                      <a:pt x="3707208" y="229580"/>
                      <a:pt x="3706492" y="233087"/>
                      <a:pt x="3706492" y="236665"/>
                    </a:cubicBezTo>
                    <a:cubicBezTo>
                      <a:pt x="3706492" y="249475"/>
                      <a:pt x="3715223" y="260139"/>
                      <a:pt x="3727103" y="263216"/>
                    </a:cubicBezTo>
                    <a:lnTo>
                      <a:pt x="3727103" y="637071"/>
                    </a:lnTo>
                    <a:cubicBezTo>
                      <a:pt x="3715295" y="640220"/>
                      <a:pt x="3706492" y="650883"/>
                      <a:pt x="3706492" y="663622"/>
                    </a:cubicBezTo>
                    <a:cubicBezTo>
                      <a:pt x="3706492" y="666055"/>
                      <a:pt x="3706922" y="668345"/>
                      <a:pt x="3707494" y="670635"/>
                    </a:cubicBezTo>
                    <a:lnTo>
                      <a:pt x="3371926" y="864362"/>
                    </a:lnTo>
                    <a:cubicBezTo>
                      <a:pt x="3368992" y="862143"/>
                      <a:pt x="3365342" y="860783"/>
                      <a:pt x="3361335" y="860783"/>
                    </a:cubicBezTo>
                    <a:cubicBezTo>
                      <a:pt x="3357327" y="860783"/>
                      <a:pt x="3353677" y="862143"/>
                      <a:pt x="3350743" y="864362"/>
                    </a:cubicBezTo>
                    <a:lnTo>
                      <a:pt x="2995638" y="659328"/>
                    </a:lnTo>
                    <a:lnTo>
                      <a:pt x="2995638" y="254413"/>
                    </a:lnTo>
                    <a:cubicBezTo>
                      <a:pt x="3007446" y="251265"/>
                      <a:pt x="3016177" y="240601"/>
                      <a:pt x="3016177" y="227863"/>
                    </a:cubicBezTo>
                    <a:cubicBezTo>
                      <a:pt x="3016177" y="227004"/>
                      <a:pt x="3016034" y="226217"/>
                      <a:pt x="3015891" y="225358"/>
                    </a:cubicBezTo>
                    <a:lnTo>
                      <a:pt x="3350672" y="32061"/>
                    </a:lnTo>
                    <a:close/>
                    <a:moveTo>
                      <a:pt x="2605322" y="32133"/>
                    </a:moveTo>
                    <a:cubicBezTo>
                      <a:pt x="2608257" y="34351"/>
                      <a:pt x="2611906" y="35711"/>
                      <a:pt x="2615914" y="35711"/>
                    </a:cubicBezTo>
                    <a:cubicBezTo>
                      <a:pt x="2619922" y="35711"/>
                      <a:pt x="2623572" y="34351"/>
                      <a:pt x="2626506" y="32133"/>
                    </a:cubicBezTo>
                    <a:lnTo>
                      <a:pt x="2961287" y="225430"/>
                    </a:lnTo>
                    <a:cubicBezTo>
                      <a:pt x="2961215" y="226288"/>
                      <a:pt x="2961000" y="227076"/>
                      <a:pt x="2961000" y="227934"/>
                    </a:cubicBezTo>
                    <a:cubicBezTo>
                      <a:pt x="2961000" y="240745"/>
                      <a:pt x="2969731" y="251408"/>
                      <a:pt x="2981611" y="254485"/>
                    </a:cubicBezTo>
                    <a:lnTo>
                      <a:pt x="2981611" y="659400"/>
                    </a:lnTo>
                    <a:lnTo>
                      <a:pt x="2635523" y="859209"/>
                    </a:lnTo>
                    <a:cubicBezTo>
                      <a:pt x="2630513" y="854128"/>
                      <a:pt x="2623572" y="851051"/>
                      <a:pt x="2615914" y="851051"/>
                    </a:cubicBezTo>
                    <a:cubicBezTo>
                      <a:pt x="2608257" y="851051"/>
                      <a:pt x="2601315" y="854199"/>
                      <a:pt x="2596305" y="859209"/>
                    </a:cubicBezTo>
                    <a:lnTo>
                      <a:pt x="2260737" y="665483"/>
                    </a:lnTo>
                    <a:cubicBezTo>
                      <a:pt x="2259950" y="659113"/>
                      <a:pt x="2255871" y="653746"/>
                      <a:pt x="2250146" y="651313"/>
                    </a:cubicBezTo>
                    <a:lnTo>
                      <a:pt x="2250146" y="254485"/>
                    </a:lnTo>
                    <a:cubicBezTo>
                      <a:pt x="2261954" y="251336"/>
                      <a:pt x="2270756" y="240673"/>
                      <a:pt x="2270756" y="227934"/>
                    </a:cubicBezTo>
                    <a:cubicBezTo>
                      <a:pt x="2270756" y="227076"/>
                      <a:pt x="2270613" y="226288"/>
                      <a:pt x="2270470" y="225430"/>
                    </a:cubicBezTo>
                    <a:lnTo>
                      <a:pt x="2605251" y="32133"/>
                    </a:lnTo>
                    <a:close/>
                    <a:moveTo>
                      <a:pt x="2236190" y="254485"/>
                    </a:moveTo>
                    <a:lnTo>
                      <a:pt x="2236190" y="651313"/>
                    </a:lnTo>
                    <a:cubicBezTo>
                      <a:pt x="2230465" y="653746"/>
                      <a:pt x="2226386" y="659113"/>
                      <a:pt x="2225599" y="665554"/>
                    </a:cubicBezTo>
                    <a:lnTo>
                      <a:pt x="1890031" y="859281"/>
                    </a:lnTo>
                    <a:cubicBezTo>
                      <a:pt x="1885021" y="854199"/>
                      <a:pt x="1878079" y="851122"/>
                      <a:pt x="1870422" y="851122"/>
                    </a:cubicBezTo>
                    <a:cubicBezTo>
                      <a:pt x="1862764" y="851122"/>
                      <a:pt x="1855823" y="854271"/>
                      <a:pt x="1850813" y="859281"/>
                    </a:cubicBezTo>
                    <a:lnTo>
                      <a:pt x="1504725" y="659471"/>
                    </a:lnTo>
                    <a:lnTo>
                      <a:pt x="1504725" y="261141"/>
                    </a:lnTo>
                    <a:cubicBezTo>
                      <a:pt x="1516533" y="257992"/>
                      <a:pt x="1525336" y="247329"/>
                      <a:pt x="1525336" y="234590"/>
                    </a:cubicBezTo>
                    <a:cubicBezTo>
                      <a:pt x="1525336" y="231656"/>
                      <a:pt x="1524763" y="228865"/>
                      <a:pt x="1523904" y="226145"/>
                    </a:cubicBezTo>
                    <a:lnTo>
                      <a:pt x="1859902" y="32204"/>
                    </a:lnTo>
                    <a:cubicBezTo>
                      <a:pt x="1862836" y="34423"/>
                      <a:pt x="1866486" y="35782"/>
                      <a:pt x="1870493" y="35782"/>
                    </a:cubicBezTo>
                    <a:cubicBezTo>
                      <a:pt x="1874501" y="35782"/>
                      <a:pt x="1878151" y="34423"/>
                      <a:pt x="1881085" y="32204"/>
                    </a:cubicBezTo>
                    <a:lnTo>
                      <a:pt x="2215866" y="225501"/>
                    </a:lnTo>
                    <a:cubicBezTo>
                      <a:pt x="2215794" y="226360"/>
                      <a:pt x="2215580" y="227147"/>
                      <a:pt x="2215580" y="228006"/>
                    </a:cubicBezTo>
                    <a:cubicBezTo>
                      <a:pt x="2215580" y="240816"/>
                      <a:pt x="2224311" y="251479"/>
                      <a:pt x="2236119" y="254557"/>
                    </a:cubicBezTo>
                    <a:close/>
                    <a:moveTo>
                      <a:pt x="732754" y="687095"/>
                    </a:moveTo>
                    <a:cubicBezTo>
                      <a:pt x="737763" y="692176"/>
                      <a:pt x="744705" y="695254"/>
                      <a:pt x="752362" y="695254"/>
                    </a:cubicBezTo>
                    <a:cubicBezTo>
                      <a:pt x="760020" y="695254"/>
                      <a:pt x="766962" y="692105"/>
                      <a:pt x="771971" y="687095"/>
                    </a:cubicBezTo>
                    <a:lnTo>
                      <a:pt x="1098808" y="875812"/>
                    </a:lnTo>
                    <a:cubicBezTo>
                      <a:pt x="1098021" y="878388"/>
                      <a:pt x="1097449" y="881036"/>
                      <a:pt x="1097449" y="883899"/>
                    </a:cubicBezTo>
                    <a:cubicBezTo>
                      <a:pt x="1097449" y="896709"/>
                      <a:pt x="1106180" y="907372"/>
                      <a:pt x="1118059" y="910449"/>
                    </a:cubicBezTo>
                    <a:lnTo>
                      <a:pt x="1118059" y="1295612"/>
                    </a:lnTo>
                    <a:cubicBezTo>
                      <a:pt x="1111118" y="1298403"/>
                      <a:pt x="1106251" y="1305130"/>
                      <a:pt x="1106251" y="1313074"/>
                    </a:cubicBezTo>
                    <a:cubicBezTo>
                      <a:pt x="1106251" y="1314004"/>
                      <a:pt x="1106394" y="1314863"/>
                      <a:pt x="1106537" y="1315722"/>
                    </a:cubicBezTo>
                    <a:lnTo>
                      <a:pt x="771900" y="1508947"/>
                    </a:lnTo>
                    <a:cubicBezTo>
                      <a:pt x="766890" y="1503938"/>
                      <a:pt x="760020" y="1500860"/>
                      <a:pt x="752434" y="1500860"/>
                    </a:cubicBezTo>
                    <a:cubicBezTo>
                      <a:pt x="744848" y="1500860"/>
                      <a:pt x="737906" y="1503938"/>
                      <a:pt x="732968" y="1508947"/>
                    </a:cubicBezTo>
                    <a:lnTo>
                      <a:pt x="398975" y="1316080"/>
                    </a:lnTo>
                    <a:cubicBezTo>
                      <a:pt x="399118" y="1315078"/>
                      <a:pt x="399261" y="1314147"/>
                      <a:pt x="399261" y="1313074"/>
                    </a:cubicBezTo>
                    <a:cubicBezTo>
                      <a:pt x="399261" y="1304772"/>
                      <a:pt x="394037" y="1297759"/>
                      <a:pt x="386737" y="1294896"/>
                    </a:cubicBezTo>
                    <a:lnTo>
                      <a:pt x="386737" y="886905"/>
                    </a:lnTo>
                    <a:lnTo>
                      <a:pt x="732825" y="687095"/>
                    </a:lnTo>
                    <a:close/>
                    <a:moveTo>
                      <a:pt x="14027" y="1532277"/>
                    </a:moveTo>
                    <a:lnTo>
                      <a:pt x="367558" y="1328174"/>
                    </a:lnTo>
                    <a:cubicBezTo>
                      <a:pt x="370921" y="1330894"/>
                      <a:pt x="375072" y="1332540"/>
                      <a:pt x="379724" y="1332540"/>
                    </a:cubicBezTo>
                    <a:cubicBezTo>
                      <a:pt x="384375" y="1332540"/>
                      <a:pt x="388455" y="1330894"/>
                      <a:pt x="391747" y="1328246"/>
                    </a:cubicBezTo>
                    <a:lnTo>
                      <a:pt x="725883" y="1521185"/>
                    </a:lnTo>
                    <a:cubicBezTo>
                      <a:pt x="725239" y="1523475"/>
                      <a:pt x="724810" y="1525908"/>
                      <a:pt x="724810" y="1528413"/>
                    </a:cubicBezTo>
                    <a:cubicBezTo>
                      <a:pt x="724810" y="1541223"/>
                      <a:pt x="733541" y="1551886"/>
                      <a:pt x="745421" y="1554964"/>
                    </a:cubicBezTo>
                    <a:lnTo>
                      <a:pt x="745421" y="1944849"/>
                    </a:lnTo>
                    <a:cubicBezTo>
                      <a:pt x="738765" y="1947497"/>
                      <a:pt x="734042" y="1953795"/>
                      <a:pt x="733612" y="1961310"/>
                    </a:cubicBezTo>
                    <a:lnTo>
                      <a:pt x="379724" y="2165627"/>
                    </a:lnTo>
                    <a:lnTo>
                      <a:pt x="14027" y="1954582"/>
                    </a:lnTo>
                    <a:lnTo>
                      <a:pt x="14027" y="1532277"/>
                    </a:lnTo>
                    <a:close/>
                    <a:moveTo>
                      <a:pt x="405272" y="2614626"/>
                    </a:moveTo>
                    <a:cubicBezTo>
                      <a:pt x="406561" y="2611477"/>
                      <a:pt x="407276" y="2607970"/>
                      <a:pt x="407276" y="2604321"/>
                    </a:cubicBezTo>
                    <a:cubicBezTo>
                      <a:pt x="407276" y="2591511"/>
                      <a:pt x="398545" y="2580847"/>
                      <a:pt x="386665" y="2577770"/>
                    </a:cubicBezTo>
                    <a:lnTo>
                      <a:pt x="386665" y="2181658"/>
                    </a:lnTo>
                    <a:lnTo>
                      <a:pt x="740769" y="1977197"/>
                    </a:lnTo>
                    <a:cubicBezTo>
                      <a:pt x="743989" y="1979702"/>
                      <a:pt x="747997" y="1981276"/>
                      <a:pt x="752362" y="1981276"/>
                    </a:cubicBezTo>
                    <a:cubicBezTo>
                      <a:pt x="756728" y="1981276"/>
                      <a:pt x="760736" y="1979702"/>
                      <a:pt x="763956" y="1977197"/>
                    </a:cubicBezTo>
                    <a:lnTo>
                      <a:pt x="1097878" y="2169993"/>
                    </a:lnTo>
                    <a:cubicBezTo>
                      <a:pt x="1097735" y="2171281"/>
                      <a:pt x="1097520" y="2172498"/>
                      <a:pt x="1097520" y="2173786"/>
                    </a:cubicBezTo>
                    <a:cubicBezTo>
                      <a:pt x="1097520" y="2186596"/>
                      <a:pt x="1106251" y="2197259"/>
                      <a:pt x="1118131" y="2200337"/>
                    </a:cubicBezTo>
                    <a:lnTo>
                      <a:pt x="1118131" y="2577770"/>
                    </a:lnTo>
                    <a:cubicBezTo>
                      <a:pt x="1106323" y="2580919"/>
                      <a:pt x="1097520" y="2591582"/>
                      <a:pt x="1097520" y="2604321"/>
                    </a:cubicBezTo>
                    <a:cubicBezTo>
                      <a:pt x="1097520" y="2607970"/>
                      <a:pt x="1098236" y="2611406"/>
                      <a:pt x="1099524" y="2614626"/>
                    </a:cubicBezTo>
                    <a:lnTo>
                      <a:pt x="752362" y="2815080"/>
                    </a:lnTo>
                    <a:lnTo>
                      <a:pt x="405201" y="2614626"/>
                    </a:lnTo>
                    <a:close/>
                    <a:moveTo>
                      <a:pt x="1125144" y="2146233"/>
                    </a:moveTo>
                    <a:cubicBezTo>
                      <a:pt x="1117487" y="2146233"/>
                      <a:pt x="1110545" y="2149382"/>
                      <a:pt x="1105536" y="2154392"/>
                    </a:cubicBezTo>
                    <a:lnTo>
                      <a:pt x="771184" y="1961381"/>
                    </a:lnTo>
                    <a:cubicBezTo>
                      <a:pt x="770755" y="1953867"/>
                      <a:pt x="766031" y="1947569"/>
                      <a:pt x="759376" y="1944921"/>
                    </a:cubicBezTo>
                    <a:lnTo>
                      <a:pt x="759376" y="1555035"/>
                    </a:lnTo>
                    <a:cubicBezTo>
                      <a:pt x="771184" y="1551886"/>
                      <a:pt x="779986" y="1541223"/>
                      <a:pt x="779986" y="1528485"/>
                    </a:cubicBezTo>
                    <a:cubicBezTo>
                      <a:pt x="779986" y="1525980"/>
                      <a:pt x="779557" y="1523618"/>
                      <a:pt x="778913" y="1521257"/>
                    </a:cubicBezTo>
                    <a:lnTo>
                      <a:pt x="1113694" y="1327959"/>
                    </a:lnTo>
                    <a:cubicBezTo>
                      <a:pt x="1116843" y="1330393"/>
                      <a:pt x="1120779" y="1331896"/>
                      <a:pt x="1125144" y="1331896"/>
                    </a:cubicBezTo>
                    <a:cubicBezTo>
                      <a:pt x="1129510" y="1331896"/>
                      <a:pt x="1133374" y="1330393"/>
                      <a:pt x="1136595" y="1327959"/>
                    </a:cubicBezTo>
                    <a:lnTo>
                      <a:pt x="1471376" y="1521257"/>
                    </a:lnTo>
                    <a:cubicBezTo>
                      <a:pt x="1470731" y="1523547"/>
                      <a:pt x="1470302" y="1525980"/>
                      <a:pt x="1470302" y="1528485"/>
                    </a:cubicBezTo>
                    <a:cubicBezTo>
                      <a:pt x="1470302" y="1541295"/>
                      <a:pt x="1479033" y="1551958"/>
                      <a:pt x="1490913" y="1555035"/>
                    </a:cubicBezTo>
                    <a:lnTo>
                      <a:pt x="1490913" y="1946066"/>
                    </a:lnTo>
                    <a:cubicBezTo>
                      <a:pt x="1485044" y="1948571"/>
                      <a:pt x="1480965" y="1954153"/>
                      <a:pt x="1480321" y="1960737"/>
                    </a:cubicBezTo>
                    <a:lnTo>
                      <a:pt x="1144825" y="2154463"/>
                    </a:lnTo>
                    <a:cubicBezTo>
                      <a:pt x="1139815" y="2149382"/>
                      <a:pt x="1132873" y="2146305"/>
                      <a:pt x="1125216" y="2146305"/>
                    </a:cubicBezTo>
                    <a:close/>
                    <a:moveTo>
                      <a:pt x="1515460" y="1960737"/>
                    </a:moveTo>
                    <a:cubicBezTo>
                      <a:pt x="1514816" y="1954153"/>
                      <a:pt x="1510665" y="1948571"/>
                      <a:pt x="1504868" y="1946066"/>
                    </a:cubicBezTo>
                    <a:lnTo>
                      <a:pt x="1504868" y="1555035"/>
                    </a:lnTo>
                    <a:cubicBezTo>
                      <a:pt x="1516676" y="1551886"/>
                      <a:pt x="1525479" y="1541223"/>
                      <a:pt x="1525479" y="1528485"/>
                    </a:cubicBezTo>
                    <a:cubicBezTo>
                      <a:pt x="1525479" y="1525980"/>
                      <a:pt x="1525049" y="1523618"/>
                      <a:pt x="1524405" y="1521257"/>
                    </a:cubicBezTo>
                    <a:lnTo>
                      <a:pt x="1860117" y="1327459"/>
                    </a:lnTo>
                    <a:cubicBezTo>
                      <a:pt x="1863051" y="1329606"/>
                      <a:pt x="1866700" y="1330965"/>
                      <a:pt x="1870565" y="1330965"/>
                    </a:cubicBezTo>
                    <a:cubicBezTo>
                      <a:pt x="1874430" y="1330965"/>
                      <a:pt x="1878222" y="1329606"/>
                      <a:pt x="1881156" y="1327387"/>
                    </a:cubicBezTo>
                    <a:lnTo>
                      <a:pt x="2216081" y="1520756"/>
                    </a:lnTo>
                    <a:cubicBezTo>
                      <a:pt x="2215938" y="1522044"/>
                      <a:pt x="2215723" y="1523260"/>
                      <a:pt x="2215723" y="1524548"/>
                    </a:cubicBezTo>
                    <a:cubicBezTo>
                      <a:pt x="2215723" y="1537359"/>
                      <a:pt x="2224454" y="1548022"/>
                      <a:pt x="2236333" y="1551099"/>
                    </a:cubicBezTo>
                    <a:lnTo>
                      <a:pt x="2236333" y="1942273"/>
                    </a:lnTo>
                    <a:cubicBezTo>
                      <a:pt x="2229964" y="1944993"/>
                      <a:pt x="2225527" y="1951290"/>
                      <a:pt x="2225527" y="1958590"/>
                    </a:cubicBezTo>
                    <a:cubicBezTo>
                      <a:pt x="2225527" y="1959306"/>
                      <a:pt x="2225670" y="1959950"/>
                      <a:pt x="2225742" y="1960665"/>
                    </a:cubicBezTo>
                    <a:lnTo>
                      <a:pt x="1890174" y="2154392"/>
                    </a:lnTo>
                    <a:cubicBezTo>
                      <a:pt x="1885164" y="2149382"/>
                      <a:pt x="1878222" y="2146233"/>
                      <a:pt x="1870637" y="2146233"/>
                    </a:cubicBezTo>
                    <a:cubicBezTo>
                      <a:pt x="1863051" y="2146233"/>
                      <a:pt x="1856037" y="2149382"/>
                      <a:pt x="1851028" y="2154392"/>
                    </a:cubicBezTo>
                    <a:lnTo>
                      <a:pt x="1515531" y="1960737"/>
                    </a:lnTo>
                    <a:close/>
                    <a:moveTo>
                      <a:pt x="2243204" y="2811287"/>
                    </a:moveTo>
                    <a:lnTo>
                      <a:pt x="1888098" y="2606253"/>
                    </a:lnTo>
                    <a:cubicBezTo>
                      <a:pt x="1888098" y="2605609"/>
                      <a:pt x="1888313" y="2605036"/>
                      <a:pt x="1888313" y="2604392"/>
                    </a:cubicBezTo>
                    <a:cubicBezTo>
                      <a:pt x="1888313" y="2597021"/>
                      <a:pt x="1883876" y="2590723"/>
                      <a:pt x="1877507" y="2588004"/>
                    </a:cubicBezTo>
                    <a:lnTo>
                      <a:pt x="1877507" y="2200408"/>
                    </a:lnTo>
                    <a:cubicBezTo>
                      <a:pt x="1889315" y="2197259"/>
                      <a:pt x="1898118" y="2186596"/>
                      <a:pt x="1898118" y="2173857"/>
                    </a:cubicBezTo>
                    <a:cubicBezTo>
                      <a:pt x="1898118" y="2171353"/>
                      <a:pt x="1897688" y="2168991"/>
                      <a:pt x="1897044" y="2166629"/>
                    </a:cubicBezTo>
                    <a:lnTo>
                      <a:pt x="2232684" y="1972831"/>
                    </a:lnTo>
                    <a:cubicBezTo>
                      <a:pt x="2235618" y="1975050"/>
                      <a:pt x="2239268" y="1976410"/>
                      <a:pt x="2243275" y="1976410"/>
                    </a:cubicBezTo>
                    <a:cubicBezTo>
                      <a:pt x="2247283" y="1976410"/>
                      <a:pt x="2250861" y="1975050"/>
                      <a:pt x="2253867" y="1972831"/>
                    </a:cubicBezTo>
                    <a:lnTo>
                      <a:pt x="2598381" y="2171782"/>
                    </a:lnTo>
                    <a:cubicBezTo>
                      <a:pt x="2598309" y="2172498"/>
                      <a:pt x="2598166" y="2173142"/>
                      <a:pt x="2598166" y="2173857"/>
                    </a:cubicBezTo>
                    <a:cubicBezTo>
                      <a:pt x="2598166" y="2181229"/>
                      <a:pt x="2602603" y="2187455"/>
                      <a:pt x="2608972" y="2190246"/>
                    </a:cubicBezTo>
                    <a:lnTo>
                      <a:pt x="2608972" y="2577842"/>
                    </a:lnTo>
                    <a:cubicBezTo>
                      <a:pt x="2597164" y="2580991"/>
                      <a:pt x="2588361" y="2591654"/>
                      <a:pt x="2588361" y="2604392"/>
                    </a:cubicBezTo>
                    <a:cubicBezTo>
                      <a:pt x="2588361" y="2606825"/>
                      <a:pt x="2588791" y="2609187"/>
                      <a:pt x="2589363" y="2611406"/>
                    </a:cubicBezTo>
                    <a:lnTo>
                      <a:pt x="2243204" y="2811215"/>
                    </a:lnTo>
                    <a:close/>
                    <a:moveTo>
                      <a:pt x="2622927" y="2577842"/>
                    </a:moveTo>
                    <a:lnTo>
                      <a:pt x="2622927" y="2190246"/>
                    </a:lnTo>
                    <a:cubicBezTo>
                      <a:pt x="2629297" y="2187526"/>
                      <a:pt x="2633734" y="2181229"/>
                      <a:pt x="2633734" y="2173857"/>
                    </a:cubicBezTo>
                    <a:cubicBezTo>
                      <a:pt x="2633734" y="2173142"/>
                      <a:pt x="2633591" y="2172498"/>
                      <a:pt x="2633519" y="2171782"/>
                    </a:cubicBezTo>
                    <a:lnTo>
                      <a:pt x="2978033" y="1972831"/>
                    </a:lnTo>
                    <a:cubicBezTo>
                      <a:pt x="2980967" y="1975050"/>
                      <a:pt x="2984617" y="1976410"/>
                      <a:pt x="2988624" y="1976410"/>
                    </a:cubicBezTo>
                    <a:cubicBezTo>
                      <a:pt x="2992632" y="1976410"/>
                      <a:pt x="2996282" y="1975050"/>
                      <a:pt x="2999216" y="1972831"/>
                    </a:cubicBezTo>
                    <a:lnTo>
                      <a:pt x="3354321" y="2177865"/>
                    </a:lnTo>
                    <a:lnTo>
                      <a:pt x="3354321" y="2595590"/>
                    </a:lnTo>
                    <a:cubicBezTo>
                      <a:pt x="3346378" y="2597665"/>
                      <a:pt x="3339937" y="2603176"/>
                      <a:pt x="3336430" y="2610404"/>
                    </a:cubicBezTo>
                    <a:lnTo>
                      <a:pt x="2999216" y="2805132"/>
                    </a:lnTo>
                    <a:cubicBezTo>
                      <a:pt x="2996282" y="2802914"/>
                      <a:pt x="2992632" y="2801554"/>
                      <a:pt x="2988624" y="2801554"/>
                    </a:cubicBezTo>
                    <a:cubicBezTo>
                      <a:pt x="2984617" y="2801554"/>
                      <a:pt x="2980967" y="2802914"/>
                      <a:pt x="2978033" y="2805132"/>
                    </a:cubicBezTo>
                    <a:lnTo>
                      <a:pt x="2642465" y="2611406"/>
                    </a:lnTo>
                    <a:cubicBezTo>
                      <a:pt x="2643037" y="2609116"/>
                      <a:pt x="2643467" y="2606825"/>
                      <a:pt x="2643467" y="2604392"/>
                    </a:cubicBezTo>
                    <a:cubicBezTo>
                      <a:pt x="2643467" y="2591582"/>
                      <a:pt x="2634736" y="2580919"/>
                      <a:pt x="2622856" y="2577842"/>
                    </a:cubicBezTo>
                    <a:close/>
                    <a:moveTo>
                      <a:pt x="3361335" y="2165771"/>
                    </a:moveTo>
                    <a:lnTo>
                      <a:pt x="3006158" y="1960737"/>
                    </a:lnTo>
                    <a:cubicBezTo>
                      <a:pt x="3006229" y="1960021"/>
                      <a:pt x="3006372" y="1959377"/>
                      <a:pt x="3006372" y="1958662"/>
                    </a:cubicBezTo>
                    <a:cubicBezTo>
                      <a:pt x="3006372" y="1951362"/>
                      <a:pt x="3001935" y="1945064"/>
                      <a:pt x="2995566" y="1942345"/>
                    </a:cubicBezTo>
                    <a:lnTo>
                      <a:pt x="2995566" y="1551171"/>
                    </a:lnTo>
                    <a:cubicBezTo>
                      <a:pt x="3007374" y="1548022"/>
                      <a:pt x="3016177" y="1537359"/>
                      <a:pt x="3016177" y="1524620"/>
                    </a:cubicBezTo>
                    <a:cubicBezTo>
                      <a:pt x="3016177" y="1523332"/>
                      <a:pt x="3015962" y="1522044"/>
                      <a:pt x="3015819" y="1520827"/>
                    </a:cubicBezTo>
                    <a:lnTo>
                      <a:pt x="3341726" y="1332683"/>
                    </a:lnTo>
                    <a:cubicBezTo>
                      <a:pt x="3346735" y="1337692"/>
                      <a:pt x="3353677" y="1340841"/>
                      <a:pt x="3361335" y="1340841"/>
                    </a:cubicBezTo>
                    <a:cubicBezTo>
                      <a:pt x="3368992" y="1340841"/>
                      <a:pt x="3375934" y="1337692"/>
                      <a:pt x="3380943" y="1332683"/>
                    </a:cubicBezTo>
                    <a:lnTo>
                      <a:pt x="3716440" y="1526409"/>
                    </a:lnTo>
                    <a:cubicBezTo>
                      <a:pt x="3717084" y="1532993"/>
                      <a:pt x="3721235" y="1538575"/>
                      <a:pt x="3727031" y="1541080"/>
                    </a:cubicBezTo>
                    <a:lnTo>
                      <a:pt x="3727031" y="1932254"/>
                    </a:lnTo>
                    <a:cubicBezTo>
                      <a:pt x="3715223" y="1935403"/>
                      <a:pt x="3706421" y="1946066"/>
                      <a:pt x="3706421" y="1958805"/>
                    </a:cubicBezTo>
                    <a:cubicBezTo>
                      <a:pt x="3706421" y="1961310"/>
                      <a:pt x="3706850" y="1963743"/>
                      <a:pt x="3707494" y="1966033"/>
                    </a:cubicBezTo>
                    <a:lnTo>
                      <a:pt x="3361335" y="2165914"/>
                    </a:lnTo>
                    <a:close/>
                    <a:moveTo>
                      <a:pt x="4472452" y="1532349"/>
                    </a:moveTo>
                    <a:lnTo>
                      <a:pt x="4472452" y="1954654"/>
                    </a:lnTo>
                    <a:lnTo>
                      <a:pt x="4117347" y="2159688"/>
                    </a:lnTo>
                    <a:cubicBezTo>
                      <a:pt x="4114413" y="2157469"/>
                      <a:pt x="4110763" y="2156109"/>
                      <a:pt x="4106755" y="2156109"/>
                    </a:cubicBezTo>
                    <a:cubicBezTo>
                      <a:pt x="4102747" y="2156109"/>
                      <a:pt x="4099098" y="2157469"/>
                      <a:pt x="4096164" y="2159688"/>
                    </a:cubicBezTo>
                    <a:lnTo>
                      <a:pt x="3760595" y="1965961"/>
                    </a:lnTo>
                    <a:cubicBezTo>
                      <a:pt x="3761240" y="1963671"/>
                      <a:pt x="3761669" y="1961238"/>
                      <a:pt x="3761669" y="1958733"/>
                    </a:cubicBezTo>
                    <a:cubicBezTo>
                      <a:pt x="3761669" y="1945923"/>
                      <a:pt x="3752938" y="1935260"/>
                      <a:pt x="3741058" y="1932183"/>
                    </a:cubicBezTo>
                    <a:lnTo>
                      <a:pt x="3741058" y="1541008"/>
                    </a:lnTo>
                    <a:cubicBezTo>
                      <a:pt x="3746927" y="1538504"/>
                      <a:pt x="3751006" y="1532922"/>
                      <a:pt x="3751650" y="1526338"/>
                    </a:cubicBezTo>
                    <a:lnTo>
                      <a:pt x="4087146" y="1332611"/>
                    </a:lnTo>
                    <a:cubicBezTo>
                      <a:pt x="4092156" y="1337692"/>
                      <a:pt x="4099098" y="1340770"/>
                      <a:pt x="4106755" y="1340770"/>
                    </a:cubicBezTo>
                    <a:cubicBezTo>
                      <a:pt x="4114413" y="1340770"/>
                      <a:pt x="4121355" y="1337621"/>
                      <a:pt x="4126364" y="1332611"/>
                    </a:cubicBezTo>
                    <a:lnTo>
                      <a:pt x="4472452" y="1532421"/>
                    </a:lnTo>
                    <a:close/>
                    <a:moveTo>
                      <a:pt x="4472452" y="659471"/>
                    </a:moveTo>
                    <a:lnTo>
                      <a:pt x="4117347" y="864505"/>
                    </a:lnTo>
                    <a:cubicBezTo>
                      <a:pt x="4114413" y="862286"/>
                      <a:pt x="4110763" y="860927"/>
                      <a:pt x="4106755" y="860927"/>
                    </a:cubicBezTo>
                    <a:cubicBezTo>
                      <a:pt x="4102747" y="860927"/>
                      <a:pt x="4099098" y="862286"/>
                      <a:pt x="4096164" y="864505"/>
                    </a:cubicBezTo>
                    <a:lnTo>
                      <a:pt x="3760667" y="670778"/>
                    </a:lnTo>
                    <a:cubicBezTo>
                      <a:pt x="3761240" y="668560"/>
                      <a:pt x="3761669" y="666198"/>
                      <a:pt x="3761669" y="663765"/>
                    </a:cubicBezTo>
                    <a:cubicBezTo>
                      <a:pt x="3761669" y="650955"/>
                      <a:pt x="3752938" y="640292"/>
                      <a:pt x="3741058" y="637214"/>
                    </a:cubicBezTo>
                    <a:lnTo>
                      <a:pt x="3741058" y="263359"/>
                    </a:lnTo>
                    <a:cubicBezTo>
                      <a:pt x="3752867" y="260210"/>
                      <a:pt x="3761669" y="249547"/>
                      <a:pt x="3761669" y="236808"/>
                    </a:cubicBezTo>
                    <a:cubicBezTo>
                      <a:pt x="3761669" y="233159"/>
                      <a:pt x="3760954" y="229724"/>
                      <a:pt x="3759665" y="226575"/>
                    </a:cubicBezTo>
                    <a:lnTo>
                      <a:pt x="4096235" y="32276"/>
                    </a:lnTo>
                    <a:cubicBezTo>
                      <a:pt x="4099169" y="34494"/>
                      <a:pt x="4102819" y="35854"/>
                      <a:pt x="4106827" y="35854"/>
                    </a:cubicBezTo>
                    <a:cubicBezTo>
                      <a:pt x="4110834" y="35854"/>
                      <a:pt x="4114484" y="34494"/>
                      <a:pt x="4117419" y="32276"/>
                    </a:cubicBezTo>
                    <a:lnTo>
                      <a:pt x="4472524" y="237309"/>
                    </a:lnTo>
                    <a:lnTo>
                      <a:pt x="4472524" y="659614"/>
                    </a:lnTo>
                    <a:close/>
                  </a:path>
                </a:pathLst>
              </a:custGeom>
              <a:solidFill>
                <a:srgbClr val="FFFFFF">
                  <a:alpha val="348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1005700" y="4705325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132200" y="4443863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1438258" y="4451059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sp>
          <p:nvSpPr>
            <p:cNvPr id="43" name="Google Shape;43;p3"/>
            <p:cNvSpPr/>
            <p:nvPr/>
          </p:nvSpPr>
          <p:spPr>
            <a:xfrm rot="10800000">
              <a:off x="7504047" y="315724"/>
              <a:ext cx="64800" cy="6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3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48" name="Google Shape;48;p4"/>
          <p:cNvGrpSpPr/>
          <p:nvPr/>
        </p:nvGrpSpPr>
        <p:grpSpPr>
          <a:xfrm flipH="1">
            <a:off x="7757248" y="4269925"/>
            <a:ext cx="2849800" cy="1667435"/>
            <a:chOff x="-1153325" y="4346125"/>
            <a:chExt cx="2849800" cy="1667435"/>
          </a:xfrm>
        </p:grpSpPr>
        <p:pic>
          <p:nvPicPr>
            <p:cNvPr id="49" name="Google Shape;49;p4"/>
            <p:cNvPicPr preferRelativeResize="0"/>
            <p:nvPr/>
          </p:nvPicPr>
          <p:blipFill rotWithShape="1">
            <a:blip r:embed="rId3">
              <a:alphaModFix/>
            </a:blip>
            <a:srcRect l="47843" b="47635"/>
            <a:stretch/>
          </p:blipFill>
          <p:spPr>
            <a:xfrm>
              <a:off x="309723" y="4346125"/>
              <a:ext cx="1386752" cy="873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" name="Google Shape;50;p4"/>
            <p:cNvSpPr/>
            <p:nvPr/>
          </p:nvSpPr>
          <p:spPr>
            <a:xfrm>
              <a:off x="-1153325" y="4346751"/>
              <a:ext cx="2635848" cy="1666809"/>
            </a:xfrm>
            <a:custGeom>
              <a:avLst/>
              <a:gdLst/>
              <a:ahLst/>
              <a:cxnLst/>
              <a:rect l="l" t="t" r="r" b="b"/>
              <a:pathLst>
                <a:path w="4486550" h="2837121" extrusionOk="0">
                  <a:moveTo>
                    <a:pt x="4486550" y="229079"/>
                  </a:moveTo>
                  <a:lnTo>
                    <a:pt x="4124432" y="19967"/>
                  </a:lnTo>
                  <a:cubicBezTo>
                    <a:pt x="4124503" y="19251"/>
                    <a:pt x="4124646" y="18607"/>
                    <a:pt x="4124646" y="17891"/>
                  </a:cubicBezTo>
                  <a:cubicBezTo>
                    <a:pt x="4124646" y="8087"/>
                    <a:pt x="4116703" y="72"/>
                    <a:pt x="4106827" y="72"/>
                  </a:cubicBezTo>
                  <a:cubicBezTo>
                    <a:pt x="4096951" y="72"/>
                    <a:pt x="4089007" y="8015"/>
                    <a:pt x="4089007" y="17891"/>
                  </a:cubicBezTo>
                  <a:cubicBezTo>
                    <a:pt x="4089007" y="18607"/>
                    <a:pt x="4089150" y="19251"/>
                    <a:pt x="4089222" y="19967"/>
                  </a:cubicBezTo>
                  <a:lnTo>
                    <a:pt x="3751149" y="215124"/>
                  </a:lnTo>
                  <a:cubicBezTo>
                    <a:pt x="3746426" y="211403"/>
                    <a:pt x="3740557" y="209041"/>
                    <a:pt x="3734117" y="209041"/>
                  </a:cubicBezTo>
                  <a:cubicBezTo>
                    <a:pt x="3727676" y="209041"/>
                    <a:pt x="3721736" y="211331"/>
                    <a:pt x="3717084" y="215124"/>
                  </a:cubicBezTo>
                  <a:lnTo>
                    <a:pt x="3379011" y="19967"/>
                  </a:lnTo>
                  <a:cubicBezTo>
                    <a:pt x="3379083" y="19251"/>
                    <a:pt x="3379226" y="18607"/>
                    <a:pt x="3379226" y="17891"/>
                  </a:cubicBezTo>
                  <a:cubicBezTo>
                    <a:pt x="3379226" y="8087"/>
                    <a:pt x="3371282" y="72"/>
                    <a:pt x="3361406" y="72"/>
                  </a:cubicBezTo>
                  <a:cubicBezTo>
                    <a:pt x="3351530" y="72"/>
                    <a:pt x="3343586" y="8015"/>
                    <a:pt x="3343586" y="17891"/>
                  </a:cubicBezTo>
                  <a:cubicBezTo>
                    <a:pt x="3343586" y="18607"/>
                    <a:pt x="3343730" y="19251"/>
                    <a:pt x="3343801" y="19967"/>
                  </a:cubicBezTo>
                  <a:lnTo>
                    <a:pt x="3011167" y="212047"/>
                  </a:lnTo>
                  <a:cubicBezTo>
                    <a:pt x="3006158" y="204962"/>
                    <a:pt x="2997999" y="200382"/>
                    <a:pt x="2988696" y="200382"/>
                  </a:cubicBezTo>
                  <a:cubicBezTo>
                    <a:pt x="2979393" y="200382"/>
                    <a:pt x="2971234" y="205034"/>
                    <a:pt x="2966225" y="212047"/>
                  </a:cubicBezTo>
                  <a:lnTo>
                    <a:pt x="2633591" y="19967"/>
                  </a:lnTo>
                  <a:cubicBezTo>
                    <a:pt x="2633662" y="19251"/>
                    <a:pt x="2633805" y="18607"/>
                    <a:pt x="2633805" y="17891"/>
                  </a:cubicBezTo>
                  <a:cubicBezTo>
                    <a:pt x="2633805" y="8087"/>
                    <a:pt x="2625862" y="72"/>
                    <a:pt x="2615986" y="72"/>
                  </a:cubicBezTo>
                  <a:cubicBezTo>
                    <a:pt x="2606110" y="72"/>
                    <a:pt x="2598166" y="8015"/>
                    <a:pt x="2598166" y="17891"/>
                  </a:cubicBezTo>
                  <a:cubicBezTo>
                    <a:pt x="2598166" y="18607"/>
                    <a:pt x="2598309" y="19251"/>
                    <a:pt x="2598381" y="19967"/>
                  </a:cubicBezTo>
                  <a:lnTo>
                    <a:pt x="2265747" y="211975"/>
                  </a:lnTo>
                  <a:cubicBezTo>
                    <a:pt x="2260737" y="204962"/>
                    <a:pt x="2252579" y="200310"/>
                    <a:pt x="2243275" y="200310"/>
                  </a:cubicBezTo>
                  <a:cubicBezTo>
                    <a:pt x="2233972" y="200310"/>
                    <a:pt x="2225813" y="204962"/>
                    <a:pt x="2220804" y="211975"/>
                  </a:cubicBezTo>
                  <a:lnTo>
                    <a:pt x="1888170" y="19895"/>
                  </a:lnTo>
                  <a:cubicBezTo>
                    <a:pt x="1888242" y="19179"/>
                    <a:pt x="1888385" y="18535"/>
                    <a:pt x="1888385" y="17820"/>
                  </a:cubicBezTo>
                  <a:cubicBezTo>
                    <a:pt x="1888385" y="8015"/>
                    <a:pt x="1880441" y="0"/>
                    <a:pt x="1870565" y="0"/>
                  </a:cubicBezTo>
                  <a:cubicBezTo>
                    <a:pt x="1860689" y="0"/>
                    <a:pt x="1852745" y="7944"/>
                    <a:pt x="1852745" y="17820"/>
                  </a:cubicBezTo>
                  <a:cubicBezTo>
                    <a:pt x="1852745" y="18535"/>
                    <a:pt x="1852888" y="19179"/>
                    <a:pt x="1852960" y="19895"/>
                  </a:cubicBezTo>
                  <a:lnTo>
                    <a:pt x="1516461" y="214194"/>
                  </a:lnTo>
                  <a:cubicBezTo>
                    <a:pt x="1511524" y="209685"/>
                    <a:pt x="1505083" y="206894"/>
                    <a:pt x="1497855" y="206894"/>
                  </a:cubicBezTo>
                  <a:cubicBezTo>
                    <a:pt x="1482611" y="206894"/>
                    <a:pt x="1470302" y="219275"/>
                    <a:pt x="1470302" y="234447"/>
                  </a:cubicBezTo>
                  <a:cubicBezTo>
                    <a:pt x="1470302" y="247257"/>
                    <a:pt x="1479033" y="257920"/>
                    <a:pt x="1490913" y="260997"/>
                  </a:cubicBezTo>
                  <a:lnTo>
                    <a:pt x="1490913" y="663550"/>
                  </a:lnTo>
                  <a:lnTo>
                    <a:pt x="1144109" y="863789"/>
                  </a:lnTo>
                  <a:cubicBezTo>
                    <a:pt x="1139171" y="859137"/>
                    <a:pt x="1132516" y="856203"/>
                    <a:pt x="1125216" y="856203"/>
                  </a:cubicBezTo>
                  <a:cubicBezTo>
                    <a:pt x="1117916" y="856203"/>
                    <a:pt x="1111261" y="859137"/>
                    <a:pt x="1106323" y="863789"/>
                  </a:cubicBezTo>
                  <a:lnTo>
                    <a:pt x="779056" y="674858"/>
                  </a:lnTo>
                  <a:cubicBezTo>
                    <a:pt x="779700" y="672568"/>
                    <a:pt x="780130" y="670134"/>
                    <a:pt x="780130" y="667630"/>
                  </a:cubicBezTo>
                  <a:cubicBezTo>
                    <a:pt x="780130" y="652386"/>
                    <a:pt x="767749" y="640077"/>
                    <a:pt x="752577" y="640077"/>
                  </a:cubicBezTo>
                  <a:cubicBezTo>
                    <a:pt x="737405" y="640077"/>
                    <a:pt x="725025" y="652458"/>
                    <a:pt x="725025" y="667630"/>
                  </a:cubicBezTo>
                  <a:cubicBezTo>
                    <a:pt x="725025" y="670134"/>
                    <a:pt x="725454" y="672496"/>
                    <a:pt x="726098" y="674858"/>
                  </a:cubicBezTo>
                  <a:lnTo>
                    <a:pt x="372925" y="878746"/>
                  </a:lnTo>
                  <a:lnTo>
                    <a:pt x="372925" y="1294825"/>
                  </a:lnTo>
                  <a:cubicBezTo>
                    <a:pt x="365625" y="1297616"/>
                    <a:pt x="360401" y="1304701"/>
                    <a:pt x="360401" y="1313002"/>
                  </a:cubicBezTo>
                  <a:cubicBezTo>
                    <a:pt x="360401" y="1314004"/>
                    <a:pt x="360544" y="1315006"/>
                    <a:pt x="360687" y="1316008"/>
                  </a:cubicBezTo>
                  <a:lnTo>
                    <a:pt x="0" y="1524191"/>
                  </a:lnTo>
                  <a:lnTo>
                    <a:pt x="0" y="1962669"/>
                  </a:lnTo>
                  <a:lnTo>
                    <a:pt x="372710" y="2177865"/>
                  </a:lnTo>
                  <a:lnTo>
                    <a:pt x="372710" y="2577770"/>
                  </a:lnTo>
                  <a:cubicBezTo>
                    <a:pt x="360902" y="2580919"/>
                    <a:pt x="352100" y="2591582"/>
                    <a:pt x="352100" y="2604321"/>
                  </a:cubicBezTo>
                  <a:cubicBezTo>
                    <a:pt x="352100" y="2619564"/>
                    <a:pt x="364480" y="2631873"/>
                    <a:pt x="379652" y="2631873"/>
                  </a:cubicBezTo>
                  <a:cubicBezTo>
                    <a:pt x="386093" y="2631873"/>
                    <a:pt x="391961" y="2629583"/>
                    <a:pt x="396685" y="2625862"/>
                  </a:cubicBezTo>
                  <a:lnTo>
                    <a:pt x="752362" y="2831182"/>
                  </a:lnTo>
                  <a:lnTo>
                    <a:pt x="1108040" y="2625862"/>
                  </a:lnTo>
                  <a:cubicBezTo>
                    <a:pt x="1112764" y="2629583"/>
                    <a:pt x="1118632" y="2631873"/>
                    <a:pt x="1125073" y="2631873"/>
                  </a:cubicBezTo>
                  <a:cubicBezTo>
                    <a:pt x="1140316" y="2631873"/>
                    <a:pt x="1152625" y="2619493"/>
                    <a:pt x="1152625" y="2604321"/>
                  </a:cubicBezTo>
                  <a:cubicBezTo>
                    <a:pt x="1152625" y="2591511"/>
                    <a:pt x="1143894" y="2580847"/>
                    <a:pt x="1132015" y="2577770"/>
                  </a:cubicBezTo>
                  <a:lnTo>
                    <a:pt x="1132015" y="2200337"/>
                  </a:lnTo>
                  <a:cubicBezTo>
                    <a:pt x="1143823" y="2197188"/>
                    <a:pt x="1152625" y="2186525"/>
                    <a:pt x="1152625" y="2173786"/>
                  </a:cubicBezTo>
                  <a:cubicBezTo>
                    <a:pt x="1152625" y="2171281"/>
                    <a:pt x="1152196" y="2168919"/>
                    <a:pt x="1151552" y="2166558"/>
                  </a:cubicBezTo>
                  <a:lnTo>
                    <a:pt x="1484615" y="1974263"/>
                  </a:lnTo>
                  <a:cubicBezTo>
                    <a:pt x="1487907" y="1977841"/>
                    <a:pt x="1492559" y="1980203"/>
                    <a:pt x="1497783" y="1980203"/>
                  </a:cubicBezTo>
                  <a:cubicBezTo>
                    <a:pt x="1503007" y="1980203"/>
                    <a:pt x="1507659" y="1977912"/>
                    <a:pt x="1510951" y="1974263"/>
                  </a:cubicBezTo>
                  <a:lnTo>
                    <a:pt x="1843943" y="2166558"/>
                  </a:lnTo>
                  <a:cubicBezTo>
                    <a:pt x="1843299" y="2168848"/>
                    <a:pt x="1842869" y="2171281"/>
                    <a:pt x="1842869" y="2173786"/>
                  </a:cubicBezTo>
                  <a:cubicBezTo>
                    <a:pt x="1842869" y="2186596"/>
                    <a:pt x="1851600" y="2197259"/>
                    <a:pt x="1863480" y="2200337"/>
                  </a:cubicBezTo>
                  <a:lnTo>
                    <a:pt x="1863480" y="2587932"/>
                  </a:lnTo>
                  <a:cubicBezTo>
                    <a:pt x="1857111" y="2590652"/>
                    <a:pt x="1852674" y="2596949"/>
                    <a:pt x="1852674" y="2604321"/>
                  </a:cubicBezTo>
                  <a:cubicBezTo>
                    <a:pt x="1852674" y="2614125"/>
                    <a:pt x="1860617" y="2622140"/>
                    <a:pt x="1870493" y="2622140"/>
                  </a:cubicBezTo>
                  <a:cubicBezTo>
                    <a:pt x="1874573" y="2622140"/>
                    <a:pt x="1878294" y="2620709"/>
                    <a:pt x="1881228" y="2618419"/>
                  </a:cubicBezTo>
                  <a:lnTo>
                    <a:pt x="2243204" y="2827389"/>
                  </a:lnTo>
                  <a:lnTo>
                    <a:pt x="2596162" y="2623572"/>
                  </a:lnTo>
                  <a:cubicBezTo>
                    <a:pt x="2601172" y="2628724"/>
                    <a:pt x="2608113" y="2631873"/>
                    <a:pt x="2615842" y="2631873"/>
                  </a:cubicBezTo>
                  <a:cubicBezTo>
                    <a:pt x="2623572" y="2631873"/>
                    <a:pt x="2630513" y="2628653"/>
                    <a:pt x="2635523" y="2623572"/>
                  </a:cubicBezTo>
                  <a:lnTo>
                    <a:pt x="2970948" y="2817227"/>
                  </a:lnTo>
                  <a:cubicBezTo>
                    <a:pt x="2970876" y="2817942"/>
                    <a:pt x="2970733" y="2818586"/>
                    <a:pt x="2970733" y="2819302"/>
                  </a:cubicBezTo>
                  <a:cubicBezTo>
                    <a:pt x="2970733" y="2829106"/>
                    <a:pt x="2978677" y="2837122"/>
                    <a:pt x="2988553" y="2837122"/>
                  </a:cubicBezTo>
                  <a:cubicBezTo>
                    <a:pt x="2998429" y="2837122"/>
                    <a:pt x="3006372" y="2829178"/>
                    <a:pt x="3006372" y="2819302"/>
                  </a:cubicBezTo>
                  <a:cubicBezTo>
                    <a:pt x="3006372" y="2818586"/>
                    <a:pt x="3006229" y="2817942"/>
                    <a:pt x="3006158" y="2817227"/>
                  </a:cubicBezTo>
                  <a:lnTo>
                    <a:pt x="3334283" y="2627794"/>
                  </a:lnTo>
                  <a:cubicBezTo>
                    <a:pt x="3336931" y="2640318"/>
                    <a:pt x="3347952" y="2649693"/>
                    <a:pt x="3361263" y="2649693"/>
                  </a:cubicBezTo>
                  <a:cubicBezTo>
                    <a:pt x="3376506" y="2649693"/>
                    <a:pt x="3388816" y="2637312"/>
                    <a:pt x="3388816" y="2622140"/>
                  </a:cubicBezTo>
                  <a:cubicBezTo>
                    <a:pt x="3388816" y="2609330"/>
                    <a:pt x="3380085" y="2598667"/>
                    <a:pt x="3368205" y="2595590"/>
                  </a:cubicBezTo>
                  <a:lnTo>
                    <a:pt x="3368205" y="2177865"/>
                  </a:lnTo>
                  <a:lnTo>
                    <a:pt x="3714365" y="1977984"/>
                  </a:lnTo>
                  <a:cubicBezTo>
                    <a:pt x="3719374" y="1982994"/>
                    <a:pt x="3726316" y="1986143"/>
                    <a:pt x="3733973" y="1986143"/>
                  </a:cubicBezTo>
                  <a:cubicBezTo>
                    <a:pt x="3741631" y="1986143"/>
                    <a:pt x="3748573" y="1982994"/>
                    <a:pt x="3753582" y="1977984"/>
                  </a:cubicBezTo>
                  <a:lnTo>
                    <a:pt x="4089150" y="2171711"/>
                  </a:lnTo>
                  <a:cubicBezTo>
                    <a:pt x="4089079" y="2172426"/>
                    <a:pt x="4088935" y="2173070"/>
                    <a:pt x="4088935" y="2173786"/>
                  </a:cubicBezTo>
                  <a:cubicBezTo>
                    <a:pt x="4088935" y="2183590"/>
                    <a:pt x="4096879" y="2191606"/>
                    <a:pt x="4106755" y="2191606"/>
                  </a:cubicBezTo>
                  <a:cubicBezTo>
                    <a:pt x="4116631" y="2191606"/>
                    <a:pt x="4124575" y="2183662"/>
                    <a:pt x="4124575" y="2173786"/>
                  </a:cubicBezTo>
                  <a:cubicBezTo>
                    <a:pt x="4124575" y="2173070"/>
                    <a:pt x="4124432" y="2172426"/>
                    <a:pt x="4124360" y="2171711"/>
                  </a:cubicBezTo>
                  <a:lnTo>
                    <a:pt x="4486479" y="1962598"/>
                  </a:lnTo>
                  <a:lnTo>
                    <a:pt x="4486479" y="1524119"/>
                  </a:lnTo>
                  <a:lnTo>
                    <a:pt x="4133306" y="1320159"/>
                  </a:lnTo>
                  <a:cubicBezTo>
                    <a:pt x="4133950" y="1317869"/>
                    <a:pt x="4134379" y="1315436"/>
                    <a:pt x="4134379" y="1312931"/>
                  </a:cubicBezTo>
                  <a:cubicBezTo>
                    <a:pt x="4134379" y="1300121"/>
                    <a:pt x="4125648" y="1289458"/>
                    <a:pt x="4113769" y="1286380"/>
                  </a:cubicBezTo>
                  <a:lnTo>
                    <a:pt x="4113769" y="894920"/>
                  </a:lnTo>
                  <a:cubicBezTo>
                    <a:pt x="4120138" y="892200"/>
                    <a:pt x="4124575" y="885903"/>
                    <a:pt x="4124575" y="878532"/>
                  </a:cubicBezTo>
                  <a:cubicBezTo>
                    <a:pt x="4124575" y="877816"/>
                    <a:pt x="4124432" y="877172"/>
                    <a:pt x="4124360" y="876456"/>
                  </a:cubicBezTo>
                  <a:lnTo>
                    <a:pt x="4486479" y="667343"/>
                  </a:lnTo>
                  <a:lnTo>
                    <a:pt x="4486479" y="229079"/>
                  </a:lnTo>
                  <a:close/>
                  <a:moveTo>
                    <a:pt x="1152697" y="883899"/>
                  </a:moveTo>
                  <a:cubicBezTo>
                    <a:pt x="1152697" y="881108"/>
                    <a:pt x="1152124" y="878388"/>
                    <a:pt x="1151337" y="875812"/>
                  </a:cubicBezTo>
                  <a:lnTo>
                    <a:pt x="1497783" y="675788"/>
                  </a:lnTo>
                  <a:lnTo>
                    <a:pt x="1843227" y="875240"/>
                  </a:lnTo>
                  <a:cubicBezTo>
                    <a:pt x="1843084" y="876385"/>
                    <a:pt x="1842869" y="877530"/>
                    <a:pt x="1842869" y="878675"/>
                  </a:cubicBezTo>
                  <a:cubicBezTo>
                    <a:pt x="1842869" y="891485"/>
                    <a:pt x="1851600" y="902148"/>
                    <a:pt x="1863480" y="905225"/>
                  </a:cubicBezTo>
                  <a:lnTo>
                    <a:pt x="1863480" y="1296686"/>
                  </a:lnTo>
                  <a:cubicBezTo>
                    <a:pt x="1857111" y="1299405"/>
                    <a:pt x="1852674" y="1305703"/>
                    <a:pt x="1852674" y="1313074"/>
                  </a:cubicBezTo>
                  <a:cubicBezTo>
                    <a:pt x="1852674" y="1313790"/>
                    <a:pt x="1852817" y="1314434"/>
                    <a:pt x="1852888" y="1315149"/>
                  </a:cubicBezTo>
                  <a:lnTo>
                    <a:pt x="1517249" y="1508947"/>
                  </a:lnTo>
                  <a:cubicBezTo>
                    <a:pt x="1512239" y="1503938"/>
                    <a:pt x="1505369" y="1500860"/>
                    <a:pt x="1497783" y="1500860"/>
                  </a:cubicBezTo>
                  <a:cubicBezTo>
                    <a:pt x="1490197" y="1500860"/>
                    <a:pt x="1483255" y="1503938"/>
                    <a:pt x="1478317" y="1508947"/>
                  </a:cubicBezTo>
                  <a:lnTo>
                    <a:pt x="1143680" y="1315722"/>
                  </a:lnTo>
                  <a:cubicBezTo>
                    <a:pt x="1143823" y="1314863"/>
                    <a:pt x="1143966" y="1314004"/>
                    <a:pt x="1143966" y="1313074"/>
                  </a:cubicBezTo>
                  <a:cubicBezTo>
                    <a:pt x="1143966" y="1305130"/>
                    <a:pt x="1139099" y="1298403"/>
                    <a:pt x="1132158" y="1295612"/>
                  </a:cubicBezTo>
                  <a:lnTo>
                    <a:pt x="1132158" y="910449"/>
                  </a:lnTo>
                  <a:cubicBezTo>
                    <a:pt x="1143966" y="907301"/>
                    <a:pt x="1152768" y="896637"/>
                    <a:pt x="1152768" y="883899"/>
                  </a:cubicBezTo>
                  <a:close/>
                  <a:moveTo>
                    <a:pt x="3333782" y="1313074"/>
                  </a:moveTo>
                  <a:cubicBezTo>
                    <a:pt x="3333782" y="1314362"/>
                    <a:pt x="3333997" y="1315650"/>
                    <a:pt x="3334140" y="1316867"/>
                  </a:cubicBezTo>
                  <a:lnTo>
                    <a:pt x="3008233" y="1505011"/>
                  </a:lnTo>
                  <a:cubicBezTo>
                    <a:pt x="3003224" y="1499930"/>
                    <a:pt x="2996282" y="1496853"/>
                    <a:pt x="2988624" y="1496853"/>
                  </a:cubicBezTo>
                  <a:cubicBezTo>
                    <a:pt x="2980967" y="1496853"/>
                    <a:pt x="2974025" y="1500002"/>
                    <a:pt x="2969016" y="1505011"/>
                  </a:cubicBezTo>
                  <a:lnTo>
                    <a:pt x="2633519" y="1311285"/>
                  </a:lnTo>
                  <a:cubicBezTo>
                    <a:pt x="2632875" y="1304701"/>
                    <a:pt x="2628724" y="1299119"/>
                    <a:pt x="2622927" y="1296614"/>
                  </a:cubicBezTo>
                  <a:lnTo>
                    <a:pt x="2622927" y="905154"/>
                  </a:lnTo>
                  <a:cubicBezTo>
                    <a:pt x="2634736" y="902005"/>
                    <a:pt x="2643467" y="891342"/>
                    <a:pt x="2643467" y="878603"/>
                  </a:cubicBezTo>
                  <a:cubicBezTo>
                    <a:pt x="2643467" y="876170"/>
                    <a:pt x="2643037" y="873880"/>
                    <a:pt x="2642465" y="871590"/>
                  </a:cubicBezTo>
                  <a:lnTo>
                    <a:pt x="2988624" y="671780"/>
                  </a:lnTo>
                  <a:lnTo>
                    <a:pt x="3343730" y="876814"/>
                  </a:lnTo>
                  <a:cubicBezTo>
                    <a:pt x="3343730" y="877458"/>
                    <a:pt x="3343515" y="878031"/>
                    <a:pt x="3343515" y="878675"/>
                  </a:cubicBezTo>
                  <a:cubicBezTo>
                    <a:pt x="3343515" y="886046"/>
                    <a:pt x="3347952" y="892344"/>
                    <a:pt x="3354321" y="895063"/>
                  </a:cubicBezTo>
                  <a:lnTo>
                    <a:pt x="3354321" y="1286523"/>
                  </a:lnTo>
                  <a:cubicBezTo>
                    <a:pt x="3342513" y="1289601"/>
                    <a:pt x="3333710" y="1300335"/>
                    <a:pt x="3333710" y="1313074"/>
                  </a:cubicBezTo>
                  <a:close/>
                  <a:moveTo>
                    <a:pt x="2971091" y="1960665"/>
                  </a:moveTo>
                  <a:lnTo>
                    <a:pt x="2626577" y="2159616"/>
                  </a:lnTo>
                  <a:cubicBezTo>
                    <a:pt x="2623643" y="2157398"/>
                    <a:pt x="2619993" y="2156038"/>
                    <a:pt x="2615986" y="2156038"/>
                  </a:cubicBezTo>
                  <a:cubicBezTo>
                    <a:pt x="2611978" y="2156038"/>
                    <a:pt x="2608400" y="2157398"/>
                    <a:pt x="2605394" y="2159616"/>
                  </a:cubicBezTo>
                  <a:lnTo>
                    <a:pt x="2260880" y="1960737"/>
                  </a:lnTo>
                  <a:cubicBezTo>
                    <a:pt x="2260952" y="1960021"/>
                    <a:pt x="2261095" y="1959377"/>
                    <a:pt x="2261095" y="1958662"/>
                  </a:cubicBezTo>
                  <a:cubicBezTo>
                    <a:pt x="2261095" y="1951290"/>
                    <a:pt x="2256658" y="1944993"/>
                    <a:pt x="2250289" y="1942273"/>
                  </a:cubicBezTo>
                  <a:lnTo>
                    <a:pt x="2250289" y="1551099"/>
                  </a:lnTo>
                  <a:cubicBezTo>
                    <a:pt x="2262097" y="1547950"/>
                    <a:pt x="2270828" y="1537287"/>
                    <a:pt x="2270828" y="1524548"/>
                  </a:cubicBezTo>
                  <a:cubicBezTo>
                    <a:pt x="2270828" y="1523260"/>
                    <a:pt x="2270613" y="1521972"/>
                    <a:pt x="2270470" y="1520756"/>
                  </a:cubicBezTo>
                  <a:lnTo>
                    <a:pt x="2605394" y="1327387"/>
                  </a:lnTo>
                  <a:cubicBezTo>
                    <a:pt x="2608400" y="1329606"/>
                    <a:pt x="2611978" y="1330965"/>
                    <a:pt x="2615986" y="1330965"/>
                  </a:cubicBezTo>
                  <a:cubicBezTo>
                    <a:pt x="2619993" y="1330965"/>
                    <a:pt x="2623643" y="1329606"/>
                    <a:pt x="2626577" y="1327387"/>
                  </a:cubicBezTo>
                  <a:lnTo>
                    <a:pt x="2961501" y="1520756"/>
                  </a:lnTo>
                  <a:cubicBezTo>
                    <a:pt x="2961358" y="1522044"/>
                    <a:pt x="2961143" y="1523260"/>
                    <a:pt x="2961143" y="1524548"/>
                  </a:cubicBezTo>
                  <a:cubicBezTo>
                    <a:pt x="2961143" y="1537359"/>
                    <a:pt x="2969874" y="1548022"/>
                    <a:pt x="2981683" y="1551099"/>
                  </a:cubicBezTo>
                  <a:lnTo>
                    <a:pt x="2981683" y="1942273"/>
                  </a:lnTo>
                  <a:cubicBezTo>
                    <a:pt x="2975313" y="1944993"/>
                    <a:pt x="2970876" y="1951290"/>
                    <a:pt x="2970876" y="1958662"/>
                  </a:cubicBezTo>
                  <a:cubicBezTo>
                    <a:pt x="2970876" y="1959377"/>
                    <a:pt x="2971019" y="1960021"/>
                    <a:pt x="2971091" y="1960737"/>
                  </a:cubicBezTo>
                  <a:close/>
                  <a:moveTo>
                    <a:pt x="1888170" y="1311356"/>
                  </a:moveTo>
                  <a:cubicBezTo>
                    <a:pt x="1887526" y="1304772"/>
                    <a:pt x="1883375" y="1299262"/>
                    <a:pt x="1877578" y="1296757"/>
                  </a:cubicBezTo>
                  <a:lnTo>
                    <a:pt x="1877578" y="905297"/>
                  </a:lnTo>
                  <a:cubicBezTo>
                    <a:pt x="1889387" y="902148"/>
                    <a:pt x="1898118" y="891485"/>
                    <a:pt x="1898118" y="878746"/>
                  </a:cubicBezTo>
                  <a:cubicBezTo>
                    <a:pt x="1898118" y="876313"/>
                    <a:pt x="1897688" y="874023"/>
                    <a:pt x="1897116" y="871733"/>
                  </a:cubicBezTo>
                  <a:lnTo>
                    <a:pt x="2229964" y="679509"/>
                  </a:lnTo>
                  <a:cubicBezTo>
                    <a:pt x="2233256" y="683159"/>
                    <a:pt x="2237908" y="685521"/>
                    <a:pt x="2243204" y="685521"/>
                  </a:cubicBezTo>
                  <a:cubicBezTo>
                    <a:pt x="2248500" y="685521"/>
                    <a:pt x="2253223" y="683159"/>
                    <a:pt x="2256443" y="679509"/>
                  </a:cubicBezTo>
                  <a:lnTo>
                    <a:pt x="2589292" y="871661"/>
                  </a:lnTo>
                  <a:cubicBezTo>
                    <a:pt x="2588719" y="873880"/>
                    <a:pt x="2588290" y="876241"/>
                    <a:pt x="2588290" y="878675"/>
                  </a:cubicBezTo>
                  <a:cubicBezTo>
                    <a:pt x="2588290" y="891485"/>
                    <a:pt x="2597021" y="902148"/>
                    <a:pt x="2608901" y="905225"/>
                  </a:cubicBezTo>
                  <a:lnTo>
                    <a:pt x="2608901" y="1296686"/>
                  </a:lnTo>
                  <a:cubicBezTo>
                    <a:pt x="2603032" y="1299190"/>
                    <a:pt x="2598953" y="1304772"/>
                    <a:pt x="2598309" y="1311356"/>
                  </a:cubicBezTo>
                  <a:lnTo>
                    <a:pt x="2262813" y="1505083"/>
                  </a:lnTo>
                  <a:cubicBezTo>
                    <a:pt x="2257803" y="1500002"/>
                    <a:pt x="2250861" y="1496924"/>
                    <a:pt x="2243204" y="1496924"/>
                  </a:cubicBezTo>
                  <a:cubicBezTo>
                    <a:pt x="2235546" y="1496924"/>
                    <a:pt x="2228605" y="1500073"/>
                    <a:pt x="2223595" y="1505083"/>
                  </a:cubicBezTo>
                  <a:lnTo>
                    <a:pt x="1888098" y="1311356"/>
                  </a:lnTo>
                  <a:close/>
                  <a:moveTo>
                    <a:pt x="4079203" y="1313074"/>
                  </a:moveTo>
                  <a:cubicBezTo>
                    <a:pt x="4079203" y="1314362"/>
                    <a:pt x="4079418" y="1315650"/>
                    <a:pt x="4079560" y="1316867"/>
                  </a:cubicBezTo>
                  <a:lnTo>
                    <a:pt x="3744637" y="1510235"/>
                  </a:lnTo>
                  <a:cubicBezTo>
                    <a:pt x="3741703" y="1508017"/>
                    <a:pt x="3738053" y="1506657"/>
                    <a:pt x="3734045" y="1506657"/>
                  </a:cubicBezTo>
                  <a:cubicBezTo>
                    <a:pt x="3730037" y="1506657"/>
                    <a:pt x="3726388" y="1508017"/>
                    <a:pt x="3723453" y="1510235"/>
                  </a:cubicBezTo>
                  <a:lnTo>
                    <a:pt x="3388529" y="1316867"/>
                  </a:lnTo>
                  <a:cubicBezTo>
                    <a:pt x="3388673" y="1315579"/>
                    <a:pt x="3388887" y="1314362"/>
                    <a:pt x="3388887" y="1313074"/>
                  </a:cubicBezTo>
                  <a:cubicBezTo>
                    <a:pt x="3388887" y="1300264"/>
                    <a:pt x="3380156" y="1289601"/>
                    <a:pt x="3368348" y="1286523"/>
                  </a:cubicBezTo>
                  <a:lnTo>
                    <a:pt x="3368348" y="895063"/>
                  </a:lnTo>
                  <a:cubicBezTo>
                    <a:pt x="3374717" y="892344"/>
                    <a:pt x="3379154" y="886046"/>
                    <a:pt x="3379154" y="878746"/>
                  </a:cubicBezTo>
                  <a:cubicBezTo>
                    <a:pt x="3379154" y="878102"/>
                    <a:pt x="3379011" y="877530"/>
                    <a:pt x="3378940" y="876886"/>
                  </a:cubicBezTo>
                  <a:lnTo>
                    <a:pt x="3714436" y="683159"/>
                  </a:lnTo>
                  <a:cubicBezTo>
                    <a:pt x="3719446" y="688240"/>
                    <a:pt x="3726388" y="691318"/>
                    <a:pt x="3734045" y="691318"/>
                  </a:cubicBezTo>
                  <a:cubicBezTo>
                    <a:pt x="3741703" y="691318"/>
                    <a:pt x="3748644" y="688169"/>
                    <a:pt x="3753654" y="683159"/>
                  </a:cubicBezTo>
                  <a:lnTo>
                    <a:pt x="4089150" y="876886"/>
                  </a:lnTo>
                  <a:cubicBezTo>
                    <a:pt x="4089150" y="877530"/>
                    <a:pt x="4088935" y="878102"/>
                    <a:pt x="4088935" y="878746"/>
                  </a:cubicBezTo>
                  <a:cubicBezTo>
                    <a:pt x="4088935" y="886117"/>
                    <a:pt x="4093372" y="892415"/>
                    <a:pt x="4099742" y="895135"/>
                  </a:cubicBezTo>
                  <a:lnTo>
                    <a:pt x="4099742" y="1286595"/>
                  </a:lnTo>
                  <a:cubicBezTo>
                    <a:pt x="4087933" y="1289744"/>
                    <a:pt x="4079131" y="1300407"/>
                    <a:pt x="4079131" y="1313146"/>
                  </a:cubicBezTo>
                  <a:close/>
                  <a:moveTo>
                    <a:pt x="3350743" y="32133"/>
                  </a:moveTo>
                  <a:cubicBezTo>
                    <a:pt x="3353677" y="34351"/>
                    <a:pt x="3357327" y="35711"/>
                    <a:pt x="3361335" y="35711"/>
                  </a:cubicBezTo>
                  <a:cubicBezTo>
                    <a:pt x="3365342" y="35711"/>
                    <a:pt x="3368992" y="34351"/>
                    <a:pt x="3371926" y="32133"/>
                  </a:cubicBezTo>
                  <a:lnTo>
                    <a:pt x="3708496" y="226432"/>
                  </a:lnTo>
                  <a:cubicBezTo>
                    <a:pt x="3707208" y="229580"/>
                    <a:pt x="3706492" y="233087"/>
                    <a:pt x="3706492" y="236665"/>
                  </a:cubicBezTo>
                  <a:cubicBezTo>
                    <a:pt x="3706492" y="249475"/>
                    <a:pt x="3715223" y="260139"/>
                    <a:pt x="3727103" y="263216"/>
                  </a:cubicBezTo>
                  <a:lnTo>
                    <a:pt x="3727103" y="637071"/>
                  </a:lnTo>
                  <a:cubicBezTo>
                    <a:pt x="3715295" y="640220"/>
                    <a:pt x="3706492" y="650883"/>
                    <a:pt x="3706492" y="663622"/>
                  </a:cubicBezTo>
                  <a:cubicBezTo>
                    <a:pt x="3706492" y="666055"/>
                    <a:pt x="3706922" y="668345"/>
                    <a:pt x="3707494" y="670635"/>
                  </a:cubicBezTo>
                  <a:lnTo>
                    <a:pt x="3371926" y="864362"/>
                  </a:lnTo>
                  <a:cubicBezTo>
                    <a:pt x="3368992" y="862143"/>
                    <a:pt x="3365342" y="860783"/>
                    <a:pt x="3361335" y="860783"/>
                  </a:cubicBezTo>
                  <a:cubicBezTo>
                    <a:pt x="3357327" y="860783"/>
                    <a:pt x="3353677" y="862143"/>
                    <a:pt x="3350743" y="864362"/>
                  </a:cubicBezTo>
                  <a:lnTo>
                    <a:pt x="2995638" y="659328"/>
                  </a:lnTo>
                  <a:lnTo>
                    <a:pt x="2995638" y="254413"/>
                  </a:lnTo>
                  <a:cubicBezTo>
                    <a:pt x="3007446" y="251265"/>
                    <a:pt x="3016177" y="240601"/>
                    <a:pt x="3016177" y="227863"/>
                  </a:cubicBezTo>
                  <a:cubicBezTo>
                    <a:pt x="3016177" y="227004"/>
                    <a:pt x="3016034" y="226217"/>
                    <a:pt x="3015891" y="225358"/>
                  </a:cubicBezTo>
                  <a:lnTo>
                    <a:pt x="3350672" y="32061"/>
                  </a:lnTo>
                  <a:close/>
                  <a:moveTo>
                    <a:pt x="2605322" y="32133"/>
                  </a:moveTo>
                  <a:cubicBezTo>
                    <a:pt x="2608257" y="34351"/>
                    <a:pt x="2611906" y="35711"/>
                    <a:pt x="2615914" y="35711"/>
                  </a:cubicBezTo>
                  <a:cubicBezTo>
                    <a:pt x="2619922" y="35711"/>
                    <a:pt x="2623572" y="34351"/>
                    <a:pt x="2626506" y="32133"/>
                  </a:cubicBezTo>
                  <a:lnTo>
                    <a:pt x="2961287" y="225430"/>
                  </a:lnTo>
                  <a:cubicBezTo>
                    <a:pt x="2961215" y="226288"/>
                    <a:pt x="2961000" y="227076"/>
                    <a:pt x="2961000" y="227934"/>
                  </a:cubicBezTo>
                  <a:cubicBezTo>
                    <a:pt x="2961000" y="240745"/>
                    <a:pt x="2969731" y="251408"/>
                    <a:pt x="2981611" y="254485"/>
                  </a:cubicBezTo>
                  <a:lnTo>
                    <a:pt x="2981611" y="659400"/>
                  </a:lnTo>
                  <a:lnTo>
                    <a:pt x="2635523" y="859209"/>
                  </a:lnTo>
                  <a:cubicBezTo>
                    <a:pt x="2630513" y="854128"/>
                    <a:pt x="2623572" y="851051"/>
                    <a:pt x="2615914" y="851051"/>
                  </a:cubicBezTo>
                  <a:cubicBezTo>
                    <a:pt x="2608257" y="851051"/>
                    <a:pt x="2601315" y="854199"/>
                    <a:pt x="2596305" y="859209"/>
                  </a:cubicBezTo>
                  <a:lnTo>
                    <a:pt x="2260737" y="665483"/>
                  </a:lnTo>
                  <a:cubicBezTo>
                    <a:pt x="2259950" y="659113"/>
                    <a:pt x="2255871" y="653746"/>
                    <a:pt x="2250146" y="651313"/>
                  </a:cubicBezTo>
                  <a:lnTo>
                    <a:pt x="2250146" y="254485"/>
                  </a:lnTo>
                  <a:cubicBezTo>
                    <a:pt x="2261954" y="251336"/>
                    <a:pt x="2270756" y="240673"/>
                    <a:pt x="2270756" y="227934"/>
                  </a:cubicBezTo>
                  <a:cubicBezTo>
                    <a:pt x="2270756" y="227076"/>
                    <a:pt x="2270613" y="226288"/>
                    <a:pt x="2270470" y="225430"/>
                  </a:cubicBezTo>
                  <a:lnTo>
                    <a:pt x="2605251" y="32133"/>
                  </a:lnTo>
                  <a:close/>
                  <a:moveTo>
                    <a:pt x="2236190" y="254485"/>
                  </a:moveTo>
                  <a:lnTo>
                    <a:pt x="2236190" y="651313"/>
                  </a:lnTo>
                  <a:cubicBezTo>
                    <a:pt x="2230465" y="653746"/>
                    <a:pt x="2226386" y="659113"/>
                    <a:pt x="2225599" y="665554"/>
                  </a:cubicBezTo>
                  <a:lnTo>
                    <a:pt x="1890031" y="859281"/>
                  </a:lnTo>
                  <a:cubicBezTo>
                    <a:pt x="1885021" y="854199"/>
                    <a:pt x="1878079" y="851122"/>
                    <a:pt x="1870422" y="851122"/>
                  </a:cubicBezTo>
                  <a:cubicBezTo>
                    <a:pt x="1862764" y="851122"/>
                    <a:pt x="1855823" y="854271"/>
                    <a:pt x="1850813" y="859281"/>
                  </a:cubicBezTo>
                  <a:lnTo>
                    <a:pt x="1504725" y="659471"/>
                  </a:lnTo>
                  <a:lnTo>
                    <a:pt x="1504725" y="261141"/>
                  </a:lnTo>
                  <a:cubicBezTo>
                    <a:pt x="1516533" y="257992"/>
                    <a:pt x="1525336" y="247329"/>
                    <a:pt x="1525336" y="234590"/>
                  </a:cubicBezTo>
                  <a:cubicBezTo>
                    <a:pt x="1525336" y="231656"/>
                    <a:pt x="1524763" y="228865"/>
                    <a:pt x="1523904" y="226145"/>
                  </a:cubicBezTo>
                  <a:lnTo>
                    <a:pt x="1859902" y="32204"/>
                  </a:lnTo>
                  <a:cubicBezTo>
                    <a:pt x="1862836" y="34423"/>
                    <a:pt x="1866486" y="35782"/>
                    <a:pt x="1870493" y="35782"/>
                  </a:cubicBezTo>
                  <a:cubicBezTo>
                    <a:pt x="1874501" y="35782"/>
                    <a:pt x="1878151" y="34423"/>
                    <a:pt x="1881085" y="32204"/>
                  </a:cubicBezTo>
                  <a:lnTo>
                    <a:pt x="2215866" y="225501"/>
                  </a:lnTo>
                  <a:cubicBezTo>
                    <a:pt x="2215794" y="226360"/>
                    <a:pt x="2215580" y="227147"/>
                    <a:pt x="2215580" y="228006"/>
                  </a:cubicBezTo>
                  <a:cubicBezTo>
                    <a:pt x="2215580" y="240816"/>
                    <a:pt x="2224311" y="251479"/>
                    <a:pt x="2236119" y="254557"/>
                  </a:cubicBezTo>
                  <a:close/>
                  <a:moveTo>
                    <a:pt x="732754" y="687095"/>
                  </a:moveTo>
                  <a:cubicBezTo>
                    <a:pt x="737763" y="692176"/>
                    <a:pt x="744705" y="695254"/>
                    <a:pt x="752362" y="695254"/>
                  </a:cubicBezTo>
                  <a:cubicBezTo>
                    <a:pt x="760020" y="695254"/>
                    <a:pt x="766962" y="692105"/>
                    <a:pt x="771971" y="687095"/>
                  </a:cubicBezTo>
                  <a:lnTo>
                    <a:pt x="1098808" y="875812"/>
                  </a:lnTo>
                  <a:cubicBezTo>
                    <a:pt x="1098021" y="878388"/>
                    <a:pt x="1097449" y="881036"/>
                    <a:pt x="1097449" y="883899"/>
                  </a:cubicBezTo>
                  <a:cubicBezTo>
                    <a:pt x="1097449" y="896709"/>
                    <a:pt x="1106180" y="907372"/>
                    <a:pt x="1118059" y="910449"/>
                  </a:cubicBezTo>
                  <a:lnTo>
                    <a:pt x="1118059" y="1295612"/>
                  </a:lnTo>
                  <a:cubicBezTo>
                    <a:pt x="1111118" y="1298403"/>
                    <a:pt x="1106251" y="1305130"/>
                    <a:pt x="1106251" y="1313074"/>
                  </a:cubicBezTo>
                  <a:cubicBezTo>
                    <a:pt x="1106251" y="1314004"/>
                    <a:pt x="1106394" y="1314863"/>
                    <a:pt x="1106537" y="1315722"/>
                  </a:cubicBezTo>
                  <a:lnTo>
                    <a:pt x="771900" y="1508947"/>
                  </a:lnTo>
                  <a:cubicBezTo>
                    <a:pt x="766890" y="1503938"/>
                    <a:pt x="760020" y="1500860"/>
                    <a:pt x="752434" y="1500860"/>
                  </a:cubicBezTo>
                  <a:cubicBezTo>
                    <a:pt x="744848" y="1500860"/>
                    <a:pt x="737906" y="1503938"/>
                    <a:pt x="732968" y="1508947"/>
                  </a:cubicBezTo>
                  <a:lnTo>
                    <a:pt x="398975" y="1316080"/>
                  </a:lnTo>
                  <a:cubicBezTo>
                    <a:pt x="399118" y="1315078"/>
                    <a:pt x="399261" y="1314147"/>
                    <a:pt x="399261" y="1313074"/>
                  </a:cubicBezTo>
                  <a:cubicBezTo>
                    <a:pt x="399261" y="1304772"/>
                    <a:pt x="394037" y="1297759"/>
                    <a:pt x="386737" y="1294896"/>
                  </a:cubicBezTo>
                  <a:lnTo>
                    <a:pt x="386737" y="886905"/>
                  </a:lnTo>
                  <a:lnTo>
                    <a:pt x="732825" y="687095"/>
                  </a:lnTo>
                  <a:close/>
                  <a:moveTo>
                    <a:pt x="14027" y="1532277"/>
                  </a:moveTo>
                  <a:lnTo>
                    <a:pt x="367558" y="1328174"/>
                  </a:lnTo>
                  <a:cubicBezTo>
                    <a:pt x="370921" y="1330894"/>
                    <a:pt x="375072" y="1332540"/>
                    <a:pt x="379724" y="1332540"/>
                  </a:cubicBezTo>
                  <a:cubicBezTo>
                    <a:pt x="384375" y="1332540"/>
                    <a:pt x="388455" y="1330894"/>
                    <a:pt x="391747" y="1328246"/>
                  </a:cubicBezTo>
                  <a:lnTo>
                    <a:pt x="725883" y="1521185"/>
                  </a:lnTo>
                  <a:cubicBezTo>
                    <a:pt x="725239" y="1523475"/>
                    <a:pt x="724810" y="1525908"/>
                    <a:pt x="724810" y="1528413"/>
                  </a:cubicBezTo>
                  <a:cubicBezTo>
                    <a:pt x="724810" y="1541223"/>
                    <a:pt x="733541" y="1551886"/>
                    <a:pt x="745421" y="1554964"/>
                  </a:cubicBezTo>
                  <a:lnTo>
                    <a:pt x="745421" y="1944849"/>
                  </a:lnTo>
                  <a:cubicBezTo>
                    <a:pt x="738765" y="1947497"/>
                    <a:pt x="734042" y="1953795"/>
                    <a:pt x="733612" y="1961310"/>
                  </a:cubicBezTo>
                  <a:lnTo>
                    <a:pt x="379724" y="2165627"/>
                  </a:lnTo>
                  <a:lnTo>
                    <a:pt x="14027" y="1954582"/>
                  </a:lnTo>
                  <a:lnTo>
                    <a:pt x="14027" y="1532277"/>
                  </a:lnTo>
                  <a:close/>
                  <a:moveTo>
                    <a:pt x="405272" y="2614626"/>
                  </a:moveTo>
                  <a:cubicBezTo>
                    <a:pt x="406561" y="2611477"/>
                    <a:pt x="407276" y="2607970"/>
                    <a:pt x="407276" y="2604321"/>
                  </a:cubicBezTo>
                  <a:cubicBezTo>
                    <a:pt x="407276" y="2591511"/>
                    <a:pt x="398545" y="2580847"/>
                    <a:pt x="386665" y="2577770"/>
                  </a:cubicBezTo>
                  <a:lnTo>
                    <a:pt x="386665" y="2181658"/>
                  </a:lnTo>
                  <a:lnTo>
                    <a:pt x="740769" y="1977197"/>
                  </a:lnTo>
                  <a:cubicBezTo>
                    <a:pt x="743989" y="1979702"/>
                    <a:pt x="747997" y="1981276"/>
                    <a:pt x="752362" y="1981276"/>
                  </a:cubicBezTo>
                  <a:cubicBezTo>
                    <a:pt x="756728" y="1981276"/>
                    <a:pt x="760736" y="1979702"/>
                    <a:pt x="763956" y="1977197"/>
                  </a:cubicBezTo>
                  <a:lnTo>
                    <a:pt x="1097878" y="2169993"/>
                  </a:lnTo>
                  <a:cubicBezTo>
                    <a:pt x="1097735" y="2171281"/>
                    <a:pt x="1097520" y="2172498"/>
                    <a:pt x="1097520" y="2173786"/>
                  </a:cubicBezTo>
                  <a:cubicBezTo>
                    <a:pt x="1097520" y="2186596"/>
                    <a:pt x="1106251" y="2197259"/>
                    <a:pt x="1118131" y="2200337"/>
                  </a:cubicBezTo>
                  <a:lnTo>
                    <a:pt x="1118131" y="2577770"/>
                  </a:lnTo>
                  <a:cubicBezTo>
                    <a:pt x="1106323" y="2580919"/>
                    <a:pt x="1097520" y="2591582"/>
                    <a:pt x="1097520" y="2604321"/>
                  </a:cubicBezTo>
                  <a:cubicBezTo>
                    <a:pt x="1097520" y="2607970"/>
                    <a:pt x="1098236" y="2611406"/>
                    <a:pt x="1099524" y="2614626"/>
                  </a:cubicBezTo>
                  <a:lnTo>
                    <a:pt x="752362" y="2815080"/>
                  </a:lnTo>
                  <a:lnTo>
                    <a:pt x="405201" y="2614626"/>
                  </a:lnTo>
                  <a:close/>
                  <a:moveTo>
                    <a:pt x="1125144" y="2146233"/>
                  </a:moveTo>
                  <a:cubicBezTo>
                    <a:pt x="1117487" y="2146233"/>
                    <a:pt x="1110545" y="2149382"/>
                    <a:pt x="1105536" y="2154392"/>
                  </a:cubicBezTo>
                  <a:lnTo>
                    <a:pt x="771184" y="1961381"/>
                  </a:lnTo>
                  <a:cubicBezTo>
                    <a:pt x="770755" y="1953867"/>
                    <a:pt x="766031" y="1947569"/>
                    <a:pt x="759376" y="1944921"/>
                  </a:cubicBezTo>
                  <a:lnTo>
                    <a:pt x="759376" y="1555035"/>
                  </a:lnTo>
                  <a:cubicBezTo>
                    <a:pt x="771184" y="1551886"/>
                    <a:pt x="779986" y="1541223"/>
                    <a:pt x="779986" y="1528485"/>
                  </a:cubicBezTo>
                  <a:cubicBezTo>
                    <a:pt x="779986" y="1525980"/>
                    <a:pt x="779557" y="1523618"/>
                    <a:pt x="778913" y="1521257"/>
                  </a:cubicBezTo>
                  <a:lnTo>
                    <a:pt x="1113694" y="1327959"/>
                  </a:lnTo>
                  <a:cubicBezTo>
                    <a:pt x="1116843" y="1330393"/>
                    <a:pt x="1120779" y="1331896"/>
                    <a:pt x="1125144" y="1331896"/>
                  </a:cubicBezTo>
                  <a:cubicBezTo>
                    <a:pt x="1129510" y="1331896"/>
                    <a:pt x="1133374" y="1330393"/>
                    <a:pt x="1136595" y="1327959"/>
                  </a:cubicBezTo>
                  <a:lnTo>
                    <a:pt x="1471376" y="1521257"/>
                  </a:lnTo>
                  <a:cubicBezTo>
                    <a:pt x="1470731" y="1523547"/>
                    <a:pt x="1470302" y="1525980"/>
                    <a:pt x="1470302" y="1528485"/>
                  </a:cubicBezTo>
                  <a:cubicBezTo>
                    <a:pt x="1470302" y="1541295"/>
                    <a:pt x="1479033" y="1551958"/>
                    <a:pt x="1490913" y="1555035"/>
                  </a:cubicBezTo>
                  <a:lnTo>
                    <a:pt x="1490913" y="1946066"/>
                  </a:lnTo>
                  <a:cubicBezTo>
                    <a:pt x="1485044" y="1948571"/>
                    <a:pt x="1480965" y="1954153"/>
                    <a:pt x="1480321" y="1960737"/>
                  </a:cubicBezTo>
                  <a:lnTo>
                    <a:pt x="1144825" y="2154463"/>
                  </a:lnTo>
                  <a:cubicBezTo>
                    <a:pt x="1139815" y="2149382"/>
                    <a:pt x="1132873" y="2146305"/>
                    <a:pt x="1125216" y="2146305"/>
                  </a:cubicBezTo>
                  <a:close/>
                  <a:moveTo>
                    <a:pt x="1515460" y="1960737"/>
                  </a:moveTo>
                  <a:cubicBezTo>
                    <a:pt x="1514816" y="1954153"/>
                    <a:pt x="1510665" y="1948571"/>
                    <a:pt x="1504868" y="1946066"/>
                  </a:cubicBezTo>
                  <a:lnTo>
                    <a:pt x="1504868" y="1555035"/>
                  </a:lnTo>
                  <a:cubicBezTo>
                    <a:pt x="1516676" y="1551886"/>
                    <a:pt x="1525479" y="1541223"/>
                    <a:pt x="1525479" y="1528485"/>
                  </a:cubicBezTo>
                  <a:cubicBezTo>
                    <a:pt x="1525479" y="1525980"/>
                    <a:pt x="1525049" y="1523618"/>
                    <a:pt x="1524405" y="1521257"/>
                  </a:cubicBezTo>
                  <a:lnTo>
                    <a:pt x="1860117" y="1327459"/>
                  </a:lnTo>
                  <a:cubicBezTo>
                    <a:pt x="1863051" y="1329606"/>
                    <a:pt x="1866700" y="1330965"/>
                    <a:pt x="1870565" y="1330965"/>
                  </a:cubicBezTo>
                  <a:cubicBezTo>
                    <a:pt x="1874430" y="1330965"/>
                    <a:pt x="1878222" y="1329606"/>
                    <a:pt x="1881156" y="1327387"/>
                  </a:cubicBezTo>
                  <a:lnTo>
                    <a:pt x="2216081" y="1520756"/>
                  </a:lnTo>
                  <a:cubicBezTo>
                    <a:pt x="2215938" y="1522044"/>
                    <a:pt x="2215723" y="1523260"/>
                    <a:pt x="2215723" y="1524548"/>
                  </a:cubicBezTo>
                  <a:cubicBezTo>
                    <a:pt x="2215723" y="1537359"/>
                    <a:pt x="2224454" y="1548022"/>
                    <a:pt x="2236333" y="1551099"/>
                  </a:cubicBezTo>
                  <a:lnTo>
                    <a:pt x="2236333" y="1942273"/>
                  </a:lnTo>
                  <a:cubicBezTo>
                    <a:pt x="2229964" y="1944993"/>
                    <a:pt x="2225527" y="1951290"/>
                    <a:pt x="2225527" y="1958590"/>
                  </a:cubicBezTo>
                  <a:cubicBezTo>
                    <a:pt x="2225527" y="1959306"/>
                    <a:pt x="2225670" y="1959950"/>
                    <a:pt x="2225742" y="1960665"/>
                  </a:cubicBezTo>
                  <a:lnTo>
                    <a:pt x="1890174" y="2154392"/>
                  </a:lnTo>
                  <a:cubicBezTo>
                    <a:pt x="1885164" y="2149382"/>
                    <a:pt x="1878222" y="2146233"/>
                    <a:pt x="1870637" y="2146233"/>
                  </a:cubicBezTo>
                  <a:cubicBezTo>
                    <a:pt x="1863051" y="2146233"/>
                    <a:pt x="1856037" y="2149382"/>
                    <a:pt x="1851028" y="2154392"/>
                  </a:cubicBezTo>
                  <a:lnTo>
                    <a:pt x="1515531" y="1960737"/>
                  </a:lnTo>
                  <a:close/>
                  <a:moveTo>
                    <a:pt x="2243204" y="2811287"/>
                  </a:moveTo>
                  <a:lnTo>
                    <a:pt x="1888098" y="2606253"/>
                  </a:lnTo>
                  <a:cubicBezTo>
                    <a:pt x="1888098" y="2605609"/>
                    <a:pt x="1888313" y="2605036"/>
                    <a:pt x="1888313" y="2604392"/>
                  </a:cubicBezTo>
                  <a:cubicBezTo>
                    <a:pt x="1888313" y="2597021"/>
                    <a:pt x="1883876" y="2590723"/>
                    <a:pt x="1877507" y="2588004"/>
                  </a:cubicBezTo>
                  <a:lnTo>
                    <a:pt x="1877507" y="2200408"/>
                  </a:lnTo>
                  <a:cubicBezTo>
                    <a:pt x="1889315" y="2197259"/>
                    <a:pt x="1898118" y="2186596"/>
                    <a:pt x="1898118" y="2173857"/>
                  </a:cubicBezTo>
                  <a:cubicBezTo>
                    <a:pt x="1898118" y="2171353"/>
                    <a:pt x="1897688" y="2168991"/>
                    <a:pt x="1897044" y="2166629"/>
                  </a:cubicBezTo>
                  <a:lnTo>
                    <a:pt x="2232684" y="1972831"/>
                  </a:lnTo>
                  <a:cubicBezTo>
                    <a:pt x="2235618" y="1975050"/>
                    <a:pt x="2239268" y="1976410"/>
                    <a:pt x="2243275" y="1976410"/>
                  </a:cubicBezTo>
                  <a:cubicBezTo>
                    <a:pt x="2247283" y="1976410"/>
                    <a:pt x="2250861" y="1975050"/>
                    <a:pt x="2253867" y="1972831"/>
                  </a:cubicBezTo>
                  <a:lnTo>
                    <a:pt x="2598381" y="2171782"/>
                  </a:lnTo>
                  <a:cubicBezTo>
                    <a:pt x="2598309" y="2172498"/>
                    <a:pt x="2598166" y="2173142"/>
                    <a:pt x="2598166" y="2173857"/>
                  </a:cubicBezTo>
                  <a:cubicBezTo>
                    <a:pt x="2598166" y="2181229"/>
                    <a:pt x="2602603" y="2187455"/>
                    <a:pt x="2608972" y="2190246"/>
                  </a:cubicBezTo>
                  <a:lnTo>
                    <a:pt x="2608972" y="2577842"/>
                  </a:lnTo>
                  <a:cubicBezTo>
                    <a:pt x="2597164" y="2580991"/>
                    <a:pt x="2588361" y="2591654"/>
                    <a:pt x="2588361" y="2604392"/>
                  </a:cubicBezTo>
                  <a:cubicBezTo>
                    <a:pt x="2588361" y="2606825"/>
                    <a:pt x="2588791" y="2609187"/>
                    <a:pt x="2589363" y="2611406"/>
                  </a:cubicBezTo>
                  <a:lnTo>
                    <a:pt x="2243204" y="2811215"/>
                  </a:lnTo>
                  <a:close/>
                  <a:moveTo>
                    <a:pt x="2622927" y="2577842"/>
                  </a:moveTo>
                  <a:lnTo>
                    <a:pt x="2622927" y="2190246"/>
                  </a:lnTo>
                  <a:cubicBezTo>
                    <a:pt x="2629297" y="2187526"/>
                    <a:pt x="2633734" y="2181229"/>
                    <a:pt x="2633734" y="2173857"/>
                  </a:cubicBezTo>
                  <a:cubicBezTo>
                    <a:pt x="2633734" y="2173142"/>
                    <a:pt x="2633591" y="2172498"/>
                    <a:pt x="2633519" y="2171782"/>
                  </a:cubicBezTo>
                  <a:lnTo>
                    <a:pt x="2978033" y="1972831"/>
                  </a:lnTo>
                  <a:cubicBezTo>
                    <a:pt x="2980967" y="1975050"/>
                    <a:pt x="2984617" y="1976410"/>
                    <a:pt x="2988624" y="1976410"/>
                  </a:cubicBezTo>
                  <a:cubicBezTo>
                    <a:pt x="2992632" y="1976410"/>
                    <a:pt x="2996282" y="1975050"/>
                    <a:pt x="2999216" y="1972831"/>
                  </a:cubicBezTo>
                  <a:lnTo>
                    <a:pt x="3354321" y="2177865"/>
                  </a:lnTo>
                  <a:lnTo>
                    <a:pt x="3354321" y="2595590"/>
                  </a:lnTo>
                  <a:cubicBezTo>
                    <a:pt x="3346378" y="2597665"/>
                    <a:pt x="3339937" y="2603176"/>
                    <a:pt x="3336430" y="2610404"/>
                  </a:cubicBezTo>
                  <a:lnTo>
                    <a:pt x="2999216" y="2805132"/>
                  </a:lnTo>
                  <a:cubicBezTo>
                    <a:pt x="2996282" y="2802914"/>
                    <a:pt x="2992632" y="2801554"/>
                    <a:pt x="2988624" y="2801554"/>
                  </a:cubicBezTo>
                  <a:cubicBezTo>
                    <a:pt x="2984617" y="2801554"/>
                    <a:pt x="2980967" y="2802914"/>
                    <a:pt x="2978033" y="2805132"/>
                  </a:cubicBezTo>
                  <a:lnTo>
                    <a:pt x="2642465" y="2611406"/>
                  </a:lnTo>
                  <a:cubicBezTo>
                    <a:pt x="2643037" y="2609116"/>
                    <a:pt x="2643467" y="2606825"/>
                    <a:pt x="2643467" y="2604392"/>
                  </a:cubicBezTo>
                  <a:cubicBezTo>
                    <a:pt x="2643467" y="2591582"/>
                    <a:pt x="2634736" y="2580919"/>
                    <a:pt x="2622856" y="2577842"/>
                  </a:cubicBezTo>
                  <a:close/>
                  <a:moveTo>
                    <a:pt x="3361335" y="2165771"/>
                  </a:moveTo>
                  <a:lnTo>
                    <a:pt x="3006158" y="1960737"/>
                  </a:lnTo>
                  <a:cubicBezTo>
                    <a:pt x="3006229" y="1960021"/>
                    <a:pt x="3006372" y="1959377"/>
                    <a:pt x="3006372" y="1958662"/>
                  </a:cubicBezTo>
                  <a:cubicBezTo>
                    <a:pt x="3006372" y="1951362"/>
                    <a:pt x="3001935" y="1945064"/>
                    <a:pt x="2995566" y="1942345"/>
                  </a:cubicBezTo>
                  <a:lnTo>
                    <a:pt x="2995566" y="1551171"/>
                  </a:lnTo>
                  <a:cubicBezTo>
                    <a:pt x="3007374" y="1548022"/>
                    <a:pt x="3016177" y="1537359"/>
                    <a:pt x="3016177" y="1524620"/>
                  </a:cubicBezTo>
                  <a:cubicBezTo>
                    <a:pt x="3016177" y="1523332"/>
                    <a:pt x="3015962" y="1522044"/>
                    <a:pt x="3015819" y="1520827"/>
                  </a:cubicBezTo>
                  <a:lnTo>
                    <a:pt x="3341726" y="1332683"/>
                  </a:lnTo>
                  <a:cubicBezTo>
                    <a:pt x="3346735" y="1337692"/>
                    <a:pt x="3353677" y="1340841"/>
                    <a:pt x="3361335" y="1340841"/>
                  </a:cubicBezTo>
                  <a:cubicBezTo>
                    <a:pt x="3368992" y="1340841"/>
                    <a:pt x="3375934" y="1337692"/>
                    <a:pt x="3380943" y="1332683"/>
                  </a:cubicBezTo>
                  <a:lnTo>
                    <a:pt x="3716440" y="1526409"/>
                  </a:lnTo>
                  <a:cubicBezTo>
                    <a:pt x="3717084" y="1532993"/>
                    <a:pt x="3721235" y="1538575"/>
                    <a:pt x="3727031" y="1541080"/>
                  </a:cubicBezTo>
                  <a:lnTo>
                    <a:pt x="3727031" y="1932254"/>
                  </a:lnTo>
                  <a:cubicBezTo>
                    <a:pt x="3715223" y="1935403"/>
                    <a:pt x="3706421" y="1946066"/>
                    <a:pt x="3706421" y="1958805"/>
                  </a:cubicBezTo>
                  <a:cubicBezTo>
                    <a:pt x="3706421" y="1961310"/>
                    <a:pt x="3706850" y="1963743"/>
                    <a:pt x="3707494" y="1966033"/>
                  </a:cubicBezTo>
                  <a:lnTo>
                    <a:pt x="3361335" y="2165914"/>
                  </a:lnTo>
                  <a:close/>
                  <a:moveTo>
                    <a:pt x="4472452" y="1532349"/>
                  </a:moveTo>
                  <a:lnTo>
                    <a:pt x="4472452" y="1954654"/>
                  </a:lnTo>
                  <a:lnTo>
                    <a:pt x="4117347" y="2159688"/>
                  </a:lnTo>
                  <a:cubicBezTo>
                    <a:pt x="4114413" y="2157469"/>
                    <a:pt x="4110763" y="2156109"/>
                    <a:pt x="4106755" y="2156109"/>
                  </a:cubicBezTo>
                  <a:cubicBezTo>
                    <a:pt x="4102747" y="2156109"/>
                    <a:pt x="4099098" y="2157469"/>
                    <a:pt x="4096164" y="2159688"/>
                  </a:cubicBezTo>
                  <a:lnTo>
                    <a:pt x="3760595" y="1965961"/>
                  </a:lnTo>
                  <a:cubicBezTo>
                    <a:pt x="3761240" y="1963671"/>
                    <a:pt x="3761669" y="1961238"/>
                    <a:pt x="3761669" y="1958733"/>
                  </a:cubicBezTo>
                  <a:cubicBezTo>
                    <a:pt x="3761669" y="1945923"/>
                    <a:pt x="3752938" y="1935260"/>
                    <a:pt x="3741058" y="1932183"/>
                  </a:cubicBezTo>
                  <a:lnTo>
                    <a:pt x="3741058" y="1541008"/>
                  </a:lnTo>
                  <a:cubicBezTo>
                    <a:pt x="3746927" y="1538504"/>
                    <a:pt x="3751006" y="1532922"/>
                    <a:pt x="3751650" y="1526338"/>
                  </a:cubicBezTo>
                  <a:lnTo>
                    <a:pt x="4087146" y="1332611"/>
                  </a:lnTo>
                  <a:cubicBezTo>
                    <a:pt x="4092156" y="1337692"/>
                    <a:pt x="4099098" y="1340770"/>
                    <a:pt x="4106755" y="1340770"/>
                  </a:cubicBezTo>
                  <a:cubicBezTo>
                    <a:pt x="4114413" y="1340770"/>
                    <a:pt x="4121355" y="1337621"/>
                    <a:pt x="4126364" y="1332611"/>
                  </a:cubicBezTo>
                  <a:lnTo>
                    <a:pt x="4472452" y="1532421"/>
                  </a:lnTo>
                  <a:close/>
                  <a:moveTo>
                    <a:pt x="4472452" y="659471"/>
                  </a:moveTo>
                  <a:lnTo>
                    <a:pt x="4117347" y="864505"/>
                  </a:lnTo>
                  <a:cubicBezTo>
                    <a:pt x="4114413" y="862286"/>
                    <a:pt x="4110763" y="860927"/>
                    <a:pt x="4106755" y="860927"/>
                  </a:cubicBezTo>
                  <a:cubicBezTo>
                    <a:pt x="4102747" y="860927"/>
                    <a:pt x="4099098" y="862286"/>
                    <a:pt x="4096164" y="864505"/>
                  </a:cubicBezTo>
                  <a:lnTo>
                    <a:pt x="3760667" y="670778"/>
                  </a:lnTo>
                  <a:cubicBezTo>
                    <a:pt x="3761240" y="668560"/>
                    <a:pt x="3761669" y="666198"/>
                    <a:pt x="3761669" y="663765"/>
                  </a:cubicBezTo>
                  <a:cubicBezTo>
                    <a:pt x="3761669" y="650955"/>
                    <a:pt x="3752938" y="640292"/>
                    <a:pt x="3741058" y="637214"/>
                  </a:cubicBezTo>
                  <a:lnTo>
                    <a:pt x="3741058" y="263359"/>
                  </a:lnTo>
                  <a:cubicBezTo>
                    <a:pt x="3752867" y="260210"/>
                    <a:pt x="3761669" y="249547"/>
                    <a:pt x="3761669" y="236808"/>
                  </a:cubicBezTo>
                  <a:cubicBezTo>
                    <a:pt x="3761669" y="233159"/>
                    <a:pt x="3760954" y="229724"/>
                    <a:pt x="3759665" y="226575"/>
                  </a:cubicBezTo>
                  <a:lnTo>
                    <a:pt x="4096235" y="32276"/>
                  </a:lnTo>
                  <a:cubicBezTo>
                    <a:pt x="4099169" y="34494"/>
                    <a:pt x="4102819" y="35854"/>
                    <a:pt x="4106827" y="35854"/>
                  </a:cubicBezTo>
                  <a:cubicBezTo>
                    <a:pt x="4110834" y="35854"/>
                    <a:pt x="4114484" y="34494"/>
                    <a:pt x="4117419" y="32276"/>
                  </a:cubicBezTo>
                  <a:lnTo>
                    <a:pt x="4472524" y="237309"/>
                  </a:lnTo>
                  <a:lnTo>
                    <a:pt x="4472524" y="659614"/>
                  </a:lnTo>
                  <a:close/>
                </a:path>
              </a:pathLst>
            </a:custGeom>
            <a:solidFill>
              <a:srgbClr val="FFFFFF">
                <a:alpha val="34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1005700" y="4705325"/>
              <a:ext cx="64800" cy="6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567849" y="4715564"/>
              <a:ext cx="64800" cy="6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1438258" y="4451059"/>
              <a:ext cx="64800" cy="6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54" name="Google Shape;54;p4"/>
          <p:cNvGrpSpPr/>
          <p:nvPr/>
        </p:nvGrpSpPr>
        <p:grpSpPr>
          <a:xfrm rot="10800000">
            <a:off x="295295" y="486378"/>
            <a:ext cx="152384" cy="489998"/>
            <a:chOff x="8071907" y="4648400"/>
            <a:chExt cx="328698" cy="1056942"/>
          </a:xfrm>
        </p:grpSpPr>
        <p:sp>
          <p:nvSpPr>
            <p:cNvPr id="55" name="Google Shape;55;p4"/>
            <p:cNvSpPr/>
            <p:nvPr/>
          </p:nvSpPr>
          <p:spPr>
            <a:xfrm>
              <a:off x="8075772" y="5210829"/>
              <a:ext cx="324833" cy="213263"/>
            </a:xfrm>
            <a:custGeom>
              <a:avLst/>
              <a:gdLst/>
              <a:ahLst/>
              <a:cxnLst/>
              <a:rect l="l" t="t" r="r" b="b"/>
              <a:pathLst>
                <a:path w="324833" h="213263" extrusionOk="0">
                  <a:moveTo>
                    <a:pt x="274308" y="72"/>
                  </a:moveTo>
                  <a:cubicBezTo>
                    <a:pt x="294132" y="19824"/>
                    <a:pt x="309661" y="35281"/>
                    <a:pt x="324833" y="50310"/>
                  </a:cubicBezTo>
                  <a:cubicBezTo>
                    <a:pt x="269156" y="105558"/>
                    <a:pt x="214480" y="159733"/>
                    <a:pt x="160520" y="213264"/>
                  </a:cubicBezTo>
                  <a:cubicBezTo>
                    <a:pt x="107991" y="159375"/>
                    <a:pt x="53745" y="103841"/>
                    <a:pt x="0" y="48664"/>
                  </a:cubicBezTo>
                  <a:cubicBezTo>
                    <a:pt x="11021" y="37500"/>
                    <a:pt x="26837" y="21469"/>
                    <a:pt x="46660" y="1431"/>
                  </a:cubicBezTo>
                  <a:cubicBezTo>
                    <a:pt x="83302" y="40434"/>
                    <a:pt x="120229" y="79652"/>
                    <a:pt x="158731" y="120516"/>
                  </a:cubicBezTo>
                  <a:cubicBezTo>
                    <a:pt x="198521" y="79079"/>
                    <a:pt x="235306" y="40649"/>
                    <a:pt x="274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8072695" y="5491936"/>
              <a:ext cx="323759" cy="213406"/>
            </a:xfrm>
            <a:custGeom>
              <a:avLst/>
              <a:gdLst/>
              <a:ahLst/>
              <a:cxnLst/>
              <a:rect l="l" t="t" r="r" b="b"/>
              <a:pathLst>
                <a:path w="323759" h="213406" extrusionOk="0">
                  <a:moveTo>
                    <a:pt x="161307" y="124022"/>
                  </a:moveTo>
                  <a:cubicBezTo>
                    <a:pt x="202743" y="79866"/>
                    <a:pt x="239599" y="40720"/>
                    <a:pt x="277815" y="0"/>
                  </a:cubicBezTo>
                  <a:cubicBezTo>
                    <a:pt x="295993" y="20324"/>
                    <a:pt x="310520" y="36498"/>
                    <a:pt x="323760" y="51240"/>
                  </a:cubicBezTo>
                  <a:cubicBezTo>
                    <a:pt x="270515" y="104341"/>
                    <a:pt x="215554" y="159017"/>
                    <a:pt x="161021" y="213407"/>
                  </a:cubicBezTo>
                  <a:cubicBezTo>
                    <a:pt x="109279" y="160735"/>
                    <a:pt x="55391" y="105844"/>
                    <a:pt x="0" y="49451"/>
                  </a:cubicBezTo>
                  <a:cubicBezTo>
                    <a:pt x="13311" y="37071"/>
                    <a:pt x="29628" y="21970"/>
                    <a:pt x="49523" y="3578"/>
                  </a:cubicBezTo>
                  <a:cubicBezTo>
                    <a:pt x="84733" y="41508"/>
                    <a:pt x="121302" y="80868"/>
                    <a:pt x="161379" y="1240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8075987" y="4930366"/>
              <a:ext cx="321756" cy="213049"/>
            </a:xfrm>
            <a:custGeom>
              <a:avLst/>
              <a:gdLst/>
              <a:ahLst/>
              <a:cxnLst/>
              <a:rect l="l" t="t" r="r" b="b"/>
              <a:pathLst>
                <a:path w="321756" h="213049" extrusionOk="0">
                  <a:moveTo>
                    <a:pt x="72" y="48450"/>
                  </a:moveTo>
                  <a:cubicBezTo>
                    <a:pt x="11808" y="36069"/>
                    <a:pt x="26837" y="20253"/>
                    <a:pt x="45945" y="72"/>
                  </a:cubicBezTo>
                  <a:cubicBezTo>
                    <a:pt x="83659" y="40005"/>
                    <a:pt x="120587" y="79079"/>
                    <a:pt x="159375" y="120158"/>
                  </a:cubicBezTo>
                  <a:cubicBezTo>
                    <a:pt x="198521" y="79222"/>
                    <a:pt x="235234" y="40792"/>
                    <a:pt x="274165" y="0"/>
                  </a:cubicBezTo>
                  <a:cubicBezTo>
                    <a:pt x="292057" y="19609"/>
                    <a:pt x="307157" y="36140"/>
                    <a:pt x="321756" y="52171"/>
                  </a:cubicBezTo>
                  <a:cubicBezTo>
                    <a:pt x="268154" y="105201"/>
                    <a:pt x="213550" y="159232"/>
                    <a:pt x="159232" y="213049"/>
                  </a:cubicBezTo>
                  <a:cubicBezTo>
                    <a:pt x="107634" y="159733"/>
                    <a:pt x="53817" y="104127"/>
                    <a:pt x="0" y="484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8071907" y="4648400"/>
              <a:ext cx="327338" cy="214122"/>
            </a:xfrm>
            <a:custGeom>
              <a:avLst/>
              <a:gdLst/>
              <a:ahLst/>
              <a:cxnLst/>
              <a:rect l="l" t="t" r="r" b="b"/>
              <a:pathLst>
                <a:path w="327338" h="214122" extrusionOk="0">
                  <a:moveTo>
                    <a:pt x="277887" y="0"/>
                  </a:moveTo>
                  <a:cubicBezTo>
                    <a:pt x="298354" y="20539"/>
                    <a:pt x="313240" y="35424"/>
                    <a:pt x="327339" y="49594"/>
                  </a:cubicBezTo>
                  <a:cubicBezTo>
                    <a:pt x="271160" y="104914"/>
                    <a:pt x="215769" y="159375"/>
                    <a:pt x="160162" y="214122"/>
                  </a:cubicBezTo>
                  <a:cubicBezTo>
                    <a:pt x="110139" y="162810"/>
                    <a:pt x="56393" y="107705"/>
                    <a:pt x="0" y="49881"/>
                  </a:cubicBezTo>
                  <a:cubicBezTo>
                    <a:pt x="13955" y="38001"/>
                    <a:pt x="31059" y="23401"/>
                    <a:pt x="50668" y="6727"/>
                  </a:cubicBezTo>
                  <a:cubicBezTo>
                    <a:pt x="84733" y="43153"/>
                    <a:pt x="121589" y="82514"/>
                    <a:pt x="160521" y="124022"/>
                  </a:cubicBezTo>
                  <a:cubicBezTo>
                    <a:pt x="202028" y="80081"/>
                    <a:pt x="239170" y="40863"/>
                    <a:pt x="277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4935295" y="2773150"/>
            <a:ext cx="2592300" cy="14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1616400" y="2773150"/>
            <a:ext cx="2592300" cy="14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1616400" y="2279600"/>
            <a:ext cx="2592300" cy="4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4935289" y="2279600"/>
            <a:ext cx="2592300" cy="4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9pPr>
          </a:lstStyle>
          <a:p>
            <a:endParaRPr/>
          </a:p>
        </p:txBody>
      </p:sp>
      <p:grpSp>
        <p:nvGrpSpPr>
          <p:cNvPr id="66" name="Google Shape;66;p5"/>
          <p:cNvGrpSpPr/>
          <p:nvPr/>
        </p:nvGrpSpPr>
        <p:grpSpPr>
          <a:xfrm>
            <a:off x="-711675" y="445024"/>
            <a:ext cx="10758355" cy="5626011"/>
            <a:chOff x="-711675" y="445024"/>
            <a:chExt cx="10758355" cy="5626011"/>
          </a:xfrm>
        </p:grpSpPr>
        <p:grpSp>
          <p:nvGrpSpPr>
            <p:cNvPr id="67" name="Google Shape;67;p5"/>
            <p:cNvGrpSpPr/>
            <p:nvPr/>
          </p:nvGrpSpPr>
          <p:grpSpPr>
            <a:xfrm>
              <a:off x="-711675" y="4403600"/>
              <a:ext cx="2849802" cy="1667435"/>
              <a:chOff x="-1153325" y="4346125"/>
              <a:chExt cx="2849802" cy="1667435"/>
            </a:xfrm>
          </p:grpSpPr>
          <p:pic>
            <p:nvPicPr>
              <p:cNvPr id="68" name="Google Shape;68;p5"/>
              <p:cNvPicPr preferRelativeResize="0"/>
              <p:nvPr/>
            </p:nvPicPr>
            <p:blipFill rotWithShape="1">
              <a:blip r:embed="rId3">
                <a:alphaModFix/>
              </a:blip>
              <a:srcRect l="19581" b="50049"/>
              <a:stretch/>
            </p:blipFill>
            <p:spPr>
              <a:xfrm>
                <a:off x="-441650" y="4346125"/>
                <a:ext cx="2138127" cy="8333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9" name="Google Shape;69;p5"/>
              <p:cNvSpPr/>
              <p:nvPr/>
            </p:nvSpPr>
            <p:spPr>
              <a:xfrm>
                <a:off x="-1153325" y="4346751"/>
                <a:ext cx="2635848" cy="1666809"/>
              </a:xfrm>
              <a:custGeom>
                <a:avLst/>
                <a:gdLst/>
                <a:ahLst/>
                <a:cxnLst/>
                <a:rect l="l" t="t" r="r" b="b"/>
                <a:pathLst>
                  <a:path w="4486550" h="2837121" extrusionOk="0">
                    <a:moveTo>
                      <a:pt x="4486550" y="229079"/>
                    </a:moveTo>
                    <a:lnTo>
                      <a:pt x="4124432" y="19967"/>
                    </a:lnTo>
                    <a:cubicBezTo>
                      <a:pt x="4124503" y="19251"/>
                      <a:pt x="4124646" y="18607"/>
                      <a:pt x="4124646" y="17891"/>
                    </a:cubicBezTo>
                    <a:cubicBezTo>
                      <a:pt x="4124646" y="8087"/>
                      <a:pt x="4116703" y="72"/>
                      <a:pt x="4106827" y="72"/>
                    </a:cubicBezTo>
                    <a:cubicBezTo>
                      <a:pt x="4096951" y="72"/>
                      <a:pt x="4089007" y="8015"/>
                      <a:pt x="4089007" y="17891"/>
                    </a:cubicBezTo>
                    <a:cubicBezTo>
                      <a:pt x="4089007" y="18607"/>
                      <a:pt x="4089150" y="19251"/>
                      <a:pt x="4089222" y="19967"/>
                    </a:cubicBezTo>
                    <a:lnTo>
                      <a:pt x="3751149" y="215124"/>
                    </a:lnTo>
                    <a:cubicBezTo>
                      <a:pt x="3746426" y="211403"/>
                      <a:pt x="3740557" y="209041"/>
                      <a:pt x="3734117" y="209041"/>
                    </a:cubicBezTo>
                    <a:cubicBezTo>
                      <a:pt x="3727676" y="209041"/>
                      <a:pt x="3721736" y="211331"/>
                      <a:pt x="3717084" y="215124"/>
                    </a:cubicBezTo>
                    <a:lnTo>
                      <a:pt x="3379011" y="19967"/>
                    </a:lnTo>
                    <a:cubicBezTo>
                      <a:pt x="3379083" y="19251"/>
                      <a:pt x="3379226" y="18607"/>
                      <a:pt x="3379226" y="17891"/>
                    </a:cubicBezTo>
                    <a:cubicBezTo>
                      <a:pt x="3379226" y="8087"/>
                      <a:pt x="3371282" y="72"/>
                      <a:pt x="3361406" y="72"/>
                    </a:cubicBezTo>
                    <a:cubicBezTo>
                      <a:pt x="3351530" y="72"/>
                      <a:pt x="3343586" y="8015"/>
                      <a:pt x="3343586" y="17891"/>
                    </a:cubicBezTo>
                    <a:cubicBezTo>
                      <a:pt x="3343586" y="18607"/>
                      <a:pt x="3343730" y="19251"/>
                      <a:pt x="3343801" y="19967"/>
                    </a:cubicBezTo>
                    <a:lnTo>
                      <a:pt x="3011167" y="212047"/>
                    </a:lnTo>
                    <a:cubicBezTo>
                      <a:pt x="3006158" y="204962"/>
                      <a:pt x="2997999" y="200382"/>
                      <a:pt x="2988696" y="200382"/>
                    </a:cubicBezTo>
                    <a:cubicBezTo>
                      <a:pt x="2979393" y="200382"/>
                      <a:pt x="2971234" y="205034"/>
                      <a:pt x="2966225" y="212047"/>
                    </a:cubicBezTo>
                    <a:lnTo>
                      <a:pt x="2633591" y="19967"/>
                    </a:lnTo>
                    <a:cubicBezTo>
                      <a:pt x="2633662" y="19251"/>
                      <a:pt x="2633805" y="18607"/>
                      <a:pt x="2633805" y="17891"/>
                    </a:cubicBezTo>
                    <a:cubicBezTo>
                      <a:pt x="2633805" y="8087"/>
                      <a:pt x="2625862" y="72"/>
                      <a:pt x="2615986" y="72"/>
                    </a:cubicBezTo>
                    <a:cubicBezTo>
                      <a:pt x="2606110" y="72"/>
                      <a:pt x="2598166" y="8015"/>
                      <a:pt x="2598166" y="17891"/>
                    </a:cubicBezTo>
                    <a:cubicBezTo>
                      <a:pt x="2598166" y="18607"/>
                      <a:pt x="2598309" y="19251"/>
                      <a:pt x="2598381" y="19967"/>
                    </a:cubicBezTo>
                    <a:lnTo>
                      <a:pt x="2265747" y="211975"/>
                    </a:lnTo>
                    <a:cubicBezTo>
                      <a:pt x="2260737" y="204962"/>
                      <a:pt x="2252579" y="200310"/>
                      <a:pt x="2243275" y="200310"/>
                    </a:cubicBezTo>
                    <a:cubicBezTo>
                      <a:pt x="2233972" y="200310"/>
                      <a:pt x="2225813" y="204962"/>
                      <a:pt x="2220804" y="211975"/>
                    </a:cubicBezTo>
                    <a:lnTo>
                      <a:pt x="1888170" y="19895"/>
                    </a:lnTo>
                    <a:cubicBezTo>
                      <a:pt x="1888242" y="19179"/>
                      <a:pt x="1888385" y="18535"/>
                      <a:pt x="1888385" y="17820"/>
                    </a:cubicBezTo>
                    <a:cubicBezTo>
                      <a:pt x="1888385" y="8015"/>
                      <a:pt x="1880441" y="0"/>
                      <a:pt x="1870565" y="0"/>
                    </a:cubicBezTo>
                    <a:cubicBezTo>
                      <a:pt x="1860689" y="0"/>
                      <a:pt x="1852745" y="7944"/>
                      <a:pt x="1852745" y="17820"/>
                    </a:cubicBezTo>
                    <a:cubicBezTo>
                      <a:pt x="1852745" y="18535"/>
                      <a:pt x="1852888" y="19179"/>
                      <a:pt x="1852960" y="19895"/>
                    </a:cubicBezTo>
                    <a:lnTo>
                      <a:pt x="1516461" y="214194"/>
                    </a:lnTo>
                    <a:cubicBezTo>
                      <a:pt x="1511524" y="209685"/>
                      <a:pt x="1505083" y="206894"/>
                      <a:pt x="1497855" y="206894"/>
                    </a:cubicBezTo>
                    <a:cubicBezTo>
                      <a:pt x="1482611" y="206894"/>
                      <a:pt x="1470302" y="219275"/>
                      <a:pt x="1470302" y="234447"/>
                    </a:cubicBezTo>
                    <a:cubicBezTo>
                      <a:pt x="1470302" y="247257"/>
                      <a:pt x="1479033" y="257920"/>
                      <a:pt x="1490913" y="260997"/>
                    </a:cubicBezTo>
                    <a:lnTo>
                      <a:pt x="1490913" y="663550"/>
                    </a:lnTo>
                    <a:lnTo>
                      <a:pt x="1144109" y="863789"/>
                    </a:lnTo>
                    <a:cubicBezTo>
                      <a:pt x="1139171" y="859137"/>
                      <a:pt x="1132516" y="856203"/>
                      <a:pt x="1125216" y="856203"/>
                    </a:cubicBezTo>
                    <a:cubicBezTo>
                      <a:pt x="1117916" y="856203"/>
                      <a:pt x="1111261" y="859137"/>
                      <a:pt x="1106323" y="863789"/>
                    </a:cubicBezTo>
                    <a:lnTo>
                      <a:pt x="779056" y="674858"/>
                    </a:lnTo>
                    <a:cubicBezTo>
                      <a:pt x="779700" y="672568"/>
                      <a:pt x="780130" y="670134"/>
                      <a:pt x="780130" y="667630"/>
                    </a:cubicBezTo>
                    <a:cubicBezTo>
                      <a:pt x="780130" y="652386"/>
                      <a:pt x="767749" y="640077"/>
                      <a:pt x="752577" y="640077"/>
                    </a:cubicBezTo>
                    <a:cubicBezTo>
                      <a:pt x="737405" y="640077"/>
                      <a:pt x="725025" y="652458"/>
                      <a:pt x="725025" y="667630"/>
                    </a:cubicBezTo>
                    <a:cubicBezTo>
                      <a:pt x="725025" y="670134"/>
                      <a:pt x="725454" y="672496"/>
                      <a:pt x="726098" y="674858"/>
                    </a:cubicBezTo>
                    <a:lnTo>
                      <a:pt x="372925" y="878746"/>
                    </a:lnTo>
                    <a:lnTo>
                      <a:pt x="372925" y="1294825"/>
                    </a:lnTo>
                    <a:cubicBezTo>
                      <a:pt x="365625" y="1297616"/>
                      <a:pt x="360401" y="1304701"/>
                      <a:pt x="360401" y="1313002"/>
                    </a:cubicBezTo>
                    <a:cubicBezTo>
                      <a:pt x="360401" y="1314004"/>
                      <a:pt x="360544" y="1315006"/>
                      <a:pt x="360687" y="1316008"/>
                    </a:cubicBezTo>
                    <a:lnTo>
                      <a:pt x="0" y="1524191"/>
                    </a:lnTo>
                    <a:lnTo>
                      <a:pt x="0" y="1962669"/>
                    </a:lnTo>
                    <a:lnTo>
                      <a:pt x="372710" y="2177865"/>
                    </a:lnTo>
                    <a:lnTo>
                      <a:pt x="372710" y="2577770"/>
                    </a:lnTo>
                    <a:cubicBezTo>
                      <a:pt x="360902" y="2580919"/>
                      <a:pt x="352100" y="2591582"/>
                      <a:pt x="352100" y="2604321"/>
                    </a:cubicBezTo>
                    <a:cubicBezTo>
                      <a:pt x="352100" y="2619564"/>
                      <a:pt x="364480" y="2631873"/>
                      <a:pt x="379652" y="2631873"/>
                    </a:cubicBezTo>
                    <a:cubicBezTo>
                      <a:pt x="386093" y="2631873"/>
                      <a:pt x="391961" y="2629583"/>
                      <a:pt x="396685" y="2625862"/>
                    </a:cubicBezTo>
                    <a:lnTo>
                      <a:pt x="752362" y="2831182"/>
                    </a:lnTo>
                    <a:lnTo>
                      <a:pt x="1108040" y="2625862"/>
                    </a:lnTo>
                    <a:cubicBezTo>
                      <a:pt x="1112764" y="2629583"/>
                      <a:pt x="1118632" y="2631873"/>
                      <a:pt x="1125073" y="2631873"/>
                    </a:cubicBezTo>
                    <a:cubicBezTo>
                      <a:pt x="1140316" y="2631873"/>
                      <a:pt x="1152625" y="2619493"/>
                      <a:pt x="1152625" y="2604321"/>
                    </a:cubicBezTo>
                    <a:cubicBezTo>
                      <a:pt x="1152625" y="2591511"/>
                      <a:pt x="1143894" y="2580847"/>
                      <a:pt x="1132015" y="2577770"/>
                    </a:cubicBezTo>
                    <a:lnTo>
                      <a:pt x="1132015" y="2200337"/>
                    </a:lnTo>
                    <a:cubicBezTo>
                      <a:pt x="1143823" y="2197188"/>
                      <a:pt x="1152625" y="2186525"/>
                      <a:pt x="1152625" y="2173786"/>
                    </a:cubicBezTo>
                    <a:cubicBezTo>
                      <a:pt x="1152625" y="2171281"/>
                      <a:pt x="1152196" y="2168919"/>
                      <a:pt x="1151552" y="2166558"/>
                    </a:cubicBezTo>
                    <a:lnTo>
                      <a:pt x="1484615" y="1974263"/>
                    </a:lnTo>
                    <a:cubicBezTo>
                      <a:pt x="1487907" y="1977841"/>
                      <a:pt x="1492559" y="1980203"/>
                      <a:pt x="1497783" y="1980203"/>
                    </a:cubicBezTo>
                    <a:cubicBezTo>
                      <a:pt x="1503007" y="1980203"/>
                      <a:pt x="1507659" y="1977912"/>
                      <a:pt x="1510951" y="1974263"/>
                    </a:cubicBezTo>
                    <a:lnTo>
                      <a:pt x="1843943" y="2166558"/>
                    </a:lnTo>
                    <a:cubicBezTo>
                      <a:pt x="1843299" y="2168848"/>
                      <a:pt x="1842869" y="2171281"/>
                      <a:pt x="1842869" y="2173786"/>
                    </a:cubicBezTo>
                    <a:cubicBezTo>
                      <a:pt x="1842869" y="2186596"/>
                      <a:pt x="1851600" y="2197259"/>
                      <a:pt x="1863480" y="2200337"/>
                    </a:cubicBezTo>
                    <a:lnTo>
                      <a:pt x="1863480" y="2587932"/>
                    </a:lnTo>
                    <a:cubicBezTo>
                      <a:pt x="1857111" y="2590652"/>
                      <a:pt x="1852674" y="2596949"/>
                      <a:pt x="1852674" y="2604321"/>
                    </a:cubicBezTo>
                    <a:cubicBezTo>
                      <a:pt x="1852674" y="2614125"/>
                      <a:pt x="1860617" y="2622140"/>
                      <a:pt x="1870493" y="2622140"/>
                    </a:cubicBezTo>
                    <a:cubicBezTo>
                      <a:pt x="1874573" y="2622140"/>
                      <a:pt x="1878294" y="2620709"/>
                      <a:pt x="1881228" y="2618419"/>
                    </a:cubicBezTo>
                    <a:lnTo>
                      <a:pt x="2243204" y="2827389"/>
                    </a:lnTo>
                    <a:lnTo>
                      <a:pt x="2596162" y="2623572"/>
                    </a:lnTo>
                    <a:cubicBezTo>
                      <a:pt x="2601172" y="2628724"/>
                      <a:pt x="2608113" y="2631873"/>
                      <a:pt x="2615842" y="2631873"/>
                    </a:cubicBezTo>
                    <a:cubicBezTo>
                      <a:pt x="2623572" y="2631873"/>
                      <a:pt x="2630513" y="2628653"/>
                      <a:pt x="2635523" y="2623572"/>
                    </a:cubicBezTo>
                    <a:lnTo>
                      <a:pt x="2970948" y="2817227"/>
                    </a:lnTo>
                    <a:cubicBezTo>
                      <a:pt x="2970876" y="2817942"/>
                      <a:pt x="2970733" y="2818586"/>
                      <a:pt x="2970733" y="2819302"/>
                    </a:cubicBezTo>
                    <a:cubicBezTo>
                      <a:pt x="2970733" y="2829106"/>
                      <a:pt x="2978677" y="2837122"/>
                      <a:pt x="2988553" y="2837122"/>
                    </a:cubicBezTo>
                    <a:cubicBezTo>
                      <a:pt x="2998429" y="2837122"/>
                      <a:pt x="3006372" y="2829178"/>
                      <a:pt x="3006372" y="2819302"/>
                    </a:cubicBezTo>
                    <a:cubicBezTo>
                      <a:pt x="3006372" y="2818586"/>
                      <a:pt x="3006229" y="2817942"/>
                      <a:pt x="3006158" y="2817227"/>
                    </a:cubicBezTo>
                    <a:lnTo>
                      <a:pt x="3334283" y="2627794"/>
                    </a:lnTo>
                    <a:cubicBezTo>
                      <a:pt x="3336931" y="2640318"/>
                      <a:pt x="3347952" y="2649693"/>
                      <a:pt x="3361263" y="2649693"/>
                    </a:cubicBezTo>
                    <a:cubicBezTo>
                      <a:pt x="3376506" y="2649693"/>
                      <a:pt x="3388816" y="2637312"/>
                      <a:pt x="3388816" y="2622140"/>
                    </a:cubicBezTo>
                    <a:cubicBezTo>
                      <a:pt x="3388816" y="2609330"/>
                      <a:pt x="3380085" y="2598667"/>
                      <a:pt x="3368205" y="2595590"/>
                    </a:cubicBezTo>
                    <a:lnTo>
                      <a:pt x="3368205" y="2177865"/>
                    </a:lnTo>
                    <a:lnTo>
                      <a:pt x="3714365" y="1977984"/>
                    </a:lnTo>
                    <a:cubicBezTo>
                      <a:pt x="3719374" y="1982994"/>
                      <a:pt x="3726316" y="1986143"/>
                      <a:pt x="3733973" y="1986143"/>
                    </a:cubicBezTo>
                    <a:cubicBezTo>
                      <a:pt x="3741631" y="1986143"/>
                      <a:pt x="3748573" y="1982994"/>
                      <a:pt x="3753582" y="1977984"/>
                    </a:cubicBezTo>
                    <a:lnTo>
                      <a:pt x="4089150" y="2171711"/>
                    </a:lnTo>
                    <a:cubicBezTo>
                      <a:pt x="4089079" y="2172426"/>
                      <a:pt x="4088935" y="2173070"/>
                      <a:pt x="4088935" y="2173786"/>
                    </a:cubicBezTo>
                    <a:cubicBezTo>
                      <a:pt x="4088935" y="2183590"/>
                      <a:pt x="4096879" y="2191606"/>
                      <a:pt x="4106755" y="2191606"/>
                    </a:cubicBezTo>
                    <a:cubicBezTo>
                      <a:pt x="4116631" y="2191606"/>
                      <a:pt x="4124575" y="2183662"/>
                      <a:pt x="4124575" y="2173786"/>
                    </a:cubicBezTo>
                    <a:cubicBezTo>
                      <a:pt x="4124575" y="2173070"/>
                      <a:pt x="4124432" y="2172426"/>
                      <a:pt x="4124360" y="2171711"/>
                    </a:cubicBezTo>
                    <a:lnTo>
                      <a:pt x="4486479" y="1962598"/>
                    </a:lnTo>
                    <a:lnTo>
                      <a:pt x="4486479" y="1524119"/>
                    </a:lnTo>
                    <a:lnTo>
                      <a:pt x="4133306" y="1320159"/>
                    </a:lnTo>
                    <a:cubicBezTo>
                      <a:pt x="4133950" y="1317869"/>
                      <a:pt x="4134379" y="1315436"/>
                      <a:pt x="4134379" y="1312931"/>
                    </a:cubicBezTo>
                    <a:cubicBezTo>
                      <a:pt x="4134379" y="1300121"/>
                      <a:pt x="4125648" y="1289458"/>
                      <a:pt x="4113769" y="1286380"/>
                    </a:cubicBezTo>
                    <a:lnTo>
                      <a:pt x="4113769" y="894920"/>
                    </a:lnTo>
                    <a:cubicBezTo>
                      <a:pt x="4120138" y="892200"/>
                      <a:pt x="4124575" y="885903"/>
                      <a:pt x="4124575" y="878532"/>
                    </a:cubicBezTo>
                    <a:cubicBezTo>
                      <a:pt x="4124575" y="877816"/>
                      <a:pt x="4124432" y="877172"/>
                      <a:pt x="4124360" y="876456"/>
                    </a:cubicBezTo>
                    <a:lnTo>
                      <a:pt x="4486479" y="667343"/>
                    </a:lnTo>
                    <a:lnTo>
                      <a:pt x="4486479" y="229079"/>
                    </a:lnTo>
                    <a:close/>
                    <a:moveTo>
                      <a:pt x="1152697" y="883899"/>
                    </a:moveTo>
                    <a:cubicBezTo>
                      <a:pt x="1152697" y="881108"/>
                      <a:pt x="1152124" y="878388"/>
                      <a:pt x="1151337" y="875812"/>
                    </a:cubicBezTo>
                    <a:lnTo>
                      <a:pt x="1497783" y="675788"/>
                    </a:lnTo>
                    <a:lnTo>
                      <a:pt x="1843227" y="875240"/>
                    </a:lnTo>
                    <a:cubicBezTo>
                      <a:pt x="1843084" y="876385"/>
                      <a:pt x="1842869" y="877530"/>
                      <a:pt x="1842869" y="878675"/>
                    </a:cubicBezTo>
                    <a:cubicBezTo>
                      <a:pt x="1842869" y="891485"/>
                      <a:pt x="1851600" y="902148"/>
                      <a:pt x="1863480" y="905225"/>
                    </a:cubicBezTo>
                    <a:lnTo>
                      <a:pt x="1863480" y="1296686"/>
                    </a:lnTo>
                    <a:cubicBezTo>
                      <a:pt x="1857111" y="1299405"/>
                      <a:pt x="1852674" y="1305703"/>
                      <a:pt x="1852674" y="1313074"/>
                    </a:cubicBezTo>
                    <a:cubicBezTo>
                      <a:pt x="1852674" y="1313790"/>
                      <a:pt x="1852817" y="1314434"/>
                      <a:pt x="1852888" y="1315149"/>
                    </a:cubicBezTo>
                    <a:lnTo>
                      <a:pt x="1517249" y="1508947"/>
                    </a:lnTo>
                    <a:cubicBezTo>
                      <a:pt x="1512239" y="1503938"/>
                      <a:pt x="1505369" y="1500860"/>
                      <a:pt x="1497783" y="1500860"/>
                    </a:cubicBezTo>
                    <a:cubicBezTo>
                      <a:pt x="1490197" y="1500860"/>
                      <a:pt x="1483255" y="1503938"/>
                      <a:pt x="1478317" y="1508947"/>
                    </a:cubicBezTo>
                    <a:lnTo>
                      <a:pt x="1143680" y="1315722"/>
                    </a:lnTo>
                    <a:cubicBezTo>
                      <a:pt x="1143823" y="1314863"/>
                      <a:pt x="1143966" y="1314004"/>
                      <a:pt x="1143966" y="1313074"/>
                    </a:cubicBezTo>
                    <a:cubicBezTo>
                      <a:pt x="1143966" y="1305130"/>
                      <a:pt x="1139099" y="1298403"/>
                      <a:pt x="1132158" y="1295612"/>
                    </a:cubicBezTo>
                    <a:lnTo>
                      <a:pt x="1132158" y="910449"/>
                    </a:lnTo>
                    <a:cubicBezTo>
                      <a:pt x="1143966" y="907301"/>
                      <a:pt x="1152768" y="896637"/>
                      <a:pt x="1152768" y="883899"/>
                    </a:cubicBezTo>
                    <a:close/>
                    <a:moveTo>
                      <a:pt x="3333782" y="1313074"/>
                    </a:moveTo>
                    <a:cubicBezTo>
                      <a:pt x="3333782" y="1314362"/>
                      <a:pt x="3333997" y="1315650"/>
                      <a:pt x="3334140" y="1316867"/>
                    </a:cubicBezTo>
                    <a:lnTo>
                      <a:pt x="3008233" y="1505011"/>
                    </a:lnTo>
                    <a:cubicBezTo>
                      <a:pt x="3003224" y="1499930"/>
                      <a:pt x="2996282" y="1496853"/>
                      <a:pt x="2988624" y="1496853"/>
                    </a:cubicBezTo>
                    <a:cubicBezTo>
                      <a:pt x="2980967" y="1496853"/>
                      <a:pt x="2974025" y="1500002"/>
                      <a:pt x="2969016" y="1505011"/>
                    </a:cubicBezTo>
                    <a:lnTo>
                      <a:pt x="2633519" y="1311285"/>
                    </a:lnTo>
                    <a:cubicBezTo>
                      <a:pt x="2632875" y="1304701"/>
                      <a:pt x="2628724" y="1299119"/>
                      <a:pt x="2622927" y="1296614"/>
                    </a:cubicBezTo>
                    <a:lnTo>
                      <a:pt x="2622927" y="905154"/>
                    </a:lnTo>
                    <a:cubicBezTo>
                      <a:pt x="2634736" y="902005"/>
                      <a:pt x="2643467" y="891342"/>
                      <a:pt x="2643467" y="878603"/>
                    </a:cubicBezTo>
                    <a:cubicBezTo>
                      <a:pt x="2643467" y="876170"/>
                      <a:pt x="2643037" y="873880"/>
                      <a:pt x="2642465" y="871590"/>
                    </a:cubicBezTo>
                    <a:lnTo>
                      <a:pt x="2988624" y="671780"/>
                    </a:lnTo>
                    <a:lnTo>
                      <a:pt x="3343730" y="876814"/>
                    </a:lnTo>
                    <a:cubicBezTo>
                      <a:pt x="3343730" y="877458"/>
                      <a:pt x="3343515" y="878031"/>
                      <a:pt x="3343515" y="878675"/>
                    </a:cubicBezTo>
                    <a:cubicBezTo>
                      <a:pt x="3343515" y="886046"/>
                      <a:pt x="3347952" y="892344"/>
                      <a:pt x="3354321" y="895063"/>
                    </a:cubicBezTo>
                    <a:lnTo>
                      <a:pt x="3354321" y="1286523"/>
                    </a:lnTo>
                    <a:cubicBezTo>
                      <a:pt x="3342513" y="1289601"/>
                      <a:pt x="3333710" y="1300335"/>
                      <a:pt x="3333710" y="1313074"/>
                    </a:cubicBezTo>
                    <a:close/>
                    <a:moveTo>
                      <a:pt x="2971091" y="1960665"/>
                    </a:moveTo>
                    <a:lnTo>
                      <a:pt x="2626577" y="2159616"/>
                    </a:lnTo>
                    <a:cubicBezTo>
                      <a:pt x="2623643" y="2157398"/>
                      <a:pt x="2619993" y="2156038"/>
                      <a:pt x="2615986" y="2156038"/>
                    </a:cubicBezTo>
                    <a:cubicBezTo>
                      <a:pt x="2611978" y="2156038"/>
                      <a:pt x="2608400" y="2157398"/>
                      <a:pt x="2605394" y="2159616"/>
                    </a:cubicBezTo>
                    <a:lnTo>
                      <a:pt x="2260880" y="1960737"/>
                    </a:lnTo>
                    <a:cubicBezTo>
                      <a:pt x="2260952" y="1960021"/>
                      <a:pt x="2261095" y="1959377"/>
                      <a:pt x="2261095" y="1958662"/>
                    </a:cubicBezTo>
                    <a:cubicBezTo>
                      <a:pt x="2261095" y="1951290"/>
                      <a:pt x="2256658" y="1944993"/>
                      <a:pt x="2250289" y="1942273"/>
                    </a:cubicBezTo>
                    <a:lnTo>
                      <a:pt x="2250289" y="1551099"/>
                    </a:lnTo>
                    <a:cubicBezTo>
                      <a:pt x="2262097" y="1547950"/>
                      <a:pt x="2270828" y="1537287"/>
                      <a:pt x="2270828" y="1524548"/>
                    </a:cubicBezTo>
                    <a:cubicBezTo>
                      <a:pt x="2270828" y="1523260"/>
                      <a:pt x="2270613" y="1521972"/>
                      <a:pt x="2270470" y="1520756"/>
                    </a:cubicBezTo>
                    <a:lnTo>
                      <a:pt x="2605394" y="1327387"/>
                    </a:lnTo>
                    <a:cubicBezTo>
                      <a:pt x="2608400" y="1329606"/>
                      <a:pt x="2611978" y="1330965"/>
                      <a:pt x="2615986" y="1330965"/>
                    </a:cubicBezTo>
                    <a:cubicBezTo>
                      <a:pt x="2619993" y="1330965"/>
                      <a:pt x="2623643" y="1329606"/>
                      <a:pt x="2626577" y="1327387"/>
                    </a:cubicBezTo>
                    <a:lnTo>
                      <a:pt x="2961501" y="1520756"/>
                    </a:lnTo>
                    <a:cubicBezTo>
                      <a:pt x="2961358" y="1522044"/>
                      <a:pt x="2961143" y="1523260"/>
                      <a:pt x="2961143" y="1524548"/>
                    </a:cubicBezTo>
                    <a:cubicBezTo>
                      <a:pt x="2961143" y="1537359"/>
                      <a:pt x="2969874" y="1548022"/>
                      <a:pt x="2981683" y="1551099"/>
                    </a:cubicBezTo>
                    <a:lnTo>
                      <a:pt x="2981683" y="1942273"/>
                    </a:lnTo>
                    <a:cubicBezTo>
                      <a:pt x="2975313" y="1944993"/>
                      <a:pt x="2970876" y="1951290"/>
                      <a:pt x="2970876" y="1958662"/>
                    </a:cubicBezTo>
                    <a:cubicBezTo>
                      <a:pt x="2970876" y="1959377"/>
                      <a:pt x="2971019" y="1960021"/>
                      <a:pt x="2971091" y="1960737"/>
                    </a:cubicBezTo>
                    <a:close/>
                    <a:moveTo>
                      <a:pt x="1888170" y="1311356"/>
                    </a:moveTo>
                    <a:cubicBezTo>
                      <a:pt x="1887526" y="1304772"/>
                      <a:pt x="1883375" y="1299262"/>
                      <a:pt x="1877578" y="1296757"/>
                    </a:cubicBezTo>
                    <a:lnTo>
                      <a:pt x="1877578" y="905297"/>
                    </a:lnTo>
                    <a:cubicBezTo>
                      <a:pt x="1889387" y="902148"/>
                      <a:pt x="1898118" y="891485"/>
                      <a:pt x="1898118" y="878746"/>
                    </a:cubicBezTo>
                    <a:cubicBezTo>
                      <a:pt x="1898118" y="876313"/>
                      <a:pt x="1897688" y="874023"/>
                      <a:pt x="1897116" y="871733"/>
                    </a:cubicBezTo>
                    <a:lnTo>
                      <a:pt x="2229964" y="679509"/>
                    </a:lnTo>
                    <a:cubicBezTo>
                      <a:pt x="2233256" y="683159"/>
                      <a:pt x="2237908" y="685521"/>
                      <a:pt x="2243204" y="685521"/>
                    </a:cubicBezTo>
                    <a:cubicBezTo>
                      <a:pt x="2248500" y="685521"/>
                      <a:pt x="2253223" y="683159"/>
                      <a:pt x="2256443" y="679509"/>
                    </a:cubicBezTo>
                    <a:lnTo>
                      <a:pt x="2589292" y="871661"/>
                    </a:lnTo>
                    <a:cubicBezTo>
                      <a:pt x="2588719" y="873880"/>
                      <a:pt x="2588290" y="876241"/>
                      <a:pt x="2588290" y="878675"/>
                    </a:cubicBezTo>
                    <a:cubicBezTo>
                      <a:pt x="2588290" y="891485"/>
                      <a:pt x="2597021" y="902148"/>
                      <a:pt x="2608901" y="905225"/>
                    </a:cubicBezTo>
                    <a:lnTo>
                      <a:pt x="2608901" y="1296686"/>
                    </a:lnTo>
                    <a:cubicBezTo>
                      <a:pt x="2603032" y="1299190"/>
                      <a:pt x="2598953" y="1304772"/>
                      <a:pt x="2598309" y="1311356"/>
                    </a:cubicBezTo>
                    <a:lnTo>
                      <a:pt x="2262813" y="1505083"/>
                    </a:lnTo>
                    <a:cubicBezTo>
                      <a:pt x="2257803" y="1500002"/>
                      <a:pt x="2250861" y="1496924"/>
                      <a:pt x="2243204" y="1496924"/>
                    </a:cubicBezTo>
                    <a:cubicBezTo>
                      <a:pt x="2235546" y="1496924"/>
                      <a:pt x="2228605" y="1500073"/>
                      <a:pt x="2223595" y="1505083"/>
                    </a:cubicBezTo>
                    <a:lnTo>
                      <a:pt x="1888098" y="1311356"/>
                    </a:lnTo>
                    <a:close/>
                    <a:moveTo>
                      <a:pt x="4079203" y="1313074"/>
                    </a:moveTo>
                    <a:cubicBezTo>
                      <a:pt x="4079203" y="1314362"/>
                      <a:pt x="4079418" y="1315650"/>
                      <a:pt x="4079560" y="1316867"/>
                    </a:cubicBezTo>
                    <a:lnTo>
                      <a:pt x="3744637" y="1510235"/>
                    </a:lnTo>
                    <a:cubicBezTo>
                      <a:pt x="3741703" y="1508017"/>
                      <a:pt x="3738053" y="1506657"/>
                      <a:pt x="3734045" y="1506657"/>
                    </a:cubicBezTo>
                    <a:cubicBezTo>
                      <a:pt x="3730037" y="1506657"/>
                      <a:pt x="3726388" y="1508017"/>
                      <a:pt x="3723453" y="1510235"/>
                    </a:cubicBezTo>
                    <a:lnTo>
                      <a:pt x="3388529" y="1316867"/>
                    </a:lnTo>
                    <a:cubicBezTo>
                      <a:pt x="3388673" y="1315579"/>
                      <a:pt x="3388887" y="1314362"/>
                      <a:pt x="3388887" y="1313074"/>
                    </a:cubicBezTo>
                    <a:cubicBezTo>
                      <a:pt x="3388887" y="1300264"/>
                      <a:pt x="3380156" y="1289601"/>
                      <a:pt x="3368348" y="1286523"/>
                    </a:cubicBezTo>
                    <a:lnTo>
                      <a:pt x="3368348" y="895063"/>
                    </a:lnTo>
                    <a:cubicBezTo>
                      <a:pt x="3374717" y="892344"/>
                      <a:pt x="3379154" y="886046"/>
                      <a:pt x="3379154" y="878746"/>
                    </a:cubicBezTo>
                    <a:cubicBezTo>
                      <a:pt x="3379154" y="878102"/>
                      <a:pt x="3379011" y="877530"/>
                      <a:pt x="3378940" y="876886"/>
                    </a:cubicBezTo>
                    <a:lnTo>
                      <a:pt x="3714436" y="683159"/>
                    </a:lnTo>
                    <a:cubicBezTo>
                      <a:pt x="3719446" y="688240"/>
                      <a:pt x="3726388" y="691318"/>
                      <a:pt x="3734045" y="691318"/>
                    </a:cubicBezTo>
                    <a:cubicBezTo>
                      <a:pt x="3741703" y="691318"/>
                      <a:pt x="3748644" y="688169"/>
                      <a:pt x="3753654" y="683159"/>
                    </a:cubicBezTo>
                    <a:lnTo>
                      <a:pt x="4089150" y="876886"/>
                    </a:lnTo>
                    <a:cubicBezTo>
                      <a:pt x="4089150" y="877530"/>
                      <a:pt x="4088935" y="878102"/>
                      <a:pt x="4088935" y="878746"/>
                    </a:cubicBezTo>
                    <a:cubicBezTo>
                      <a:pt x="4088935" y="886117"/>
                      <a:pt x="4093372" y="892415"/>
                      <a:pt x="4099742" y="895135"/>
                    </a:cubicBezTo>
                    <a:lnTo>
                      <a:pt x="4099742" y="1286595"/>
                    </a:lnTo>
                    <a:cubicBezTo>
                      <a:pt x="4087933" y="1289744"/>
                      <a:pt x="4079131" y="1300407"/>
                      <a:pt x="4079131" y="1313146"/>
                    </a:cubicBezTo>
                    <a:close/>
                    <a:moveTo>
                      <a:pt x="3350743" y="32133"/>
                    </a:moveTo>
                    <a:cubicBezTo>
                      <a:pt x="3353677" y="34351"/>
                      <a:pt x="3357327" y="35711"/>
                      <a:pt x="3361335" y="35711"/>
                    </a:cubicBezTo>
                    <a:cubicBezTo>
                      <a:pt x="3365342" y="35711"/>
                      <a:pt x="3368992" y="34351"/>
                      <a:pt x="3371926" y="32133"/>
                    </a:cubicBezTo>
                    <a:lnTo>
                      <a:pt x="3708496" y="226432"/>
                    </a:lnTo>
                    <a:cubicBezTo>
                      <a:pt x="3707208" y="229580"/>
                      <a:pt x="3706492" y="233087"/>
                      <a:pt x="3706492" y="236665"/>
                    </a:cubicBezTo>
                    <a:cubicBezTo>
                      <a:pt x="3706492" y="249475"/>
                      <a:pt x="3715223" y="260139"/>
                      <a:pt x="3727103" y="263216"/>
                    </a:cubicBezTo>
                    <a:lnTo>
                      <a:pt x="3727103" y="637071"/>
                    </a:lnTo>
                    <a:cubicBezTo>
                      <a:pt x="3715295" y="640220"/>
                      <a:pt x="3706492" y="650883"/>
                      <a:pt x="3706492" y="663622"/>
                    </a:cubicBezTo>
                    <a:cubicBezTo>
                      <a:pt x="3706492" y="666055"/>
                      <a:pt x="3706922" y="668345"/>
                      <a:pt x="3707494" y="670635"/>
                    </a:cubicBezTo>
                    <a:lnTo>
                      <a:pt x="3371926" y="864362"/>
                    </a:lnTo>
                    <a:cubicBezTo>
                      <a:pt x="3368992" y="862143"/>
                      <a:pt x="3365342" y="860783"/>
                      <a:pt x="3361335" y="860783"/>
                    </a:cubicBezTo>
                    <a:cubicBezTo>
                      <a:pt x="3357327" y="860783"/>
                      <a:pt x="3353677" y="862143"/>
                      <a:pt x="3350743" y="864362"/>
                    </a:cubicBezTo>
                    <a:lnTo>
                      <a:pt x="2995638" y="659328"/>
                    </a:lnTo>
                    <a:lnTo>
                      <a:pt x="2995638" y="254413"/>
                    </a:lnTo>
                    <a:cubicBezTo>
                      <a:pt x="3007446" y="251265"/>
                      <a:pt x="3016177" y="240601"/>
                      <a:pt x="3016177" y="227863"/>
                    </a:cubicBezTo>
                    <a:cubicBezTo>
                      <a:pt x="3016177" y="227004"/>
                      <a:pt x="3016034" y="226217"/>
                      <a:pt x="3015891" y="225358"/>
                    </a:cubicBezTo>
                    <a:lnTo>
                      <a:pt x="3350672" y="32061"/>
                    </a:lnTo>
                    <a:close/>
                    <a:moveTo>
                      <a:pt x="2605322" y="32133"/>
                    </a:moveTo>
                    <a:cubicBezTo>
                      <a:pt x="2608257" y="34351"/>
                      <a:pt x="2611906" y="35711"/>
                      <a:pt x="2615914" y="35711"/>
                    </a:cubicBezTo>
                    <a:cubicBezTo>
                      <a:pt x="2619922" y="35711"/>
                      <a:pt x="2623572" y="34351"/>
                      <a:pt x="2626506" y="32133"/>
                    </a:cubicBezTo>
                    <a:lnTo>
                      <a:pt x="2961287" y="225430"/>
                    </a:lnTo>
                    <a:cubicBezTo>
                      <a:pt x="2961215" y="226288"/>
                      <a:pt x="2961000" y="227076"/>
                      <a:pt x="2961000" y="227934"/>
                    </a:cubicBezTo>
                    <a:cubicBezTo>
                      <a:pt x="2961000" y="240745"/>
                      <a:pt x="2969731" y="251408"/>
                      <a:pt x="2981611" y="254485"/>
                    </a:cubicBezTo>
                    <a:lnTo>
                      <a:pt x="2981611" y="659400"/>
                    </a:lnTo>
                    <a:lnTo>
                      <a:pt x="2635523" y="859209"/>
                    </a:lnTo>
                    <a:cubicBezTo>
                      <a:pt x="2630513" y="854128"/>
                      <a:pt x="2623572" y="851051"/>
                      <a:pt x="2615914" y="851051"/>
                    </a:cubicBezTo>
                    <a:cubicBezTo>
                      <a:pt x="2608257" y="851051"/>
                      <a:pt x="2601315" y="854199"/>
                      <a:pt x="2596305" y="859209"/>
                    </a:cubicBezTo>
                    <a:lnTo>
                      <a:pt x="2260737" y="665483"/>
                    </a:lnTo>
                    <a:cubicBezTo>
                      <a:pt x="2259950" y="659113"/>
                      <a:pt x="2255871" y="653746"/>
                      <a:pt x="2250146" y="651313"/>
                    </a:cubicBezTo>
                    <a:lnTo>
                      <a:pt x="2250146" y="254485"/>
                    </a:lnTo>
                    <a:cubicBezTo>
                      <a:pt x="2261954" y="251336"/>
                      <a:pt x="2270756" y="240673"/>
                      <a:pt x="2270756" y="227934"/>
                    </a:cubicBezTo>
                    <a:cubicBezTo>
                      <a:pt x="2270756" y="227076"/>
                      <a:pt x="2270613" y="226288"/>
                      <a:pt x="2270470" y="225430"/>
                    </a:cubicBezTo>
                    <a:lnTo>
                      <a:pt x="2605251" y="32133"/>
                    </a:lnTo>
                    <a:close/>
                    <a:moveTo>
                      <a:pt x="2236190" y="254485"/>
                    </a:moveTo>
                    <a:lnTo>
                      <a:pt x="2236190" y="651313"/>
                    </a:lnTo>
                    <a:cubicBezTo>
                      <a:pt x="2230465" y="653746"/>
                      <a:pt x="2226386" y="659113"/>
                      <a:pt x="2225599" y="665554"/>
                    </a:cubicBezTo>
                    <a:lnTo>
                      <a:pt x="1890031" y="859281"/>
                    </a:lnTo>
                    <a:cubicBezTo>
                      <a:pt x="1885021" y="854199"/>
                      <a:pt x="1878079" y="851122"/>
                      <a:pt x="1870422" y="851122"/>
                    </a:cubicBezTo>
                    <a:cubicBezTo>
                      <a:pt x="1862764" y="851122"/>
                      <a:pt x="1855823" y="854271"/>
                      <a:pt x="1850813" y="859281"/>
                    </a:cubicBezTo>
                    <a:lnTo>
                      <a:pt x="1504725" y="659471"/>
                    </a:lnTo>
                    <a:lnTo>
                      <a:pt x="1504725" y="261141"/>
                    </a:lnTo>
                    <a:cubicBezTo>
                      <a:pt x="1516533" y="257992"/>
                      <a:pt x="1525336" y="247329"/>
                      <a:pt x="1525336" y="234590"/>
                    </a:cubicBezTo>
                    <a:cubicBezTo>
                      <a:pt x="1525336" y="231656"/>
                      <a:pt x="1524763" y="228865"/>
                      <a:pt x="1523904" y="226145"/>
                    </a:cubicBezTo>
                    <a:lnTo>
                      <a:pt x="1859902" y="32204"/>
                    </a:lnTo>
                    <a:cubicBezTo>
                      <a:pt x="1862836" y="34423"/>
                      <a:pt x="1866486" y="35782"/>
                      <a:pt x="1870493" y="35782"/>
                    </a:cubicBezTo>
                    <a:cubicBezTo>
                      <a:pt x="1874501" y="35782"/>
                      <a:pt x="1878151" y="34423"/>
                      <a:pt x="1881085" y="32204"/>
                    </a:cubicBezTo>
                    <a:lnTo>
                      <a:pt x="2215866" y="225501"/>
                    </a:lnTo>
                    <a:cubicBezTo>
                      <a:pt x="2215794" y="226360"/>
                      <a:pt x="2215580" y="227147"/>
                      <a:pt x="2215580" y="228006"/>
                    </a:cubicBezTo>
                    <a:cubicBezTo>
                      <a:pt x="2215580" y="240816"/>
                      <a:pt x="2224311" y="251479"/>
                      <a:pt x="2236119" y="254557"/>
                    </a:cubicBezTo>
                    <a:close/>
                    <a:moveTo>
                      <a:pt x="732754" y="687095"/>
                    </a:moveTo>
                    <a:cubicBezTo>
                      <a:pt x="737763" y="692176"/>
                      <a:pt x="744705" y="695254"/>
                      <a:pt x="752362" y="695254"/>
                    </a:cubicBezTo>
                    <a:cubicBezTo>
                      <a:pt x="760020" y="695254"/>
                      <a:pt x="766962" y="692105"/>
                      <a:pt x="771971" y="687095"/>
                    </a:cubicBezTo>
                    <a:lnTo>
                      <a:pt x="1098808" y="875812"/>
                    </a:lnTo>
                    <a:cubicBezTo>
                      <a:pt x="1098021" y="878388"/>
                      <a:pt x="1097449" y="881036"/>
                      <a:pt x="1097449" y="883899"/>
                    </a:cubicBezTo>
                    <a:cubicBezTo>
                      <a:pt x="1097449" y="896709"/>
                      <a:pt x="1106180" y="907372"/>
                      <a:pt x="1118059" y="910449"/>
                    </a:cubicBezTo>
                    <a:lnTo>
                      <a:pt x="1118059" y="1295612"/>
                    </a:lnTo>
                    <a:cubicBezTo>
                      <a:pt x="1111118" y="1298403"/>
                      <a:pt x="1106251" y="1305130"/>
                      <a:pt x="1106251" y="1313074"/>
                    </a:cubicBezTo>
                    <a:cubicBezTo>
                      <a:pt x="1106251" y="1314004"/>
                      <a:pt x="1106394" y="1314863"/>
                      <a:pt x="1106537" y="1315722"/>
                    </a:cubicBezTo>
                    <a:lnTo>
                      <a:pt x="771900" y="1508947"/>
                    </a:lnTo>
                    <a:cubicBezTo>
                      <a:pt x="766890" y="1503938"/>
                      <a:pt x="760020" y="1500860"/>
                      <a:pt x="752434" y="1500860"/>
                    </a:cubicBezTo>
                    <a:cubicBezTo>
                      <a:pt x="744848" y="1500860"/>
                      <a:pt x="737906" y="1503938"/>
                      <a:pt x="732968" y="1508947"/>
                    </a:cubicBezTo>
                    <a:lnTo>
                      <a:pt x="398975" y="1316080"/>
                    </a:lnTo>
                    <a:cubicBezTo>
                      <a:pt x="399118" y="1315078"/>
                      <a:pt x="399261" y="1314147"/>
                      <a:pt x="399261" y="1313074"/>
                    </a:cubicBezTo>
                    <a:cubicBezTo>
                      <a:pt x="399261" y="1304772"/>
                      <a:pt x="394037" y="1297759"/>
                      <a:pt x="386737" y="1294896"/>
                    </a:cubicBezTo>
                    <a:lnTo>
                      <a:pt x="386737" y="886905"/>
                    </a:lnTo>
                    <a:lnTo>
                      <a:pt x="732825" y="687095"/>
                    </a:lnTo>
                    <a:close/>
                    <a:moveTo>
                      <a:pt x="14027" y="1532277"/>
                    </a:moveTo>
                    <a:lnTo>
                      <a:pt x="367558" y="1328174"/>
                    </a:lnTo>
                    <a:cubicBezTo>
                      <a:pt x="370921" y="1330894"/>
                      <a:pt x="375072" y="1332540"/>
                      <a:pt x="379724" y="1332540"/>
                    </a:cubicBezTo>
                    <a:cubicBezTo>
                      <a:pt x="384375" y="1332540"/>
                      <a:pt x="388455" y="1330894"/>
                      <a:pt x="391747" y="1328246"/>
                    </a:cubicBezTo>
                    <a:lnTo>
                      <a:pt x="725883" y="1521185"/>
                    </a:lnTo>
                    <a:cubicBezTo>
                      <a:pt x="725239" y="1523475"/>
                      <a:pt x="724810" y="1525908"/>
                      <a:pt x="724810" y="1528413"/>
                    </a:cubicBezTo>
                    <a:cubicBezTo>
                      <a:pt x="724810" y="1541223"/>
                      <a:pt x="733541" y="1551886"/>
                      <a:pt x="745421" y="1554964"/>
                    </a:cubicBezTo>
                    <a:lnTo>
                      <a:pt x="745421" y="1944849"/>
                    </a:lnTo>
                    <a:cubicBezTo>
                      <a:pt x="738765" y="1947497"/>
                      <a:pt x="734042" y="1953795"/>
                      <a:pt x="733612" y="1961310"/>
                    </a:cubicBezTo>
                    <a:lnTo>
                      <a:pt x="379724" y="2165627"/>
                    </a:lnTo>
                    <a:lnTo>
                      <a:pt x="14027" y="1954582"/>
                    </a:lnTo>
                    <a:lnTo>
                      <a:pt x="14027" y="1532277"/>
                    </a:lnTo>
                    <a:close/>
                    <a:moveTo>
                      <a:pt x="405272" y="2614626"/>
                    </a:moveTo>
                    <a:cubicBezTo>
                      <a:pt x="406561" y="2611477"/>
                      <a:pt x="407276" y="2607970"/>
                      <a:pt x="407276" y="2604321"/>
                    </a:cubicBezTo>
                    <a:cubicBezTo>
                      <a:pt x="407276" y="2591511"/>
                      <a:pt x="398545" y="2580847"/>
                      <a:pt x="386665" y="2577770"/>
                    </a:cubicBezTo>
                    <a:lnTo>
                      <a:pt x="386665" y="2181658"/>
                    </a:lnTo>
                    <a:lnTo>
                      <a:pt x="740769" y="1977197"/>
                    </a:lnTo>
                    <a:cubicBezTo>
                      <a:pt x="743989" y="1979702"/>
                      <a:pt x="747997" y="1981276"/>
                      <a:pt x="752362" y="1981276"/>
                    </a:cubicBezTo>
                    <a:cubicBezTo>
                      <a:pt x="756728" y="1981276"/>
                      <a:pt x="760736" y="1979702"/>
                      <a:pt x="763956" y="1977197"/>
                    </a:cubicBezTo>
                    <a:lnTo>
                      <a:pt x="1097878" y="2169993"/>
                    </a:lnTo>
                    <a:cubicBezTo>
                      <a:pt x="1097735" y="2171281"/>
                      <a:pt x="1097520" y="2172498"/>
                      <a:pt x="1097520" y="2173786"/>
                    </a:cubicBezTo>
                    <a:cubicBezTo>
                      <a:pt x="1097520" y="2186596"/>
                      <a:pt x="1106251" y="2197259"/>
                      <a:pt x="1118131" y="2200337"/>
                    </a:cubicBezTo>
                    <a:lnTo>
                      <a:pt x="1118131" y="2577770"/>
                    </a:lnTo>
                    <a:cubicBezTo>
                      <a:pt x="1106323" y="2580919"/>
                      <a:pt x="1097520" y="2591582"/>
                      <a:pt x="1097520" y="2604321"/>
                    </a:cubicBezTo>
                    <a:cubicBezTo>
                      <a:pt x="1097520" y="2607970"/>
                      <a:pt x="1098236" y="2611406"/>
                      <a:pt x="1099524" y="2614626"/>
                    </a:cubicBezTo>
                    <a:lnTo>
                      <a:pt x="752362" y="2815080"/>
                    </a:lnTo>
                    <a:lnTo>
                      <a:pt x="405201" y="2614626"/>
                    </a:lnTo>
                    <a:close/>
                    <a:moveTo>
                      <a:pt x="1125144" y="2146233"/>
                    </a:moveTo>
                    <a:cubicBezTo>
                      <a:pt x="1117487" y="2146233"/>
                      <a:pt x="1110545" y="2149382"/>
                      <a:pt x="1105536" y="2154392"/>
                    </a:cubicBezTo>
                    <a:lnTo>
                      <a:pt x="771184" y="1961381"/>
                    </a:lnTo>
                    <a:cubicBezTo>
                      <a:pt x="770755" y="1953867"/>
                      <a:pt x="766031" y="1947569"/>
                      <a:pt x="759376" y="1944921"/>
                    </a:cubicBezTo>
                    <a:lnTo>
                      <a:pt x="759376" y="1555035"/>
                    </a:lnTo>
                    <a:cubicBezTo>
                      <a:pt x="771184" y="1551886"/>
                      <a:pt x="779986" y="1541223"/>
                      <a:pt x="779986" y="1528485"/>
                    </a:cubicBezTo>
                    <a:cubicBezTo>
                      <a:pt x="779986" y="1525980"/>
                      <a:pt x="779557" y="1523618"/>
                      <a:pt x="778913" y="1521257"/>
                    </a:cubicBezTo>
                    <a:lnTo>
                      <a:pt x="1113694" y="1327959"/>
                    </a:lnTo>
                    <a:cubicBezTo>
                      <a:pt x="1116843" y="1330393"/>
                      <a:pt x="1120779" y="1331896"/>
                      <a:pt x="1125144" y="1331896"/>
                    </a:cubicBezTo>
                    <a:cubicBezTo>
                      <a:pt x="1129510" y="1331896"/>
                      <a:pt x="1133374" y="1330393"/>
                      <a:pt x="1136595" y="1327959"/>
                    </a:cubicBezTo>
                    <a:lnTo>
                      <a:pt x="1471376" y="1521257"/>
                    </a:lnTo>
                    <a:cubicBezTo>
                      <a:pt x="1470731" y="1523547"/>
                      <a:pt x="1470302" y="1525980"/>
                      <a:pt x="1470302" y="1528485"/>
                    </a:cubicBezTo>
                    <a:cubicBezTo>
                      <a:pt x="1470302" y="1541295"/>
                      <a:pt x="1479033" y="1551958"/>
                      <a:pt x="1490913" y="1555035"/>
                    </a:cubicBezTo>
                    <a:lnTo>
                      <a:pt x="1490913" y="1946066"/>
                    </a:lnTo>
                    <a:cubicBezTo>
                      <a:pt x="1485044" y="1948571"/>
                      <a:pt x="1480965" y="1954153"/>
                      <a:pt x="1480321" y="1960737"/>
                    </a:cubicBezTo>
                    <a:lnTo>
                      <a:pt x="1144825" y="2154463"/>
                    </a:lnTo>
                    <a:cubicBezTo>
                      <a:pt x="1139815" y="2149382"/>
                      <a:pt x="1132873" y="2146305"/>
                      <a:pt x="1125216" y="2146305"/>
                    </a:cubicBezTo>
                    <a:close/>
                    <a:moveTo>
                      <a:pt x="1515460" y="1960737"/>
                    </a:moveTo>
                    <a:cubicBezTo>
                      <a:pt x="1514816" y="1954153"/>
                      <a:pt x="1510665" y="1948571"/>
                      <a:pt x="1504868" y="1946066"/>
                    </a:cubicBezTo>
                    <a:lnTo>
                      <a:pt x="1504868" y="1555035"/>
                    </a:lnTo>
                    <a:cubicBezTo>
                      <a:pt x="1516676" y="1551886"/>
                      <a:pt x="1525479" y="1541223"/>
                      <a:pt x="1525479" y="1528485"/>
                    </a:cubicBezTo>
                    <a:cubicBezTo>
                      <a:pt x="1525479" y="1525980"/>
                      <a:pt x="1525049" y="1523618"/>
                      <a:pt x="1524405" y="1521257"/>
                    </a:cubicBezTo>
                    <a:lnTo>
                      <a:pt x="1860117" y="1327459"/>
                    </a:lnTo>
                    <a:cubicBezTo>
                      <a:pt x="1863051" y="1329606"/>
                      <a:pt x="1866700" y="1330965"/>
                      <a:pt x="1870565" y="1330965"/>
                    </a:cubicBezTo>
                    <a:cubicBezTo>
                      <a:pt x="1874430" y="1330965"/>
                      <a:pt x="1878222" y="1329606"/>
                      <a:pt x="1881156" y="1327387"/>
                    </a:cubicBezTo>
                    <a:lnTo>
                      <a:pt x="2216081" y="1520756"/>
                    </a:lnTo>
                    <a:cubicBezTo>
                      <a:pt x="2215938" y="1522044"/>
                      <a:pt x="2215723" y="1523260"/>
                      <a:pt x="2215723" y="1524548"/>
                    </a:cubicBezTo>
                    <a:cubicBezTo>
                      <a:pt x="2215723" y="1537359"/>
                      <a:pt x="2224454" y="1548022"/>
                      <a:pt x="2236333" y="1551099"/>
                    </a:cubicBezTo>
                    <a:lnTo>
                      <a:pt x="2236333" y="1942273"/>
                    </a:lnTo>
                    <a:cubicBezTo>
                      <a:pt x="2229964" y="1944993"/>
                      <a:pt x="2225527" y="1951290"/>
                      <a:pt x="2225527" y="1958590"/>
                    </a:cubicBezTo>
                    <a:cubicBezTo>
                      <a:pt x="2225527" y="1959306"/>
                      <a:pt x="2225670" y="1959950"/>
                      <a:pt x="2225742" y="1960665"/>
                    </a:cubicBezTo>
                    <a:lnTo>
                      <a:pt x="1890174" y="2154392"/>
                    </a:lnTo>
                    <a:cubicBezTo>
                      <a:pt x="1885164" y="2149382"/>
                      <a:pt x="1878222" y="2146233"/>
                      <a:pt x="1870637" y="2146233"/>
                    </a:cubicBezTo>
                    <a:cubicBezTo>
                      <a:pt x="1863051" y="2146233"/>
                      <a:pt x="1856037" y="2149382"/>
                      <a:pt x="1851028" y="2154392"/>
                    </a:cubicBezTo>
                    <a:lnTo>
                      <a:pt x="1515531" y="1960737"/>
                    </a:lnTo>
                    <a:close/>
                    <a:moveTo>
                      <a:pt x="2243204" y="2811287"/>
                    </a:moveTo>
                    <a:lnTo>
                      <a:pt x="1888098" y="2606253"/>
                    </a:lnTo>
                    <a:cubicBezTo>
                      <a:pt x="1888098" y="2605609"/>
                      <a:pt x="1888313" y="2605036"/>
                      <a:pt x="1888313" y="2604392"/>
                    </a:cubicBezTo>
                    <a:cubicBezTo>
                      <a:pt x="1888313" y="2597021"/>
                      <a:pt x="1883876" y="2590723"/>
                      <a:pt x="1877507" y="2588004"/>
                    </a:cubicBezTo>
                    <a:lnTo>
                      <a:pt x="1877507" y="2200408"/>
                    </a:lnTo>
                    <a:cubicBezTo>
                      <a:pt x="1889315" y="2197259"/>
                      <a:pt x="1898118" y="2186596"/>
                      <a:pt x="1898118" y="2173857"/>
                    </a:cubicBezTo>
                    <a:cubicBezTo>
                      <a:pt x="1898118" y="2171353"/>
                      <a:pt x="1897688" y="2168991"/>
                      <a:pt x="1897044" y="2166629"/>
                    </a:cubicBezTo>
                    <a:lnTo>
                      <a:pt x="2232684" y="1972831"/>
                    </a:lnTo>
                    <a:cubicBezTo>
                      <a:pt x="2235618" y="1975050"/>
                      <a:pt x="2239268" y="1976410"/>
                      <a:pt x="2243275" y="1976410"/>
                    </a:cubicBezTo>
                    <a:cubicBezTo>
                      <a:pt x="2247283" y="1976410"/>
                      <a:pt x="2250861" y="1975050"/>
                      <a:pt x="2253867" y="1972831"/>
                    </a:cubicBezTo>
                    <a:lnTo>
                      <a:pt x="2598381" y="2171782"/>
                    </a:lnTo>
                    <a:cubicBezTo>
                      <a:pt x="2598309" y="2172498"/>
                      <a:pt x="2598166" y="2173142"/>
                      <a:pt x="2598166" y="2173857"/>
                    </a:cubicBezTo>
                    <a:cubicBezTo>
                      <a:pt x="2598166" y="2181229"/>
                      <a:pt x="2602603" y="2187455"/>
                      <a:pt x="2608972" y="2190246"/>
                    </a:cubicBezTo>
                    <a:lnTo>
                      <a:pt x="2608972" y="2577842"/>
                    </a:lnTo>
                    <a:cubicBezTo>
                      <a:pt x="2597164" y="2580991"/>
                      <a:pt x="2588361" y="2591654"/>
                      <a:pt x="2588361" y="2604392"/>
                    </a:cubicBezTo>
                    <a:cubicBezTo>
                      <a:pt x="2588361" y="2606825"/>
                      <a:pt x="2588791" y="2609187"/>
                      <a:pt x="2589363" y="2611406"/>
                    </a:cubicBezTo>
                    <a:lnTo>
                      <a:pt x="2243204" y="2811215"/>
                    </a:lnTo>
                    <a:close/>
                    <a:moveTo>
                      <a:pt x="2622927" y="2577842"/>
                    </a:moveTo>
                    <a:lnTo>
                      <a:pt x="2622927" y="2190246"/>
                    </a:lnTo>
                    <a:cubicBezTo>
                      <a:pt x="2629297" y="2187526"/>
                      <a:pt x="2633734" y="2181229"/>
                      <a:pt x="2633734" y="2173857"/>
                    </a:cubicBezTo>
                    <a:cubicBezTo>
                      <a:pt x="2633734" y="2173142"/>
                      <a:pt x="2633591" y="2172498"/>
                      <a:pt x="2633519" y="2171782"/>
                    </a:cubicBezTo>
                    <a:lnTo>
                      <a:pt x="2978033" y="1972831"/>
                    </a:lnTo>
                    <a:cubicBezTo>
                      <a:pt x="2980967" y="1975050"/>
                      <a:pt x="2984617" y="1976410"/>
                      <a:pt x="2988624" y="1976410"/>
                    </a:cubicBezTo>
                    <a:cubicBezTo>
                      <a:pt x="2992632" y="1976410"/>
                      <a:pt x="2996282" y="1975050"/>
                      <a:pt x="2999216" y="1972831"/>
                    </a:cubicBezTo>
                    <a:lnTo>
                      <a:pt x="3354321" y="2177865"/>
                    </a:lnTo>
                    <a:lnTo>
                      <a:pt x="3354321" y="2595590"/>
                    </a:lnTo>
                    <a:cubicBezTo>
                      <a:pt x="3346378" y="2597665"/>
                      <a:pt x="3339937" y="2603176"/>
                      <a:pt x="3336430" y="2610404"/>
                    </a:cubicBezTo>
                    <a:lnTo>
                      <a:pt x="2999216" y="2805132"/>
                    </a:lnTo>
                    <a:cubicBezTo>
                      <a:pt x="2996282" y="2802914"/>
                      <a:pt x="2992632" y="2801554"/>
                      <a:pt x="2988624" y="2801554"/>
                    </a:cubicBezTo>
                    <a:cubicBezTo>
                      <a:pt x="2984617" y="2801554"/>
                      <a:pt x="2980967" y="2802914"/>
                      <a:pt x="2978033" y="2805132"/>
                    </a:cubicBezTo>
                    <a:lnTo>
                      <a:pt x="2642465" y="2611406"/>
                    </a:lnTo>
                    <a:cubicBezTo>
                      <a:pt x="2643037" y="2609116"/>
                      <a:pt x="2643467" y="2606825"/>
                      <a:pt x="2643467" y="2604392"/>
                    </a:cubicBezTo>
                    <a:cubicBezTo>
                      <a:pt x="2643467" y="2591582"/>
                      <a:pt x="2634736" y="2580919"/>
                      <a:pt x="2622856" y="2577842"/>
                    </a:cubicBezTo>
                    <a:close/>
                    <a:moveTo>
                      <a:pt x="3361335" y="2165771"/>
                    </a:moveTo>
                    <a:lnTo>
                      <a:pt x="3006158" y="1960737"/>
                    </a:lnTo>
                    <a:cubicBezTo>
                      <a:pt x="3006229" y="1960021"/>
                      <a:pt x="3006372" y="1959377"/>
                      <a:pt x="3006372" y="1958662"/>
                    </a:cubicBezTo>
                    <a:cubicBezTo>
                      <a:pt x="3006372" y="1951362"/>
                      <a:pt x="3001935" y="1945064"/>
                      <a:pt x="2995566" y="1942345"/>
                    </a:cubicBezTo>
                    <a:lnTo>
                      <a:pt x="2995566" y="1551171"/>
                    </a:lnTo>
                    <a:cubicBezTo>
                      <a:pt x="3007374" y="1548022"/>
                      <a:pt x="3016177" y="1537359"/>
                      <a:pt x="3016177" y="1524620"/>
                    </a:cubicBezTo>
                    <a:cubicBezTo>
                      <a:pt x="3016177" y="1523332"/>
                      <a:pt x="3015962" y="1522044"/>
                      <a:pt x="3015819" y="1520827"/>
                    </a:cubicBezTo>
                    <a:lnTo>
                      <a:pt x="3341726" y="1332683"/>
                    </a:lnTo>
                    <a:cubicBezTo>
                      <a:pt x="3346735" y="1337692"/>
                      <a:pt x="3353677" y="1340841"/>
                      <a:pt x="3361335" y="1340841"/>
                    </a:cubicBezTo>
                    <a:cubicBezTo>
                      <a:pt x="3368992" y="1340841"/>
                      <a:pt x="3375934" y="1337692"/>
                      <a:pt x="3380943" y="1332683"/>
                    </a:cubicBezTo>
                    <a:lnTo>
                      <a:pt x="3716440" y="1526409"/>
                    </a:lnTo>
                    <a:cubicBezTo>
                      <a:pt x="3717084" y="1532993"/>
                      <a:pt x="3721235" y="1538575"/>
                      <a:pt x="3727031" y="1541080"/>
                    </a:cubicBezTo>
                    <a:lnTo>
                      <a:pt x="3727031" y="1932254"/>
                    </a:lnTo>
                    <a:cubicBezTo>
                      <a:pt x="3715223" y="1935403"/>
                      <a:pt x="3706421" y="1946066"/>
                      <a:pt x="3706421" y="1958805"/>
                    </a:cubicBezTo>
                    <a:cubicBezTo>
                      <a:pt x="3706421" y="1961310"/>
                      <a:pt x="3706850" y="1963743"/>
                      <a:pt x="3707494" y="1966033"/>
                    </a:cubicBezTo>
                    <a:lnTo>
                      <a:pt x="3361335" y="2165914"/>
                    </a:lnTo>
                    <a:close/>
                    <a:moveTo>
                      <a:pt x="4472452" y="1532349"/>
                    </a:moveTo>
                    <a:lnTo>
                      <a:pt x="4472452" y="1954654"/>
                    </a:lnTo>
                    <a:lnTo>
                      <a:pt x="4117347" y="2159688"/>
                    </a:lnTo>
                    <a:cubicBezTo>
                      <a:pt x="4114413" y="2157469"/>
                      <a:pt x="4110763" y="2156109"/>
                      <a:pt x="4106755" y="2156109"/>
                    </a:cubicBezTo>
                    <a:cubicBezTo>
                      <a:pt x="4102747" y="2156109"/>
                      <a:pt x="4099098" y="2157469"/>
                      <a:pt x="4096164" y="2159688"/>
                    </a:cubicBezTo>
                    <a:lnTo>
                      <a:pt x="3760595" y="1965961"/>
                    </a:lnTo>
                    <a:cubicBezTo>
                      <a:pt x="3761240" y="1963671"/>
                      <a:pt x="3761669" y="1961238"/>
                      <a:pt x="3761669" y="1958733"/>
                    </a:cubicBezTo>
                    <a:cubicBezTo>
                      <a:pt x="3761669" y="1945923"/>
                      <a:pt x="3752938" y="1935260"/>
                      <a:pt x="3741058" y="1932183"/>
                    </a:cubicBezTo>
                    <a:lnTo>
                      <a:pt x="3741058" y="1541008"/>
                    </a:lnTo>
                    <a:cubicBezTo>
                      <a:pt x="3746927" y="1538504"/>
                      <a:pt x="3751006" y="1532922"/>
                      <a:pt x="3751650" y="1526338"/>
                    </a:cubicBezTo>
                    <a:lnTo>
                      <a:pt x="4087146" y="1332611"/>
                    </a:lnTo>
                    <a:cubicBezTo>
                      <a:pt x="4092156" y="1337692"/>
                      <a:pt x="4099098" y="1340770"/>
                      <a:pt x="4106755" y="1340770"/>
                    </a:cubicBezTo>
                    <a:cubicBezTo>
                      <a:pt x="4114413" y="1340770"/>
                      <a:pt x="4121355" y="1337621"/>
                      <a:pt x="4126364" y="1332611"/>
                    </a:cubicBezTo>
                    <a:lnTo>
                      <a:pt x="4472452" y="1532421"/>
                    </a:lnTo>
                    <a:close/>
                    <a:moveTo>
                      <a:pt x="4472452" y="659471"/>
                    </a:moveTo>
                    <a:lnTo>
                      <a:pt x="4117347" y="864505"/>
                    </a:lnTo>
                    <a:cubicBezTo>
                      <a:pt x="4114413" y="862286"/>
                      <a:pt x="4110763" y="860927"/>
                      <a:pt x="4106755" y="860927"/>
                    </a:cubicBezTo>
                    <a:cubicBezTo>
                      <a:pt x="4102747" y="860927"/>
                      <a:pt x="4099098" y="862286"/>
                      <a:pt x="4096164" y="864505"/>
                    </a:cubicBezTo>
                    <a:lnTo>
                      <a:pt x="3760667" y="670778"/>
                    </a:lnTo>
                    <a:cubicBezTo>
                      <a:pt x="3761240" y="668560"/>
                      <a:pt x="3761669" y="666198"/>
                      <a:pt x="3761669" y="663765"/>
                    </a:cubicBezTo>
                    <a:cubicBezTo>
                      <a:pt x="3761669" y="650955"/>
                      <a:pt x="3752938" y="640292"/>
                      <a:pt x="3741058" y="637214"/>
                    </a:cubicBezTo>
                    <a:lnTo>
                      <a:pt x="3741058" y="263359"/>
                    </a:lnTo>
                    <a:cubicBezTo>
                      <a:pt x="3752867" y="260210"/>
                      <a:pt x="3761669" y="249547"/>
                      <a:pt x="3761669" y="236808"/>
                    </a:cubicBezTo>
                    <a:cubicBezTo>
                      <a:pt x="3761669" y="233159"/>
                      <a:pt x="3760954" y="229724"/>
                      <a:pt x="3759665" y="226575"/>
                    </a:cubicBezTo>
                    <a:lnTo>
                      <a:pt x="4096235" y="32276"/>
                    </a:lnTo>
                    <a:cubicBezTo>
                      <a:pt x="4099169" y="34494"/>
                      <a:pt x="4102819" y="35854"/>
                      <a:pt x="4106827" y="35854"/>
                    </a:cubicBezTo>
                    <a:cubicBezTo>
                      <a:pt x="4110834" y="35854"/>
                      <a:pt x="4114484" y="34494"/>
                      <a:pt x="4117419" y="32276"/>
                    </a:cubicBezTo>
                    <a:lnTo>
                      <a:pt x="4472524" y="237309"/>
                    </a:lnTo>
                    <a:lnTo>
                      <a:pt x="4472524" y="659614"/>
                    </a:lnTo>
                    <a:close/>
                  </a:path>
                </a:pathLst>
              </a:custGeom>
              <a:solidFill>
                <a:srgbClr val="FFFFFF">
                  <a:alpha val="348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1005700" y="4705325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71" name="Google Shape;71;p5"/>
              <p:cNvSpPr/>
              <p:nvPr/>
            </p:nvSpPr>
            <p:spPr>
              <a:xfrm>
                <a:off x="132200" y="4443863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>
                <a:off x="1438258" y="4451059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73" name="Google Shape;73;p5"/>
            <p:cNvGrpSpPr/>
            <p:nvPr/>
          </p:nvGrpSpPr>
          <p:grpSpPr>
            <a:xfrm>
              <a:off x="8379248" y="445024"/>
              <a:ext cx="1667433" cy="2849794"/>
              <a:chOff x="8379248" y="445024"/>
              <a:chExt cx="1667433" cy="2849794"/>
            </a:xfrm>
          </p:grpSpPr>
          <p:pic>
            <p:nvPicPr>
              <p:cNvPr id="74" name="Google Shape;74;p5"/>
              <p:cNvPicPr preferRelativeResize="0"/>
              <p:nvPr/>
            </p:nvPicPr>
            <p:blipFill rotWithShape="1">
              <a:blip r:embed="rId3">
                <a:alphaModFix/>
              </a:blip>
              <a:srcRect b="53249"/>
              <a:stretch/>
            </p:blipFill>
            <p:spPr>
              <a:xfrm rot="-5400000">
                <a:off x="7439810" y="1384463"/>
                <a:ext cx="2658801" cy="7799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5" name="Google Shape;75;p5"/>
              <p:cNvSpPr/>
              <p:nvPr/>
            </p:nvSpPr>
            <p:spPr>
              <a:xfrm rot="-5400000">
                <a:off x="7895352" y="1143490"/>
                <a:ext cx="2635848" cy="1666809"/>
              </a:xfrm>
              <a:custGeom>
                <a:avLst/>
                <a:gdLst/>
                <a:ahLst/>
                <a:cxnLst/>
                <a:rect l="l" t="t" r="r" b="b"/>
                <a:pathLst>
                  <a:path w="4486550" h="2837121" extrusionOk="0">
                    <a:moveTo>
                      <a:pt x="4486550" y="229079"/>
                    </a:moveTo>
                    <a:lnTo>
                      <a:pt x="4124432" y="19967"/>
                    </a:lnTo>
                    <a:cubicBezTo>
                      <a:pt x="4124503" y="19251"/>
                      <a:pt x="4124646" y="18607"/>
                      <a:pt x="4124646" y="17891"/>
                    </a:cubicBezTo>
                    <a:cubicBezTo>
                      <a:pt x="4124646" y="8087"/>
                      <a:pt x="4116703" y="72"/>
                      <a:pt x="4106827" y="72"/>
                    </a:cubicBezTo>
                    <a:cubicBezTo>
                      <a:pt x="4096951" y="72"/>
                      <a:pt x="4089007" y="8015"/>
                      <a:pt x="4089007" y="17891"/>
                    </a:cubicBezTo>
                    <a:cubicBezTo>
                      <a:pt x="4089007" y="18607"/>
                      <a:pt x="4089150" y="19251"/>
                      <a:pt x="4089222" y="19967"/>
                    </a:cubicBezTo>
                    <a:lnTo>
                      <a:pt x="3751149" y="215124"/>
                    </a:lnTo>
                    <a:cubicBezTo>
                      <a:pt x="3746426" y="211403"/>
                      <a:pt x="3740557" y="209041"/>
                      <a:pt x="3734117" y="209041"/>
                    </a:cubicBezTo>
                    <a:cubicBezTo>
                      <a:pt x="3727676" y="209041"/>
                      <a:pt x="3721736" y="211331"/>
                      <a:pt x="3717084" y="215124"/>
                    </a:cubicBezTo>
                    <a:lnTo>
                      <a:pt x="3379011" y="19967"/>
                    </a:lnTo>
                    <a:cubicBezTo>
                      <a:pt x="3379083" y="19251"/>
                      <a:pt x="3379226" y="18607"/>
                      <a:pt x="3379226" y="17891"/>
                    </a:cubicBezTo>
                    <a:cubicBezTo>
                      <a:pt x="3379226" y="8087"/>
                      <a:pt x="3371282" y="72"/>
                      <a:pt x="3361406" y="72"/>
                    </a:cubicBezTo>
                    <a:cubicBezTo>
                      <a:pt x="3351530" y="72"/>
                      <a:pt x="3343586" y="8015"/>
                      <a:pt x="3343586" y="17891"/>
                    </a:cubicBezTo>
                    <a:cubicBezTo>
                      <a:pt x="3343586" y="18607"/>
                      <a:pt x="3343730" y="19251"/>
                      <a:pt x="3343801" y="19967"/>
                    </a:cubicBezTo>
                    <a:lnTo>
                      <a:pt x="3011167" y="212047"/>
                    </a:lnTo>
                    <a:cubicBezTo>
                      <a:pt x="3006158" y="204962"/>
                      <a:pt x="2997999" y="200382"/>
                      <a:pt x="2988696" y="200382"/>
                    </a:cubicBezTo>
                    <a:cubicBezTo>
                      <a:pt x="2979393" y="200382"/>
                      <a:pt x="2971234" y="205034"/>
                      <a:pt x="2966225" y="212047"/>
                    </a:cubicBezTo>
                    <a:lnTo>
                      <a:pt x="2633591" y="19967"/>
                    </a:lnTo>
                    <a:cubicBezTo>
                      <a:pt x="2633662" y="19251"/>
                      <a:pt x="2633805" y="18607"/>
                      <a:pt x="2633805" y="17891"/>
                    </a:cubicBezTo>
                    <a:cubicBezTo>
                      <a:pt x="2633805" y="8087"/>
                      <a:pt x="2625862" y="72"/>
                      <a:pt x="2615986" y="72"/>
                    </a:cubicBezTo>
                    <a:cubicBezTo>
                      <a:pt x="2606110" y="72"/>
                      <a:pt x="2598166" y="8015"/>
                      <a:pt x="2598166" y="17891"/>
                    </a:cubicBezTo>
                    <a:cubicBezTo>
                      <a:pt x="2598166" y="18607"/>
                      <a:pt x="2598309" y="19251"/>
                      <a:pt x="2598381" y="19967"/>
                    </a:cubicBezTo>
                    <a:lnTo>
                      <a:pt x="2265747" y="211975"/>
                    </a:lnTo>
                    <a:cubicBezTo>
                      <a:pt x="2260737" y="204962"/>
                      <a:pt x="2252579" y="200310"/>
                      <a:pt x="2243275" y="200310"/>
                    </a:cubicBezTo>
                    <a:cubicBezTo>
                      <a:pt x="2233972" y="200310"/>
                      <a:pt x="2225813" y="204962"/>
                      <a:pt x="2220804" y="211975"/>
                    </a:cubicBezTo>
                    <a:lnTo>
                      <a:pt x="1888170" y="19895"/>
                    </a:lnTo>
                    <a:cubicBezTo>
                      <a:pt x="1888242" y="19179"/>
                      <a:pt x="1888385" y="18535"/>
                      <a:pt x="1888385" y="17820"/>
                    </a:cubicBezTo>
                    <a:cubicBezTo>
                      <a:pt x="1888385" y="8015"/>
                      <a:pt x="1880441" y="0"/>
                      <a:pt x="1870565" y="0"/>
                    </a:cubicBezTo>
                    <a:cubicBezTo>
                      <a:pt x="1860689" y="0"/>
                      <a:pt x="1852745" y="7944"/>
                      <a:pt x="1852745" y="17820"/>
                    </a:cubicBezTo>
                    <a:cubicBezTo>
                      <a:pt x="1852745" y="18535"/>
                      <a:pt x="1852888" y="19179"/>
                      <a:pt x="1852960" y="19895"/>
                    </a:cubicBezTo>
                    <a:lnTo>
                      <a:pt x="1516461" y="214194"/>
                    </a:lnTo>
                    <a:cubicBezTo>
                      <a:pt x="1511524" y="209685"/>
                      <a:pt x="1505083" y="206894"/>
                      <a:pt x="1497855" y="206894"/>
                    </a:cubicBezTo>
                    <a:cubicBezTo>
                      <a:pt x="1482611" y="206894"/>
                      <a:pt x="1470302" y="219275"/>
                      <a:pt x="1470302" y="234447"/>
                    </a:cubicBezTo>
                    <a:cubicBezTo>
                      <a:pt x="1470302" y="247257"/>
                      <a:pt x="1479033" y="257920"/>
                      <a:pt x="1490913" y="260997"/>
                    </a:cubicBezTo>
                    <a:lnTo>
                      <a:pt x="1490913" y="663550"/>
                    </a:lnTo>
                    <a:lnTo>
                      <a:pt x="1144109" y="863789"/>
                    </a:lnTo>
                    <a:cubicBezTo>
                      <a:pt x="1139171" y="859137"/>
                      <a:pt x="1132516" y="856203"/>
                      <a:pt x="1125216" y="856203"/>
                    </a:cubicBezTo>
                    <a:cubicBezTo>
                      <a:pt x="1117916" y="856203"/>
                      <a:pt x="1111261" y="859137"/>
                      <a:pt x="1106323" y="863789"/>
                    </a:cubicBezTo>
                    <a:lnTo>
                      <a:pt x="779056" y="674858"/>
                    </a:lnTo>
                    <a:cubicBezTo>
                      <a:pt x="779700" y="672568"/>
                      <a:pt x="780130" y="670134"/>
                      <a:pt x="780130" y="667630"/>
                    </a:cubicBezTo>
                    <a:cubicBezTo>
                      <a:pt x="780130" y="652386"/>
                      <a:pt x="767749" y="640077"/>
                      <a:pt x="752577" y="640077"/>
                    </a:cubicBezTo>
                    <a:cubicBezTo>
                      <a:pt x="737405" y="640077"/>
                      <a:pt x="725025" y="652458"/>
                      <a:pt x="725025" y="667630"/>
                    </a:cubicBezTo>
                    <a:cubicBezTo>
                      <a:pt x="725025" y="670134"/>
                      <a:pt x="725454" y="672496"/>
                      <a:pt x="726098" y="674858"/>
                    </a:cubicBezTo>
                    <a:lnTo>
                      <a:pt x="372925" y="878746"/>
                    </a:lnTo>
                    <a:lnTo>
                      <a:pt x="372925" y="1294825"/>
                    </a:lnTo>
                    <a:cubicBezTo>
                      <a:pt x="365625" y="1297616"/>
                      <a:pt x="360401" y="1304701"/>
                      <a:pt x="360401" y="1313002"/>
                    </a:cubicBezTo>
                    <a:cubicBezTo>
                      <a:pt x="360401" y="1314004"/>
                      <a:pt x="360544" y="1315006"/>
                      <a:pt x="360687" y="1316008"/>
                    </a:cubicBezTo>
                    <a:lnTo>
                      <a:pt x="0" y="1524191"/>
                    </a:lnTo>
                    <a:lnTo>
                      <a:pt x="0" y="1962669"/>
                    </a:lnTo>
                    <a:lnTo>
                      <a:pt x="372710" y="2177865"/>
                    </a:lnTo>
                    <a:lnTo>
                      <a:pt x="372710" y="2577770"/>
                    </a:lnTo>
                    <a:cubicBezTo>
                      <a:pt x="360902" y="2580919"/>
                      <a:pt x="352100" y="2591582"/>
                      <a:pt x="352100" y="2604321"/>
                    </a:cubicBezTo>
                    <a:cubicBezTo>
                      <a:pt x="352100" y="2619564"/>
                      <a:pt x="364480" y="2631873"/>
                      <a:pt x="379652" y="2631873"/>
                    </a:cubicBezTo>
                    <a:cubicBezTo>
                      <a:pt x="386093" y="2631873"/>
                      <a:pt x="391961" y="2629583"/>
                      <a:pt x="396685" y="2625862"/>
                    </a:cubicBezTo>
                    <a:lnTo>
                      <a:pt x="752362" y="2831182"/>
                    </a:lnTo>
                    <a:lnTo>
                      <a:pt x="1108040" y="2625862"/>
                    </a:lnTo>
                    <a:cubicBezTo>
                      <a:pt x="1112764" y="2629583"/>
                      <a:pt x="1118632" y="2631873"/>
                      <a:pt x="1125073" y="2631873"/>
                    </a:cubicBezTo>
                    <a:cubicBezTo>
                      <a:pt x="1140316" y="2631873"/>
                      <a:pt x="1152625" y="2619493"/>
                      <a:pt x="1152625" y="2604321"/>
                    </a:cubicBezTo>
                    <a:cubicBezTo>
                      <a:pt x="1152625" y="2591511"/>
                      <a:pt x="1143894" y="2580847"/>
                      <a:pt x="1132015" y="2577770"/>
                    </a:cubicBezTo>
                    <a:lnTo>
                      <a:pt x="1132015" y="2200337"/>
                    </a:lnTo>
                    <a:cubicBezTo>
                      <a:pt x="1143823" y="2197188"/>
                      <a:pt x="1152625" y="2186525"/>
                      <a:pt x="1152625" y="2173786"/>
                    </a:cubicBezTo>
                    <a:cubicBezTo>
                      <a:pt x="1152625" y="2171281"/>
                      <a:pt x="1152196" y="2168919"/>
                      <a:pt x="1151552" y="2166558"/>
                    </a:cubicBezTo>
                    <a:lnTo>
                      <a:pt x="1484615" y="1974263"/>
                    </a:lnTo>
                    <a:cubicBezTo>
                      <a:pt x="1487907" y="1977841"/>
                      <a:pt x="1492559" y="1980203"/>
                      <a:pt x="1497783" y="1980203"/>
                    </a:cubicBezTo>
                    <a:cubicBezTo>
                      <a:pt x="1503007" y="1980203"/>
                      <a:pt x="1507659" y="1977912"/>
                      <a:pt x="1510951" y="1974263"/>
                    </a:cubicBezTo>
                    <a:lnTo>
                      <a:pt x="1843943" y="2166558"/>
                    </a:lnTo>
                    <a:cubicBezTo>
                      <a:pt x="1843299" y="2168848"/>
                      <a:pt x="1842869" y="2171281"/>
                      <a:pt x="1842869" y="2173786"/>
                    </a:cubicBezTo>
                    <a:cubicBezTo>
                      <a:pt x="1842869" y="2186596"/>
                      <a:pt x="1851600" y="2197259"/>
                      <a:pt x="1863480" y="2200337"/>
                    </a:cubicBezTo>
                    <a:lnTo>
                      <a:pt x="1863480" y="2587932"/>
                    </a:lnTo>
                    <a:cubicBezTo>
                      <a:pt x="1857111" y="2590652"/>
                      <a:pt x="1852674" y="2596949"/>
                      <a:pt x="1852674" y="2604321"/>
                    </a:cubicBezTo>
                    <a:cubicBezTo>
                      <a:pt x="1852674" y="2614125"/>
                      <a:pt x="1860617" y="2622140"/>
                      <a:pt x="1870493" y="2622140"/>
                    </a:cubicBezTo>
                    <a:cubicBezTo>
                      <a:pt x="1874573" y="2622140"/>
                      <a:pt x="1878294" y="2620709"/>
                      <a:pt x="1881228" y="2618419"/>
                    </a:cubicBezTo>
                    <a:lnTo>
                      <a:pt x="2243204" y="2827389"/>
                    </a:lnTo>
                    <a:lnTo>
                      <a:pt x="2596162" y="2623572"/>
                    </a:lnTo>
                    <a:cubicBezTo>
                      <a:pt x="2601172" y="2628724"/>
                      <a:pt x="2608113" y="2631873"/>
                      <a:pt x="2615842" y="2631873"/>
                    </a:cubicBezTo>
                    <a:cubicBezTo>
                      <a:pt x="2623572" y="2631873"/>
                      <a:pt x="2630513" y="2628653"/>
                      <a:pt x="2635523" y="2623572"/>
                    </a:cubicBezTo>
                    <a:lnTo>
                      <a:pt x="2970948" y="2817227"/>
                    </a:lnTo>
                    <a:cubicBezTo>
                      <a:pt x="2970876" y="2817942"/>
                      <a:pt x="2970733" y="2818586"/>
                      <a:pt x="2970733" y="2819302"/>
                    </a:cubicBezTo>
                    <a:cubicBezTo>
                      <a:pt x="2970733" y="2829106"/>
                      <a:pt x="2978677" y="2837122"/>
                      <a:pt x="2988553" y="2837122"/>
                    </a:cubicBezTo>
                    <a:cubicBezTo>
                      <a:pt x="2998429" y="2837122"/>
                      <a:pt x="3006372" y="2829178"/>
                      <a:pt x="3006372" y="2819302"/>
                    </a:cubicBezTo>
                    <a:cubicBezTo>
                      <a:pt x="3006372" y="2818586"/>
                      <a:pt x="3006229" y="2817942"/>
                      <a:pt x="3006158" y="2817227"/>
                    </a:cubicBezTo>
                    <a:lnTo>
                      <a:pt x="3334283" y="2627794"/>
                    </a:lnTo>
                    <a:cubicBezTo>
                      <a:pt x="3336931" y="2640318"/>
                      <a:pt x="3347952" y="2649693"/>
                      <a:pt x="3361263" y="2649693"/>
                    </a:cubicBezTo>
                    <a:cubicBezTo>
                      <a:pt x="3376506" y="2649693"/>
                      <a:pt x="3388816" y="2637312"/>
                      <a:pt x="3388816" y="2622140"/>
                    </a:cubicBezTo>
                    <a:cubicBezTo>
                      <a:pt x="3388816" y="2609330"/>
                      <a:pt x="3380085" y="2598667"/>
                      <a:pt x="3368205" y="2595590"/>
                    </a:cubicBezTo>
                    <a:lnTo>
                      <a:pt x="3368205" y="2177865"/>
                    </a:lnTo>
                    <a:lnTo>
                      <a:pt x="3714365" y="1977984"/>
                    </a:lnTo>
                    <a:cubicBezTo>
                      <a:pt x="3719374" y="1982994"/>
                      <a:pt x="3726316" y="1986143"/>
                      <a:pt x="3733973" y="1986143"/>
                    </a:cubicBezTo>
                    <a:cubicBezTo>
                      <a:pt x="3741631" y="1986143"/>
                      <a:pt x="3748573" y="1982994"/>
                      <a:pt x="3753582" y="1977984"/>
                    </a:cubicBezTo>
                    <a:lnTo>
                      <a:pt x="4089150" y="2171711"/>
                    </a:lnTo>
                    <a:cubicBezTo>
                      <a:pt x="4089079" y="2172426"/>
                      <a:pt x="4088935" y="2173070"/>
                      <a:pt x="4088935" y="2173786"/>
                    </a:cubicBezTo>
                    <a:cubicBezTo>
                      <a:pt x="4088935" y="2183590"/>
                      <a:pt x="4096879" y="2191606"/>
                      <a:pt x="4106755" y="2191606"/>
                    </a:cubicBezTo>
                    <a:cubicBezTo>
                      <a:pt x="4116631" y="2191606"/>
                      <a:pt x="4124575" y="2183662"/>
                      <a:pt x="4124575" y="2173786"/>
                    </a:cubicBezTo>
                    <a:cubicBezTo>
                      <a:pt x="4124575" y="2173070"/>
                      <a:pt x="4124432" y="2172426"/>
                      <a:pt x="4124360" y="2171711"/>
                    </a:cubicBezTo>
                    <a:lnTo>
                      <a:pt x="4486479" y="1962598"/>
                    </a:lnTo>
                    <a:lnTo>
                      <a:pt x="4486479" y="1524119"/>
                    </a:lnTo>
                    <a:lnTo>
                      <a:pt x="4133306" y="1320159"/>
                    </a:lnTo>
                    <a:cubicBezTo>
                      <a:pt x="4133950" y="1317869"/>
                      <a:pt x="4134379" y="1315436"/>
                      <a:pt x="4134379" y="1312931"/>
                    </a:cubicBezTo>
                    <a:cubicBezTo>
                      <a:pt x="4134379" y="1300121"/>
                      <a:pt x="4125648" y="1289458"/>
                      <a:pt x="4113769" y="1286380"/>
                    </a:cubicBezTo>
                    <a:lnTo>
                      <a:pt x="4113769" y="894920"/>
                    </a:lnTo>
                    <a:cubicBezTo>
                      <a:pt x="4120138" y="892200"/>
                      <a:pt x="4124575" y="885903"/>
                      <a:pt x="4124575" y="878532"/>
                    </a:cubicBezTo>
                    <a:cubicBezTo>
                      <a:pt x="4124575" y="877816"/>
                      <a:pt x="4124432" y="877172"/>
                      <a:pt x="4124360" y="876456"/>
                    </a:cubicBezTo>
                    <a:lnTo>
                      <a:pt x="4486479" y="667343"/>
                    </a:lnTo>
                    <a:lnTo>
                      <a:pt x="4486479" y="229079"/>
                    </a:lnTo>
                    <a:close/>
                    <a:moveTo>
                      <a:pt x="1152697" y="883899"/>
                    </a:moveTo>
                    <a:cubicBezTo>
                      <a:pt x="1152697" y="881108"/>
                      <a:pt x="1152124" y="878388"/>
                      <a:pt x="1151337" y="875812"/>
                    </a:cubicBezTo>
                    <a:lnTo>
                      <a:pt x="1497783" y="675788"/>
                    </a:lnTo>
                    <a:lnTo>
                      <a:pt x="1843227" y="875240"/>
                    </a:lnTo>
                    <a:cubicBezTo>
                      <a:pt x="1843084" y="876385"/>
                      <a:pt x="1842869" y="877530"/>
                      <a:pt x="1842869" y="878675"/>
                    </a:cubicBezTo>
                    <a:cubicBezTo>
                      <a:pt x="1842869" y="891485"/>
                      <a:pt x="1851600" y="902148"/>
                      <a:pt x="1863480" y="905225"/>
                    </a:cubicBezTo>
                    <a:lnTo>
                      <a:pt x="1863480" y="1296686"/>
                    </a:lnTo>
                    <a:cubicBezTo>
                      <a:pt x="1857111" y="1299405"/>
                      <a:pt x="1852674" y="1305703"/>
                      <a:pt x="1852674" y="1313074"/>
                    </a:cubicBezTo>
                    <a:cubicBezTo>
                      <a:pt x="1852674" y="1313790"/>
                      <a:pt x="1852817" y="1314434"/>
                      <a:pt x="1852888" y="1315149"/>
                    </a:cubicBezTo>
                    <a:lnTo>
                      <a:pt x="1517249" y="1508947"/>
                    </a:lnTo>
                    <a:cubicBezTo>
                      <a:pt x="1512239" y="1503938"/>
                      <a:pt x="1505369" y="1500860"/>
                      <a:pt x="1497783" y="1500860"/>
                    </a:cubicBezTo>
                    <a:cubicBezTo>
                      <a:pt x="1490197" y="1500860"/>
                      <a:pt x="1483255" y="1503938"/>
                      <a:pt x="1478317" y="1508947"/>
                    </a:cubicBezTo>
                    <a:lnTo>
                      <a:pt x="1143680" y="1315722"/>
                    </a:lnTo>
                    <a:cubicBezTo>
                      <a:pt x="1143823" y="1314863"/>
                      <a:pt x="1143966" y="1314004"/>
                      <a:pt x="1143966" y="1313074"/>
                    </a:cubicBezTo>
                    <a:cubicBezTo>
                      <a:pt x="1143966" y="1305130"/>
                      <a:pt x="1139099" y="1298403"/>
                      <a:pt x="1132158" y="1295612"/>
                    </a:cubicBezTo>
                    <a:lnTo>
                      <a:pt x="1132158" y="910449"/>
                    </a:lnTo>
                    <a:cubicBezTo>
                      <a:pt x="1143966" y="907301"/>
                      <a:pt x="1152768" y="896637"/>
                      <a:pt x="1152768" y="883899"/>
                    </a:cubicBezTo>
                    <a:close/>
                    <a:moveTo>
                      <a:pt x="3333782" y="1313074"/>
                    </a:moveTo>
                    <a:cubicBezTo>
                      <a:pt x="3333782" y="1314362"/>
                      <a:pt x="3333997" y="1315650"/>
                      <a:pt x="3334140" y="1316867"/>
                    </a:cubicBezTo>
                    <a:lnTo>
                      <a:pt x="3008233" y="1505011"/>
                    </a:lnTo>
                    <a:cubicBezTo>
                      <a:pt x="3003224" y="1499930"/>
                      <a:pt x="2996282" y="1496853"/>
                      <a:pt x="2988624" y="1496853"/>
                    </a:cubicBezTo>
                    <a:cubicBezTo>
                      <a:pt x="2980967" y="1496853"/>
                      <a:pt x="2974025" y="1500002"/>
                      <a:pt x="2969016" y="1505011"/>
                    </a:cubicBezTo>
                    <a:lnTo>
                      <a:pt x="2633519" y="1311285"/>
                    </a:lnTo>
                    <a:cubicBezTo>
                      <a:pt x="2632875" y="1304701"/>
                      <a:pt x="2628724" y="1299119"/>
                      <a:pt x="2622927" y="1296614"/>
                    </a:cubicBezTo>
                    <a:lnTo>
                      <a:pt x="2622927" y="905154"/>
                    </a:lnTo>
                    <a:cubicBezTo>
                      <a:pt x="2634736" y="902005"/>
                      <a:pt x="2643467" y="891342"/>
                      <a:pt x="2643467" y="878603"/>
                    </a:cubicBezTo>
                    <a:cubicBezTo>
                      <a:pt x="2643467" y="876170"/>
                      <a:pt x="2643037" y="873880"/>
                      <a:pt x="2642465" y="871590"/>
                    </a:cubicBezTo>
                    <a:lnTo>
                      <a:pt x="2988624" y="671780"/>
                    </a:lnTo>
                    <a:lnTo>
                      <a:pt x="3343730" y="876814"/>
                    </a:lnTo>
                    <a:cubicBezTo>
                      <a:pt x="3343730" y="877458"/>
                      <a:pt x="3343515" y="878031"/>
                      <a:pt x="3343515" y="878675"/>
                    </a:cubicBezTo>
                    <a:cubicBezTo>
                      <a:pt x="3343515" y="886046"/>
                      <a:pt x="3347952" y="892344"/>
                      <a:pt x="3354321" y="895063"/>
                    </a:cubicBezTo>
                    <a:lnTo>
                      <a:pt x="3354321" y="1286523"/>
                    </a:lnTo>
                    <a:cubicBezTo>
                      <a:pt x="3342513" y="1289601"/>
                      <a:pt x="3333710" y="1300335"/>
                      <a:pt x="3333710" y="1313074"/>
                    </a:cubicBezTo>
                    <a:close/>
                    <a:moveTo>
                      <a:pt x="2971091" y="1960665"/>
                    </a:moveTo>
                    <a:lnTo>
                      <a:pt x="2626577" y="2159616"/>
                    </a:lnTo>
                    <a:cubicBezTo>
                      <a:pt x="2623643" y="2157398"/>
                      <a:pt x="2619993" y="2156038"/>
                      <a:pt x="2615986" y="2156038"/>
                    </a:cubicBezTo>
                    <a:cubicBezTo>
                      <a:pt x="2611978" y="2156038"/>
                      <a:pt x="2608400" y="2157398"/>
                      <a:pt x="2605394" y="2159616"/>
                    </a:cubicBezTo>
                    <a:lnTo>
                      <a:pt x="2260880" y="1960737"/>
                    </a:lnTo>
                    <a:cubicBezTo>
                      <a:pt x="2260952" y="1960021"/>
                      <a:pt x="2261095" y="1959377"/>
                      <a:pt x="2261095" y="1958662"/>
                    </a:cubicBezTo>
                    <a:cubicBezTo>
                      <a:pt x="2261095" y="1951290"/>
                      <a:pt x="2256658" y="1944993"/>
                      <a:pt x="2250289" y="1942273"/>
                    </a:cubicBezTo>
                    <a:lnTo>
                      <a:pt x="2250289" y="1551099"/>
                    </a:lnTo>
                    <a:cubicBezTo>
                      <a:pt x="2262097" y="1547950"/>
                      <a:pt x="2270828" y="1537287"/>
                      <a:pt x="2270828" y="1524548"/>
                    </a:cubicBezTo>
                    <a:cubicBezTo>
                      <a:pt x="2270828" y="1523260"/>
                      <a:pt x="2270613" y="1521972"/>
                      <a:pt x="2270470" y="1520756"/>
                    </a:cubicBezTo>
                    <a:lnTo>
                      <a:pt x="2605394" y="1327387"/>
                    </a:lnTo>
                    <a:cubicBezTo>
                      <a:pt x="2608400" y="1329606"/>
                      <a:pt x="2611978" y="1330965"/>
                      <a:pt x="2615986" y="1330965"/>
                    </a:cubicBezTo>
                    <a:cubicBezTo>
                      <a:pt x="2619993" y="1330965"/>
                      <a:pt x="2623643" y="1329606"/>
                      <a:pt x="2626577" y="1327387"/>
                    </a:cubicBezTo>
                    <a:lnTo>
                      <a:pt x="2961501" y="1520756"/>
                    </a:lnTo>
                    <a:cubicBezTo>
                      <a:pt x="2961358" y="1522044"/>
                      <a:pt x="2961143" y="1523260"/>
                      <a:pt x="2961143" y="1524548"/>
                    </a:cubicBezTo>
                    <a:cubicBezTo>
                      <a:pt x="2961143" y="1537359"/>
                      <a:pt x="2969874" y="1548022"/>
                      <a:pt x="2981683" y="1551099"/>
                    </a:cubicBezTo>
                    <a:lnTo>
                      <a:pt x="2981683" y="1942273"/>
                    </a:lnTo>
                    <a:cubicBezTo>
                      <a:pt x="2975313" y="1944993"/>
                      <a:pt x="2970876" y="1951290"/>
                      <a:pt x="2970876" y="1958662"/>
                    </a:cubicBezTo>
                    <a:cubicBezTo>
                      <a:pt x="2970876" y="1959377"/>
                      <a:pt x="2971019" y="1960021"/>
                      <a:pt x="2971091" y="1960737"/>
                    </a:cubicBezTo>
                    <a:close/>
                    <a:moveTo>
                      <a:pt x="1888170" y="1311356"/>
                    </a:moveTo>
                    <a:cubicBezTo>
                      <a:pt x="1887526" y="1304772"/>
                      <a:pt x="1883375" y="1299262"/>
                      <a:pt x="1877578" y="1296757"/>
                    </a:cubicBezTo>
                    <a:lnTo>
                      <a:pt x="1877578" y="905297"/>
                    </a:lnTo>
                    <a:cubicBezTo>
                      <a:pt x="1889387" y="902148"/>
                      <a:pt x="1898118" y="891485"/>
                      <a:pt x="1898118" y="878746"/>
                    </a:cubicBezTo>
                    <a:cubicBezTo>
                      <a:pt x="1898118" y="876313"/>
                      <a:pt x="1897688" y="874023"/>
                      <a:pt x="1897116" y="871733"/>
                    </a:cubicBezTo>
                    <a:lnTo>
                      <a:pt x="2229964" y="679509"/>
                    </a:lnTo>
                    <a:cubicBezTo>
                      <a:pt x="2233256" y="683159"/>
                      <a:pt x="2237908" y="685521"/>
                      <a:pt x="2243204" y="685521"/>
                    </a:cubicBezTo>
                    <a:cubicBezTo>
                      <a:pt x="2248500" y="685521"/>
                      <a:pt x="2253223" y="683159"/>
                      <a:pt x="2256443" y="679509"/>
                    </a:cubicBezTo>
                    <a:lnTo>
                      <a:pt x="2589292" y="871661"/>
                    </a:lnTo>
                    <a:cubicBezTo>
                      <a:pt x="2588719" y="873880"/>
                      <a:pt x="2588290" y="876241"/>
                      <a:pt x="2588290" y="878675"/>
                    </a:cubicBezTo>
                    <a:cubicBezTo>
                      <a:pt x="2588290" y="891485"/>
                      <a:pt x="2597021" y="902148"/>
                      <a:pt x="2608901" y="905225"/>
                    </a:cubicBezTo>
                    <a:lnTo>
                      <a:pt x="2608901" y="1296686"/>
                    </a:lnTo>
                    <a:cubicBezTo>
                      <a:pt x="2603032" y="1299190"/>
                      <a:pt x="2598953" y="1304772"/>
                      <a:pt x="2598309" y="1311356"/>
                    </a:cubicBezTo>
                    <a:lnTo>
                      <a:pt x="2262813" y="1505083"/>
                    </a:lnTo>
                    <a:cubicBezTo>
                      <a:pt x="2257803" y="1500002"/>
                      <a:pt x="2250861" y="1496924"/>
                      <a:pt x="2243204" y="1496924"/>
                    </a:cubicBezTo>
                    <a:cubicBezTo>
                      <a:pt x="2235546" y="1496924"/>
                      <a:pt x="2228605" y="1500073"/>
                      <a:pt x="2223595" y="1505083"/>
                    </a:cubicBezTo>
                    <a:lnTo>
                      <a:pt x="1888098" y="1311356"/>
                    </a:lnTo>
                    <a:close/>
                    <a:moveTo>
                      <a:pt x="4079203" y="1313074"/>
                    </a:moveTo>
                    <a:cubicBezTo>
                      <a:pt x="4079203" y="1314362"/>
                      <a:pt x="4079418" y="1315650"/>
                      <a:pt x="4079560" y="1316867"/>
                    </a:cubicBezTo>
                    <a:lnTo>
                      <a:pt x="3744637" y="1510235"/>
                    </a:lnTo>
                    <a:cubicBezTo>
                      <a:pt x="3741703" y="1508017"/>
                      <a:pt x="3738053" y="1506657"/>
                      <a:pt x="3734045" y="1506657"/>
                    </a:cubicBezTo>
                    <a:cubicBezTo>
                      <a:pt x="3730037" y="1506657"/>
                      <a:pt x="3726388" y="1508017"/>
                      <a:pt x="3723453" y="1510235"/>
                    </a:cubicBezTo>
                    <a:lnTo>
                      <a:pt x="3388529" y="1316867"/>
                    </a:lnTo>
                    <a:cubicBezTo>
                      <a:pt x="3388673" y="1315579"/>
                      <a:pt x="3388887" y="1314362"/>
                      <a:pt x="3388887" y="1313074"/>
                    </a:cubicBezTo>
                    <a:cubicBezTo>
                      <a:pt x="3388887" y="1300264"/>
                      <a:pt x="3380156" y="1289601"/>
                      <a:pt x="3368348" y="1286523"/>
                    </a:cubicBezTo>
                    <a:lnTo>
                      <a:pt x="3368348" y="895063"/>
                    </a:lnTo>
                    <a:cubicBezTo>
                      <a:pt x="3374717" y="892344"/>
                      <a:pt x="3379154" y="886046"/>
                      <a:pt x="3379154" y="878746"/>
                    </a:cubicBezTo>
                    <a:cubicBezTo>
                      <a:pt x="3379154" y="878102"/>
                      <a:pt x="3379011" y="877530"/>
                      <a:pt x="3378940" y="876886"/>
                    </a:cubicBezTo>
                    <a:lnTo>
                      <a:pt x="3714436" y="683159"/>
                    </a:lnTo>
                    <a:cubicBezTo>
                      <a:pt x="3719446" y="688240"/>
                      <a:pt x="3726388" y="691318"/>
                      <a:pt x="3734045" y="691318"/>
                    </a:cubicBezTo>
                    <a:cubicBezTo>
                      <a:pt x="3741703" y="691318"/>
                      <a:pt x="3748644" y="688169"/>
                      <a:pt x="3753654" y="683159"/>
                    </a:cubicBezTo>
                    <a:lnTo>
                      <a:pt x="4089150" y="876886"/>
                    </a:lnTo>
                    <a:cubicBezTo>
                      <a:pt x="4089150" y="877530"/>
                      <a:pt x="4088935" y="878102"/>
                      <a:pt x="4088935" y="878746"/>
                    </a:cubicBezTo>
                    <a:cubicBezTo>
                      <a:pt x="4088935" y="886117"/>
                      <a:pt x="4093372" y="892415"/>
                      <a:pt x="4099742" y="895135"/>
                    </a:cubicBezTo>
                    <a:lnTo>
                      <a:pt x="4099742" y="1286595"/>
                    </a:lnTo>
                    <a:cubicBezTo>
                      <a:pt x="4087933" y="1289744"/>
                      <a:pt x="4079131" y="1300407"/>
                      <a:pt x="4079131" y="1313146"/>
                    </a:cubicBezTo>
                    <a:close/>
                    <a:moveTo>
                      <a:pt x="3350743" y="32133"/>
                    </a:moveTo>
                    <a:cubicBezTo>
                      <a:pt x="3353677" y="34351"/>
                      <a:pt x="3357327" y="35711"/>
                      <a:pt x="3361335" y="35711"/>
                    </a:cubicBezTo>
                    <a:cubicBezTo>
                      <a:pt x="3365342" y="35711"/>
                      <a:pt x="3368992" y="34351"/>
                      <a:pt x="3371926" y="32133"/>
                    </a:cubicBezTo>
                    <a:lnTo>
                      <a:pt x="3708496" y="226432"/>
                    </a:lnTo>
                    <a:cubicBezTo>
                      <a:pt x="3707208" y="229580"/>
                      <a:pt x="3706492" y="233087"/>
                      <a:pt x="3706492" y="236665"/>
                    </a:cubicBezTo>
                    <a:cubicBezTo>
                      <a:pt x="3706492" y="249475"/>
                      <a:pt x="3715223" y="260139"/>
                      <a:pt x="3727103" y="263216"/>
                    </a:cubicBezTo>
                    <a:lnTo>
                      <a:pt x="3727103" y="637071"/>
                    </a:lnTo>
                    <a:cubicBezTo>
                      <a:pt x="3715295" y="640220"/>
                      <a:pt x="3706492" y="650883"/>
                      <a:pt x="3706492" y="663622"/>
                    </a:cubicBezTo>
                    <a:cubicBezTo>
                      <a:pt x="3706492" y="666055"/>
                      <a:pt x="3706922" y="668345"/>
                      <a:pt x="3707494" y="670635"/>
                    </a:cubicBezTo>
                    <a:lnTo>
                      <a:pt x="3371926" y="864362"/>
                    </a:lnTo>
                    <a:cubicBezTo>
                      <a:pt x="3368992" y="862143"/>
                      <a:pt x="3365342" y="860783"/>
                      <a:pt x="3361335" y="860783"/>
                    </a:cubicBezTo>
                    <a:cubicBezTo>
                      <a:pt x="3357327" y="860783"/>
                      <a:pt x="3353677" y="862143"/>
                      <a:pt x="3350743" y="864362"/>
                    </a:cubicBezTo>
                    <a:lnTo>
                      <a:pt x="2995638" y="659328"/>
                    </a:lnTo>
                    <a:lnTo>
                      <a:pt x="2995638" y="254413"/>
                    </a:lnTo>
                    <a:cubicBezTo>
                      <a:pt x="3007446" y="251265"/>
                      <a:pt x="3016177" y="240601"/>
                      <a:pt x="3016177" y="227863"/>
                    </a:cubicBezTo>
                    <a:cubicBezTo>
                      <a:pt x="3016177" y="227004"/>
                      <a:pt x="3016034" y="226217"/>
                      <a:pt x="3015891" y="225358"/>
                    </a:cubicBezTo>
                    <a:lnTo>
                      <a:pt x="3350672" y="32061"/>
                    </a:lnTo>
                    <a:close/>
                    <a:moveTo>
                      <a:pt x="2605322" y="32133"/>
                    </a:moveTo>
                    <a:cubicBezTo>
                      <a:pt x="2608257" y="34351"/>
                      <a:pt x="2611906" y="35711"/>
                      <a:pt x="2615914" y="35711"/>
                    </a:cubicBezTo>
                    <a:cubicBezTo>
                      <a:pt x="2619922" y="35711"/>
                      <a:pt x="2623572" y="34351"/>
                      <a:pt x="2626506" y="32133"/>
                    </a:cubicBezTo>
                    <a:lnTo>
                      <a:pt x="2961287" y="225430"/>
                    </a:lnTo>
                    <a:cubicBezTo>
                      <a:pt x="2961215" y="226288"/>
                      <a:pt x="2961000" y="227076"/>
                      <a:pt x="2961000" y="227934"/>
                    </a:cubicBezTo>
                    <a:cubicBezTo>
                      <a:pt x="2961000" y="240745"/>
                      <a:pt x="2969731" y="251408"/>
                      <a:pt x="2981611" y="254485"/>
                    </a:cubicBezTo>
                    <a:lnTo>
                      <a:pt x="2981611" y="659400"/>
                    </a:lnTo>
                    <a:lnTo>
                      <a:pt x="2635523" y="859209"/>
                    </a:lnTo>
                    <a:cubicBezTo>
                      <a:pt x="2630513" y="854128"/>
                      <a:pt x="2623572" y="851051"/>
                      <a:pt x="2615914" y="851051"/>
                    </a:cubicBezTo>
                    <a:cubicBezTo>
                      <a:pt x="2608257" y="851051"/>
                      <a:pt x="2601315" y="854199"/>
                      <a:pt x="2596305" y="859209"/>
                    </a:cubicBezTo>
                    <a:lnTo>
                      <a:pt x="2260737" y="665483"/>
                    </a:lnTo>
                    <a:cubicBezTo>
                      <a:pt x="2259950" y="659113"/>
                      <a:pt x="2255871" y="653746"/>
                      <a:pt x="2250146" y="651313"/>
                    </a:cubicBezTo>
                    <a:lnTo>
                      <a:pt x="2250146" y="254485"/>
                    </a:lnTo>
                    <a:cubicBezTo>
                      <a:pt x="2261954" y="251336"/>
                      <a:pt x="2270756" y="240673"/>
                      <a:pt x="2270756" y="227934"/>
                    </a:cubicBezTo>
                    <a:cubicBezTo>
                      <a:pt x="2270756" y="227076"/>
                      <a:pt x="2270613" y="226288"/>
                      <a:pt x="2270470" y="225430"/>
                    </a:cubicBezTo>
                    <a:lnTo>
                      <a:pt x="2605251" y="32133"/>
                    </a:lnTo>
                    <a:close/>
                    <a:moveTo>
                      <a:pt x="2236190" y="254485"/>
                    </a:moveTo>
                    <a:lnTo>
                      <a:pt x="2236190" y="651313"/>
                    </a:lnTo>
                    <a:cubicBezTo>
                      <a:pt x="2230465" y="653746"/>
                      <a:pt x="2226386" y="659113"/>
                      <a:pt x="2225599" y="665554"/>
                    </a:cubicBezTo>
                    <a:lnTo>
                      <a:pt x="1890031" y="859281"/>
                    </a:lnTo>
                    <a:cubicBezTo>
                      <a:pt x="1885021" y="854199"/>
                      <a:pt x="1878079" y="851122"/>
                      <a:pt x="1870422" y="851122"/>
                    </a:cubicBezTo>
                    <a:cubicBezTo>
                      <a:pt x="1862764" y="851122"/>
                      <a:pt x="1855823" y="854271"/>
                      <a:pt x="1850813" y="859281"/>
                    </a:cubicBezTo>
                    <a:lnTo>
                      <a:pt x="1504725" y="659471"/>
                    </a:lnTo>
                    <a:lnTo>
                      <a:pt x="1504725" y="261141"/>
                    </a:lnTo>
                    <a:cubicBezTo>
                      <a:pt x="1516533" y="257992"/>
                      <a:pt x="1525336" y="247329"/>
                      <a:pt x="1525336" y="234590"/>
                    </a:cubicBezTo>
                    <a:cubicBezTo>
                      <a:pt x="1525336" y="231656"/>
                      <a:pt x="1524763" y="228865"/>
                      <a:pt x="1523904" y="226145"/>
                    </a:cubicBezTo>
                    <a:lnTo>
                      <a:pt x="1859902" y="32204"/>
                    </a:lnTo>
                    <a:cubicBezTo>
                      <a:pt x="1862836" y="34423"/>
                      <a:pt x="1866486" y="35782"/>
                      <a:pt x="1870493" y="35782"/>
                    </a:cubicBezTo>
                    <a:cubicBezTo>
                      <a:pt x="1874501" y="35782"/>
                      <a:pt x="1878151" y="34423"/>
                      <a:pt x="1881085" y="32204"/>
                    </a:cubicBezTo>
                    <a:lnTo>
                      <a:pt x="2215866" y="225501"/>
                    </a:lnTo>
                    <a:cubicBezTo>
                      <a:pt x="2215794" y="226360"/>
                      <a:pt x="2215580" y="227147"/>
                      <a:pt x="2215580" y="228006"/>
                    </a:cubicBezTo>
                    <a:cubicBezTo>
                      <a:pt x="2215580" y="240816"/>
                      <a:pt x="2224311" y="251479"/>
                      <a:pt x="2236119" y="254557"/>
                    </a:cubicBezTo>
                    <a:close/>
                    <a:moveTo>
                      <a:pt x="732754" y="687095"/>
                    </a:moveTo>
                    <a:cubicBezTo>
                      <a:pt x="737763" y="692176"/>
                      <a:pt x="744705" y="695254"/>
                      <a:pt x="752362" y="695254"/>
                    </a:cubicBezTo>
                    <a:cubicBezTo>
                      <a:pt x="760020" y="695254"/>
                      <a:pt x="766962" y="692105"/>
                      <a:pt x="771971" y="687095"/>
                    </a:cubicBezTo>
                    <a:lnTo>
                      <a:pt x="1098808" y="875812"/>
                    </a:lnTo>
                    <a:cubicBezTo>
                      <a:pt x="1098021" y="878388"/>
                      <a:pt x="1097449" y="881036"/>
                      <a:pt x="1097449" y="883899"/>
                    </a:cubicBezTo>
                    <a:cubicBezTo>
                      <a:pt x="1097449" y="896709"/>
                      <a:pt x="1106180" y="907372"/>
                      <a:pt x="1118059" y="910449"/>
                    </a:cubicBezTo>
                    <a:lnTo>
                      <a:pt x="1118059" y="1295612"/>
                    </a:lnTo>
                    <a:cubicBezTo>
                      <a:pt x="1111118" y="1298403"/>
                      <a:pt x="1106251" y="1305130"/>
                      <a:pt x="1106251" y="1313074"/>
                    </a:cubicBezTo>
                    <a:cubicBezTo>
                      <a:pt x="1106251" y="1314004"/>
                      <a:pt x="1106394" y="1314863"/>
                      <a:pt x="1106537" y="1315722"/>
                    </a:cubicBezTo>
                    <a:lnTo>
                      <a:pt x="771900" y="1508947"/>
                    </a:lnTo>
                    <a:cubicBezTo>
                      <a:pt x="766890" y="1503938"/>
                      <a:pt x="760020" y="1500860"/>
                      <a:pt x="752434" y="1500860"/>
                    </a:cubicBezTo>
                    <a:cubicBezTo>
                      <a:pt x="744848" y="1500860"/>
                      <a:pt x="737906" y="1503938"/>
                      <a:pt x="732968" y="1508947"/>
                    </a:cubicBezTo>
                    <a:lnTo>
                      <a:pt x="398975" y="1316080"/>
                    </a:lnTo>
                    <a:cubicBezTo>
                      <a:pt x="399118" y="1315078"/>
                      <a:pt x="399261" y="1314147"/>
                      <a:pt x="399261" y="1313074"/>
                    </a:cubicBezTo>
                    <a:cubicBezTo>
                      <a:pt x="399261" y="1304772"/>
                      <a:pt x="394037" y="1297759"/>
                      <a:pt x="386737" y="1294896"/>
                    </a:cubicBezTo>
                    <a:lnTo>
                      <a:pt x="386737" y="886905"/>
                    </a:lnTo>
                    <a:lnTo>
                      <a:pt x="732825" y="687095"/>
                    </a:lnTo>
                    <a:close/>
                    <a:moveTo>
                      <a:pt x="14027" y="1532277"/>
                    </a:moveTo>
                    <a:lnTo>
                      <a:pt x="367558" y="1328174"/>
                    </a:lnTo>
                    <a:cubicBezTo>
                      <a:pt x="370921" y="1330894"/>
                      <a:pt x="375072" y="1332540"/>
                      <a:pt x="379724" y="1332540"/>
                    </a:cubicBezTo>
                    <a:cubicBezTo>
                      <a:pt x="384375" y="1332540"/>
                      <a:pt x="388455" y="1330894"/>
                      <a:pt x="391747" y="1328246"/>
                    </a:cubicBezTo>
                    <a:lnTo>
                      <a:pt x="725883" y="1521185"/>
                    </a:lnTo>
                    <a:cubicBezTo>
                      <a:pt x="725239" y="1523475"/>
                      <a:pt x="724810" y="1525908"/>
                      <a:pt x="724810" y="1528413"/>
                    </a:cubicBezTo>
                    <a:cubicBezTo>
                      <a:pt x="724810" y="1541223"/>
                      <a:pt x="733541" y="1551886"/>
                      <a:pt x="745421" y="1554964"/>
                    </a:cubicBezTo>
                    <a:lnTo>
                      <a:pt x="745421" y="1944849"/>
                    </a:lnTo>
                    <a:cubicBezTo>
                      <a:pt x="738765" y="1947497"/>
                      <a:pt x="734042" y="1953795"/>
                      <a:pt x="733612" y="1961310"/>
                    </a:cubicBezTo>
                    <a:lnTo>
                      <a:pt x="379724" y="2165627"/>
                    </a:lnTo>
                    <a:lnTo>
                      <a:pt x="14027" y="1954582"/>
                    </a:lnTo>
                    <a:lnTo>
                      <a:pt x="14027" y="1532277"/>
                    </a:lnTo>
                    <a:close/>
                    <a:moveTo>
                      <a:pt x="405272" y="2614626"/>
                    </a:moveTo>
                    <a:cubicBezTo>
                      <a:pt x="406561" y="2611477"/>
                      <a:pt x="407276" y="2607970"/>
                      <a:pt x="407276" y="2604321"/>
                    </a:cubicBezTo>
                    <a:cubicBezTo>
                      <a:pt x="407276" y="2591511"/>
                      <a:pt x="398545" y="2580847"/>
                      <a:pt x="386665" y="2577770"/>
                    </a:cubicBezTo>
                    <a:lnTo>
                      <a:pt x="386665" y="2181658"/>
                    </a:lnTo>
                    <a:lnTo>
                      <a:pt x="740769" y="1977197"/>
                    </a:lnTo>
                    <a:cubicBezTo>
                      <a:pt x="743989" y="1979702"/>
                      <a:pt x="747997" y="1981276"/>
                      <a:pt x="752362" y="1981276"/>
                    </a:cubicBezTo>
                    <a:cubicBezTo>
                      <a:pt x="756728" y="1981276"/>
                      <a:pt x="760736" y="1979702"/>
                      <a:pt x="763956" y="1977197"/>
                    </a:cubicBezTo>
                    <a:lnTo>
                      <a:pt x="1097878" y="2169993"/>
                    </a:lnTo>
                    <a:cubicBezTo>
                      <a:pt x="1097735" y="2171281"/>
                      <a:pt x="1097520" y="2172498"/>
                      <a:pt x="1097520" y="2173786"/>
                    </a:cubicBezTo>
                    <a:cubicBezTo>
                      <a:pt x="1097520" y="2186596"/>
                      <a:pt x="1106251" y="2197259"/>
                      <a:pt x="1118131" y="2200337"/>
                    </a:cubicBezTo>
                    <a:lnTo>
                      <a:pt x="1118131" y="2577770"/>
                    </a:lnTo>
                    <a:cubicBezTo>
                      <a:pt x="1106323" y="2580919"/>
                      <a:pt x="1097520" y="2591582"/>
                      <a:pt x="1097520" y="2604321"/>
                    </a:cubicBezTo>
                    <a:cubicBezTo>
                      <a:pt x="1097520" y="2607970"/>
                      <a:pt x="1098236" y="2611406"/>
                      <a:pt x="1099524" y="2614626"/>
                    </a:cubicBezTo>
                    <a:lnTo>
                      <a:pt x="752362" y="2815080"/>
                    </a:lnTo>
                    <a:lnTo>
                      <a:pt x="405201" y="2614626"/>
                    </a:lnTo>
                    <a:close/>
                    <a:moveTo>
                      <a:pt x="1125144" y="2146233"/>
                    </a:moveTo>
                    <a:cubicBezTo>
                      <a:pt x="1117487" y="2146233"/>
                      <a:pt x="1110545" y="2149382"/>
                      <a:pt x="1105536" y="2154392"/>
                    </a:cubicBezTo>
                    <a:lnTo>
                      <a:pt x="771184" y="1961381"/>
                    </a:lnTo>
                    <a:cubicBezTo>
                      <a:pt x="770755" y="1953867"/>
                      <a:pt x="766031" y="1947569"/>
                      <a:pt x="759376" y="1944921"/>
                    </a:cubicBezTo>
                    <a:lnTo>
                      <a:pt x="759376" y="1555035"/>
                    </a:lnTo>
                    <a:cubicBezTo>
                      <a:pt x="771184" y="1551886"/>
                      <a:pt x="779986" y="1541223"/>
                      <a:pt x="779986" y="1528485"/>
                    </a:cubicBezTo>
                    <a:cubicBezTo>
                      <a:pt x="779986" y="1525980"/>
                      <a:pt x="779557" y="1523618"/>
                      <a:pt x="778913" y="1521257"/>
                    </a:cubicBezTo>
                    <a:lnTo>
                      <a:pt x="1113694" y="1327959"/>
                    </a:lnTo>
                    <a:cubicBezTo>
                      <a:pt x="1116843" y="1330393"/>
                      <a:pt x="1120779" y="1331896"/>
                      <a:pt x="1125144" y="1331896"/>
                    </a:cubicBezTo>
                    <a:cubicBezTo>
                      <a:pt x="1129510" y="1331896"/>
                      <a:pt x="1133374" y="1330393"/>
                      <a:pt x="1136595" y="1327959"/>
                    </a:cubicBezTo>
                    <a:lnTo>
                      <a:pt x="1471376" y="1521257"/>
                    </a:lnTo>
                    <a:cubicBezTo>
                      <a:pt x="1470731" y="1523547"/>
                      <a:pt x="1470302" y="1525980"/>
                      <a:pt x="1470302" y="1528485"/>
                    </a:cubicBezTo>
                    <a:cubicBezTo>
                      <a:pt x="1470302" y="1541295"/>
                      <a:pt x="1479033" y="1551958"/>
                      <a:pt x="1490913" y="1555035"/>
                    </a:cubicBezTo>
                    <a:lnTo>
                      <a:pt x="1490913" y="1946066"/>
                    </a:lnTo>
                    <a:cubicBezTo>
                      <a:pt x="1485044" y="1948571"/>
                      <a:pt x="1480965" y="1954153"/>
                      <a:pt x="1480321" y="1960737"/>
                    </a:cubicBezTo>
                    <a:lnTo>
                      <a:pt x="1144825" y="2154463"/>
                    </a:lnTo>
                    <a:cubicBezTo>
                      <a:pt x="1139815" y="2149382"/>
                      <a:pt x="1132873" y="2146305"/>
                      <a:pt x="1125216" y="2146305"/>
                    </a:cubicBezTo>
                    <a:close/>
                    <a:moveTo>
                      <a:pt x="1515460" y="1960737"/>
                    </a:moveTo>
                    <a:cubicBezTo>
                      <a:pt x="1514816" y="1954153"/>
                      <a:pt x="1510665" y="1948571"/>
                      <a:pt x="1504868" y="1946066"/>
                    </a:cubicBezTo>
                    <a:lnTo>
                      <a:pt x="1504868" y="1555035"/>
                    </a:lnTo>
                    <a:cubicBezTo>
                      <a:pt x="1516676" y="1551886"/>
                      <a:pt x="1525479" y="1541223"/>
                      <a:pt x="1525479" y="1528485"/>
                    </a:cubicBezTo>
                    <a:cubicBezTo>
                      <a:pt x="1525479" y="1525980"/>
                      <a:pt x="1525049" y="1523618"/>
                      <a:pt x="1524405" y="1521257"/>
                    </a:cubicBezTo>
                    <a:lnTo>
                      <a:pt x="1860117" y="1327459"/>
                    </a:lnTo>
                    <a:cubicBezTo>
                      <a:pt x="1863051" y="1329606"/>
                      <a:pt x="1866700" y="1330965"/>
                      <a:pt x="1870565" y="1330965"/>
                    </a:cubicBezTo>
                    <a:cubicBezTo>
                      <a:pt x="1874430" y="1330965"/>
                      <a:pt x="1878222" y="1329606"/>
                      <a:pt x="1881156" y="1327387"/>
                    </a:cubicBezTo>
                    <a:lnTo>
                      <a:pt x="2216081" y="1520756"/>
                    </a:lnTo>
                    <a:cubicBezTo>
                      <a:pt x="2215938" y="1522044"/>
                      <a:pt x="2215723" y="1523260"/>
                      <a:pt x="2215723" y="1524548"/>
                    </a:cubicBezTo>
                    <a:cubicBezTo>
                      <a:pt x="2215723" y="1537359"/>
                      <a:pt x="2224454" y="1548022"/>
                      <a:pt x="2236333" y="1551099"/>
                    </a:cubicBezTo>
                    <a:lnTo>
                      <a:pt x="2236333" y="1942273"/>
                    </a:lnTo>
                    <a:cubicBezTo>
                      <a:pt x="2229964" y="1944993"/>
                      <a:pt x="2225527" y="1951290"/>
                      <a:pt x="2225527" y="1958590"/>
                    </a:cubicBezTo>
                    <a:cubicBezTo>
                      <a:pt x="2225527" y="1959306"/>
                      <a:pt x="2225670" y="1959950"/>
                      <a:pt x="2225742" y="1960665"/>
                    </a:cubicBezTo>
                    <a:lnTo>
                      <a:pt x="1890174" y="2154392"/>
                    </a:lnTo>
                    <a:cubicBezTo>
                      <a:pt x="1885164" y="2149382"/>
                      <a:pt x="1878222" y="2146233"/>
                      <a:pt x="1870637" y="2146233"/>
                    </a:cubicBezTo>
                    <a:cubicBezTo>
                      <a:pt x="1863051" y="2146233"/>
                      <a:pt x="1856037" y="2149382"/>
                      <a:pt x="1851028" y="2154392"/>
                    </a:cubicBezTo>
                    <a:lnTo>
                      <a:pt x="1515531" y="1960737"/>
                    </a:lnTo>
                    <a:close/>
                    <a:moveTo>
                      <a:pt x="2243204" y="2811287"/>
                    </a:moveTo>
                    <a:lnTo>
                      <a:pt x="1888098" y="2606253"/>
                    </a:lnTo>
                    <a:cubicBezTo>
                      <a:pt x="1888098" y="2605609"/>
                      <a:pt x="1888313" y="2605036"/>
                      <a:pt x="1888313" y="2604392"/>
                    </a:cubicBezTo>
                    <a:cubicBezTo>
                      <a:pt x="1888313" y="2597021"/>
                      <a:pt x="1883876" y="2590723"/>
                      <a:pt x="1877507" y="2588004"/>
                    </a:cubicBezTo>
                    <a:lnTo>
                      <a:pt x="1877507" y="2200408"/>
                    </a:lnTo>
                    <a:cubicBezTo>
                      <a:pt x="1889315" y="2197259"/>
                      <a:pt x="1898118" y="2186596"/>
                      <a:pt x="1898118" y="2173857"/>
                    </a:cubicBezTo>
                    <a:cubicBezTo>
                      <a:pt x="1898118" y="2171353"/>
                      <a:pt x="1897688" y="2168991"/>
                      <a:pt x="1897044" y="2166629"/>
                    </a:cubicBezTo>
                    <a:lnTo>
                      <a:pt x="2232684" y="1972831"/>
                    </a:lnTo>
                    <a:cubicBezTo>
                      <a:pt x="2235618" y="1975050"/>
                      <a:pt x="2239268" y="1976410"/>
                      <a:pt x="2243275" y="1976410"/>
                    </a:cubicBezTo>
                    <a:cubicBezTo>
                      <a:pt x="2247283" y="1976410"/>
                      <a:pt x="2250861" y="1975050"/>
                      <a:pt x="2253867" y="1972831"/>
                    </a:cubicBezTo>
                    <a:lnTo>
                      <a:pt x="2598381" y="2171782"/>
                    </a:lnTo>
                    <a:cubicBezTo>
                      <a:pt x="2598309" y="2172498"/>
                      <a:pt x="2598166" y="2173142"/>
                      <a:pt x="2598166" y="2173857"/>
                    </a:cubicBezTo>
                    <a:cubicBezTo>
                      <a:pt x="2598166" y="2181229"/>
                      <a:pt x="2602603" y="2187455"/>
                      <a:pt x="2608972" y="2190246"/>
                    </a:cubicBezTo>
                    <a:lnTo>
                      <a:pt x="2608972" y="2577842"/>
                    </a:lnTo>
                    <a:cubicBezTo>
                      <a:pt x="2597164" y="2580991"/>
                      <a:pt x="2588361" y="2591654"/>
                      <a:pt x="2588361" y="2604392"/>
                    </a:cubicBezTo>
                    <a:cubicBezTo>
                      <a:pt x="2588361" y="2606825"/>
                      <a:pt x="2588791" y="2609187"/>
                      <a:pt x="2589363" y="2611406"/>
                    </a:cubicBezTo>
                    <a:lnTo>
                      <a:pt x="2243204" y="2811215"/>
                    </a:lnTo>
                    <a:close/>
                    <a:moveTo>
                      <a:pt x="2622927" y="2577842"/>
                    </a:moveTo>
                    <a:lnTo>
                      <a:pt x="2622927" y="2190246"/>
                    </a:lnTo>
                    <a:cubicBezTo>
                      <a:pt x="2629297" y="2187526"/>
                      <a:pt x="2633734" y="2181229"/>
                      <a:pt x="2633734" y="2173857"/>
                    </a:cubicBezTo>
                    <a:cubicBezTo>
                      <a:pt x="2633734" y="2173142"/>
                      <a:pt x="2633591" y="2172498"/>
                      <a:pt x="2633519" y="2171782"/>
                    </a:cubicBezTo>
                    <a:lnTo>
                      <a:pt x="2978033" y="1972831"/>
                    </a:lnTo>
                    <a:cubicBezTo>
                      <a:pt x="2980967" y="1975050"/>
                      <a:pt x="2984617" y="1976410"/>
                      <a:pt x="2988624" y="1976410"/>
                    </a:cubicBezTo>
                    <a:cubicBezTo>
                      <a:pt x="2992632" y="1976410"/>
                      <a:pt x="2996282" y="1975050"/>
                      <a:pt x="2999216" y="1972831"/>
                    </a:cubicBezTo>
                    <a:lnTo>
                      <a:pt x="3354321" y="2177865"/>
                    </a:lnTo>
                    <a:lnTo>
                      <a:pt x="3354321" y="2595590"/>
                    </a:lnTo>
                    <a:cubicBezTo>
                      <a:pt x="3346378" y="2597665"/>
                      <a:pt x="3339937" y="2603176"/>
                      <a:pt x="3336430" y="2610404"/>
                    </a:cubicBezTo>
                    <a:lnTo>
                      <a:pt x="2999216" y="2805132"/>
                    </a:lnTo>
                    <a:cubicBezTo>
                      <a:pt x="2996282" y="2802914"/>
                      <a:pt x="2992632" y="2801554"/>
                      <a:pt x="2988624" y="2801554"/>
                    </a:cubicBezTo>
                    <a:cubicBezTo>
                      <a:pt x="2984617" y="2801554"/>
                      <a:pt x="2980967" y="2802914"/>
                      <a:pt x="2978033" y="2805132"/>
                    </a:cubicBezTo>
                    <a:lnTo>
                      <a:pt x="2642465" y="2611406"/>
                    </a:lnTo>
                    <a:cubicBezTo>
                      <a:pt x="2643037" y="2609116"/>
                      <a:pt x="2643467" y="2606825"/>
                      <a:pt x="2643467" y="2604392"/>
                    </a:cubicBezTo>
                    <a:cubicBezTo>
                      <a:pt x="2643467" y="2591582"/>
                      <a:pt x="2634736" y="2580919"/>
                      <a:pt x="2622856" y="2577842"/>
                    </a:cubicBezTo>
                    <a:close/>
                    <a:moveTo>
                      <a:pt x="3361335" y="2165771"/>
                    </a:moveTo>
                    <a:lnTo>
                      <a:pt x="3006158" y="1960737"/>
                    </a:lnTo>
                    <a:cubicBezTo>
                      <a:pt x="3006229" y="1960021"/>
                      <a:pt x="3006372" y="1959377"/>
                      <a:pt x="3006372" y="1958662"/>
                    </a:cubicBezTo>
                    <a:cubicBezTo>
                      <a:pt x="3006372" y="1951362"/>
                      <a:pt x="3001935" y="1945064"/>
                      <a:pt x="2995566" y="1942345"/>
                    </a:cubicBezTo>
                    <a:lnTo>
                      <a:pt x="2995566" y="1551171"/>
                    </a:lnTo>
                    <a:cubicBezTo>
                      <a:pt x="3007374" y="1548022"/>
                      <a:pt x="3016177" y="1537359"/>
                      <a:pt x="3016177" y="1524620"/>
                    </a:cubicBezTo>
                    <a:cubicBezTo>
                      <a:pt x="3016177" y="1523332"/>
                      <a:pt x="3015962" y="1522044"/>
                      <a:pt x="3015819" y="1520827"/>
                    </a:cubicBezTo>
                    <a:lnTo>
                      <a:pt x="3341726" y="1332683"/>
                    </a:lnTo>
                    <a:cubicBezTo>
                      <a:pt x="3346735" y="1337692"/>
                      <a:pt x="3353677" y="1340841"/>
                      <a:pt x="3361335" y="1340841"/>
                    </a:cubicBezTo>
                    <a:cubicBezTo>
                      <a:pt x="3368992" y="1340841"/>
                      <a:pt x="3375934" y="1337692"/>
                      <a:pt x="3380943" y="1332683"/>
                    </a:cubicBezTo>
                    <a:lnTo>
                      <a:pt x="3716440" y="1526409"/>
                    </a:lnTo>
                    <a:cubicBezTo>
                      <a:pt x="3717084" y="1532993"/>
                      <a:pt x="3721235" y="1538575"/>
                      <a:pt x="3727031" y="1541080"/>
                    </a:cubicBezTo>
                    <a:lnTo>
                      <a:pt x="3727031" y="1932254"/>
                    </a:lnTo>
                    <a:cubicBezTo>
                      <a:pt x="3715223" y="1935403"/>
                      <a:pt x="3706421" y="1946066"/>
                      <a:pt x="3706421" y="1958805"/>
                    </a:cubicBezTo>
                    <a:cubicBezTo>
                      <a:pt x="3706421" y="1961310"/>
                      <a:pt x="3706850" y="1963743"/>
                      <a:pt x="3707494" y="1966033"/>
                    </a:cubicBezTo>
                    <a:lnTo>
                      <a:pt x="3361335" y="2165914"/>
                    </a:lnTo>
                    <a:close/>
                    <a:moveTo>
                      <a:pt x="4472452" y="1532349"/>
                    </a:moveTo>
                    <a:lnTo>
                      <a:pt x="4472452" y="1954654"/>
                    </a:lnTo>
                    <a:lnTo>
                      <a:pt x="4117347" y="2159688"/>
                    </a:lnTo>
                    <a:cubicBezTo>
                      <a:pt x="4114413" y="2157469"/>
                      <a:pt x="4110763" y="2156109"/>
                      <a:pt x="4106755" y="2156109"/>
                    </a:cubicBezTo>
                    <a:cubicBezTo>
                      <a:pt x="4102747" y="2156109"/>
                      <a:pt x="4099098" y="2157469"/>
                      <a:pt x="4096164" y="2159688"/>
                    </a:cubicBezTo>
                    <a:lnTo>
                      <a:pt x="3760595" y="1965961"/>
                    </a:lnTo>
                    <a:cubicBezTo>
                      <a:pt x="3761240" y="1963671"/>
                      <a:pt x="3761669" y="1961238"/>
                      <a:pt x="3761669" y="1958733"/>
                    </a:cubicBezTo>
                    <a:cubicBezTo>
                      <a:pt x="3761669" y="1945923"/>
                      <a:pt x="3752938" y="1935260"/>
                      <a:pt x="3741058" y="1932183"/>
                    </a:cubicBezTo>
                    <a:lnTo>
                      <a:pt x="3741058" y="1541008"/>
                    </a:lnTo>
                    <a:cubicBezTo>
                      <a:pt x="3746927" y="1538504"/>
                      <a:pt x="3751006" y="1532922"/>
                      <a:pt x="3751650" y="1526338"/>
                    </a:cubicBezTo>
                    <a:lnTo>
                      <a:pt x="4087146" y="1332611"/>
                    </a:lnTo>
                    <a:cubicBezTo>
                      <a:pt x="4092156" y="1337692"/>
                      <a:pt x="4099098" y="1340770"/>
                      <a:pt x="4106755" y="1340770"/>
                    </a:cubicBezTo>
                    <a:cubicBezTo>
                      <a:pt x="4114413" y="1340770"/>
                      <a:pt x="4121355" y="1337621"/>
                      <a:pt x="4126364" y="1332611"/>
                    </a:cubicBezTo>
                    <a:lnTo>
                      <a:pt x="4472452" y="1532421"/>
                    </a:lnTo>
                    <a:close/>
                    <a:moveTo>
                      <a:pt x="4472452" y="659471"/>
                    </a:moveTo>
                    <a:lnTo>
                      <a:pt x="4117347" y="864505"/>
                    </a:lnTo>
                    <a:cubicBezTo>
                      <a:pt x="4114413" y="862286"/>
                      <a:pt x="4110763" y="860927"/>
                      <a:pt x="4106755" y="860927"/>
                    </a:cubicBezTo>
                    <a:cubicBezTo>
                      <a:pt x="4102747" y="860927"/>
                      <a:pt x="4099098" y="862286"/>
                      <a:pt x="4096164" y="864505"/>
                    </a:cubicBezTo>
                    <a:lnTo>
                      <a:pt x="3760667" y="670778"/>
                    </a:lnTo>
                    <a:cubicBezTo>
                      <a:pt x="3761240" y="668560"/>
                      <a:pt x="3761669" y="666198"/>
                      <a:pt x="3761669" y="663765"/>
                    </a:cubicBezTo>
                    <a:cubicBezTo>
                      <a:pt x="3761669" y="650955"/>
                      <a:pt x="3752938" y="640292"/>
                      <a:pt x="3741058" y="637214"/>
                    </a:cubicBezTo>
                    <a:lnTo>
                      <a:pt x="3741058" y="263359"/>
                    </a:lnTo>
                    <a:cubicBezTo>
                      <a:pt x="3752867" y="260210"/>
                      <a:pt x="3761669" y="249547"/>
                      <a:pt x="3761669" y="236808"/>
                    </a:cubicBezTo>
                    <a:cubicBezTo>
                      <a:pt x="3761669" y="233159"/>
                      <a:pt x="3760954" y="229724"/>
                      <a:pt x="3759665" y="226575"/>
                    </a:cubicBezTo>
                    <a:lnTo>
                      <a:pt x="4096235" y="32276"/>
                    </a:lnTo>
                    <a:cubicBezTo>
                      <a:pt x="4099169" y="34494"/>
                      <a:pt x="4102819" y="35854"/>
                      <a:pt x="4106827" y="35854"/>
                    </a:cubicBezTo>
                    <a:cubicBezTo>
                      <a:pt x="4110834" y="35854"/>
                      <a:pt x="4114484" y="34494"/>
                      <a:pt x="4117419" y="32276"/>
                    </a:cubicBezTo>
                    <a:lnTo>
                      <a:pt x="4472524" y="237309"/>
                    </a:lnTo>
                    <a:lnTo>
                      <a:pt x="4472524" y="659614"/>
                    </a:lnTo>
                    <a:close/>
                  </a:path>
                </a:pathLst>
              </a:custGeom>
              <a:solidFill>
                <a:srgbClr val="FFFFFF">
                  <a:alpha val="348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 rot="-5400000">
                <a:off x="8738445" y="1070994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 rot="-5400000">
                <a:off x="8476983" y="1944494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 rot="-5400000">
                <a:off x="8484179" y="638436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  <p:grpSp>
        <p:nvGrpSpPr>
          <p:cNvPr id="79" name="Google Shape;79;p5"/>
          <p:cNvGrpSpPr/>
          <p:nvPr/>
        </p:nvGrpSpPr>
        <p:grpSpPr>
          <a:xfrm rot="-5400000">
            <a:off x="888795" y="27278"/>
            <a:ext cx="152384" cy="489998"/>
            <a:chOff x="8071907" y="4648400"/>
            <a:chExt cx="328698" cy="1056942"/>
          </a:xfrm>
        </p:grpSpPr>
        <p:sp>
          <p:nvSpPr>
            <p:cNvPr id="80" name="Google Shape;80;p5"/>
            <p:cNvSpPr/>
            <p:nvPr/>
          </p:nvSpPr>
          <p:spPr>
            <a:xfrm>
              <a:off x="8075772" y="5210829"/>
              <a:ext cx="324833" cy="213263"/>
            </a:xfrm>
            <a:custGeom>
              <a:avLst/>
              <a:gdLst/>
              <a:ahLst/>
              <a:cxnLst/>
              <a:rect l="l" t="t" r="r" b="b"/>
              <a:pathLst>
                <a:path w="324833" h="213263" extrusionOk="0">
                  <a:moveTo>
                    <a:pt x="274308" y="72"/>
                  </a:moveTo>
                  <a:cubicBezTo>
                    <a:pt x="294132" y="19824"/>
                    <a:pt x="309661" y="35281"/>
                    <a:pt x="324833" y="50310"/>
                  </a:cubicBezTo>
                  <a:cubicBezTo>
                    <a:pt x="269156" y="105558"/>
                    <a:pt x="214480" y="159733"/>
                    <a:pt x="160520" y="213264"/>
                  </a:cubicBezTo>
                  <a:cubicBezTo>
                    <a:pt x="107991" y="159375"/>
                    <a:pt x="53745" y="103841"/>
                    <a:pt x="0" y="48664"/>
                  </a:cubicBezTo>
                  <a:cubicBezTo>
                    <a:pt x="11021" y="37500"/>
                    <a:pt x="26837" y="21469"/>
                    <a:pt x="46660" y="1431"/>
                  </a:cubicBezTo>
                  <a:cubicBezTo>
                    <a:pt x="83302" y="40434"/>
                    <a:pt x="120229" y="79652"/>
                    <a:pt x="158731" y="120516"/>
                  </a:cubicBezTo>
                  <a:cubicBezTo>
                    <a:pt x="198521" y="79079"/>
                    <a:pt x="235306" y="40649"/>
                    <a:pt x="274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8072695" y="5491936"/>
              <a:ext cx="323759" cy="213406"/>
            </a:xfrm>
            <a:custGeom>
              <a:avLst/>
              <a:gdLst/>
              <a:ahLst/>
              <a:cxnLst/>
              <a:rect l="l" t="t" r="r" b="b"/>
              <a:pathLst>
                <a:path w="323759" h="213406" extrusionOk="0">
                  <a:moveTo>
                    <a:pt x="161307" y="124022"/>
                  </a:moveTo>
                  <a:cubicBezTo>
                    <a:pt x="202743" y="79866"/>
                    <a:pt x="239599" y="40720"/>
                    <a:pt x="277815" y="0"/>
                  </a:cubicBezTo>
                  <a:cubicBezTo>
                    <a:pt x="295993" y="20324"/>
                    <a:pt x="310520" y="36498"/>
                    <a:pt x="323760" y="51240"/>
                  </a:cubicBezTo>
                  <a:cubicBezTo>
                    <a:pt x="270515" y="104341"/>
                    <a:pt x="215554" y="159017"/>
                    <a:pt x="161021" y="213407"/>
                  </a:cubicBezTo>
                  <a:cubicBezTo>
                    <a:pt x="109279" y="160735"/>
                    <a:pt x="55391" y="105844"/>
                    <a:pt x="0" y="49451"/>
                  </a:cubicBezTo>
                  <a:cubicBezTo>
                    <a:pt x="13311" y="37071"/>
                    <a:pt x="29628" y="21970"/>
                    <a:pt x="49523" y="3578"/>
                  </a:cubicBezTo>
                  <a:cubicBezTo>
                    <a:pt x="84733" y="41508"/>
                    <a:pt x="121302" y="80868"/>
                    <a:pt x="161379" y="1240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8075987" y="4930366"/>
              <a:ext cx="321756" cy="213049"/>
            </a:xfrm>
            <a:custGeom>
              <a:avLst/>
              <a:gdLst/>
              <a:ahLst/>
              <a:cxnLst/>
              <a:rect l="l" t="t" r="r" b="b"/>
              <a:pathLst>
                <a:path w="321756" h="213049" extrusionOk="0">
                  <a:moveTo>
                    <a:pt x="72" y="48450"/>
                  </a:moveTo>
                  <a:cubicBezTo>
                    <a:pt x="11808" y="36069"/>
                    <a:pt x="26837" y="20253"/>
                    <a:pt x="45945" y="72"/>
                  </a:cubicBezTo>
                  <a:cubicBezTo>
                    <a:pt x="83659" y="40005"/>
                    <a:pt x="120587" y="79079"/>
                    <a:pt x="159375" y="120158"/>
                  </a:cubicBezTo>
                  <a:cubicBezTo>
                    <a:pt x="198521" y="79222"/>
                    <a:pt x="235234" y="40792"/>
                    <a:pt x="274165" y="0"/>
                  </a:cubicBezTo>
                  <a:cubicBezTo>
                    <a:pt x="292057" y="19609"/>
                    <a:pt x="307157" y="36140"/>
                    <a:pt x="321756" y="52171"/>
                  </a:cubicBezTo>
                  <a:cubicBezTo>
                    <a:pt x="268154" y="105201"/>
                    <a:pt x="213550" y="159232"/>
                    <a:pt x="159232" y="213049"/>
                  </a:cubicBezTo>
                  <a:cubicBezTo>
                    <a:pt x="107634" y="159733"/>
                    <a:pt x="53817" y="104127"/>
                    <a:pt x="0" y="484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071907" y="4648400"/>
              <a:ext cx="327338" cy="214122"/>
            </a:xfrm>
            <a:custGeom>
              <a:avLst/>
              <a:gdLst/>
              <a:ahLst/>
              <a:cxnLst/>
              <a:rect l="l" t="t" r="r" b="b"/>
              <a:pathLst>
                <a:path w="327338" h="214122" extrusionOk="0">
                  <a:moveTo>
                    <a:pt x="277887" y="0"/>
                  </a:moveTo>
                  <a:cubicBezTo>
                    <a:pt x="298354" y="20539"/>
                    <a:pt x="313240" y="35424"/>
                    <a:pt x="327339" y="49594"/>
                  </a:cubicBezTo>
                  <a:cubicBezTo>
                    <a:pt x="271160" y="104914"/>
                    <a:pt x="215769" y="159375"/>
                    <a:pt x="160162" y="214122"/>
                  </a:cubicBezTo>
                  <a:cubicBezTo>
                    <a:pt x="110139" y="162810"/>
                    <a:pt x="56393" y="107705"/>
                    <a:pt x="0" y="49881"/>
                  </a:cubicBezTo>
                  <a:cubicBezTo>
                    <a:pt x="13955" y="38001"/>
                    <a:pt x="31059" y="23401"/>
                    <a:pt x="50668" y="6727"/>
                  </a:cubicBezTo>
                  <a:cubicBezTo>
                    <a:pt x="84733" y="43153"/>
                    <a:pt x="121589" y="82514"/>
                    <a:pt x="160521" y="124022"/>
                  </a:cubicBezTo>
                  <a:cubicBezTo>
                    <a:pt x="202028" y="80081"/>
                    <a:pt x="239170" y="40863"/>
                    <a:pt x="277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87" name="Google Shape;87;p6"/>
          <p:cNvGrpSpPr/>
          <p:nvPr/>
        </p:nvGrpSpPr>
        <p:grpSpPr>
          <a:xfrm rot="-5400000">
            <a:off x="8427533" y="4626253"/>
            <a:ext cx="152384" cy="489998"/>
            <a:chOff x="8071907" y="4648400"/>
            <a:chExt cx="328698" cy="1056942"/>
          </a:xfrm>
        </p:grpSpPr>
        <p:sp>
          <p:nvSpPr>
            <p:cNvPr id="88" name="Google Shape;88;p6"/>
            <p:cNvSpPr/>
            <p:nvPr/>
          </p:nvSpPr>
          <p:spPr>
            <a:xfrm>
              <a:off x="8075772" y="5210829"/>
              <a:ext cx="324833" cy="213263"/>
            </a:xfrm>
            <a:custGeom>
              <a:avLst/>
              <a:gdLst/>
              <a:ahLst/>
              <a:cxnLst/>
              <a:rect l="l" t="t" r="r" b="b"/>
              <a:pathLst>
                <a:path w="324833" h="213263" extrusionOk="0">
                  <a:moveTo>
                    <a:pt x="274308" y="72"/>
                  </a:moveTo>
                  <a:cubicBezTo>
                    <a:pt x="294132" y="19824"/>
                    <a:pt x="309661" y="35281"/>
                    <a:pt x="324833" y="50310"/>
                  </a:cubicBezTo>
                  <a:cubicBezTo>
                    <a:pt x="269156" y="105558"/>
                    <a:pt x="214480" y="159733"/>
                    <a:pt x="160520" y="213264"/>
                  </a:cubicBezTo>
                  <a:cubicBezTo>
                    <a:pt x="107991" y="159375"/>
                    <a:pt x="53745" y="103841"/>
                    <a:pt x="0" y="48664"/>
                  </a:cubicBezTo>
                  <a:cubicBezTo>
                    <a:pt x="11021" y="37500"/>
                    <a:pt x="26837" y="21469"/>
                    <a:pt x="46660" y="1431"/>
                  </a:cubicBezTo>
                  <a:cubicBezTo>
                    <a:pt x="83302" y="40434"/>
                    <a:pt x="120229" y="79652"/>
                    <a:pt x="158731" y="120516"/>
                  </a:cubicBezTo>
                  <a:cubicBezTo>
                    <a:pt x="198521" y="79079"/>
                    <a:pt x="235306" y="40649"/>
                    <a:pt x="274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8072695" y="5491936"/>
              <a:ext cx="323759" cy="213406"/>
            </a:xfrm>
            <a:custGeom>
              <a:avLst/>
              <a:gdLst/>
              <a:ahLst/>
              <a:cxnLst/>
              <a:rect l="l" t="t" r="r" b="b"/>
              <a:pathLst>
                <a:path w="323759" h="213406" extrusionOk="0">
                  <a:moveTo>
                    <a:pt x="161307" y="124022"/>
                  </a:moveTo>
                  <a:cubicBezTo>
                    <a:pt x="202743" y="79866"/>
                    <a:pt x="239599" y="40720"/>
                    <a:pt x="277815" y="0"/>
                  </a:cubicBezTo>
                  <a:cubicBezTo>
                    <a:pt x="295993" y="20324"/>
                    <a:pt x="310520" y="36498"/>
                    <a:pt x="323760" y="51240"/>
                  </a:cubicBezTo>
                  <a:cubicBezTo>
                    <a:pt x="270515" y="104341"/>
                    <a:pt x="215554" y="159017"/>
                    <a:pt x="161021" y="213407"/>
                  </a:cubicBezTo>
                  <a:cubicBezTo>
                    <a:pt x="109279" y="160735"/>
                    <a:pt x="55391" y="105844"/>
                    <a:pt x="0" y="49451"/>
                  </a:cubicBezTo>
                  <a:cubicBezTo>
                    <a:pt x="13311" y="37071"/>
                    <a:pt x="29628" y="21970"/>
                    <a:pt x="49523" y="3578"/>
                  </a:cubicBezTo>
                  <a:cubicBezTo>
                    <a:pt x="84733" y="41508"/>
                    <a:pt x="121302" y="80868"/>
                    <a:pt x="161379" y="1240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8075987" y="4930366"/>
              <a:ext cx="321756" cy="213049"/>
            </a:xfrm>
            <a:custGeom>
              <a:avLst/>
              <a:gdLst/>
              <a:ahLst/>
              <a:cxnLst/>
              <a:rect l="l" t="t" r="r" b="b"/>
              <a:pathLst>
                <a:path w="321756" h="213049" extrusionOk="0">
                  <a:moveTo>
                    <a:pt x="72" y="48450"/>
                  </a:moveTo>
                  <a:cubicBezTo>
                    <a:pt x="11808" y="36069"/>
                    <a:pt x="26837" y="20253"/>
                    <a:pt x="45945" y="72"/>
                  </a:cubicBezTo>
                  <a:cubicBezTo>
                    <a:pt x="83659" y="40005"/>
                    <a:pt x="120587" y="79079"/>
                    <a:pt x="159375" y="120158"/>
                  </a:cubicBezTo>
                  <a:cubicBezTo>
                    <a:pt x="198521" y="79222"/>
                    <a:pt x="235234" y="40792"/>
                    <a:pt x="274165" y="0"/>
                  </a:cubicBezTo>
                  <a:cubicBezTo>
                    <a:pt x="292057" y="19609"/>
                    <a:pt x="307157" y="36140"/>
                    <a:pt x="321756" y="52171"/>
                  </a:cubicBezTo>
                  <a:cubicBezTo>
                    <a:pt x="268154" y="105201"/>
                    <a:pt x="213550" y="159232"/>
                    <a:pt x="159232" y="213049"/>
                  </a:cubicBezTo>
                  <a:cubicBezTo>
                    <a:pt x="107634" y="159733"/>
                    <a:pt x="53817" y="104127"/>
                    <a:pt x="0" y="484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8071907" y="4648400"/>
              <a:ext cx="327338" cy="214122"/>
            </a:xfrm>
            <a:custGeom>
              <a:avLst/>
              <a:gdLst/>
              <a:ahLst/>
              <a:cxnLst/>
              <a:rect l="l" t="t" r="r" b="b"/>
              <a:pathLst>
                <a:path w="327338" h="214122" extrusionOk="0">
                  <a:moveTo>
                    <a:pt x="277887" y="0"/>
                  </a:moveTo>
                  <a:cubicBezTo>
                    <a:pt x="298354" y="20539"/>
                    <a:pt x="313240" y="35424"/>
                    <a:pt x="327339" y="49594"/>
                  </a:cubicBezTo>
                  <a:cubicBezTo>
                    <a:pt x="271160" y="104914"/>
                    <a:pt x="215769" y="159375"/>
                    <a:pt x="160162" y="214122"/>
                  </a:cubicBezTo>
                  <a:cubicBezTo>
                    <a:pt x="110139" y="162810"/>
                    <a:pt x="56393" y="107705"/>
                    <a:pt x="0" y="49881"/>
                  </a:cubicBezTo>
                  <a:cubicBezTo>
                    <a:pt x="13955" y="38001"/>
                    <a:pt x="31059" y="23401"/>
                    <a:pt x="50668" y="6727"/>
                  </a:cubicBezTo>
                  <a:cubicBezTo>
                    <a:pt x="84733" y="43153"/>
                    <a:pt x="121589" y="82514"/>
                    <a:pt x="160521" y="124022"/>
                  </a:cubicBezTo>
                  <a:cubicBezTo>
                    <a:pt x="202028" y="80081"/>
                    <a:pt x="239170" y="40863"/>
                    <a:pt x="277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6"/>
          <p:cNvGrpSpPr/>
          <p:nvPr/>
        </p:nvGrpSpPr>
        <p:grpSpPr>
          <a:xfrm>
            <a:off x="-1129616" y="-1158376"/>
            <a:ext cx="10959147" cy="6297701"/>
            <a:chOff x="-1129616" y="-1158376"/>
            <a:chExt cx="10959147" cy="6297701"/>
          </a:xfrm>
        </p:grpSpPr>
        <p:grpSp>
          <p:nvGrpSpPr>
            <p:cNvPr id="93" name="Google Shape;93;p6"/>
            <p:cNvGrpSpPr/>
            <p:nvPr/>
          </p:nvGrpSpPr>
          <p:grpSpPr>
            <a:xfrm rot="10800000" flipH="1">
              <a:off x="8162100" y="-1158376"/>
              <a:ext cx="1667430" cy="2817800"/>
              <a:chOff x="8379250" y="477018"/>
              <a:chExt cx="1667430" cy="2817800"/>
            </a:xfrm>
          </p:grpSpPr>
          <p:pic>
            <p:nvPicPr>
              <p:cNvPr id="94" name="Google Shape;94;p6"/>
              <p:cNvPicPr preferRelativeResize="0"/>
              <p:nvPr/>
            </p:nvPicPr>
            <p:blipFill rotWithShape="1">
              <a:blip r:embed="rId3">
                <a:alphaModFix/>
              </a:blip>
              <a:srcRect l="35031" r="1205" b="39806"/>
              <a:stretch/>
            </p:blipFill>
            <p:spPr>
              <a:xfrm rot="-5400000">
                <a:off x="8033700" y="822568"/>
                <a:ext cx="1695350" cy="1004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5" name="Google Shape;95;p6"/>
              <p:cNvSpPr/>
              <p:nvPr/>
            </p:nvSpPr>
            <p:spPr>
              <a:xfrm rot="-5400000">
                <a:off x="7895352" y="1143490"/>
                <a:ext cx="2635848" cy="1666809"/>
              </a:xfrm>
              <a:custGeom>
                <a:avLst/>
                <a:gdLst/>
                <a:ahLst/>
                <a:cxnLst/>
                <a:rect l="l" t="t" r="r" b="b"/>
                <a:pathLst>
                  <a:path w="4486550" h="2837121" extrusionOk="0">
                    <a:moveTo>
                      <a:pt x="4486550" y="229079"/>
                    </a:moveTo>
                    <a:lnTo>
                      <a:pt x="4124432" y="19967"/>
                    </a:lnTo>
                    <a:cubicBezTo>
                      <a:pt x="4124503" y="19251"/>
                      <a:pt x="4124646" y="18607"/>
                      <a:pt x="4124646" y="17891"/>
                    </a:cubicBezTo>
                    <a:cubicBezTo>
                      <a:pt x="4124646" y="8087"/>
                      <a:pt x="4116703" y="72"/>
                      <a:pt x="4106827" y="72"/>
                    </a:cubicBezTo>
                    <a:cubicBezTo>
                      <a:pt x="4096951" y="72"/>
                      <a:pt x="4089007" y="8015"/>
                      <a:pt x="4089007" y="17891"/>
                    </a:cubicBezTo>
                    <a:cubicBezTo>
                      <a:pt x="4089007" y="18607"/>
                      <a:pt x="4089150" y="19251"/>
                      <a:pt x="4089222" y="19967"/>
                    </a:cubicBezTo>
                    <a:lnTo>
                      <a:pt x="3751149" y="215124"/>
                    </a:lnTo>
                    <a:cubicBezTo>
                      <a:pt x="3746426" y="211403"/>
                      <a:pt x="3740557" y="209041"/>
                      <a:pt x="3734117" y="209041"/>
                    </a:cubicBezTo>
                    <a:cubicBezTo>
                      <a:pt x="3727676" y="209041"/>
                      <a:pt x="3721736" y="211331"/>
                      <a:pt x="3717084" y="215124"/>
                    </a:cubicBezTo>
                    <a:lnTo>
                      <a:pt x="3379011" y="19967"/>
                    </a:lnTo>
                    <a:cubicBezTo>
                      <a:pt x="3379083" y="19251"/>
                      <a:pt x="3379226" y="18607"/>
                      <a:pt x="3379226" y="17891"/>
                    </a:cubicBezTo>
                    <a:cubicBezTo>
                      <a:pt x="3379226" y="8087"/>
                      <a:pt x="3371282" y="72"/>
                      <a:pt x="3361406" y="72"/>
                    </a:cubicBezTo>
                    <a:cubicBezTo>
                      <a:pt x="3351530" y="72"/>
                      <a:pt x="3343586" y="8015"/>
                      <a:pt x="3343586" y="17891"/>
                    </a:cubicBezTo>
                    <a:cubicBezTo>
                      <a:pt x="3343586" y="18607"/>
                      <a:pt x="3343730" y="19251"/>
                      <a:pt x="3343801" y="19967"/>
                    </a:cubicBezTo>
                    <a:lnTo>
                      <a:pt x="3011167" y="212047"/>
                    </a:lnTo>
                    <a:cubicBezTo>
                      <a:pt x="3006158" y="204962"/>
                      <a:pt x="2997999" y="200382"/>
                      <a:pt x="2988696" y="200382"/>
                    </a:cubicBezTo>
                    <a:cubicBezTo>
                      <a:pt x="2979393" y="200382"/>
                      <a:pt x="2971234" y="205034"/>
                      <a:pt x="2966225" y="212047"/>
                    </a:cubicBezTo>
                    <a:lnTo>
                      <a:pt x="2633591" y="19967"/>
                    </a:lnTo>
                    <a:cubicBezTo>
                      <a:pt x="2633662" y="19251"/>
                      <a:pt x="2633805" y="18607"/>
                      <a:pt x="2633805" y="17891"/>
                    </a:cubicBezTo>
                    <a:cubicBezTo>
                      <a:pt x="2633805" y="8087"/>
                      <a:pt x="2625862" y="72"/>
                      <a:pt x="2615986" y="72"/>
                    </a:cubicBezTo>
                    <a:cubicBezTo>
                      <a:pt x="2606110" y="72"/>
                      <a:pt x="2598166" y="8015"/>
                      <a:pt x="2598166" y="17891"/>
                    </a:cubicBezTo>
                    <a:cubicBezTo>
                      <a:pt x="2598166" y="18607"/>
                      <a:pt x="2598309" y="19251"/>
                      <a:pt x="2598381" y="19967"/>
                    </a:cubicBezTo>
                    <a:lnTo>
                      <a:pt x="2265747" y="211975"/>
                    </a:lnTo>
                    <a:cubicBezTo>
                      <a:pt x="2260737" y="204962"/>
                      <a:pt x="2252579" y="200310"/>
                      <a:pt x="2243275" y="200310"/>
                    </a:cubicBezTo>
                    <a:cubicBezTo>
                      <a:pt x="2233972" y="200310"/>
                      <a:pt x="2225813" y="204962"/>
                      <a:pt x="2220804" y="211975"/>
                    </a:cubicBezTo>
                    <a:lnTo>
                      <a:pt x="1888170" y="19895"/>
                    </a:lnTo>
                    <a:cubicBezTo>
                      <a:pt x="1888242" y="19179"/>
                      <a:pt x="1888385" y="18535"/>
                      <a:pt x="1888385" y="17820"/>
                    </a:cubicBezTo>
                    <a:cubicBezTo>
                      <a:pt x="1888385" y="8015"/>
                      <a:pt x="1880441" y="0"/>
                      <a:pt x="1870565" y="0"/>
                    </a:cubicBezTo>
                    <a:cubicBezTo>
                      <a:pt x="1860689" y="0"/>
                      <a:pt x="1852745" y="7944"/>
                      <a:pt x="1852745" y="17820"/>
                    </a:cubicBezTo>
                    <a:cubicBezTo>
                      <a:pt x="1852745" y="18535"/>
                      <a:pt x="1852888" y="19179"/>
                      <a:pt x="1852960" y="19895"/>
                    </a:cubicBezTo>
                    <a:lnTo>
                      <a:pt x="1516461" y="214194"/>
                    </a:lnTo>
                    <a:cubicBezTo>
                      <a:pt x="1511524" y="209685"/>
                      <a:pt x="1505083" y="206894"/>
                      <a:pt x="1497855" y="206894"/>
                    </a:cubicBezTo>
                    <a:cubicBezTo>
                      <a:pt x="1482611" y="206894"/>
                      <a:pt x="1470302" y="219275"/>
                      <a:pt x="1470302" y="234447"/>
                    </a:cubicBezTo>
                    <a:cubicBezTo>
                      <a:pt x="1470302" y="247257"/>
                      <a:pt x="1479033" y="257920"/>
                      <a:pt x="1490913" y="260997"/>
                    </a:cubicBezTo>
                    <a:lnTo>
                      <a:pt x="1490913" y="663550"/>
                    </a:lnTo>
                    <a:lnTo>
                      <a:pt x="1144109" y="863789"/>
                    </a:lnTo>
                    <a:cubicBezTo>
                      <a:pt x="1139171" y="859137"/>
                      <a:pt x="1132516" y="856203"/>
                      <a:pt x="1125216" y="856203"/>
                    </a:cubicBezTo>
                    <a:cubicBezTo>
                      <a:pt x="1117916" y="856203"/>
                      <a:pt x="1111261" y="859137"/>
                      <a:pt x="1106323" y="863789"/>
                    </a:cubicBezTo>
                    <a:lnTo>
                      <a:pt x="779056" y="674858"/>
                    </a:lnTo>
                    <a:cubicBezTo>
                      <a:pt x="779700" y="672568"/>
                      <a:pt x="780130" y="670134"/>
                      <a:pt x="780130" y="667630"/>
                    </a:cubicBezTo>
                    <a:cubicBezTo>
                      <a:pt x="780130" y="652386"/>
                      <a:pt x="767749" y="640077"/>
                      <a:pt x="752577" y="640077"/>
                    </a:cubicBezTo>
                    <a:cubicBezTo>
                      <a:pt x="737405" y="640077"/>
                      <a:pt x="725025" y="652458"/>
                      <a:pt x="725025" y="667630"/>
                    </a:cubicBezTo>
                    <a:cubicBezTo>
                      <a:pt x="725025" y="670134"/>
                      <a:pt x="725454" y="672496"/>
                      <a:pt x="726098" y="674858"/>
                    </a:cubicBezTo>
                    <a:lnTo>
                      <a:pt x="372925" y="878746"/>
                    </a:lnTo>
                    <a:lnTo>
                      <a:pt x="372925" y="1294825"/>
                    </a:lnTo>
                    <a:cubicBezTo>
                      <a:pt x="365625" y="1297616"/>
                      <a:pt x="360401" y="1304701"/>
                      <a:pt x="360401" y="1313002"/>
                    </a:cubicBezTo>
                    <a:cubicBezTo>
                      <a:pt x="360401" y="1314004"/>
                      <a:pt x="360544" y="1315006"/>
                      <a:pt x="360687" y="1316008"/>
                    </a:cubicBezTo>
                    <a:lnTo>
                      <a:pt x="0" y="1524191"/>
                    </a:lnTo>
                    <a:lnTo>
                      <a:pt x="0" y="1962669"/>
                    </a:lnTo>
                    <a:lnTo>
                      <a:pt x="372710" y="2177865"/>
                    </a:lnTo>
                    <a:lnTo>
                      <a:pt x="372710" y="2577770"/>
                    </a:lnTo>
                    <a:cubicBezTo>
                      <a:pt x="360902" y="2580919"/>
                      <a:pt x="352100" y="2591582"/>
                      <a:pt x="352100" y="2604321"/>
                    </a:cubicBezTo>
                    <a:cubicBezTo>
                      <a:pt x="352100" y="2619564"/>
                      <a:pt x="364480" y="2631873"/>
                      <a:pt x="379652" y="2631873"/>
                    </a:cubicBezTo>
                    <a:cubicBezTo>
                      <a:pt x="386093" y="2631873"/>
                      <a:pt x="391961" y="2629583"/>
                      <a:pt x="396685" y="2625862"/>
                    </a:cubicBezTo>
                    <a:lnTo>
                      <a:pt x="752362" y="2831182"/>
                    </a:lnTo>
                    <a:lnTo>
                      <a:pt x="1108040" y="2625862"/>
                    </a:lnTo>
                    <a:cubicBezTo>
                      <a:pt x="1112764" y="2629583"/>
                      <a:pt x="1118632" y="2631873"/>
                      <a:pt x="1125073" y="2631873"/>
                    </a:cubicBezTo>
                    <a:cubicBezTo>
                      <a:pt x="1140316" y="2631873"/>
                      <a:pt x="1152625" y="2619493"/>
                      <a:pt x="1152625" y="2604321"/>
                    </a:cubicBezTo>
                    <a:cubicBezTo>
                      <a:pt x="1152625" y="2591511"/>
                      <a:pt x="1143894" y="2580847"/>
                      <a:pt x="1132015" y="2577770"/>
                    </a:cubicBezTo>
                    <a:lnTo>
                      <a:pt x="1132015" y="2200337"/>
                    </a:lnTo>
                    <a:cubicBezTo>
                      <a:pt x="1143823" y="2197188"/>
                      <a:pt x="1152625" y="2186525"/>
                      <a:pt x="1152625" y="2173786"/>
                    </a:cubicBezTo>
                    <a:cubicBezTo>
                      <a:pt x="1152625" y="2171281"/>
                      <a:pt x="1152196" y="2168919"/>
                      <a:pt x="1151552" y="2166558"/>
                    </a:cubicBezTo>
                    <a:lnTo>
                      <a:pt x="1484615" y="1974263"/>
                    </a:lnTo>
                    <a:cubicBezTo>
                      <a:pt x="1487907" y="1977841"/>
                      <a:pt x="1492559" y="1980203"/>
                      <a:pt x="1497783" y="1980203"/>
                    </a:cubicBezTo>
                    <a:cubicBezTo>
                      <a:pt x="1503007" y="1980203"/>
                      <a:pt x="1507659" y="1977912"/>
                      <a:pt x="1510951" y="1974263"/>
                    </a:cubicBezTo>
                    <a:lnTo>
                      <a:pt x="1843943" y="2166558"/>
                    </a:lnTo>
                    <a:cubicBezTo>
                      <a:pt x="1843299" y="2168848"/>
                      <a:pt x="1842869" y="2171281"/>
                      <a:pt x="1842869" y="2173786"/>
                    </a:cubicBezTo>
                    <a:cubicBezTo>
                      <a:pt x="1842869" y="2186596"/>
                      <a:pt x="1851600" y="2197259"/>
                      <a:pt x="1863480" y="2200337"/>
                    </a:cubicBezTo>
                    <a:lnTo>
                      <a:pt x="1863480" y="2587932"/>
                    </a:lnTo>
                    <a:cubicBezTo>
                      <a:pt x="1857111" y="2590652"/>
                      <a:pt x="1852674" y="2596949"/>
                      <a:pt x="1852674" y="2604321"/>
                    </a:cubicBezTo>
                    <a:cubicBezTo>
                      <a:pt x="1852674" y="2614125"/>
                      <a:pt x="1860617" y="2622140"/>
                      <a:pt x="1870493" y="2622140"/>
                    </a:cubicBezTo>
                    <a:cubicBezTo>
                      <a:pt x="1874573" y="2622140"/>
                      <a:pt x="1878294" y="2620709"/>
                      <a:pt x="1881228" y="2618419"/>
                    </a:cubicBezTo>
                    <a:lnTo>
                      <a:pt x="2243204" y="2827389"/>
                    </a:lnTo>
                    <a:lnTo>
                      <a:pt x="2596162" y="2623572"/>
                    </a:lnTo>
                    <a:cubicBezTo>
                      <a:pt x="2601172" y="2628724"/>
                      <a:pt x="2608113" y="2631873"/>
                      <a:pt x="2615842" y="2631873"/>
                    </a:cubicBezTo>
                    <a:cubicBezTo>
                      <a:pt x="2623572" y="2631873"/>
                      <a:pt x="2630513" y="2628653"/>
                      <a:pt x="2635523" y="2623572"/>
                    </a:cubicBezTo>
                    <a:lnTo>
                      <a:pt x="2970948" y="2817227"/>
                    </a:lnTo>
                    <a:cubicBezTo>
                      <a:pt x="2970876" y="2817942"/>
                      <a:pt x="2970733" y="2818586"/>
                      <a:pt x="2970733" y="2819302"/>
                    </a:cubicBezTo>
                    <a:cubicBezTo>
                      <a:pt x="2970733" y="2829106"/>
                      <a:pt x="2978677" y="2837122"/>
                      <a:pt x="2988553" y="2837122"/>
                    </a:cubicBezTo>
                    <a:cubicBezTo>
                      <a:pt x="2998429" y="2837122"/>
                      <a:pt x="3006372" y="2829178"/>
                      <a:pt x="3006372" y="2819302"/>
                    </a:cubicBezTo>
                    <a:cubicBezTo>
                      <a:pt x="3006372" y="2818586"/>
                      <a:pt x="3006229" y="2817942"/>
                      <a:pt x="3006158" y="2817227"/>
                    </a:cubicBezTo>
                    <a:lnTo>
                      <a:pt x="3334283" y="2627794"/>
                    </a:lnTo>
                    <a:cubicBezTo>
                      <a:pt x="3336931" y="2640318"/>
                      <a:pt x="3347952" y="2649693"/>
                      <a:pt x="3361263" y="2649693"/>
                    </a:cubicBezTo>
                    <a:cubicBezTo>
                      <a:pt x="3376506" y="2649693"/>
                      <a:pt x="3388816" y="2637312"/>
                      <a:pt x="3388816" y="2622140"/>
                    </a:cubicBezTo>
                    <a:cubicBezTo>
                      <a:pt x="3388816" y="2609330"/>
                      <a:pt x="3380085" y="2598667"/>
                      <a:pt x="3368205" y="2595590"/>
                    </a:cubicBezTo>
                    <a:lnTo>
                      <a:pt x="3368205" y="2177865"/>
                    </a:lnTo>
                    <a:lnTo>
                      <a:pt x="3714365" y="1977984"/>
                    </a:lnTo>
                    <a:cubicBezTo>
                      <a:pt x="3719374" y="1982994"/>
                      <a:pt x="3726316" y="1986143"/>
                      <a:pt x="3733973" y="1986143"/>
                    </a:cubicBezTo>
                    <a:cubicBezTo>
                      <a:pt x="3741631" y="1986143"/>
                      <a:pt x="3748573" y="1982994"/>
                      <a:pt x="3753582" y="1977984"/>
                    </a:cubicBezTo>
                    <a:lnTo>
                      <a:pt x="4089150" y="2171711"/>
                    </a:lnTo>
                    <a:cubicBezTo>
                      <a:pt x="4089079" y="2172426"/>
                      <a:pt x="4088935" y="2173070"/>
                      <a:pt x="4088935" y="2173786"/>
                    </a:cubicBezTo>
                    <a:cubicBezTo>
                      <a:pt x="4088935" y="2183590"/>
                      <a:pt x="4096879" y="2191606"/>
                      <a:pt x="4106755" y="2191606"/>
                    </a:cubicBezTo>
                    <a:cubicBezTo>
                      <a:pt x="4116631" y="2191606"/>
                      <a:pt x="4124575" y="2183662"/>
                      <a:pt x="4124575" y="2173786"/>
                    </a:cubicBezTo>
                    <a:cubicBezTo>
                      <a:pt x="4124575" y="2173070"/>
                      <a:pt x="4124432" y="2172426"/>
                      <a:pt x="4124360" y="2171711"/>
                    </a:cubicBezTo>
                    <a:lnTo>
                      <a:pt x="4486479" y="1962598"/>
                    </a:lnTo>
                    <a:lnTo>
                      <a:pt x="4486479" y="1524119"/>
                    </a:lnTo>
                    <a:lnTo>
                      <a:pt x="4133306" y="1320159"/>
                    </a:lnTo>
                    <a:cubicBezTo>
                      <a:pt x="4133950" y="1317869"/>
                      <a:pt x="4134379" y="1315436"/>
                      <a:pt x="4134379" y="1312931"/>
                    </a:cubicBezTo>
                    <a:cubicBezTo>
                      <a:pt x="4134379" y="1300121"/>
                      <a:pt x="4125648" y="1289458"/>
                      <a:pt x="4113769" y="1286380"/>
                    </a:cubicBezTo>
                    <a:lnTo>
                      <a:pt x="4113769" y="894920"/>
                    </a:lnTo>
                    <a:cubicBezTo>
                      <a:pt x="4120138" y="892200"/>
                      <a:pt x="4124575" y="885903"/>
                      <a:pt x="4124575" y="878532"/>
                    </a:cubicBezTo>
                    <a:cubicBezTo>
                      <a:pt x="4124575" y="877816"/>
                      <a:pt x="4124432" y="877172"/>
                      <a:pt x="4124360" y="876456"/>
                    </a:cubicBezTo>
                    <a:lnTo>
                      <a:pt x="4486479" y="667343"/>
                    </a:lnTo>
                    <a:lnTo>
                      <a:pt x="4486479" y="229079"/>
                    </a:lnTo>
                    <a:close/>
                    <a:moveTo>
                      <a:pt x="1152697" y="883899"/>
                    </a:moveTo>
                    <a:cubicBezTo>
                      <a:pt x="1152697" y="881108"/>
                      <a:pt x="1152124" y="878388"/>
                      <a:pt x="1151337" y="875812"/>
                    </a:cubicBezTo>
                    <a:lnTo>
                      <a:pt x="1497783" y="675788"/>
                    </a:lnTo>
                    <a:lnTo>
                      <a:pt x="1843227" y="875240"/>
                    </a:lnTo>
                    <a:cubicBezTo>
                      <a:pt x="1843084" y="876385"/>
                      <a:pt x="1842869" y="877530"/>
                      <a:pt x="1842869" y="878675"/>
                    </a:cubicBezTo>
                    <a:cubicBezTo>
                      <a:pt x="1842869" y="891485"/>
                      <a:pt x="1851600" y="902148"/>
                      <a:pt x="1863480" y="905225"/>
                    </a:cubicBezTo>
                    <a:lnTo>
                      <a:pt x="1863480" y="1296686"/>
                    </a:lnTo>
                    <a:cubicBezTo>
                      <a:pt x="1857111" y="1299405"/>
                      <a:pt x="1852674" y="1305703"/>
                      <a:pt x="1852674" y="1313074"/>
                    </a:cubicBezTo>
                    <a:cubicBezTo>
                      <a:pt x="1852674" y="1313790"/>
                      <a:pt x="1852817" y="1314434"/>
                      <a:pt x="1852888" y="1315149"/>
                    </a:cubicBezTo>
                    <a:lnTo>
                      <a:pt x="1517249" y="1508947"/>
                    </a:lnTo>
                    <a:cubicBezTo>
                      <a:pt x="1512239" y="1503938"/>
                      <a:pt x="1505369" y="1500860"/>
                      <a:pt x="1497783" y="1500860"/>
                    </a:cubicBezTo>
                    <a:cubicBezTo>
                      <a:pt x="1490197" y="1500860"/>
                      <a:pt x="1483255" y="1503938"/>
                      <a:pt x="1478317" y="1508947"/>
                    </a:cubicBezTo>
                    <a:lnTo>
                      <a:pt x="1143680" y="1315722"/>
                    </a:lnTo>
                    <a:cubicBezTo>
                      <a:pt x="1143823" y="1314863"/>
                      <a:pt x="1143966" y="1314004"/>
                      <a:pt x="1143966" y="1313074"/>
                    </a:cubicBezTo>
                    <a:cubicBezTo>
                      <a:pt x="1143966" y="1305130"/>
                      <a:pt x="1139099" y="1298403"/>
                      <a:pt x="1132158" y="1295612"/>
                    </a:cubicBezTo>
                    <a:lnTo>
                      <a:pt x="1132158" y="910449"/>
                    </a:lnTo>
                    <a:cubicBezTo>
                      <a:pt x="1143966" y="907301"/>
                      <a:pt x="1152768" y="896637"/>
                      <a:pt x="1152768" y="883899"/>
                    </a:cubicBezTo>
                    <a:close/>
                    <a:moveTo>
                      <a:pt x="3333782" y="1313074"/>
                    </a:moveTo>
                    <a:cubicBezTo>
                      <a:pt x="3333782" y="1314362"/>
                      <a:pt x="3333997" y="1315650"/>
                      <a:pt x="3334140" y="1316867"/>
                    </a:cubicBezTo>
                    <a:lnTo>
                      <a:pt x="3008233" y="1505011"/>
                    </a:lnTo>
                    <a:cubicBezTo>
                      <a:pt x="3003224" y="1499930"/>
                      <a:pt x="2996282" y="1496853"/>
                      <a:pt x="2988624" y="1496853"/>
                    </a:cubicBezTo>
                    <a:cubicBezTo>
                      <a:pt x="2980967" y="1496853"/>
                      <a:pt x="2974025" y="1500002"/>
                      <a:pt x="2969016" y="1505011"/>
                    </a:cubicBezTo>
                    <a:lnTo>
                      <a:pt x="2633519" y="1311285"/>
                    </a:lnTo>
                    <a:cubicBezTo>
                      <a:pt x="2632875" y="1304701"/>
                      <a:pt x="2628724" y="1299119"/>
                      <a:pt x="2622927" y="1296614"/>
                    </a:cubicBezTo>
                    <a:lnTo>
                      <a:pt x="2622927" y="905154"/>
                    </a:lnTo>
                    <a:cubicBezTo>
                      <a:pt x="2634736" y="902005"/>
                      <a:pt x="2643467" y="891342"/>
                      <a:pt x="2643467" y="878603"/>
                    </a:cubicBezTo>
                    <a:cubicBezTo>
                      <a:pt x="2643467" y="876170"/>
                      <a:pt x="2643037" y="873880"/>
                      <a:pt x="2642465" y="871590"/>
                    </a:cubicBezTo>
                    <a:lnTo>
                      <a:pt x="2988624" y="671780"/>
                    </a:lnTo>
                    <a:lnTo>
                      <a:pt x="3343730" y="876814"/>
                    </a:lnTo>
                    <a:cubicBezTo>
                      <a:pt x="3343730" y="877458"/>
                      <a:pt x="3343515" y="878031"/>
                      <a:pt x="3343515" y="878675"/>
                    </a:cubicBezTo>
                    <a:cubicBezTo>
                      <a:pt x="3343515" y="886046"/>
                      <a:pt x="3347952" y="892344"/>
                      <a:pt x="3354321" y="895063"/>
                    </a:cubicBezTo>
                    <a:lnTo>
                      <a:pt x="3354321" y="1286523"/>
                    </a:lnTo>
                    <a:cubicBezTo>
                      <a:pt x="3342513" y="1289601"/>
                      <a:pt x="3333710" y="1300335"/>
                      <a:pt x="3333710" y="1313074"/>
                    </a:cubicBezTo>
                    <a:close/>
                    <a:moveTo>
                      <a:pt x="2971091" y="1960665"/>
                    </a:moveTo>
                    <a:lnTo>
                      <a:pt x="2626577" y="2159616"/>
                    </a:lnTo>
                    <a:cubicBezTo>
                      <a:pt x="2623643" y="2157398"/>
                      <a:pt x="2619993" y="2156038"/>
                      <a:pt x="2615986" y="2156038"/>
                    </a:cubicBezTo>
                    <a:cubicBezTo>
                      <a:pt x="2611978" y="2156038"/>
                      <a:pt x="2608400" y="2157398"/>
                      <a:pt x="2605394" y="2159616"/>
                    </a:cubicBezTo>
                    <a:lnTo>
                      <a:pt x="2260880" y="1960737"/>
                    </a:lnTo>
                    <a:cubicBezTo>
                      <a:pt x="2260952" y="1960021"/>
                      <a:pt x="2261095" y="1959377"/>
                      <a:pt x="2261095" y="1958662"/>
                    </a:cubicBezTo>
                    <a:cubicBezTo>
                      <a:pt x="2261095" y="1951290"/>
                      <a:pt x="2256658" y="1944993"/>
                      <a:pt x="2250289" y="1942273"/>
                    </a:cubicBezTo>
                    <a:lnTo>
                      <a:pt x="2250289" y="1551099"/>
                    </a:lnTo>
                    <a:cubicBezTo>
                      <a:pt x="2262097" y="1547950"/>
                      <a:pt x="2270828" y="1537287"/>
                      <a:pt x="2270828" y="1524548"/>
                    </a:cubicBezTo>
                    <a:cubicBezTo>
                      <a:pt x="2270828" y="1523260"/>
                      <a:pt x="2270613" y="1521972"/>
                      <a:pt x="2270470" y="1520756"/>
                    </a:cubicBezTo>
                    <a:lnTo>
                      <a:pt x="2605394" y="1327387"/>
                    </a:lnTo>
                    <a:cubicBezTo>
                      <a:pt x="2608400" y="1329606"/>
                      <a:pt x="2611978" y="1330965"/>
                      <a:pt x="2615986" y="1330965"/>
                    </a:cubicBezTo>
                    <a:cubicBezTo>
                      <a:pt x="2619993" y="1330965"/>
                      <a:pt x="2623643" y="1329606"/>
                      <a:pt x="2626577" y="1327387"/>
                    </a:cubicBezTo>
                    <a:lnTo>
                      <a:pt x="2961501" y="1520756"/>
                    </a:lnTo>
                    <a:cubicBezTo>
                      <a:pt x="2961358" y="1522044"/>
                      <a:pt x="2961143" y="1523260"/>
                      <a:pt x="2961143" y="1524548"/>
                    </a:cubicBezTo>
                    <a:cubicBezTo>
                      <a:pt x="2961143" y="1537359"/>
                      <a:pt x="2969874" y="1548022"/>
                      <a:pt x="2981683" y="1551099"/>
                    </a:cubicBezTo>
                    <a:lnTo>
                      <a:pt x="2981683" y="1942273"/>
                    </a:lnTo>
                    <a:cubicBezTo>
                      <a:pt x="2975313" y="1944993"/>
                      <a:pt x="2970876" y="1951290"/>
                      <a:pt x="2970876" y="1958662"/>
                    </a:cubicBezTo>
                    <a:cubicBezTo>
                      <a:pt x="2970876" y="1959377"/>
                      <a:pt x="2971019" y="1960021"/>
                      <a:pt x="2971091" y="1960737"/>
                    </a:cubicBezTo>
                    <a:close/>
                    <a:moveTo>
                      <a:pt x="1888170" y="1311356"/>
                    </a:moveTo>
                    <a:cubicBezTo>
                      <a:pt x="1887526" y="1304772"/>
                      <a:pt x="1883375" y="1299262"/>
                      <a:pt x="1877578" y="1296757"/>
                    </a:cubicBezTo>
                    <a:lnTo>
                      <a:pt x="1877578" y="905297"/>
                    </a:lnTo>
                    <a:cubicBezTo>
                      <a:pt x="1889387" y="902148"/>
                      <a:pt x="1898118" y="891485"/>
                      <a:pt x="1898118" y="878746"/>
                    </a:cubicBezTo>
                    <a:cubicBezTo>
                      <a:pt x="1898118" y="876313"/>
                      <a:pt x="1897688" y="874023"/>
                      <a:pt x="1897116" y="871733"/>
                    </a:cubicBezTo>
                    <a:lnTo>
                      <a:pt x="2229964" y="679509"/>
                    </a:lnTo>
                    <a:cubicBezTo>
                      <a:pt x="2233256" y="683159"/>
                      <a:pt x="2237908" y="685521"/>
                      <a:pt x="2243204" y="685521"/>
                    </a:cubicBezTo>
                    <a:cubicBezTo>
                      <a:pt x="2248500" y="685521"/>
                      <a:pt x="2253223" y="683159"/>
                      <a:pt x="2256443" y="679509"/>
                    </a:cubicBezTo>
                    <a:lnTo>
                      <a:pt x="2589292" y="871661"/>
                    </a:lnTo>
                    <a:cubicBezTo>
                      <a:pt x="2588719" y="873880"/>
                      <a:pt x="2588290" y="876241"/>
                      <a:pt x="2588290" y="878675"/>
                    </a:cubicBezTo>
                    <a:cubicBezTo>
                      <a:pt x="2588290" y="891485"/>
                      <a:pt x="2597021" y="902148"/>
                      <a:pt x="2608901" y="905225"/>
                    </a:cubicBezTo>
                    <a:lnTo>
                      <a:pt x="2608901" y="1296686"/>
                    </a:lnTo>
                    <a:cubicBezTo>
                      <a:pt x="2603032" y="1299190"/>
                      <a:pt x="2598953" y="1304772"/>
                      <a:pt x="2598309" y="1311356"/>
                    </a:cubicBezTo>
                    <a:lnTo>
                      <a:pt x="2262813" y="1505083"/>
                    </a:lnTo>
                    <a:cubicBezTo>
                      <a:pt x="2257803" y="1500002"/>
                      <a:pt x="2250861" y="1496924"/>
                      <a:pt x="2243204" y="1496924"/>
                    </a:cubicBezTo>
                    <a:cubicBezTo>
                      <a:pt x="2235546" y="1496924"/>
                      <a:pt x="2228605" y="1500073"/>
                      <a:pt x="2223595" y="1505083"/>
                    </a:cubicBezTo>
                    <a:lnTo>
                      <a:pt x="1888098" y="1311356"/>
                    </a:lnTo>
                    <a:close/>
                    <a:moveTo>
                      <a:pt x="4079203" y="1313074"/>
                    </a:moveTo>
                    <a:cubicBezTo>
                      <a:pt x="4079203" y="1314362"/>
                      <a:pt x="4079418" y="1315650"/>
                      <a:pt x="4079560" y="1316867"/>
                    </a:cubicBezTo>
                    <a:lnTo>
                      <a:pt x="3744637" y="1510235"/>
                    </a:lnTo>
                    <a:cubicBezTo>
                      <a:pt x="3741703" y="1508017"/>
                      <a:pt x="3738053" y="1506657"/>
                      <a:pt x="3734045" y="1506657"/>
                    </a:cubicBezTo>
                    <a:cubicBezTo>
                      <a:pt x="3730037" y="1506657"/>
                      <a:pt x="3726388" y="1508017"/>
                      <a:pt x="3723453" y="1510235"/>
                    </a:cubicBezTo>
                    <a:lnTo>
                      <a:pt x="3388529" y="1316867"/>
                    </a:lnTo>
                    <a:cubicBezTo>
                      <a:pt x="3388673" y="1315579"/>
                      <a:pt x="3388887" y="1314362"/>
                      <a:pt x="3388887" y="1313074"/>
                    </a:cubicBezTo>
                    <a:cubicBezTo>
                      <a:pt x="3388887" y="1300264"/>
                      <a:pt x="3380156" y="1289601"/>
                      <a:pt x="3368348" y="1286523"/>
                    </a:cubicBezTo>
                    <a:lnTo>
                      <a:pt x="3368348" y="895063"/>
                    </a:lnTo>
                    <a:cubicBezTo>
                      <a:pt x="3374717" y="892344"/>
                      <a:pt x="3379154" y="886046"/>
                      <a:pt x="3379154" y="878746"/>
                    </a:cubicBezTo>
                    <a:cubicBezTo>
                      <a:pt x="3379154" y="878102"/>
                      <a:pt x="3379011" y="877530"/>
                      <a:pt x="3378940" y="876886"/>
                    </a:cubicBezTo>
                    <a:lnTo>
                      <a:pt x="3714436" y="683159"/>
                    </a:lnTo>
                    <a:cubicBezTo>
                      <a:pt x="3719446" y="688240"/>
                      <a:pt x="3726388" y="691318"/>
                      <a:pt x="3734045" y="691318"/>
                    </a:cubicBezTo>
                    <a:cubicBezTo>
                      <a:pt x="3741703" y="691318"/>
                      <a:pt x="3748644" y="688169"/>
                      <a:pt x="3753654" y="683159"/>
                    </a:cubicBezTo>
                    <a:lnTo>
                      <a:pt x="4089150" y="876886"/>
                    </a:lnTo>
                    <a:cubicBezTo>
                      <a:pt x="4089150" y="877530"/>
                      <a:pt x="4088935" y="878102"/>
                      <a:pt x="4088935" y="878746"/>
                    </a:cubicBezTo>
                    <a:cubicBezTo>
                      <a:pt x="4088935" y="886117"/>
                      <a:pt x="4093372" y="892415"/>
                      <a:pt x="4099742" y="895135"/>
                    </a:cubicBezTo>
                    <a:lnTo>
                      <a:pt x="4099742" y="1286595"/>
                    </a:lnTo>
                    <a:cubicBezTo>
                      <a:pt x="4087933" y="1289744"/>
                      <a:pt x="4079131" y="1300407"/>
                      <a:pt x="4079131" y="1313146"/>
                    </a:cubicBezTo>
                    <a:close/>
                    <a:moveTo>
                      <a:pt x="3350743" y="32133"/>
                    </a:moveTo>
                    <a:cubicBezTo>
                      <a:pt x="3353677" y="34351"/>
                      <a:pt x="3357327" y="35711"/>
                      <a:pt x="3361335" y="35711"/>
                    </a:cubicBezTo>
                    <a:cubicBezTo>
                      <a:pt x="3365342" y="35711"/>
                      <a:pt x="3368992" y="34351"/>
                      <a:pt x="3371926" y="32133"/>
                    </a:cubicBezTo>
                    <a:lnTo>
                      <a:pt x="3708496" y="226432"/>
                    </a:lnTo>
                    <a:cubicBezTo>
                      <a:pt x="3707208" y="229580"/>
                      <a:pt x="3706492" y="233087"/>
                      <a:pt x="3706492" y="236665"/>
                    </a:cubicBezTo>
                    <a:cubicBezTo>
                      <a:pt x="3706492" y="249475"/>
                      <a:pt x="3715223" y="260139"/>
                      <a:pt x="3727103" y="263216"/>
                    </a:cubicBezTo>
                    <a:lnTo>
                      <a:pt x="3727103" y="637071"/>
                    </a:lnTo>
                    <a:cubicBezTo>
                      <a:pt x="3715295" y="640220"/>
                      <a:pt x="3706492" y="650883"/>
                      <a:pt x="3706492" y="663622"/>
                    </a:cubicBezTo>
                    <a:cubicBezTo>
                      <a:pt x="3706492" y="666055"/>
                      <a:pt x="3706922" y="668345"/>
                      <a:pt x="3707494" y="670635"/>
                    </a:cubicBezTo>
                    <a:lnTo>
                      <a:pt x="3371926" y="864362"/>
                    </a:lnTo>
                    <a:cubicBezTo>
                      <a:pt x="3368992" y="862143"/>
                      <a:pt x="3365342" y="860783"/>
                      <a:pt x="3361335" y="860783"/>
                    </a:cubicBezTo>
                    <a:cubicBezTo>
                      <a:pt x="3357327" y="860783"/>
                      <a:pt x="3353677" y="862143"/>
                      <a:pt x="3350743" y="864362"/>
                    </a:cubicBezTo>
                    <a:lnTo>
                      <a:pt x="2995638" y="659328"/>
                    </a:lnTo>
                    <a:lnTo>
                      <a:pt x="2995638" y="254413"/>
                    </a:lnTo>
                    <a:cubicBezTo>
                      <a:pt x="3007446" y="251265"/>
                      <a:pt x="3016177" y="240601"/>
                      <a:pt x="3016177" y="227863"/>
                    </a:cubicBezTo>
                    <a:cubicBezTo>
                      <a:pt x="3016177" y="227004"/>
                      <a:pt x="3016034" y="226217"/>
                      <a:pt x="3015891" y="225358"/>
                    </a:cubicBezTo>
                    <a:lnTo>
                      <a:pt x="3350672" y="32061"/>
                    </a:lnTo>
                    <a:close/>
                    <a:moveTo>
                      <a:pt x="2605322" y="32133"/>
                    </a:moveTo>
                    <a:cubicBezTo>
                      <a:pt x="2608257" y="34351"/>
                      <a:pt x="2611906" y="35711"/>
                      <a:pt x="2615914" y="35711"/>
                    </a:cubicBezTo>
                    <a:cubicBezTo>
                      <a:pt x="2619922" y="35711"/>
                      <a:pt x="2623572" y="34351"/>
                      <a:pt x="2626506" y="32133"/>
                    </a:cubicBezTo>
                    <a:lnTo>
                      <a:pt x="2961287" y="225430"/>
                    </a:lnTo>
                    <a:cubicBezTo>
                      <a:pt x="2961215" y="226288"/>
                      <a:pt x="2961000" y="227076"/>
                      <a:pt x="2961000" y="227934"/>
                    </a:cubicBezTo>
                    <a:cubicBezTo>
                      <a:pt x="2961000" y="240745"/>
                      <a:pt x="2969731" y="251408"/>
                      <a:pt x="2981611" y="254485"/>
                    </a:cubicBezTo>
                    <a:lnTo>
                      <a:pt x="2981611" y="659400"/>
                    </a:lnTo>
                    <a:lnTo>
                      <a:pt x="2635523" y="859209"/>
                    </a:lnTo>
                    <a:cubicBezTo>
                      <a:pt x="2630513" y="854128"/>
                      <a:pt x="2623572" y="851051"/>
                      <a:pt x="2615914" y="851051"/>
                    </a:cubicBezTo>
                    <a:cubicBezTo>
                      <a:pt x="2608257" y="851051"/>
                      <a:pt x="2601315" y="854199"/>
                      <a:pt x="2596305" y="859209"/>
                    </a:cubicBezTo>
                    <a:lnTo>
                      <a:pt x="2260737" y="665483"/>
                    </a:lnTo>
                    <a:cubicBezTo>
                      <a:pt x="2259950" y="659113"/>
                      <a:pt x="2255871" y="653746"/>
                      <a:pt x="2250146" y="651313"/>
                    </a:cubicBezTo>
                    <a:lnTo>
                      <a:pt x="2250146" y="254485"/>
                    </a:lnTo>
                    <a:cubicBezTo>
                      <a:pt x="2261954" y="251336"/>
                      <a:pt x="2270756" y="240673"/>
                      <a:pt x="2270756" y="227934"/>
                    </a:cubicBezTo>
                    <a:cubicBezTo>
                      <a:pt x="2270756" y="227076"/>
                      <a:pt x="2270613" y="226288"/>
                      <a:pt x="2270470" y="225430"/>
                    </a:cubicBezTo>
                    <a:lnTo>
                      <a:pt x="2605251" y="32133"/>
                    </a:lnTo>
                    <a:close/>
                    <a:moveTo>
                      <a:pt x="2236190" y="254485"/>
                    </a:moveTo>
                    <a:lnTo>
                      <a:pt x="2236190" y="651313"/>
                    </a:lnTo>
                    <a:cubicBezTo>
                      <a:pt x="2230465" y="653746"/>
                      <a:pt x="2226386" y="659113"/>
                      <a:pt x="2225599" y="665554"/>
                    </a:cubicBezTo>
                    <a:lnTo>
                      <a:pt x="1890031" y="859281"/>
                    </a:lnTo>
                    <a:cubicBezTo>
                      <a:pt x="1885021" y="854199"/>
                      <a:pt x="1878079" y="851122"/>
                      <a:pt x="1870422" y="851122"/>
                    </a:cubicBezTo>
                    <a:cubicBezTo>
                      <a:pt x="1862764" y="851122"/>
                      <a:pt x="1855823" y="854271"/>
                      <a:pt x="1850813" y="859281"/>
                    </a:cubicBezTo>
                    <a:lnTo>
                      <a:pt x="1504725" y="659471"/>
                    </a:lnTo>
                    <a:lnTo>
                      <a:pt x="1504725" y="261141"/>
                    </a:lnTo>
                    <a:cubicBezTo>
                      <a:pt x="1516533" y="257992"/>
                      <a:pt x="1525336" y="247329"/>
                      <a:pt x="1525336" y="234590"/>
                    </a:cubicBezTo>
                    <a:cubicBezTo>
                      <a:pt x="1525336" y="231656"/>
                      <a:pt x="1524763" y="228865"/>
                      <a:pt x="1523904" y="226145"/>
                    </a:cubicBezTo>
                    <a:lnTo>
                      <a:pt x="1859902" y="32204"/>
                    </a:lnTo>
                    <a:cubicBezTo>
                      <a:pt x="1862836" y="34423"/>
                      <a:pt x="1866486" y="35782"/>
                      <a:pt x="1870493" y="35782"/>
                    </a:cubicBezTo>
                    <a:cubicBezTo>
                      <a:pt x="1874501" y="35782"/>
                      <a:pt x="1878151" y="34423"/>
                      <a:pt x="1881085" y="32204"/>
                    </a:cubicBezTo>
                    <a:lnTo>
                      <a:pt x="2215866" y="225501"/>
                    </a:lnTo>
                    <a:cubicBezTo>
                      <a:pt x="2215794" y="226360"/>
                      <a:pt x="2215580" y="227147"/>
                      <a:pt x="2215580" y="228006"/>
                    </a:cubicBezTo>
                    <a:cubicBezTo>
                      <a:pt x="2215580" y="240816"/>
                      <a:pt x="2224311" y="251479"/>
                      <a:pt x="2236119" y="254557"/>
                    </a:cubicBezTo>
                    <a:close/>
                    <a:moveTo>
                      <a:pt x="732754" y="687095"/>
                    </a:moveTo>
                    <a:cubicBezTo>
                      <a:pt x="737763" y="692176"/>
                      <a:pt x="744705" y="695254"/>
                      <a:pt x="752362" y="695254"/>
                    </a:cubicBezTo>
                    <a:cubicBezTo>
                      <a:pt x="760020" y="695254"/>
                      <a:pt x="766962" y="692105"/>
                      <a:pt x="771971" y="687095"/>
                    </a:cubicBezTo>
                    <a:lnTo>
                      <a:pt x="1098808" y="875812"/>
                    </a:lnTo>
                    <a:cubicBezTo>
                      <a:pt x="1098021" y="878388"/>
                      <a:pt x="1097449" y="881036"/>
                      <a:pt x="1097449" y="883899"/>
                    </a:cubicBezTo>
                    <a:cubicBezTo>
                      <a:pt x="1097449" y="896709"/>
                      <a:pt x="1106180" y="907372"/>
                      <a:pt x="1118059" y="910449"/>
                    </a:cubicBezTo>
                    <a:lnTo>
                      <a:pt x="1118059" y="1295612"/>
                    </a:lnTo>
                    <a:cubicBezTo>
                      <a:pt x="1111118" y="1298403"/>
                      <a:pt x="1106251" y="1305130"/>
                      <a:pt x="1106251" y="1313074"/>
                    </a:cubicBezTo>
                    <a:cubicBezTo>
                      <a:pt x="1106251" y="1314004"/>
                      <a:pt x="1106394" y="1314863"/>
                      <a:pt x="1106537" y="1315722"/>
                    </a:cubicBezTo>
                    <a:lnTo>
                      <a:pt x="771900" y="1508947"/>
                    </a:lnTo>
                    <a:cubicBezTo>
                      <a:pt x="766890" y="1503938"/>
                      <a:pt x="760020" y="1500860"/>
                      <a:pt x="752434" y="1500860"/>
                    </a:cubicBezTo>
                    <a:cubicBezTo>
                      <a:pt x="744848" y="1500860"/>
                      <a:pt x="737906" y="1503938"/>
                      <a:pt x="732968" y="1508947"/>
                    </a:cubicBezTo>
                    <a:lnTo>
                      <a:pt x="398975" y="1316080"/>
                    </a:lnTo>
                    <a:cubicBezTo>
                      <a:pt x="399118" y="1315078"/>
                      <a:pt x="399261" y="1314147"/>
                      <a:pt x="399261" y="1313074"/>
                    </a:cubicBezTo>
                    <a:cubicBezTo>
                      <a:pt x="399261" y="1304772"/>
                      <a:pt x="394037" y="1297759"/>
                      <a:pt x="386737" y="1294896"/>
                    </a:cubicBezTo>
                    <a:lnTo>
                      <a:pt x="386737" y="886905"/>
                    </a:lnTo>
                    <a:lnTo>
                      <a:pt x="732825" y="687095"/>
                    </a:lnTo>
                    <a:close/>
                    <a:moveTo>
                      <a:pt x="14027" y="1532277"/>
                    </a:moveTo>
                    <a:lnTo>
                      <a:pt x="367558" y="1328174"/>
                    </a:lnTo>
                    <a:cubicBezTo>
                      <a:pt x="370921" y="1330894"/>
                      <a:pt x="375072" y="1332540"/>
                      <a:pt x="379724" y="1332540"/>
                    </a:cubicBezTo>
                    <a:cubicBezTo>
                      <a:pt x="384375" y="1332540"/>
                      <a:pt x="388455" y="1330894"/>
                      <a:pt x="391747" y="1328246"/>
                    </a:cubicBezTo>
                    <a:lnTo>
                      <a:pt x="725883" y="1521185"/>
                    </a:lnTo>
                    <a:cubicBezTo>
                      <a:pt x="725239" y="1523475"/>
                      <a:pt x="724810" y="1525908"/>
                      <a:pt x="724810" y="1528413"/>
                    </a:cubicBezTo>
                    <a:cubicBezTo>
                      <a:pt x="724810" y="1541223"/>
                      <a:pt x="733541" y="1551886"/>
                      <a:pt x="745421" y="1554964"/>
                    </a:cubicBezTo>
                    <a:lnTo>
                      <a:pt x="745421" y="1944849"/>
                    </a:lnTo>
                    <a:cubicBezTo>
                      <a:pt x="738765" y="1947497"/>
                      <a:pt x="734042" y="1953795"/>
                      <a:pt x="733612" y="1961310"/>
                    </a:cubicBezTo>
                    <a:lnTo>
                      <a:pt x="379724" y="2165627"/>
                    </a:lnTo>
                    <a:lnTo>
                      <a:pt x="14027" y="1954582"/>
                    </a:lnTo>
                    <a:lnTo>
                      <a:pt x="14027" y="1532277"/>
                    </a:lnTo>
                    <a:close/>
                    <a:moveTo>
                      <a:pt x="405272" y="2614626"/>
                    </a:moveTo>
                    <a:cubicBezTo>
                      <a:pt x="406561" y="2611477"/>
                      <a:pt x="407276" y="2607970"/>
                      <a:pt x="407276" y="2604321"/>
                    </a:cubicBezTo>
                    <a:cubicBezTo>
                      <a:pt x="407276" y="2591511"/>
                      <a:pt x="398545" y="2580847"/>
                      <a:pt x="386665" y="2577770"/>
                    </a:cubicBezTo>
                    <a:lnTo>
                      <a:pt x="386665" y="2181658"/>
                    </a:lnTo>
                    <a:lnTo>
                      <a:pt x="740769" y="1977197"/>
                    </a:lnTo>
                    <a:cubicBezTo>
                      <a:pt x="743989" y="1979702"/>
                      <a:pt x="747997" y="1981276"/>
                      <a:pt x="752362" y="1981276"/>
                    </a:cubicBezTo>
                    <a:cubicBezTo>
                      <a:pt x="756728" y="1981276"/>
                      <a:pt x="760736" y="1979702"/>
                      <a:pt x="763956" y="1977197"/>
                    </a:cubicBezTo>
                    <a:lnTo>
                      <a:pt x="1097878" y="2169993"/>
                    </a:lnTo>
                    <a:cubicBezTo>
                      <a:pt x="1097735" y="2171281"/>
                      <a:pt x="1097520" y="2172498"/>
                      <a:pt x="1097520" y="2173786"/>
                    </a:cubicBezTo>
                    <a:cubicBezTo>
                      <a:pt x="1097520" y="2186596"/>
                      <a:pt x="1106251" y="2197259"/>
                      <a:pt x="1118131" y="2200337"/>
                    </a:cubicBezTo>
                    <a:lnTo>
                      <a:pt x="1118131" y="2577770"/>
                    </a:lnTo>
                    <a:cubicBezTo>
                      <a:pt x="1106323" y="2580919"/>
                      <a:pt x="1097520" y="2591582"/>
                      <a:pt x="1097520" y="2604321"/>
                    </a:cubicBezTo>
                    <a:cubicBezTo>
                      <a:pt x="1097520" y="2607970"/>
                      <a:pt x="1098236" y="2611406"/>
                      <a:pt x="1099524" y="2614626"/>
                    </a:cubicBezTo>
                    <a:lnTo>
                      <a:pt x="752362" y="2815080"/>
                    </a:lnTo>
                    <a:lnTo>
                      <a:pt x="405201" y="2614626"/>
                    </a:lnTo>
                    <a:close/>
                    <a:moveTo>
                      <a:pt x="1125144" y="2146233"/>
                    </a:moveTo>
                    <a:cubicBezTo>
                      <a:pt x="1117487" y="2146233"/>
                      <a:pt x="1110545" y="2149382"/>
                      <a:pt x="1105536" y="2154392"/>
                    </a:cubicBezTo>
                    <a:lnTo>
                      <a:pt x="771184" y="1961381"/>
                    </a:lnTo>
                    <a:cubicBezTo>
                      <a:pt x="770755" y="1953867"/>
                      <a:pt x="766031" y="1947569"/>
                      <a:pt x="759376" y="1944921"/>
                    </a:cubicBezTo>
                    <a:lnTo>
                      <a:pt x="759376" y="1555035"/>
                    </a:lnTo>
                    <a:cubicBezTo>
                      <a:pt x="771184" y="1551886"/>
                      <a:pt x="779986" y="1541223"/>
                      <a:pt x="779986" y="1528485"/>
                    </a:cubicBezTo>
                    <a:cubicBezTo>
                      <a:pt x="779986" y="1525980"/>
                      <a:pt x="779557" y="1523618"/>
                      <a:pt x="778913" y="1521257"/>
                    </a:cubicBezTo>
                    <a:lnTo>
                      <a:pt x="1113694" y="1327959"/>
                    </a:lnTo>
                    <a:cubicBezTo>
                      <a:pt x="1116843" y="1330393"/>
                      <a:pt x="1120779" y="1331896"/>
                      <a:pt x="1125144" y="1331896"/>
                    </a:cubicBezTo>
                    <a:cubicBezTo>
                      <a:pt x="1129510" y="1331896"/>
                      <a:pt x="1133374" y="1330393"/>
                      <a:pt x="1136595" y="1327959"/>
                    </a:cubicBezTo>
                    <a:lnTo>
                      <a:pt x="1471376" y="1521257"/>
                    </a:lnTo>
                    <a:cubicBezTo>
                      <a:pt x="1470731" y="1523547"/>
                      <a:pt x="1470302" y="1525980"/>
                      <a:pt x="1470302" y="1528485"/>
                    </a:cubicBezTo>
                    <a:cubicBezTo>
                      <a:pt x="1470302" y="1541295"/>
                      <a:pt x="1479033" y="1551958"/>
                      <a:pt x="1490913" y="1555035"/>
                    </a:cubicBezTo>
                    <a:lnTo>
                      <a:pt x="1490913" y="1946066"/>
                    </a:lnTo>
                    <a:cubicBezTo>
                      <a:pt x="1485044" y="1948571"/>
                      <a:pt x="1480965" y="1954153"/>
                      <a:pt x="1480321" y="1960737"/>
                    </a:cubicBezTo>
                    <a:lnTo>
                      <a:pt x="1144825" y="2154463"/>
                    </a:lnTo>
                    <a:cubicBezTo>
                      <a:pt x="1139815" y="2149382"/>
                      <a:pt x="1132873" y="2146305"/>
                      <a:pt x="1125216" y="2146305"/>
                    </a:cubicBezTo>
                    <a:close/>
                    <a:moveTo>
                      <a:pt x="1515460" y="1960737"/>
                    </a:moveTo>
                    <a:cubicBezTo>
                      <a:pt x="1514816" y="1954153"/>
                      <a:pt x="1510665" y="1948571"/>
                      <a:pt x="1504868" y="1946066"/>
                    </a:cubicBezTo>
                    <a:lnTo>
                      <a:pt x="1504868" y="1555035"/>
                    </a:lnTo>
                    <a:cubicBezTo>
                      <a:pt x="1516676" y="1551886"/>
                      <a:pt x="1525479" y="1541223"/>
                      <a:pt x="1525479" y="1528485"/>
                    </a:cubicBezTo>
                    <a:cubicBezTo>
                      <a:pt x="1525479" y="1525980"/>
                      <a:pt x="1525049" y="1523618"/>
                      <a:pt x="1524405" y="1521257"/>
                    </a:cubicBezTo>
                    <a:lnTo>
                      <a:pt x="1860117" y="1327459"/>
                    </a:lnTo>
                    <a:cubicBezTo>
                      <a:pt x="1863051" y="1329606"/>
                      <a:pt x="1866700" y="1330965"/>
                      <a:pt x="1870565" y="1330965"/>
                    </a:cubicBezTo>
                    <a:cubicBezTo>
                      <a:pt x="1874430" y="1330965"/>
                      <a:pt x="1878222" y="1329606"/>
                      <a:pt x="1881156" y="1327387"/>
                    </a:cubicBezTo>
                    <a:lnTo>
                      <a:pt x="2216081" y="1520756"/>
                    </a:lnTo>
                    <a:cubicBezTo>
                      <a:pt x="2215938" y="1522044"/>
                      <a:pt x="2215723" y="1523260"/>
                      <a:pt x="2215723" y="1524548"/>
                    </a:cubicBezTo>
                    <a:cubicBezTo>
                      <a:pt x="2215723" y="1537359"/>
                      <a:pt x="2224454" y="1548022"/>
                      <a:pt x="2236333" y="1551099"/>
                    </a:cubicBezTo>
                    <a:lnTo>
                      <a:pt x="2236333" y="1942273"/>
                    </a:lnTo>
                    <a:cubicBezTo>
                      <a:pt x="2229964" y="1944993"/>
                      <a:pt x="2225527" y="1951290"/>
                      <a:pt x="2225527" y="1958590"/>
                    </a:cubicBezTo>
                    <a:cubicBezTo>
                      <a:pt x="2225527" y="1959306"/>
                      <a:pt x="2225670" y="1959950"/>
                      <a:pt x="2225742" y="1960665"/>
                    </a:cubicBezTo>
                    <a:lnTo>
                      <a:pt x="1890174" y="2154392"/>
                    </a:lnTo>
                    <a:cubicBezTo>
                      <a:pt x="1885164" y="2149382"/>
                      <a:pt x="1878222" y="2146233"/>
                      <a:pt x="1870637" y="2146233"/>
                    </a:cubicBezTo>
                    <a:cubicBezTo>
                      <a:pt x="1863051" y="2146233"/>
                      <a:pt x="1856037" y="2149382"/>
                      <a:pt x="1851028" y="2154392"/>
                    </a:cubicBezTo>
                    <a:lnTo>
                      <a:pt x="1515531" y="1960737"/>
                    </a:lnTo>
                    <a:close/>
                    <a:moveTo>
                      <a:pt x="2243204" y="2811287"/>
                    </a:moveTo>
                    <a:lnTo>
                      <a:pt x="1888098" y="2606253"/>
                    </a:lnTo>
                    <a:cubicBezTo>
                      <a:pt x="1888098" y="2605609"/>
                      <a:pt x="1888313" y="2605036"/>
                      <a:pt x="1888313" y="2604392"/>
                    </a:cubicBezTo>
                    <a:cubicBezTo>
                      <a:pt x="1888313" y="2597021"/>
                      <a:pt x="1883876" y="2590723"/>
                      <a:pt x="1877507" y="2588004"/>
                    </a:cubicBezTo>
                    <a:lnTo>
                      <a:pt x="1877507" y="2200408"/>
                    </a:lnTo>
                    <a:cubicBezTo>
                      <a:pt x="1889315" y="2197259"/>
                      <a:pt x="1898118" y="2186596"/>
                      <a:pt x="1898118" y="2173857"/>
                    </a:cubicBezTo>
                    <a:cubicBezTo>
                      <a:pt x="1898118" y="2171353"/>
                      <a:pt x="1897688" y="2168991"/>
                      <a:pt x="1897044" y="2166629"/>
                    </a:cubicBezTo>
                    <a:lnTo>
                      <a:pt x="2232684" y="1972831"/>
                    </a:lnTo>
                    <a:cubicBezTo>
                      <a:pt x="2235618" y="1975050"/>
                      <a:pt x="2239268" y="1976410"/>
                      <a:pt x="2243275" y="1976410"/>
                    </a:cubicBezTo>
                    <a:cubicBezTo>
                      <a:pt x="2247283" y="1976410"/>
                      <a:pt x="2250861" y="1975050"/>
                      <a:pt x="2253867" y="1972831"/>
                    </a:cubicBezTo>
                    <a:lnTo>
                      <a:pt x="2598381" y="2171782"/>
                    </a:lnTo>
                    <a:cubicBezTo>
                      <a:pt x="2598309" y="2172498"/>
                      <a:pt x="2598166" y="2173142"/>
                      <a:pt x="2598166" y="2173857"/>
                    </a:cubicBezTo>
                    <a:cubicBezTo>
                      <a:pt x="2598166" y="2181229"/>
                      <a:pt x="2602603" y="2187455"/>
                      <a:pt x="2608972" y="2190246"/>
                    </a:cubicBezTo>
                    <a:lnTo>
                      <a:pt x="2608972" y="2577842"/>
                    </a:lnTo>
                    <a:cubicBezTo>
                      <a:pt x="2597164" y="2580991"/>
                      <a:pt x="2588361" y="2591654"/>
                      <a:pt x="2588361" y="2604392"/>
                    </a:cubicBezTo>
                    <a:cubicBezTo>
                      <a:pt x="2588361" y="2606825"/>
                      <a:pt x="2588791" y="2609187"/>
                      <a:pt x="2589363" y="2611406"/>
                    </a:cubicBezTo>
                    <a:lnTo>
                      <a:pt x="2243204" y="2811215"/>
                    </a:lnTo>
                    <a:close/>
                    <a:moveTo>
                      <a:pt x="2622927" y="2577842"/>
                    </a:moveTo>
                    <a:lnTo>
                      <a:pt x="2622927" y="2190246"/>
                    </a:lnTo>
                    <a:cubicBezTo>
                      <a:pt x="2629297" y="2187526"/>
                      <a:pt x="2633734" y="2181229"/>
                      <a:pt x="2633734" y="2173857"/>
                    </a:cubicBezTo>
                    <a:cubicBezTo>
                      <a:pt x="2633734" y="2173142"/>
                      <a:pt x="2633591" y="2172498"/>
                      <a:pt x="2633519" y="2171782"/>
                    </a:cubicBezTo>
                    <a:lnTo>
                      <a:pt x="2978033" y="1972831"/>
                    </a:lnTo>
                    <a:cubicBezTo>
                      <a:pt x="2980967" y="1975050"/>
                      <a:pt x="2984617" y="1976410"/>
                      <a:pt x="2988624" y="1976410"/>
                    </a:cubicBezTo>
                    <a:cubicBezTo>
                      <a:pt x="2992632" y="1976410"/>
                      <a:pt x="2996282" y="1975050"/>
                      <a:pt x="2999216" y="1972831"/>
                    </a:cubicBezTo>
                    <a:lnTo>
                      <a:pt x="3354321" y="2177865"/>
                    </a:lnTo>
                    <a:lnTo>
                      <a:pt x="3354321" y="2595590"/>
                    </a:lnTo>
                    <a:cubicBezTo>
                      <a:pt x="3346378" y="2597665"/>
                      <a:pt x="3339937" y="2603176"/>
                      <a:pt x="3336430" y="2610404"/>
                    </a:cubicBezTo>
                    <a:lnTo>
                      <a:pt x="2999216" y="2805132"/>
                    </a:lnTo>
                    <a:cubicBezTo>
                      <a:pt x="2996282" y="2802914"/>
                      <a:pt x="2992632" y="2801554"/>
                      <a:pt x="2988624" y="2801554"/>
                    </a:cubicBezTo>
                    <a:cubicBezTo>
                      <a:pt x="2984617" y="2801554"/>
                      <a:pt x="2980967" y="2802914"/>
                      <a:pt x="2978033" y="2805132"/>
                    </a:cubicBezTo>
                    <a:lnTo>
                      <a:pt x="2642465" y="2611406"/>
                    </a:lnTo>
                    <a:cubicBezTo>
                      <a:pt x="2643037" y="2609116"/>
                      <a:pt x="2643467" y="2606825"/>
                      <a:pt x="2643467" y="2604392"/>
                    </a:cubicBezTo>
                    <a:cubicBezTo>
                      <a:pt x="2643467" y="2591582"/>
                      <a:pt x="2634736" y="2580919"/>
                      <a:pt x="2622856" y="2577842"/>
                    </a:cubicBezTo>
                    <a:close/>
                    <a:moveTo>
                      <a:pt x="3361335" y="2165771"/>
                    </a:moveTo>
                    <a:lnTo>
                      <a:pt x="3006158" y="1960737"/>
                    </a:lnTo>
                    <a:cubicBezTo>
                      <a:pt x="3006229" y="1960021"/>
                      <a:pt x="3006372" y="1959377"/>
                      <a:pt x="3006372" y="1958662"/>
                    </a:cubicBezTo>
                    <a:cubicBezTo>
                      <a:pt x="3006372" y="1951362"/>
                      <a:pt x="3001935" y="1945064"/>
                      <a:pt x="2995566" y="1942345"/>
                    </a:cubicBezTo>
                    <a:lnTo>
                      <a:pt x="2995566" y="1551171"/>
                    </a:lnTo>
                    <a:cubicBezTo>
                      <a:pt x="3007374" y="1548022"/>
                      <a:pt x="3016177" y="1537359"/>
                      <a:pt x="3016177" y="1524620"/>
                    </a:cubicBezTo>
                    <a:cubicBezTo>
                      <a:pt x="3016177" y="1523332"/>
                      <a:pt x="3015962" y="1522044"/>
                      <a:pt x="3015819" y="1520827"/>
                    </a:cubicBezTo>
                    <a:lnTo>
                      <a:pt x="3341726" y="1332683"/>
                    </a:lnTo>
                    <a:cubicBezTo>
                      <a:pt x="3346735" y="1337692"/>
                      <a:pt x="3353677" y="1340841"/>
                      <a:pt x="3361335" y="1340841"/>
                    </a:cubicBezTo>
                    <a:cubicBezTo>
                      <a:pt x="3368992" y="1340841"/>
                      <a:pt x="3375934" y="1337692"/>
                      <a:pt x="3380943" y="1332683"/>
                    </a:cubicBezTo>
                    <a:lnTo>
                      <a:pt x="3716440" y="1526409"/>
                    </a:lnTo>
                    <a:cubicBezTo>
                      <a:pt x="3717084" y="1532993"/>
                      <a:pt x="3721235" y="1538575"/>
                      <a:pt x="3727031" y="1541080"/>
                    </a:cubicBezTo>
                    <a:lnTo>
                      <a:pt x="3727031" y="1932254"/>
                    </a:lnTo>
                    <a:cubicBezTo>
                      <a:pt x="3715223" y="1935403"/>
                      <a:pt x="3706421" y="1946066"/>
                      <a:pt x="3706421" y="1958805"/>
                    </a:cubicBezTo>
                    <a:cubicBezTo>
                      <a:pt x="3706421" y="1961310"/>
                      <a:pt x="3706850" y="1963743"/>
                      <a:pt x="3707494" y="1966033"/>
                    </a:cubicBezTo>
                    <a:lnTo>
                      <a:pt x="3361335" y="2165914"/>
                    </a:lnTo>
                    <a:close/>
                    <a:moveTo>
                      <a:pt x="4472452" y="1532349"/>
                    </a:moveTo>
                    <a:lnTo>
                      <a:pt x="4472452" y="1954654"/>
                    </a:lnTo>
                    <a:lnTo>
                      <a:pt x="4117347" y="2159688"/>
                    </a:lnTo>
                    <a:cubicBezTo>
                      <a:pt x="4114413" y="2157469"/>
                      <a:pt x="4110763" y="2156109"/>
                      <a:pt x="4106755" y="2156109"/>
                    </a:cubicBezTo>
                    <a:cubicBezTo>
                      <a:pt x="4102747" y="2156109"/>
                      <a:pt x="4099098" y="2157469"/>
                      <a:pt x="4096164" y="2159688"/>
                    </a:cubicBezTo>
                    <a:lnTo>
                      <a:pt x="3760595" y="1965961"/>
                    </a:lnTo>
                    <a:cubicBezTo>
                      <a:pt x="3761240" y="1963671"/>
                      <a:pt x="3761669" y="1961238"/>
                      <a:pt x="3761669" y="1958733"/>
                    </a:cubicBezTo>
                    <a:cubicBezTo>
                      <a:pt x="3761669" y="1945923"/>
                      <a:pt x="3752938" y="1935260"/>
                      <a:pt x="3741058" y="1932183"/>
                    </a:cubicBezTo>
                    <a:lnTo>
                      <a:pt x="3741058" y="1541008"/>
                    </a:lnTo>
                    <a:cubicBezTo>
                      <a:pt x="3746927" y="1538504"/>
                      <a:pt x="3751006" y="1532922"/>
                      <a:pt x="3751650" y="1526338"/>
                    </a:cubicBezTo>
                    <a:lnTo>
                      <a:pt x="4087146" y="1332611"/>
                    </a:lnTo>
                    <a:cubicBezTo>
                      <a:pt x="4092156" y="1337692"/>
                      <a:pt x="4099098" y="1340770"/>
                      <a:pt x="4106755" y="1340770"/>
                    </a:cubicBezTo>
                    <a:cubicBezTo>
                      <a:pt x="4114413" y="1340770"/>
                      <a:pt x="4121355" y="1337621"/>
                      <a:pt x="4126364" y="1332611"/>
                    </a:cubicBezTo>
                    <a:lnTo>
                      <a:pt x="4472452" y="1532421"/>
                    </a:lnTo>
                    <a:close/>
                    <a:moveTo>
                      <a:pt x="4472452" y="659471"/>
                    </a:moveTo>
                    <a:lnTo>
                      <a:pt x="4117347" y="864505"/>
                    </a:lnTo>
                    <a:cubicBezTo>
                      <a:pt x="4114413" y="862286"/>
                      <a:pt x="4110763" y="860927"/>
                      <a:pt x="4106755" y="860927"/>
                    </a:cubicBezTo>
                    <a:cubicBezTo>
                      <a:pt x="4102747" y="860927"/>
                      <a:pt x="4099098" y="862286"/>
                      <a:pt x="4096164" y="864505"/>
                    </a:cubicBezTo>
                    <a:lnTo>
                      <a:pt x="3760667" y="670778"/>
                    </a:lnTo>
                    <a:cubicBezTo>
                      <a:pt x="3761240" y="668560"/>
                      <a:pt x="3761669" y="666198"/>
                      <a:pt x="3761669" y="663765"/>
                    </a:cubicBezTo>
                    <a:cubicBezTo>
                      <a:pt x="3761669" y="650955"/>
                      <a:pt x="3752938" y="640292"/>
                      <a:pt x="3741058" y="637214"/>
                    </a:cubicBezTo>
                    <a:lnTo>
                      <a:pt x="3741058" y="263359"/>
                    </a:lnTo>
                    <a:cubicBezTo>
                      <a:pt x="3752867" y="260210"/>
                      <a:pt x="3761669" y="249547"/>
                      <a:pt x="3761669" y="236808"/>
                    </a:cubicBezTo>
                    <a:cubicBezTo>
                      <a:pt x="3761669" y="233159"/>
                      <a:pt x="3760954" y="229724"/>
                      <a:pt x="3759665" y="226575"/>
                    </a:cubicBezTo>
                    <a:lnTo>
                      <a:pt x="4096235" y="32276"/>
                    </a:lnTo>
                    <a:cubicBezTo>
                      <a:pt x="4099169" y="34494"/>
                      <a:pt x="4102819" y="35854"/>
                      <a:pt x="4106827" y="35854"/>
                    </a:cubicBezTo>
                    <a:cubicBezTo>
                      <a:pt x="4110834" y="35854"/>
                      <a:pt x="4114484" y="34494"/>
                      <a:pt x="4117419" y="32276"/>
                    </a:cubicBezTo>
                    <a:lnTo>
                      <a:pt x="4472524" y="237309"/>
                    </a:lnTo>
                    <a:lnTo>
                      <a:pt x="4472524" y="659614"/>
                    </a:lnTo>
                    <a:close/>
                  </a:path>
                </a:pathLst>
              </a:custGeom>
              <a:solidFill>
                <a:srgbClr val="FFFFFF">
                  <a:alpha val="348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6"/>
              <p:cNvSpPr/>
              <p:nvPr/>
            </p:nvSpPr>
            <p:spPr>
              <a:xfrm rot="-5400000">
                <a:off x="8738445" y="1070994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 rot="-5400000">
                <a:off x="8476983" y="1944494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98" name="Google Shape;98;p6"/>
              <p:cNvSpPr/>
              <p:nvPr/>
            </p:nvSpPr>
            <p:spPr>
              <a:xfrm rot="-5400000">
                <a:off x="8484179" y="638436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99" name="Google Shape;99;p6"/>
            <p:cNvGrpSpPr/>
            <p:nvPr/>
          </p:nvGrpSpPr>
          <p:grpSpPr>
            <a:xfrm rot="5400000">
              <a:off x="-1720798" y="2880702"/>
              <a:ext cx="2849805" cy="1667441"/>
              <a:chOff x="-1153325" y="4346119"/>
              <a:chExt cx="2849805" cy="1667441"/>
            </a:xfrm>
          </p:grpSpPr>
          <p:pic>
            <p:nvPicPr>
              <p:cNvPr id="100" name="Google Shape;100;p6"/>
              <p:cNvPicPr preferRelativeResize="0"/>
              <p:nvPr/>
            </p:nvPicPr>
            <p:blipFill rotWithShape="1">
              <a:blip r:embed="rId3">
                <a:alphaModFix/>
              </a:blip>
              <a:srcRect b="67760"/>
              <a:stretch/>
            </p:blipFill>
            <p:spPr>
              <a:xfrm>
                <a:off x="-962321" y="4346119"/>
                <a:ext cx="2658801" cy="5378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1" name="Google Shape;101;p6"/>
              <p:cNvSpPr/>
              <p:nvPr/>
            </p:nvSpPr>
            <p:spPr>
              <a:xfrm>
                <a:off x="-1153325" y="4346751"/>
                <a:ext cx="2635848" cy="1666809"/>
              </a:xfrm>
              <a:custGeom>
                <a:avLst/>
                <a:gdLst/>
                <a:ahLst/>
                <a:cxnLst/>
                <a:rect l="l" t="t" r="r" b="b"/>
                <a:pathLst>
                  <a:path w="4486550" h="2837121" extrusionOk="0">
                    <a:moveTo>
                      <a:pt x="4486550" y="229079"/>
                    </a:moveTo>
                    <a:lnTo>
                      <a:pt x="4124432" y="19967"/>
                    </a:lnTo>
                    <a:cubicBezTo>
                      <a:pt x="4124503" y="19251"/>
                      <a:pt x="4124646" y="18607"/>
                      <a:pt x="4124646" y="17891"/>
                    </a:cubicBezTo>
                    <a:cubicBezTo>
                      <a:pt x="4124646" y="8087"/>
                      <a:pt x="4116703" y="72"/>
                      <a:pt x="4106827" y="72"/>
                    </a:cubicBezTo>
                    <a:cubicBezTo>
                      <a:pt x="4096951" y="72"/>
                      <a:pt x="4089007" y="8015"/>
                      <a:pt x="4089007" y="17891"/>
                    </a:cubicBezTo>
                    <a:cubicBezTo>
                      <a:pt x="4089007" y="18607"/>
                      <a:pt x="4089150" y="19251"/>
                      <a:pt x="4089222" y="19967"/>
                    </a:cubicBezTo>
                    <a:lnTo>
                      <a:pt x="3751149" y="215124"/>
                    </a:lnTo>
                    <a:cubicBezTo>
                      <a:pt x="3746426" y="211403"/>
                      <a:pt x="3740557" y="209041"/>
                      <a:pt x="3734117" y="209041"/>
                    </a:cubicBezTo>
                    <a:cubicBezTo>
                      <a:pt x="3727676" y="209041"/>
                      <a:pt x="3721736" y="211331"/>
                      <a:pt x="3717084" y="215124"/>
                    </a:cubicBezTo>
                    <a:lnTo>
                      <a:pt x="3379011" y="19967"/>
                    </a:lnTo>
                    <a:cubicBezTo>
                      <a:pt x="3379083" y="19251"/>
                      <a:pt x="3379226" y="18607"/>
                      <a:pt x="3379226" y="17891"/>
                    </a:cubicBezTo>
                    <a:cubicBezTo>
                      <a:pt x="3379226" y="8087"/>
                      <a:pt x="3371282" y="72"/>
                      <a:pt x="3361406" y="72"/>
                    </a:cubicBezTo>
                    <a:cubicBezTo>
                      <a:pt x="3351530" y="72"/>
                      <a:pt x="3343586" y="8015"/>
                      <a:pt x="3343586" y="17891"/>
                    </a:cubicBezTo>
                    <a:cubicBezTo>
                      <a:pt x="3343586" y="18607"/>
                      <a:pt x="3343730" y="19251"/>
                      <a:pt x="3343801" y="19967"/>
                    </a:cubicBezTo>
                    <a:lnTo>
                      <a:pt x="3011167" y="212047"/>
                    </a:lnTo>
                    <a:cubicBezTo>
                      <a:pt x="3006158" y="204962"/>
                      <a:pt x="2997999" y="200382"/>
                      <a:pt x="2988696" y="200382"/>
                    </a:cubicBezTo>
                    <a:cubicBezTo>
                      <a:pt x="2979393" y="200382"/>
                      <a:pt x="2971234" y="205034"/>
                      <a:pt x="2966225" y="212047"/>
                    </a:cubicBezTo>
                    <a:lnTo>
                      <a:pt x="2633591" y="19967"/>
                    </a:lnTo>
                    <a:cubicBezTo>
                      <a:pt x="2633662" y="19251"/>
                      <a:pt x="2633805" y="18607"/>
                      <a:pt x="2633805" y="17891"/>
                    </a:cubicBezTo>
                    <a:cubicBezTo>
                      <a:pt x="2633805" y="8087"/>
                      <a:pt x="2625862" y="72"/>
                      <a:pt x="2615986" y="72"/>
                    </a:cubicBezTo>
                    <a:cubicBezTo>
                      <a:pt x="2606110" y="72"/>
                      <a:pt x="2598166" y="8015"/>
                      <a:pt x="2598166" y="17891"/>
                    </a:cubicBezTo>
                    <a:cubicBezTo>
                      <a:pt x="2598166" y="18607"/>
                      <a:pt x="2598309" y="19251"/>
                      <a:pt x="2598381" y="19967"/>
                    </a:cubicBezTo>
                    <a:lnTo>
                      <a:pt x="2265747" y="211975"/>
                    </a:lnTo>
                    <a:cubicBezTo>
                      <a:pt x="2260737" y="204962"/>
                      <a:pt x="2252579" y="200310"/>
                      <a:pt x="2243275" y="200310"/>
                    </a:cubicBezTo>
                    <a:cubicBezTo>
                      <a:pt x="2233972" y="200310"/>
                      <a:pt x="2225813" y="204962"/>
                      <a:pt x="2220804" y="211975"/>
                    </a:cubicBezTo>
                    <a:lnTo>
                      <a:pt x="1888170" y="19895"/>
                    </a:lnTo>
                    <a:cubicBezTo>
                      <a:pt x="1888242" y="19179"/>
                      <a:pt x="1888385" y="18535"/>
                      <a:pt x="1888385" y="17820"/>
                    </a:cubicBezTo>
                    <a:cubicBezTo>
                      <a:pt x="1888385" y="8015"/>
                      <a:pt x="1880441" y="0"/>
                      <a:pt x="1870565" y="0"/>
                    </a:cubicBezTo>
                    <a:cubicBezTo>
                      <a:pt x="1860689" y="0"/>
                      <a:pt x="1852745" y="7944"/>
                      <a:pt x="1852745" y="17820"/>
                    </a:cubicBezTo>
                    <a:cubicBezTo>
                      <a:pt x="1852745" y="18535"/>
                      <a:pt x="1852888" y="19179"/>
                      <a:pt x="1852960" y="19895"/>
                    </a:cubicBezTo>
                    <a:lnTo>
                      <a:pt x="1516461" y="214194"/>
                    </a:lnTo>
                    <a:cubicBezTo>
                      <a:pt x="1511524" y="209685"/>
                      <a:pt x="1505083" y="206894"/>
                      <a:pt x="1497855" y="206894"/>
                    </a:cubicBezTo>
                    <a:cubicBezTo>
                      <a:pt x="1482611" y="206894"/>
                      <a:pt x="1470302" y="219275"/>
                      <a:pt x="1470302" y="234447"/>
                    </a:cubicBezTo>
                    <a:cubicBezTo>
                      <a:pt x="1470302" y="247257"/>
                      <a:pt x="1479033" y="257920"/>
                      <a:pt x="1490913" y="260997"/>
                    </a:cubicBezTo>
                    <a:lnTo>
                      <a:pt x="1490913" y="663550"/>
                    </a:lnTo>
                    <a:lnTo>
                      <a:pt x="1144109" y="863789"/>
                    </a:lnTo>
                    <a:cubicBezTo>
                      <a:pt x="1139171" y="859137"/>
                      <a:pt x="1132516" y="856203"/>
                      <a:pt x="1125216" y="856203"/>
                    </a:cubicBezTo>
                    <a:cubicBezTo>
                      <a:pt x="1117916" y="856203"/>
                      <a:pt x="1111261" y="859137"/>
                      <a:pt x="1106323" y="863789"/>
                    </a:cubicBezTo>
                    <a:lnTo>
                      <a:pt x="779056" y="674858"/>
                    </a:lnTo>
                    <a:cubicBezTo>
                      <a:pt x="779700" y="672568"/>
                      <a:pt x="780130" y="670134"/>
                      <a:pt x="780130" y="667630"/>
                    </a:cubicBezTo>
                    <a:cubicBezTo>
                      <a:pt x="780130" y="652386"/>
                      <a:pt x="767749" y="640077"/>
                      <a:pt x="752577" y="640077"/>
                    </a:cubicBezTo>
                    <a:cubicBezTo>
                      <a:pt x="737405" y="640077"/>
                      <a:pt x="725025" y="652458"/>
                      <a:pt x="725025" y="667630"/>
                    </a:cubicBezTo>
                    <a:cubicBezTo>
                      <a:pt x="725025" y="670134"/>
                      <a:pt x="725454" y="672496"/>
                      <a:pt x="726098" y="674858"/>
                    </a:cubicBezTo>
                    <a:lnTo>
                      <a:pt x="372925" y="878746"/>
                    </a:lnTo>
                    <a:lnTo>
                      <a:pt x="372925" y="1294825"/>
                    </a:lnTo>
                    <a:cubicBezTo>
                      <a:pt x="365625" y="1297616"/>
                      <a:pt x="360401" y="1304701"/>
                      <a:pt x="360401" y="1313002"/>
                    </a:cubicBezTo>
                    <a:cubicBezTo>
                      <a:pt x="360401" y="1314004"/>
                      <a:pt x="360544" y="1315006"/>
                      <a:pt x="360687" y="1316008"/>
                    </a:cubicBezTo>
                    <a:lnTo>
                      <a:pt x="0" y="1524191"/>
                    </a:lnTo>
                    <a:lnTo>
                      <a:pt x="0" y="1962669"/>
                    </a:lnTo>
                    <a:lnTo>
                      <a:pt x="372710" y="2177865"/>
                    </a:lnTo>
                    <a:lnTo>
                      <a:pt x="372710" y="2577770"/>
                    </a:lnTo>
                    <a:cubicBezTo>
                      <a:pt x="360902" y="2580919"/>
                      <a:pt x="352100" y="2591582"/>
                      <a:pt x="352100" y="2604321"/>
                    </a:cubicBezTo>
                    <a:cubicBezTo>
                      <a:pt x="352100" y="2619564"/>
                      <a:pt x="364480" y="2631873"/>
                      <a:pt x="379652" y="2631873"/>
                    </a:cubicBezTo>
                    <a:cubicBezTo>
                      <a:pt x="386093" y="2631873"/>
                      <a:pt x="391961" y="2629583"/>
                      <a:pt x="396685" y="2625862"/>
                    </a:cubicBezTo>
                    <a:lnTo>
                      <a:pt x="752362" y="2831182"/>
                    </a:lnTo>
                    <a:lnTo>
                      <a:pt x="1108040" y="2625862"/>
                    </a:lnTo>
                    <a:cubicBezTo>
                      <a:pt x="1112764" y="2629583"/>
                      <a:pt x="1118632" y="2631873"/>
                      <a:pt x="1125073" y="2631873"/>
                    </a:cubicBezTo>
                    <a:cubicBezTo>
                      <a:pt x="1140316" y="2631873"/>
                      <a:pt x="1152625" y="2619493"/>
                      <a:pt x="1152625" y="2604321"/>
                    </a:cubicBezTo>
                    <a:cubicBezTo>
                      <a:pt x="1152625" y="2591511"/>
                      <a:pt x="1143894" y="2580847"/>
                      <a:pt x="1132015" y="2577770"/>
                    </a:cubicBezTo>
                    <a:lnTo>
                      <a:pt x="1132015" y="2200337"/>
                    </a:lnTo>
                    <a:cubicBezTo>
                      <a:pt x="1143823" y="2197188"/>
                      <a:pt x="1152625" y="2186525"/>
                      <a:pt x="1152625" y="2173786"/>
                    </a:cubicBezTo>
                    <a:cubicBezTo>
                      <a:pt x="1152625" y="2171281"/>
                      <a:pt x="1152196" y="2168919"/>
                      <a:pt x="1151552" y="2166558"/>
                    </a:cubicBezTo>
                    <a:lnTo>
                      <a:pt x="1484615" y="1974263"/>
                    </a:lnTo>
                    <a:cubicBezTo>
                      <a:pt x="1487907" y="1977841"/>
                      <a:pt x="1492559" y="1980203"/>
                      <a:pt x="1497783" y="1980203"/>
                    </a:cubicBezTo>
                    <a:cubicBezTo>
                      <a:pt x="1503007" y="1980203"/>
                      <a:pt x="1507659" y="1977912"/>
                      <a:pt x="1510951" y="1974263"/>
                    </a:cubicBezTo>
                    <a:lnTo>
                      <a:pt x="1843943" y="2166558"/>
                    </a:lnTo>
                    <a:cubicBezTo>
                      <a:pt x="1843299" y="2168848"/>
                      <a:pt x="1842869" y="2171281"/>
                      <a:pt x="1842869" y="2173786"/>
                    </a:cubicBezTo>
                    <a:cubicBezTo>
                      <a:pt x="1842869" y="2186596"/>
                      <a:pt x="1851600" y="2197259"/>
                      <a:pt x="1863480" y="2200337"/>
                    </a:cubicBezTo>
                    <a:lnTo>
                      <a:pt x="1863480" y="2587932"/>
                    </a:lnTo>
                    <a:cubicBezTo>
                      <a:pt x="1857111" y="2590652"/>
                      <a:pt x="1852674" y="2596949"/>
                      <a:pt x="1852674" y="2604321"/>
                    </a:cubicBezTo>
                    <a:cubicBezTo>
                      <a:pt x="1852674" y="2614125"/>
                      <a:pt x="1860617" y="2622140"/>
                      <a:pt x="1870493" y="2622140"/>
                    </a:cubicBezTo>
                    <a:cubicBezTo>
                      <a:pt x="1874573" y="2622140"/>
                      <a:pt x="1878294" y="2620709"/>
                      <a:pt x="1881228" y="2618419"/>
                    </a:cubicBezTo>
                    <a:lnTo>
                      <a:pt x="2243204" y="2827389"/>
                    </a:lnTo>
                    <a:lnTo>
                      <a:pt x="2596162" y="2623572"/>
                    </a:lnTo>
                    <a:cubicBezTo>
                      <a:pt x="2601172" y="2628724"/>
                      <a:pt x="2608113" y="2631873"/>
                      <a:pt x="2615842" y="2631873"/>
                    </a:cubicBezTo>
                    <a:cubicBezTo>
                      <a:pt x="2623572" y="2631873"/>
                      <a:pt x="2630513" y="2628653"/>
                      <a:pt x="2635523" y="2623572"/>
                    </a:cubicBezTo>
                    <a:lnTo>
                      <a:pt x="2970948" y="2817227"/>
                    </a:lnTo>
                    <a:cubicBezTo>
                      <a:pt x="2970876" y="2817942"/>
                      <a:pt x="2970733" y="2818586"/>
                      <a:pt x="2970733" y="2819302"/>
                    </a:cubicBezTo>
                    <a:cubicBezTo>
                      <a:pt x="2970733" y="2829106"/>
                      <a:pt x="2978677" y="2837122"/>
                      <a:pt x="2988553" y="2837122"/>
                    </a:cubicBezTo>
                    <a:cubicBezTo>
                      <a:pt x="2998429" y="2837122"/>
                      <a:pt x="3006372" y="2829178"/>
                      <a:pt x="3006372" y="2819302"/>
                    </a:cubicBezTo>
                    <a:cubicBezTo>
                      <a:pt x="3006372" y="2818586"/>
                      <a:pt x="3006229" y="2817942"/>
                      <a:pt x="3006158" y="2817227"/>
                    </a:cubicBezTo>
                    <a:lnTo>
                      <a:pt x="3334283" y="2627794"/>
                    </a:lnTo>
                    <a:cubicBezTo>
                      <a:pt x="3336931" y="2640318"/>
                      <a:pt x="3347952" y="2649693"/>
                      <a:pt x="3361263" y="2649693"/>
                    </a:cubicBezTo>
                    <a:cubicBezTo>
                      <a:pt x="3376506" y="2649693"/>
                      <a:pt x="3388816" y="2637312"/>
                      <a:pt x="3388816" y="2622140"/>
                    </a:cubicBezTo>
                    <a:cubicBezTo>
                      <a:pt x="3388816" y="2609330"/>
                      <a:pt x="3380085" y="2598667"/>
                      <a:pt x="3368205" y="2595590"/>
                    </a:cubicBezTo>
                    <a:lnTo>
                      <a:pt x="3368205" y="2177865"/>
                    </a:lnTo>
                    <a:lnTo>
                      <a:pt x="3714365" y="1977984"/>
                    </a:lnTo>
                    <a:cubicBezTo>
                      <a:pt x="3719374" y="1982994"/>
                      <a:pt x="3726316" y="1986143"/>
                      <a:pt x="3733973" y="1986143"/>
                    </a:cubicBezTo>
                    <a:cubicBezTo>
                      <a:pt x="3741631" y="1986143"/>
                      <a:pt x="3748573" y="1982994"/>
                      <a:pt x="3753582" y="1977984"/>
                    </a:cubicBezTo>
                    <a:lnTo>
                      <a:pt x="4089150" y="2171711"/>
                    </a:lnTo>
                    <a:cubicBezTo>
                      <a:pt x="4089079" y="2172426"/>
                      <a:pt x="4088935" y="2173070"/>
                      <a:pt x="4088935" y="2173786"/>
                    </a:cubicBezTo>
                    <a:cubicBezTo>
                      <a:pt x="4088935" y="2183590"/>
                      <a:pt x="4096879" y="2191606"/>
                      <a:pt x="4106755" y="2191606"/>
                    </a:cubicBezTo>
                    <a:cubicBezTo>
                      <a:pt x="4116631" y="2191606"/>
                      <a:pt x="4124575" y="2183662"/>
                      <a:pt x="4124575" y="2173786"/>
                    </a:cubicBezTo>
                    <a:cubicBezTo>
                      <a:pt x="4124575" y="2173070"/>
                      <a:pt x="4124432" y="2172426"/>
                      <a:pt x="4124360" y="2171711"/>
                    </a:cubicBezTo>
                    <a:lnTo>
                      <a:pt x="4486479" y="1962598"/>
                    </a:lnTo>
                    <a:lnTo>
                      <a:pt x="4486479" y="1524119"/>
                    </a:lnTo>
                    <a:lnTo>
                      <a:pt x="4133306" y="1320159"/>
                    </a:lnTo>
                    <a:cubicBezTo>
                      <a:pt x="4133950" y="1317869"/>
                      <a:pt x="4134379" y="1315436"/>
                      <a:pt x="4134379" y="1312931"/>
                    </a:cubicBezTo>
                    <a:cubicBezTo>
                      <a:pt x="4134379" y="1300121"/>
                      <a:pt x="4125648" y="1289458"/>
                      <a:pt x="4113769" y="1286380"/>
                    </a:cubicBezTo>
                    <a:lnTo>
                      <a:pt x="4113769" y="894920"/>
                    </a:lnTo>
                    <a:cubicBezTo>
                      <a:pt x="4120138" y="892200"/>
                      <a:pt x="4124575" y="885903"/>
                      <a:pt x="4124575" y="878532"/>
                    </a:cubicBezTo>
                    <a:cubicBezTo>
                      <a:pt x="4124575" y="877816"/>
                      <a:pt x="4124432" y="877172"/>
                      <a:pt x="4124360" y="876456"/>
                    </a:cubicBezTo>
                    <a:lnTo>
                      <a:pt x="4486479" y="667343"/>
                    </a:lnTo>
                    <a:lnTo>
                      <a:pt x="4486479" y="229079"/>
                    </a:lnTo>
                    <a:close/>
                    <a:moveTo>
                      <a:pt x="1152697" y="883899"/>
                    </a:moveTo>
                    <a:cubicBezTo>
                      <a:pt x="1152697" y="881108"/>
                      <a:pt x="1152124" y="878388"/>
                      <a:pt x="1151337" y="875812"/>
                    </a:cubicBezTo>
                    <a:lnTo>
                      <a:pt x="1497783" y="675788"/>
                    </a:lnTo>
                    <a:lnTo>
                      <a:pt x="1843227" y="875240"/>
                    </a:lnTo>
                    <a:cubicBezTo>
                      <a:pt x="1843084" y="876385"/>
                      <a:pt x="1842869" y="877530"/>
                      <a:pt x="1842869" y="878675"/>
                    </a:cubicBezTo>
                    <a:cubicBezTo>
                      <a:pt x="1842869" y="891485"/>
                      <a:pt x="1851600" y="902148"/>
                      <a:pt x="1863480" y="905225"/>
                    </a:cubicBezTo>
                    <a:lnTo>
                      <a:pt x="1863480" y="1296686"/>
                    </a:lnTo>
                    <a:cubicBezTo>
                      <a:pt x="1857111" y="1299405"/>
                      <a:pt x="1852674" y="1305703"/>
                      <a:pt x="1852674" y="1313074"/>
                    </a:cubicBezTo>
                    <a:cubicBezTo>
                      <a:pt x="1852674" y="1313790"/>
                      <a:pt x="1852817" y="1314434"/>
                      <a:pt x="1852888" y="1315149"/>
                    </a:cubicBezTo>
                    <a:lnTo>
                      <a:pt x="1517249" y="1508947"/>
                    </a:lnTo>
                    <a:cubicBezTo>
                      <a:pt x="1512239" y="1503938"/>
                      <a:pt x="1505369" y="1500860"/>
                      <a:pt x="1497783" y="1500860"/>
                    </a:cubicBezTo>
                    <a:cubicBezTo>
                      <a:pt x="1490197" y="1500860"/>
                      <a:pt x="1483255" y="1503938"/>
                      <a:pt x="1478317" y="1508947"/>
                    </a:cubicBezTo>
                    <a:lnTo>
                      <a:pt x="1143680" y="1315722"/>
                    </a:lnTo>
                    <a:cubicBezTo>
                      <a:pt x="1143823" y="1314863"/>
                      <a:pt x="1143966" y="1314004"/>
                      <a:pt x="1143966" y="1313074"/>
                    </a:cubicBezTo>
                    <a:cubicBezTo>
                      <a:pt x="1143966" y="1305130"/>
                      <a:pt x="1139099" y="1298403"/>
                      <a:pt x="1132158" y="1295612"/>
                    </a:cubicBezTo>
                    <a:lnTo>
                      <a:pt x="1132158" y="910449"/>
                    </a:lnTo>
                    <a:cubicBezTo>
                      <a:pt x="1143966" y="907301"/>
                      <a:pt x="1152768" y="896637"/>
                      <a:pt x="1152768" y="883899"/>
                    </a:cubicBezTo>
                    <a:close/>
                    <a:moveTo>
                      <a:pt x="3333782" y="1313074"/>
                    </a:moveTo>
                    <a:cubicBezTo>
                      <a:pt x="3333782" y="1314362"/>
                      <a:pt x="3333997" y="1315650"/>
                      <a:pt x="3334140" y="1316867"/>
                    </a:cubicBezTo>
                    <a:lnTo>
                      <a:pt x="3008233" y="1505011"/>
                    </a:lnTo>
                    <a:cubicBezTo>
                      <a:pt x="3003224" y="1499930"/>
                      <a:pt x="2996282" y="1496853"/>
                      <a:pt x="2988624" y="1496853"/>
                    </a:cubicBezTo>
                    <a:cubicBezTo>
                      <a:pt x="2980967" y="1496853"/>
                      <a:pt x="2974025" y="1500002"/>
                      <a:pt x="2969016" y="1505011"/>
                    </a:cubicBezTo>
                    <a:lnTo>
                      <a:pt x="2633519" y="1311285"/>
                    </a:lnTo>
                    <a:cubicBezTo>
                      <a:pt x="2632875" y="1304701"/>
                      <a:pt x="2628724" y="1299119"/>
                      <a:pt x="2622927" y="1296614"/>
                    </a:cubicBezTo>
                    <a:lnTo>
                      <a:pt x="2622927" y="905154"/>
                    </a:lnTo>
                    <a:cubicBezTo>
                      <a:pt x="2634736" y="902005"/>
                      <a:pt x="2643467" y="891342"/>
                      <a:pt x="2643467" y="878603"/>
                    </a:cubicBezTo>
                    <a:cubicBezTo>
                      <a:pt x="2643467" y="876170"/>
                      <a:pt x="2643037" y="873880"/>
                      <a:pt x="2642465" y="871590"/>
                    </a:cubicBezTo>
                    <a:lnTo>
                      <a:pt x="2988624" y="671780"/>
                    </a:lnTo>
                    <a:lnTo>
                      <a:pt x="3343730" y="876814"/>
                    </a:lnTo>
                    <a:cubicBezTo>
                      <a:pt x="3343730" y="877458"/>
                      <a:pt x="3343515" y="878031"/>
                      <a:pt x="3343515" y="878675"/>
                    </a:cubicBezTo>
                    <a:cubicBezTo>
                      <a:pt x="3343515" y="886046"/>
                      <a:pt x="3347952" y="892344"/>
                      <a:pt x="3354321" y="895063"/>
                    </a:cubicBezTo>
                    <a:lnTo>
                      <a:pt x="3354321" y="1286523"/>
                    </a:lnTo>
                    <a:cubicBezTo>
                      <a:pt x="3342513" y="1289601"/>
                      <a:pt x="3333710" y="1300335"/>
                      <a:pt x="3333710" y="1313074"/>
                    </a:cubicBezTo>
                    <a:close/>
                    <a:moveTo>
                      <a:pt x="2971091" y="1960665"/>
                    </a:moveTo>
                    <a:lnTo>
                      <a:pt x="2626577" y="2159616"/>
                    </a:lnTo>
                    <a:cubicBezTo>
                      <a:pt x="2623643" y="2157398"/>
                      <a:pt x="2619993" y="2156038"/>
                      <a:pt x="2615986" y="2156038"/>
                    </a:cubicBezTo>
                    <a:cubicBezTo>
                      <a:pt x="2611978" y="2156038"/>
                      <a:pt x="2608400" y="2157398"/>
                      <a:pt x="2605394" y="2159616"/>
                    </a:cubicBezTo>
                    <a:lnTo>
                      <a:pt x="2260880" y="1960737"/>
                    </a:lnTo>
                    <a:cubicBezTo>
                      <a:pt x="2260952" y="1960021"/>
                      <a:pt x="2261095" y="1959377"/>
                      <a:pt x="2261095" y="1958662"/>
                    </a:cubicBezTo>
                    <a:cubicBezTo>
                      <a:pt x="2261095" y="1951290"/>
                      <a:pt x="2256658" y="1944993"/>
                      <a:pt x="2250289" y="1942273"/>
                    </a:cubicBezTo>
                    <a:lnTo>
                      <a:pt x="2250289" y="1551099"/>
                    </a:lnTo>
                    <a:cubicBezTo>
                      <a:pt x="2262097" y="1547950"/>
                      <a:pt x="2270828" y="1537287"/>
                      <a:pt x="2270828" y="1524548"/>
                    </a:cubicBezTo>
                    <a:cubicBezTo>
                      <a:pt x="2270828" y="1523260"/>
                      <a:pt x="2270613" y="1521972"/>
                      <a:pt x="2270470" y="1520756"/>
                    </a:cubicBezTo>
                    <a:lnTo>
                      <a:pt x="2605394" y="1327387"/>
                    </a:lnTo>
                    <a:cubicBezTo>
                      <a:pt x="2608400" y="1329606"/>
                      <a:pt x="2611978" y="1330965"/>
                      <a:pt x="2615986" y="1330965"/>
                    </a:cubicBezTo>
                    <a:cubicBezTo>
                      <a:pt x="2619993" y="1330965"/>
                      <a:pt x="2623643" y="1329606"/>
                      <a:pt x="2626577" y="1327387"/>
                    </a:cubicBezTo>
                    <a:lnTo>
                      <a:pt x="2961501" y="1520756"/>
                    </a:lnTo>
                    <a:cubicBezTo>
                      <a:pt x="2961358" y="1522044"/>
                      <a:pt x="2961143" y="1523260"/>
                      <a:pt x="2961143" y="1524548"/>
                    </a:cubicBezTo>
                    <a:cubicBezTo>
                      <a:pt x="2961143" y="1537359"/>
                      <a:pt x="2969874" y="1548022"/>
                      <a:pt x="2981683" y="1551099"/>
                    </a:cubicBezTo>
                    <a:lnTo>
                      <a:pt x="2981683" y="1942273"/>
                    </a:lnTo>
                    <a:cubicBezTo>
                      <a:pt x="2975313" y="1944993"/>
                      <a:pt x="2970876" y="1951290"/>
                      <a:pt x="2970876" y="1958662"/>
                    </a:cubicBezTo>
                    <a:cubicBezTo>
                      <a:pt x="2970876" y="1959377"/>
                      <a:pt x="2971019" y="1960021"/>
                      <a:pt x="2971091" y="1960737"/>
                    </a:cubicBezTo>
                    <a:close/>
                    <a:moveTo>
                      <a:pt x="1888170" y="1311356"/>
                    </a:moveTo>
                    <a:cubicBezTo>
                      <a:pt x="1887526" y="1304772"/>
                      <a:pt x="1883375" y="1299262"/>
                      <a:pt x="1877578" y="1296757"/>
                    </a:cubicBezTo>
                    <a:lnTo>
                      <a:pt x="1877578" y="905297"/>
                    </a:lnTo>
                    <a:cubicBezTo>
                      <a:pt x="1889387" y="902148"/>
                      <a:pt x="1898118" y="891485"/>
                      <a:pt x="1898118" y="878746"/>
                    </a:cubicBezTo>
                    <a:cubicBezTo>
                      <a:pt x="1898118" y="876313"/>
                      <a:pt x="1897688" y="874023"/>
                      <a:pt x="1897116" y="871733"/>
                    </a:cubicBezTo>
                    <a:lnTo>
                      <a:pt x="2229964" y="679509"/>
                    </a:lnTo>
                    <a:cubicBezTo>
                      <a:pt x="2233256" y="683159"/>
                      <a:pt x="2237908" y="685521"/>
                      <a:pt x="2243204" y="685521"/>
                    </a:cubicBezTo>
                    <a:cubicBezTo>
                      <a:pt x="2248500" y="685521"/>
                      <a:pt x="2253223" y="683159"/>
                      <a:pt x="2256443" y="679509"/>
                    </a:cubicBezTo>
                    <a:lnTo>
                      <a:pt x="2589292" y="871661"/>
                    </a:lnTo>
                    <a:cubicBezTo>
                      <a:pt x="2588719" y="873880"/>
                      <a:pt x="2588290" y="876241"/>
                      <a:pt x="2588290" y="878675"/>
                    </a:cubicBezTo>
                    <a:cubicBezTo>
                      <a:pt x="2588290" y="891485"/>
                      <a:pt x="2597021" y="902148"/>
                      <a:pt x="2608901" y="905225"/>
                    </a:cubicBezTo>
                    <a:lnTo>
                      <a:pt x="2608901" y="1296686"/>
                    </a:lnTo>
                    <a:cubicBezTo>
                      <a:pt x="2603032" y="1299190"/>
                      <a:pt x="2598953" y="1304772"/>
                      <a:pt x="2598309" y="1311356"/>
                    </a:cubicBezTo>
                    <a:lnTo>
                      <a:pt x="2262813" y="1505083"/>
                    </a:lnTo>
                    <a:cubicBezTo>
                      <a:pt x="2257803" y="1500002"/>
                      <a:pt x="2250861" y="1496924"/>
                      <a:pt x="2243204" y="1496924"/>
                    </a:cubicBezTo>
                    <a:cubicBezTo>
                      <a:pt x="2235546" y="1496924"/>
                      <a:pt x="2228605" y="1500073"/>
                      <a:pt x="2223595" y="1505083"/>
                    </a:cubicBezTo>
                    <a:lnTo>
                      <a:pt x="1888098" y="1311356"/>
                    </a:lnTo>
                    <a:close/>
                    <a:moveTo>
                      <a:pt x="4079203" y="1313074"/>
                    </a:moveTo>
                    <a:cubicBezTo>
                      <a:pt x="4079203" y="1314362"/>
                      <a:pt x="4079418" y="1315650"/>
                      <a:pt x="4079560" y="1316867"/>
                    </a:cubicBezTo>
                    <a:lnTo>
                      <a:pt x="3744637" y="1510235"/>
                    </a:lnTo>
                    <a:cubicBezTo>
                      <a:pt x="3741703" y="1508017"/>
                      <a:pt x="3738053" y="1506657"/>
                      <a:pt x="3734045" y="1506657"/>
                    </a:cubicBezTo>
                    <a:cubicBezTo>
                      <a:pt x="3730037" y="1506657"/>
                      <a:pt x="3726388" y="1508017"/>
                      <a:pt x="3723453" y="1510235"/>
                    </a:cubicBezTo>
                    <a:lnTo>
                      <a:pt x="3388529" y="1316867"/>
                    </a:lnTo>
                    <a:cubicBezTo>
                      <a:pt x="3388673" y="1315579"/>
                      <a:pt x="3388887" y="1314362"/>
                      <a:pt x="3388887" y="1313074"/>
                    </a:cubicBezTo>
                    <a:cubicBezTo>
                      <a:pt x="3388887" y="1300264"/>
                      <a:pt x="3380156" y="1289601"/>
                      <a:pt x="3368348" y="1286523"/>
                    </a:cubicBezTo>
                    <a:lnTo>
                      <a:pt x="3368348" y="895063"/>
                    </a:lnTo>
                    <a:cubicBezTo>
                      <a:pt x="3374717" y="892344"/>
                      <a:pt x="3379154" y="886046"/>
                      <a:pt x="3379154" y="878746"/>
                    </a:cubicBezTo>
                    <a:cubicBezTo>
                      <a:pt x="3379154" y="878102"/>
                      <a:pt x="3379011" y="877530"/>
                      <a:pt x="3378940" y="876886"/>
                    </a:cubicBezTo>
                    <a:lnTo>
                      <a:pt x="3714436" y="683159"/>
                    </a:lnTo>
                    <a:cubicBezTo>
                      <a:pt x="3719446" y="688240"/>
                      <a:pt x="3726388" y="691318"/>
                      <a:pt x="3734045" y="691318"/>
                    </a:cubicBezTo>
                    <a:cubicBezTo>
                      <a:pt x="3741703" y="691318"/>
                      <a:pt x="3748644" y="688169"/>
                      <a:pt x="3753654" y="683159"/>
                    </a:cubicBezTo>
                    <a:lnTo>
                      <a:pt x="4089150" y="876886"/>
                    </a:lnTo>
                    <a:cubicBezTo>
                      <a:pt x="4089150" y="877530"/>
                      <a:pt x="4088935" y="878102"/>
                      <a:pt x="4088935" y="878746"/>
                    </a:cubicBezTo>
                    <a:cubicBezTo>
                      <a:pt x="4088935" y="886117"/>
                      <a:pt x="4093372" y="892415"/>
                      <a:pt x="4099742" y="895135"/>
                    </a:cubicBezTo>
                    <a:lnTo>
                      <a:pt x="4099742" y="1286595"/>
                    </a:lnTo>
                    <a:cubicBezTo>
                      <a:pt x="4087933" y="1289744"/>
                      <a:pt x="4079131" y="1300407"/>
                      <a:pt x="4079131" y="1313146"/>
                    </a:cubicBezTo>
                    <a:close/>
                    <a:moveTo>
                      <a:pt x="3350743" y="32133"/>
                    </a:moveTo>
                    <a:cubicBezTo>
                      <a:pt x="3353677" y="34351"/>
                      <a:pt x="3357327" y="35711"/>
                      <a:pt x="3361335" y="35711"/>
                    </a:cubicBezTo>
                    <a:cubicBezTo>
                      <a:pt x="3365342" y="35711"/>
                      <a:pt x="3368992" y="34351"/>
                      <a:pt x="3371926" y="32133"/>
                    </a:cubicBezTo>
                    <a:lnTo>
                      <a:pt x="3708496" y="226432"/>
                    </a:lnTo>
                    <a:cubicBezTo>
                      <a:pt x="3707208" y="229580"/>
                      <a:pt x="3706492" y="233087"/>
                      <a:pt x="3706492" y="236665"/>
                    </a:cubicBezTo>
                    <a:cubicBezTo>
                      <a:pt x="3706492" y="249475"/>
                      <a:pt x="3715223" y="260139"/>
                      <a:pt x="3727103" y="263216"/>
                    </a:cubicBezTo>
                    <a:lnTo>
                      <a:pt x="3727103" y="637071"/>
                    </a:lnTo>
                    <a:cubicBezTo>
                      <a:pt x="3715295" y="640220"/>
                      <a:pt x="3706492" y="650883"/>
                      <a:pt x="3706492" y="663622"/>
                    </a:cubicBezTo>
                    <a:cubicBezTo>
                      <a:pt x="3706492" y="666055"/>
                      <a:pt x="3706922" y="668345"/>
                      <a:pt x="3707494" y="670635"/>
                    </a:cubicBezTo>
                    <a:lnTo>
                      <a:pt x="3371926" y="864362"/>
                    </a:lnTo>
                    <a:cubicBezTo>
                      <a:pt x="3368992" y="862143"/>
                      <a:pt x="3365342" y="860783"/>
                      <a:pt x="3361335" y="860783"/>
                    </a:cubicBezTo>
                    <a:cubicBezTo>
                      <a:pt x="3357327" y="860783"/>
                      <a:pt x="3353677" y="862143"/>
                      <a:pt x="3350743" y="864362"/>
                    </a:cubicBezTo>
                    <a:lnTo>
                      <a:pt x="2995638" y="659328"/>
                    </a:lnTo>
                    <a:lnTo>
                      <a:pt x="2995638" y="254413"/>
                    </a:lnTo>
                    <a:cubicBezTo>
                      <a:pt x="3007446" y="251265"/>
                      <a:pt x="3016177" y="240601"/>
                      <a:pt x="3016177" y="227863"/>
                    </a:cubicBezTo>
                    <a:cubicBezTo>
                      <a:pt x="3016177" y="227004"/>
                      <a:pt x="3016034" y="226217"/>
                      <a:pt x="3015891" y="225358"/>
                    </a:cubicBezTo>
                    <a:lnTo>
                      <a:pt x="3350672" y="32061"/>
                    </a:lnTo>
                    <a:close/>
                    <a:moveTo>
                      <a:pt x="2605322" y="32133"/>
                    </a:moveTo>
                    <a:cubicBezTo>
                      <a:pt x="2608257" y="34351"/>
                      <a:pt x="2611906" y="35711"/>
                      <a:pt x="2615914" y="35711"/>
                    </a:cubicBezTo>
                    <a:cubicBezTo>
                      <a:pt x="2619922" y="35711"/>
                      <a:pt x="2623572" y="34351"/>
                      <a:pt x="2626506" y="32133"/>
                    </a:cubicBezTo>
                    <a:lnTo>
                      <a:pt x="2961287" y="225430"/>
                    </a:lnTo>
                    <a:cubicBezTo>
                      <a:pt x="2961215" y="226288"/>
                      <a:pt x="2961000" y="227076"/>
                      <a:pt x="2961000" y="227934"/>
                    </a:cubicBezTo>
                    <a:cubicBezTo>
                      <a:pt x="2961000" y="240745"/>
                      <a:pt x="2969731" y="251408"/>
                      <a:pt x="2981611" y="254485"/>
                    </a:cubicBezTo>
                    <a:lnTo>
                      <a:pt x="2981611" y="659400"/>
                    </a:lnTo>
                    <a:lnTo>
                      <a:pt x="2635523" y="859209"/>
                    </a:lnTo>
                    <a:cubicBezTo>
                      <a:pt x="2630513" y="854128"/>
                      <a:pt x="2623572" y="851051"/>
                      <a:pt x="2615914" y="851051"/>
                    </a:cubicBezTo>
                    <a:cubicBezTo>
                      <a:pt x="2608257" y="851051"/>
                      <a:pt x="2601315" y="854199"/>
                      <a:pt x="2596305" y="859209"/>
                    </a:cubicBezTo>
                    <a:lnTo>
                      <a:pt x="2260737" y="665483"/>
                    </a:lnTo>
                    <a:cubicBezTo>
                      <a:pt x="2259950" y="659113"/>
                      <a:pt x="2255871" y="653746"/>
                      <a:pt x="2250146" y="651313"/>
                    </a:cubicBezTo>
                    <a:lnTo>
                      <a:pt x="2250146" y="254485"/>
                    </a:lnTo>
                    <a:cubicBezTo>
                      <a:pt x="2261954" y="251336"/>
                      <a:pt x="2270756" y="240673"/>
                      <a:pt x="2270756" y="227934"/>
                    </a:cubicBezTo>
                    <a:cubicBezTo>
                      <a:pt x="2270756" y="227076"/>
                      <a:pt x="2270613" y="226288"/>
                      <a:pt x="2270470" y="225430"/>
                    </a:cubicBezTo>
                    <a:lnTo>
                      <a:pt x="2605251" y="32133"/>
                    </a:lnTo>
                    <a:close/>
                    <a:moveTo>
                      <a:pt x="2236190" y="254485"/>
                    </a:moveTo>
                    <a:lnTo>
                      <a:pt x="2236190" y="651313"/>
                    </a:lnTo>
                    <a:cubicBezTo>
                      <a:pt x="2230465" y="653746"/>
                      <a:pt x="2226386" y="659113"/>
                      <a:pt x="2225599" y="665554"/>
                    </a:cubicBezTo>
                    <a:lnTo>
                      <a:pt x="1890031" y="859281"/>
                    </a:lnTo>
                    <a:cubicBezTo>
                      <a:pt x="1885021" y="854199"/>
                      <a:pt x="1878079" y="851122"/>
                      <a:pt x="1870422" y="851122"/>
                    </a:cubicBezTo>
                    <a:cubicBezTo>
                      <a:pt x="1862764" y="851122"/>
                      <a:pt x="1855823" y="854271"/>
                      <a:pt x="1850813" y="859281"/>
                    </a:cubicBezTo>
                    <a:lnTo>
                      <a:pt x="1504725" y="659471"/>
                    </a:lnTo>
                    <a:lnTo>
                      <a:pt x="1504725" y="261141"/>
                    </a:lnTo>
                    <a:cubicBezTo>
                      <a:pt x="1516533" y="257992"/>
                      <a:pt x="1525336" y="247329"/>
                      <a:pt x="1525336" y="234590"/>
                    </a:cubicBezTo>
                    <a:cubicBezTo>
                      <a:pt x="1525336" y="231656"/>
                      <a:pt x="1524763" y="228865"/>
                      <a:pt x="1523904" y="226145"/>
                    </a:cubicBezTo>
                    <a:lnTo>
                      <a:pt x="1859902" y="32204"/>
                    </a:lnTo>
                    <a:cubicBezTo>
                      <a:pt x="1862836" y="34423"/>
                      <a:pt x="1866486" y="35782"/>
                      <a:pt x="1870493" y="35782"/>
                    </a:cubicBezTo>
                    <a:cubicBezTo>
                      <a:pt x="1874501" y="35782"/>
                      <a:pt x="1878151" y="34423"/>
                      <a:pt x="1881085" y="32204"/>
                    </a:cubicBezTo>
                    <a:lnTo>
                      <a:pt x="2215866" y="225501"/>
                    </a:lnTo>
                    <a:cubicBezTo>
                      <a:pt x="2215794" y="226360"/>
                      <a:pt x="2215580" y="227147"/>
                      <a:pt x="2215580" y="228006"/>
                    </a:cubicBezTo>
                    <a:cubicBezTo>
                      <a:pt x="2215580" y="240816"/>
                      <a:pt x="2224311" y="251479"/>
                      <a:pt x="2236119" y="254557"/>
                    </a:cubicBezTo>
                    <a:close/>
                    <a:moveTo>
                      <a:pt x="732754" y="687095"/>
                    </a:moveTo>
                    <a:cubicBezTo>
                      <a:pt x="737763" y="692176"/>
                      <a:pt x="744705" y="695254"/>
                      <a:pt x="752362" y="695254"/>
                    </a:cubicBezTo>
                    <a:cubicBezTo>
                      <a:pt x="760020" y="695254"/>
                      <a:pt x="766962" y="692105"/>
                      <a:pt x="771971" y="687095"/>
                    </a:cubicBezTo>
                    <a:lnTo>
                      <a:pt x="1098808" y="875812"/>
                    </a:lnTo>
                    <a:cubicBezTo>
                      <a:pt x="1098021" y="878388"/>
                      <a:pt x="1097449" y="881036"/>
                      <a:pt x="1097449" y="883899"/>
                    </a:cubicBezTo>
                    <a:cubicBezTo>
                      <a:pt x="1097449" y="896709"/>
                      <a:pt x="1106180" y="907372"/>
                      <a:pt x="1118059" y="910449"/>
                    </a:cubicBezTo>
                    <a:lnTo>
                      <a:pt x="1118059" y="1295612"/>
                    </a:lnTo>
                    <a:cubicBezTo>
                      <a:pt x="1111118" y="1298403"/>
                      <a:pt x="1106251" y="1305130"/>
                      <a:pt x="1106251" y="1313074"/>
                    </a:cubicBezTo>
                    <a:cubicBezTo>
                      <a:pt x="1106251" y="1314004"/>
                      <a:pt x="1106394" y="1314863"/>
                      <a:pt x="1106537" y="1315722"/>
                    </a:cubicBezTo>
                    <a:lnTo>
                      <a:pt x="771900" y="1508947"/>
                    </a:lnTo>
                    <a:cubicBezTo>
                      <a:pt x="766890" y="1503938"/>
                      <a:pt x="760020" y="1500860"/>
                      <a:pt x="752434" y="1500860"/>
                    </a:cubicBezTo>
                    <a:cubicBezTo>
                      <a:pt x="744848" y="1500860"/>
                      <a:pt x="737906" y="1503938"/>
                      <a:pt x="732968" y="1508947"/>
                    </a:cubicBezTo>
                    <a:lnTo>
                      <a:pt x="398975" y="1316080"/>
                    </a:lnTo>
                    <a:cubicBezTo>
                      <a:pt x="399118" y="1315078"/>
                      <a:pt x="399261" y="1314147"/>
                      <a:pt x="399261" y="1313074"/>
                    </a:cubicBezTo>
                    <a:cubicBezTo>
                      <a:pt x="399261" y="1304772"/>
                      <a:pt x="394037" y="1297759"/>
                      <a:pt x="386737" y="1294896"/>
                    </a:cubicBezTo>
                    <a:lnTo>
                      <a:pt x="386737" y="886905"/>
                    </a:lnTo>
                    <a:lnTo>
                      <a:pt x="732825" y="687095"/>
                    </a:lnTo>
                    <a:close/>
                    <a:moveTo>
                      <a:pt x="14027" y="1532277"/>
                    </a:moveTo>
                    <a:lnTo>
                      <a:pt x="367558" y="1328174"/>
                    </a:lnTo>
                    <a:cubicBezTo>
                      <a:pt x="370921" y="1330894"/>
                      <a:pt x="375072" y="1332540"/>
                      <a:pt x="379724" y="1332540"/>
                    </a:cubicBezTo>
                    <a:cubicBezTo>
                      <a:pt x="384375" y="1332540"/>
                      <a:pt x="388455" y="1330894"/>
                      <a:pt x="391747" y="1328246"/>
                    </a:cubicBezTo>
                    <a:lnTo>
                      <a:pt x="725883" y="1521185"/>
                    </a:lnTo>
                    <a:cubicBezTo>
                      <a:pt x="725239" y="1523475"/>
                      <a:pt x="724810" y="1525908"/>
                      <a:pt x="724810" y="1528413"/>
                    </a:cubicBezTo>
                    <a:cubicBezTo>
                      <a:pt x="724810" y="1541223"/>
                      <a:pt x="733541" y="1551886"/>
                      <a:pt x="745421" y="1554964"/>
                    </a:cubicBezTo>
                    <a:lnTo>
                      <a:pt x="745421" y="1944849"/>
                    </a:lnTo>
                    <a:cubicBezTo>
                      <a:pt x="738765" y="1947497"/>
                      <a:pt x="734042" y="1953795"/>
                      <a:pt x="733612" y="1961310"/>
                    </a:cubicBezTo>
                    <a:lnTo>
                      <a:pt x="379724" y="2165627"/>
                    </a:lnTo>
                    <a:lnTo>
                      <a:pt x="14027" y="1954582"/>
                    </a:lnTo>
                    <a:lnTo>
                      <a:pt x="14027" y="1532277"/>
                    </a:lnTo>
                    <a:close/>
                    <a:moveTo>
                      <a:pt x="405272" y="2614626"/>
                    </a:moveTo>
                    <a:cubicBezTo>
                      <a:pt x="406561" y="2611477"/>
                      <a:pt x="407276" y="2607970"/>
                      <a:pt x="407276" y="2604321"/>
                    </a:cubicBezTo>
                    <a:cubicBezTo>
                      <a:pt x="407276" y="2591511"/>
                      <a:pt x="398545" y="2580847"/>
                      <a:pt x="386665" y="2577770"/>
                    </a:cubicBezTo>
                    <a:lnTo>
                      <a:pt x="386665" y="2181658"/>
                    </a:lnTo>
                    <a:lnTo>
                      <a:pt x="740769" y="1977197"/>
                    </a:lnTo>
                    <a:cubicBezTo>
                      <a:pt x="743989" y="1979702"/>
                      <a:pt x="747997" y="1981276"/>
                      <a:pt x="752362" y="1981276"/>
                    </a:cubicBezTo>
                    <a:cubicBezTo>
                      <a:pt x="756728" y="1981276"/>
                      <a:pt x="760736" y="1979702"/>
                      <a:pt x="763956" y="1977197"/>
                    </a:cubicBezTo>
                    <a:lnTo>
                      <a:pt x="1097878" y="2169993"/>
                    </a:lnTo>
                    <a:cubicBezTo>
                      <a:pt x="1097735" y="2171281"/>
                      <a:pt x="1097520" y="2172498"/>
                      <a:pt x="1097520" y="2173786"/>
                    </a:cubicBezTo>
                    <a:cubicBezTo>
                      <a:pt x="1097520" y="2186596"/>
                      <a:pt x="1106251" y="2197259"/>
                      <a:pt x="1118131" y="2200337"/>
                    </a:cubicBezTo>
                    <a:lnTo>
                      <a:pt x="1118131" y="2577770"/>
                    </a:lnTo>
                    <a:cubicBezTo>
                      <a:pt x="1106323" y="2580919"/>
                      <a:pt x="1097520" y="2591582"/>
                      <a:pt x="1097520" y="2604321"/>
                    </a:cubicBezTo>
                    <a:cubicBezTo>
                      <a:pt x="1097520" y="2607970"/>
                      <a:pt x="1098236" y="2611406"/>
                      <a:pt x="1099524" y="2614626"/>
                    </a:cubicBezTo>
                    <a:lnTo>
                      <a:pt x="752362" y="2815080"/>
                    </a:lnTo>
                    <a:lnTo>
                      <a:pt x="405201" y="2614626"/>
                    </a:lnTo>
                    <a:close/>
                    <a:moveTo>
                      <a:pt x="1125144" y="2146233"/>
                    </a:moveTo>
                    <a:cubicBezTo>
                      <a:pt x="1117487" y="2146233"/>
                      <a:pt x="1110545" y="2149382"/>
                      <a:pt x="1105536" y="2154392"/>
                    </a:cubicBezTo>
                    <a:lnTo>
                      <a:pt x="771184" y="1961381"/>
                    </a:lnTo>
                    <a:cubicBezTo>
                      <a:pt x="770755" y="1953867"/>
                      <a:pt x="766031" y="1947569"/>
                      <a:pt x="759376" y="1944921"/>
                    </a:cubicBezTo>
                    <a:lnTo>
                      <a:pt x="759376" y="1555035"/>
                    </a:lnTo>
                    <a:cubicBezTo>
                      <a:pt x="771184" y="1551886"/>
                      <a:pt x="779986" y="1541223"/>
                      <a:pt x="779986" y="1528485"/>
                    </a:cubicBezTo>
                    <a:cubicBezTo>
                      <a:pt x="779986" y="1525980"/>
                      <a:pt x="779557" y="1523618"/>
                      <a:pt x="778913" y="1521257"/>
                    </a:cubicBezTo>
                    <a:lnTo>
                      <a:pt x="1113694" y="1327959"/>
                    </a:lnTo>
                    <a:cubicBezTo>
                      <a:pt x="1116843" y="1330393"/>
                      <a:pt x="1120779" y="1331896"/>
                      <a:pt x="1125144" y="1331896"/>
                    </a:cubicBezTo>
                    <a:cubicBezTo>
                      <a:pt x="1129510" y="1331896"/>
                      <a:pt x="1133374" y="1330393"/>
                      <a:pt x="1136595" y="1327959"/>
                    </a:cubicBezTo>
                    <a:lnTo>
                      <a:pt x="1471376" y="1521257"/>
                    </a:lnTo>
                    <a:cubicBezTo>
                      <a:pt x="1470731" y="1523547"/>
                      <a:pt x="1470302" y="1525980"/>
                      <a:pt x="1470302" y="1528485"/>
                    </a:cubicBezTo>
                    <a:cubicBezTo>
                      <a:pt x="1470302" y="1541295"/>
                      <a:pt x="1479033" y="1551958"/>
                      <a:pt x="1490913" y="1555035"/>
                    </a:cubicBezTo>
                    <a:lnTo>
                      <a:pt x="1490913" y="1946066"/>
                    </a:lnTo>
                    <a:cubicBezTo>
                      <a:pt x="1485044" y="1948571"/>
                      <a:pt x="1480965" y="1954153"/>
                      <a:pt x="1480321" y="1960737"/>
                    </a:cubicBezTo>
                    <a:lnTo>
                      <a:pt x="1144825" y="2154463"/>
                    </a:lnTo>
                    <a:cubicBezTo>
                      <a:pt x="1139815" y="2149382"/>
                      <a:pt x="1132873" y="2146305"/>
                      <a:pt x="1125216" y="2146305"/>
                    </a:cubicBezTo>
                    <a:close/>
                    <a:moveTo>
                      <a:pt x="1515460" y="1960737"/>
                    </a:moveTo>
                    <a:cubicBezTo>
                      <a:pt x="1514816" y="1954153"/>
                      <a:pt x="1510665" y="1948571"/>
                      <a:pt x="1504868" y="1946066"/>
                    </a:cubicBezTo>
                    <a:lnTo>
                      <a:pt x="1504868" y="1555035"/>
                    </a:lnTo>
                    <a:cubicBezTo>
                      <a:pt x="1516676" y="1551886"/>
                      <a:pt x="1525479" y="1541223"/>
                      <a:pt x="1525479" y="1528485"/>
                    </a:cubicBezTo>
                    <a:cubicBezTo>
                      <a:pt x="1525479" y="1525980"/>
                      <a:pt x="1525049" y="1523618"/>
                      <a:pt x="1524405" y="1521257"/>
                    </a:cubicBezTo>
                    <a:lnTo>
                      <a:pt x="1860117" y="1327459"/>
                    </a:lnTo>
                    <a:cubicBezTo>
                      <a:pt x="1863051" y="1329606"/>
                      <a:pt x="1866700" y="1330965"/>
                      <a:pt x="1870565" y="1330965"/>
                    </a:cubicBezTo>
                    <a:cubicBezTo>
                      <a:pt x="1874430" y="1330965"/>
                      <a:pt x="1878222" y="1329606"/>
                      <a:pt x="1881156" y="1327387"/>
                    </a:cubicBezTo>
                    <a:lnTo>
                      <a:pt x="2216081" y="1520756"/>
                    </a:lnTo>
                    <a:cubicBezTo>
                      <a:pt x="2215938" y="1522044"/>
                      <a:pt x="2215723" y="1523260"/>
                      <a:pt x="2215723" y="1524548"/>
                    </a:cubicBezTo>
                    <a:cubicBezTo>
                      <a:pt x="2215723" y="1537359"/>
                      <a:pt x="2224454" y="1548022"/>
                      <a:pt x="2236333" y="1551099"/>
                    </a:cubicBezTo>
                    <a:lnTo>
                      <a:pt x="2236333" y="1942273"/>
                    </a:lnTo>
                    <a:cubicBezTo>
                      <a:pt x="2229964" y="1944993"/>
                      <a:pt x="2225527" y="1951290"/>
                      <a:pt x="2225527" y="1958590"/>
                    </a:cubicBezTo>
                    <a:cubicBezTo>
                      <a:pt x="2225527" y="1959306"/>
                      <a:pt x="2225670" y="1959950"/>
                      <a:pt x="2225742" y="1960665"/>
                    </a:cubicBezTo>
                    <a:lnTo>
                      <a:pt x="1890174" y="2154392"/>
                    </a:lnTo>
                    <a:cubicBezTo>
                      <a:pt x="1885164" y="2149382"/>
                      <a:pt x="1878222" y="2146233"/>
                      <a:pt x="1870637" y="2146233"/>
                    </a:cubicBezTo>
                    <a:cubicBezTo>
                      <a:pt x="1863051" y="2146233"/>
                      <a:pt x="1856037" y="2149382"/>
                      <a:pt x="1851028" y="2154392"/>
                    </a:cubicBezTo>
                    <a:lnTo>
                      <a:pt x="1515531" y="1960737"/>
                    </a:lnTo>
                    <a:close/>
                    <a:moveTo>
                      <a:pt x="2243204" y="2811287"/>
                    </a:moveTo>
                    <a:lnTo>
                      <a:pt x="1888098" y="2606253"/>
                    </a:lnTo>
                    <a:cubicBezTo>
                      <a:pt x="1888098" y="2605609"/>
                      <a:pt x="1888313" y="2605036"/>
                      <a:pt x="1888313" y="2604392"/>
                    </a:cubicBezTo>
                    <a:cubicBezTo>
                      <a:pt x="1888313" y="2597021"/>
                      <a:pt x="1883876" y="2590723"/>
                      <a:pt x="1877507" y="2588004"/>
                    </a:cubicBezTo>
                    <a:lnTo>
                      <a:pt x="1877507" y="2200408"/>
                    </a:lnTo>
                    <a:cubicBezTo>
                      <a:pt x="1889315" y="2197259"/>
                      <a:pt x="1898118" y="2186596"/>
                      <a:pt x="1898118" y="2173857"/>
                    </a:cubicBezTo>
                    <a:cubicBezTo>
                      <a:pt x="1898118" y="2171353"/>
                      <a:pt x="1897688" y="2168991"/>
                      <a:pt x="1897044" y="2166629"/>
                    </a:cubicBezTo>
                    <a:lnTo>
                      <a:pt x="2232684" y="1972831"/>
                    </a:lnTo>
                    <a:cubicBezTo>
                      <a:pt x="2235618" y="1975050"/>
                      <a:pt x="2239268" y="1976410"/>
                      <a:pt x="2243275" y="1976410"/>
                    </a:cubicBezTo>
                    <a:cubicBezTo>
                      <a:pt x="2247283" y="1976410"/>
                      <a:pt x="2250861" y="1975050"/>
                      <a:pt x="2253867" y="1972831"/>
                    </a:cubicBezTo>
                    <a:lnTo>
                      <a:pt x="2598381" y="2171782"/>
                    </a:lnTo>
                    <a:cubicBezTo>
                      <a:pt x="2598309" y="2172498"/>
                      <a:pt x="2598166" y="2173142"/>
                      <a:pt x="2598166" y="2173857"/>
                    </a:cubicBezTo>
                    <a:cubicBezTo>
                      <a:pt x="2598166" y="2181229"/>
                      <a:pt x="2602603" y="2187455"/>
                      <a:pt x="2608972" y="2190246"/>
                    </a:cubicBezTo>
                    <a:lnTo>
                      <a:pt x="2608972" y="2577842"/>
                    </a:lnTo>
                    <a:cubicBezTo>
                      <a:pt x="2597164" y="2580991"/>
                      <a:pt x="2588361" y="2591654"/>
                      <a:pt x="2588361" y="2604392"/>
                    </a:cubicBezTo>
                    <a:cubicBezTo>
                      <a:pt x="2588361" y="2606825"/>
                      <a:pt x="2588791" y="2609187"/>
                      <a:pt x="2589363" y="2611406"/>
                    </a:cubicBezTo>
                    <a:lnTo>
                      <a:pt x="2243204" y="2811215"/>
                    </a:lnTo>
                    <a:close/>
                    <a:moveTo>
                      <a:pt x="2622927" y="2577842"/>
                    </a:moveTo>
                    <a:lnTo>
                      <a:pt x="2622927" y="2190246"/>
                    </a:lnTo>
                    <a:cubicBezTo>
                      <a:pt x="2629297" y="2187526"/>
                      <a:pt x="2633734" y="2181229"/>
                      <a:pt x="2633734" y="2173857"/>
                    </a:cubicBezTo>
                    <a:cubicBezTo>
                      <a:pt x="2633734" y="2173142"/>
                      <a:pt x="2633591" y="2172498"/>
                      <a:pt x="2633519" y="2171782"/>
                    </a:cubicBezTo>
                    <a:lnTo>
                      <a:pt x="2978033" y="1972831"/>
                    </a:lnTo>
                    <a:cubicBezTo>
                      <a:pt x="2980967" y="1975050"/>
                      <a:pt x="2984617" y="1976410"/>
                      <a:pt x="2988624" y="1976410"/>
                    </a:cubicBezTo>
                    <a:cubicBezTo>
                      <a:pt x="2992632" y="1976410"/>
                      <a:pt x="2996282" y="1975050"/>
                      <a:pt x="2999216" y="1972831"/>
                    </a:cubicBezTo>
                    <a:lnTo>
                      <a:pt x="3354321" y="2177865"/>
                    </a:lnTo>
                    <a:lnTo>
                      <a:pt x="3354321" y="2595590"/>
                    </a:lnTo>
                    <a:cubicBezTo>
                      <a:pt x="3346378" y="2597665"/>
                      <a:pt x="3339937" y="2603176"/>
                      <a:pt x="3336430" y="2610404"/>
                    </a:cubicBezTo>
                    <a:lnTo>
                      <a:pt x="2999216" y="2805132"/>
                    </a:lnTo>
                    <a:cubicBezTo>
                      <a:pt x="2996282" y="2802914"/>
                      <a:pt x="2992632" y="2801554"/>
                      <a:pt x="2988624" y="2801554"/>
                    </a:cubicBezTo>
                    <a:cubicBezTo>
                      <a:pt x="2984617" y="2801554"/>
                      <a:pt x="2980967" y="2802914"/>
                      <a:pt x="2978033" y="2805132"/>
                    </a:cubicBezTo>
                    <a:lnTo>
                      <a:pt x="2642465" y="2611406"/>
                    </a:lnTo>
                    <a:cubicBezTo>
                      <a:pt x="2643037" y="2609116"/>
                      <a:pt x="2643467" y="2606825"/>
                      <a:pt x="2643467" y="2604392"/>
                    </a:cubicBezTo>
                    <a:cubicBezTo>
                      <a:pt x="2643467" y="2591582"/>
                      <a:pt x="2634736" y="2580919"/>
                      <a:pt x="2622856" y="2577842"/>
                    </a:cubicBezTo>
                    <a:close/>
                    <a:moveTo>
                      <a:pt x="3361335" y="2165771"/>
                    </a:moveTo>
                    <a:lnTo>
                      <a:pt x="3006158" y="1960737"/>
                    </a:lnTo>
                    <a:cubicBezTo>
                      <a:pt x="3006229" y="1960021"/>
                      <a:pt x="3006372" y="1959377"/>
                      <a:pt x="3006372" y="1958662"/>
                    </a:cubicBezTo>
                    <a:cubicBezTo>
                      <a:pt x="3006372" y="1951362"/>
                      <a:pt x="3001935" y="1945064"/>
                      <a:pt x="2995566" y="1942345"/>
                    </a:cubicBezTo>
                    <a:lnTo>
                      <a:pt x="2995566" y="1551171"/>
                    </a:lnTo>
                    <a:cubicBezTo>
                      <a:pt x="3007374" y="1548022"/>
                      <a:pt x="3016177" y="1537359"/>
                      <a:pt x="3016177" y="1524620"/>
                    </a:cubicBezTo>
                    <a:cubicBezTo>
                      <a:pt x="3016177" y="1523332"/>
                      <a:pt x="3015962" y="1522044"/>
                      <a:pt x="3015819" y="1520827"/>
                    </a:cubicBezTo>
                    <a:lnTo>
                      <a:pt x="3341726" y="1332683"/>
                    </a:lnTo>
                    <a:cubicBezTo>
                      <a:pt x="3346735" y="1337692"/>
                      <a:pt x="3353677" y="1340841"/>
                      <a:pt x="3361335" y="1340841"/>
                    </a:cubicBezTo>
                    <a:cubicBezTo>
                      <a:pt x="3368992" y="1340841"/>
                      <a:pt x="3375934" y="1337692"/>
                      <a:pt x="3380943" y="1332683"/>
                    </a:cubicBezTo>
                    <a:lnTo>
                      <a:pt x="3716440" y="1526409"/>
                    </a:lnTo>
                    <a:cubicBezTo>
                      <a:pt x="3717084" y="1532993"/>
                      <a:pt x="3721235" y="1538575"/>
                      <a:pt x="3727031" y="1541080"/>
                    </a:cubicBezTo>
                    <a:lnTo>
                      <a:pt x="3727031" y="1932254"/>
                    </a:lnTo>
                    <a:cubicBezTo>
                      <a:pt x="3715223" y="1935403"/>
                      <a:pt x="3706421" y="1946066"/>
                      <a:pt x="3706421" y="1958805"/>
                    </a:cubicBezTo>
                    <a:cubicBezTo>
                      <a:pt x="3706421" y="1961310"/>
                      <a:pt x="3706850" y="1963743"/>
                      <a:pt x="3707494" y="1966033"/>
                    </a:cubicBezTo>
                    <a:lnTo>
                      <a:pt x="3361335" y="2165914"/>
                    </a:lnTo>
                    <a:close/>
                    <a:moveTo>
                      <a:pt x="4472452" y="1532349"/>
                    </a:moveTo>
                    <a:lnTo>
                      <a:pt x="4472452" y="1954654"/>
                    </a:lnTo>
                    <a:lnTo>
                      <a:pt x="4117347" y="2159688"/>
                    </a:lnTo>
                    <a:cubicBezTo>
                      <a:pt x="4114413" y="2157469"/>
                      <a:pt x="4110763" y="2156109"/>
                      <a:pt x="4106755" y="2156109"/>
                    </a:cubicBezTo>
                    <a:cubicBezTo>
                      <a:pt x="4102747" y="2156109"/>
                      <a:pt x="4099098" y="2157469"/>
                      <a:pt x="4096164" y="2159688"/>
                    </a:cubicBezTo>
                    <a:lnTo>
                      <a:pt x="3760595" y="1965961"/>
                    </a:lnTo>
                    <a:cubicBezTo>
                      <a:pt x="3761240" y="1963671"/>
                      <a:pt x="3761669" y="1961238"/>
                      <a:pt x="3761669" y="1958733"/>
                    </a:cubicBezTo>
                    <a:cubicBezTo>
                      <a:pt x="3761669" y="1945923"/>
                      <a:pt x="3752938" y="1935260"/>
                      <a:pt x="3741058" y="1932183"/>
                    </a:cubicBezTo>
                    <a:lnTo>
                      <a:pt x="3741058" y="1541008"/>
                    </a:lnTo>
                    <a:cubicBezTo>
                      <a:pt x="3746927" y="1538504"/>
                      <a:pt x="3751006" y="1532922"/>
                      <a:pt x="3751650" y="1526338"/>
                    </a:cubicBezTo>
                    <a:lnTo>
                      <a:pt x="4087146" y="1332611"/>
                    </a:lnTo>
                    <a:cubicBezTo>
                      <a:pt x="4092156" y="1337692"/>
                      <a:pt x="4099098" y="1340770"/>
                      <a:pt x="4106755" y="1340770"/>
                    </a:cubicBezTo>
                    <a:cubicBezTo>
                      <a:pt x="4114413" y="1340770"/>
                      <a:pt x="4121355" y="1337621"/>
                      <a:pt x="4126364" y="1332611"/>
                    </a:cubicBezTo>
                    <a:lnTo>
                      <a:pt x="4472452" y="1532421"/>
                    </a:lnTo>
                    <a:close/>
                    <a:moveTo>
                      <a:pt x="4472452" y="659471"/>
                    </a:moveTo>
                    <a:lnTo>
                      <a:pt x="4117347" y="864505"/>
                    </a:lnTo>
                    <a:cubicBezTo>
                      <a:pt x="4114413" y="862286"/>
                      <a:pt x="4110763" y="860927"/>
                      <a:pt x="4106755" y="860927"/>
                    </a:cubicBezTo>
                    <a:cubicBezTo>
                      <a:pt x="4102747" y="860927"/>
                      <a:pt x="4099098" y="862286"/>
                      <a:pt x="4096164" y="864505"/>
                    </a:cubicBezTo>
                    <a:lnTo>
                      <a:pt x="3760667" y="670778"/>
                    </a:lnTo>
                    <a:cubicBezTo>
                      <a:pt x="3761240" y="668560"/>
                      <a:pt x="3761669" y="666198"/>
                      <a:pt x="3761669" y="663765"/>
                    </a:cubicBezTo>
                    <a:cubicBezTo>
                      <a:pt x="3761669" y="650955"/>
                      <a:pt x="3752938" y="640292"/>
                      <a:pt x="3741058" y="637214"/>
                    </a:cubicBezTo>
                    <a:lnTo>
                      <a:pt x="3741058" y="263359"/>
                    </a:lnTo>
                    <a:cubicBezTo>
                      <a:pt x="3752867" y="260210"/>
                      <a:pt x="3761669" y="249547"/>
                      <a:pt x="3761669" y="236808"/>
                    </a:cubicBezTo>
                    <a:cubicBezTo>
                      <a:pt x="3761669" y="233159"/>
                      <a:pt x="3760954" y="229724"/>
                      <a:pt x="3759665" y="226575"/>
                    </a:cubicBezTo>
                    <a:lnTo>
                      <a:pt x="4096235" y="32276"/>
                    </a:lnTo>
                    <a:cubicBezTo>
                      <a:pt x="4099169" y="34494"/>
                      <a:pt x="4102819" y="35854"/>
                      <a:pt x="4106827" y="35854"/>
                    </a:cubicBezTo>
                    <a:cubicBezTo>
                      <a:pt x="4110834" y="35854"/>
                      <a:pt x="4114484" y="34494"/>
                      <a:pt x="4117419" y="32276"/>
                    </a:cubicBezTo>
                    <a:lnTo>
                      <a:pt x="4472524" y="237309"/>
                    </a:lnTo>
                    <a:lnTo>
                      <a:pt x="4472524" y="659614"/>
                    </a:lnTo>
                    <a:close/>
                  </a:path>
                </a:pathLst>
              </a:custGeom>
              <a:solidFill>
                <a:srgbClr val="FFFFFF">
                  <a:alpha val="348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6"/>
              <p:cNvSpPr/>
              <p:nvPr/>
            </p:nvSpPr>
            <p:spPr>
              <a:xfrm>
                <a:off x="1005700" y="4705325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03" name="Google Shape;103;p6"/>
              <p:cNvSpPr/>
              <p:nvPr/>
            </p:nvSpPr>
            <p:spPr>
              <a:xfrm>
                <a:off x="132200" y="4443863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04" name="Google Shape;104;p6"/>
              <p:cNvSpPr/>
              <p:nvPr/>
            </p:nvSpPr>
            <p:spPr>
              <a:xfrm>
                <a:off x="1438258" y="4451059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7"/>
          <p:cNvSpPr txBox="1">
            <a:spLocks noGrp="1"/>
          </p:cNvSpPr>
          <p:nvPr>
            <p:ph type="title"/>
          </p:nvPr>
        </p:nvSpPr>
        <p:spPr>
          <a:xfrm>
            <a:off x="713225" y="577525"/>
            <a:ext cx="4294800" cy="125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8" name="Google Shape;108;p7"/>
          <p:cNvSpPr txBox="1">
            <a:spLocks noGrp="1"/>
          </p:cNvSpPr>
          <p:nvPr>
            <p:ph type="subTitle" idx="1"/>
          </p:nvPr>
        </p:nvSpPr>
        <p:spPr>
          <a:xfrm>
            <a:off x="713225" y="1786100"/>
            <a:ext cx="4294800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09" name="Google Shape;109;p7"/>
          <p:cNvSpPr>
            <a:spLocks noGrp="1"/>
          </p:cNvSpPr>
          <p:nvPr>
            <p:ph type="pic" idx="2"/>
          </p:nvPr>
        </p:nvSpPr>
        <p:spPr>
          <a:xfrm>
            <a:off x="5509875" y="100"/>
            <a:ext cx="3301500" cy="51435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sp>
      <p:grpSp>
        <p:nvGrpSpPr>
          <p:cNvPr id="110" name="Google Shape;110;p7"/>
          <p:cNvGrpSpPr/>
          <p:nvPr/>
        </p:nvGrpSpPr>
        <p:grpSpPr>
          <a:xfrm>
            <a:off x="-1906725" y="3719600"/>
            <a:ext cx="2849797" cy="1667435"/>
            <a:chOff x="-1153325" y="4346125"/>
            <a:chExt cx="2849797" cy="1667435"/>
          </a:xfrm>
        </p:grpSpPr>
        <p:pic>
          <p:nvPicPr>
            <p:cNvPr id="111" name="Google Shape;111;p7"/>
            <p:cNvPicPr preferRelativeResize="0"/>
            <p:nvPr/>
          </p:nvPicPr>
          <p:blipFill rotWithShape="1">
            <a:blip r:embed="rId3">
              <a:alphaModFix/>
            </a:blip>
            <a:srcRect l="64530" b="14646"/>
            <a:stretch/>
          </p:blipFill>
          <p:spPr>
            <a:xfrm>
              <a:off x="753399" y="4346125"/>
              <a:ext cx="943073" cy="1423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p7"/>
            <p:cNvSpPr/>
            <p:nvPr/>
          </p:nvSpPr>
          <p:spPr>
            <a:xfrm>
              <a:off x="-1153325" y="4346751"/>
              <a:ext cx="2635848" cy="1666809"/>
            </a:xfrm>
            <a:custGeom>
              <a:avLst/>
              <a:gdLst/>
              <a:ahLst/>
              <a:cxnLst/>
              <a:rect l="l" t="t" r="r" b="b"/>
              <a:pathLst>
                <a:path w="4486550" h="2837121" extrusionOk="0">
                  <a:moveTo>
                    <a:pt x="4486550" y="229079"/>
                  </a:moveTo>
                  <a:lnTo>
                    <a:pt x="4124432" y="19967"/>
                  </a:lnTo>
                  <a:cubicBezTo>
                    <a:pt x="4124503" y="19251"/>
                    <a:pt x="4124646" y="18607"/>
                    <a:pt x="4124646" y="17891"/>
                  </a:cubicBezTo>
                  <a:cubicBezTo>
                    <a:pt x="4124646" y="8087"/>
                    <a:pt x="4116703" y="72"/>
                    <a:pt x="4106827" y="72"/>
                  </a:cubicBezTo>
                  <a:cubicBezTo>
                    <a:pt x="4096951" y="72"/>
                    <a:pt x="4089007" y="8015"/>
                    <a:pt x="4089007" y="17891"/>
                  </a:cubicBezTo>
                  <a:cubicBezTo>
                    <a:pt x="4089007" y="18607"/>
                    <a:pt x="4089150" y="19251"/>
                    <a:pt x="4089222" y="19967"/>
                  </a:cubicBezTo>
                  <a:lnTo>
                    <a:pt x="3751149" y="215124"/>
                  </a:lnTo>
                  <a:cubicBezTo>
                    <a:pt x="3746426" y="211403"/>
                    <a:pt x="3740557" y="209041"/>
                    <a:pt x="3734117" y="209041"/>
                  </a:cubicBezTo>
                  <a:cubicBezTo>
                    <a:pt x="3727676" y="209041"/>
                    <a:pt x="3721736" y="211331"/>
                    <a:pt x="3717084" y="215124"/>
                  </a:cubicBezTo>
                  <a:lnTo>
                    <a:pt x="3379011" y="19967"/>
                  </a:lnTo>
                  <a:cubicBezTo>
                    <a:pt x="3379083" y="19251"/>
                    <a:pt x="3379226" y="18607"/>
                    <a:pt x="3379226" y="17891"/>
                  </a:cubicBezTo>
                  <a:cubicBezTo>
                    <a:pt x="3379226" y="8087"/>
                    <a:pt x="3371282" y="72"/>
                    <a:pt x="3361406" y="72"/>
                  </a:cubicBezTo>
                  <a:cubicBezTo>
                    <a:pt x="3351530" y="72"/>
                    <a:pt x="3343586" y="8015"/>
                    <a:pt x="3343586" y="17891"/>
                  </a:cubicBezTo>
                  <a:cubicBezTo>
                    <a:pt x="3343586" y="18607"/>
                    <a:pt x="3343730" y="19251"/>
                    <a:pt x="3343801" y="19967"/>
                  </a:cubicBezTo>
                  <a:lnTo>
                    <a:pt x="3011167" y="212047"/>
                  </a:lnTo>
                  <a:cubicBezTo>
                    <a:pt x="3006158" y="204962"/>
                    <a:pt x="2997999" y="200382"/>
                    <a:pt x="2988696" y="200382"/>
                  </a:cubicBezTo>
                  <a:cubicBezTo>
                    <a:pt x="2979393" y="200382"/>
                    <a:pt x="2971234" y="205034"/>
                    <a:pt x="2966225" y="212047"/>
                  </a:cubicBezTo>
                  <a:lnTo>
                    <a:pt x="2633591" y="19967"/>
                  </a:lnTo>
                  <a:cubicBezTo>
                    <a:pt x="2633662" y="19251"/>
                    <a:pt x="2633805" y="18607"/>
                    <a:pt x="2633805" y="17891"/>
                  </a:cubicBezTo>
                  <a:cubicBezTo>
                    <a:pt x="2633805" y="8087"/>
                    <a:pt x="2625862" y="72"/>
                    <a:pt x="2615986" y="72"/>
                  </a:cubicBezTo>
                  <a:cubicBezTo>
                    <a:pt x="2606110" y="72"/>
                    <a:pt x="2598166" y="8015"/>
                    <a:pt x="2598166" y="17891"/>
                  </a:cubicBezTo>
                  <a:cubicBezTo>
                    <a:pt x="2598166" y="18607"/>
                    <a:pt x="2598309" y="19251"/>
                    <a:pt x="2598381" y="19967"/>
                  </a:cubicBezTo>
                  <a:lnTo>
                    <a:pt x="2265747" y="211975"/>
                  </a:lnTo>
                  <a:cubicBezTo>
                    <a:pt x="2260737" y="204962"/>
                    <a:pt x="2252579" y="200310"/>
                    <a:pt x="2243275" y="200310"/>
                  </a:cubicBezTo>
                  <a:cubicBezTo>
                    <a:pt x="2233972" y="200310"/>
                    <a:pt x="2225813" y="204962"/>
                    <a:pt x="2220804" y="211975"/>
                  </a:cubicBezTo>
                  <a:lnTo>
                    <a:pt x="1888170" y="19895"/>
                  </a:lnTo>
                  <a:cubicBezTo>
                    <a:pt x="1888242" y="19179"/>
                    <a:pt x="1888385" y="18535"/>
                    <a:pt x="1888385" y="17820"/>
                  </a:cubicBezTo>
                  <a:cubicBezTo>
                    <a:pt x="1888385" y="8015"/>
                    <a:pt x="1880441" y="0"/>
                    <a:pt x="1870565" y="0"/>
                  </a:cubicBezTo>
                  <a:cubicBezTo>
                    <a:pt x="1860689" y="0"/>
                    <a:pt x="1852745" y="7944"/>
                    <a:pt x="1852745" y="17820"/>
                  </a:cubicBezTo>
                  <a:cubicBezTo>
                    <a:pt x="1852745" y="18535"/>
                    <a:pt x="1852888" y="19179"/>
                    <a:pt x="1852960" y="19895"/>
                  </a:cubicBezTo>
                  <a:lnTo>
                    <a:pt x="1516461" y="214194"/>
                  </a:lnTo>
                  <a:cubicBezTo>
                    <a:pt x="1511524" y="209685"/>
                    <a:pt x="1505083" y="206894"/>
                    <a:pt x="1497855" y="206894"/>
                  </a:cubicBezTo>
                  <a:cubicBezTo>
                    <a:pt x="1482611" y="206894"/>
                    <a:pt x="1470302" y="219275"/>
                    <a:pt x="1470302" y="234447"/>
                  </a:cubicBezTo>
                  <a:cubicBezTo>
                    <a:pt x="1470302" y="247257"/>
                    <a:pt x="1479033" y="257920"/>
                    <a:pt x="1490913" y="260997"/>
                  </a:cubicBezTo>
                  <a:lnTo>
                    <a:pt x="1490913" y="663550"/>
                  </a:lnTo>
                  <a:lnTo>
                    <a:pt x="1144109" y="863789"/>
                  </a:lnTo>
                  <a:cubicBezTo>
                    <a:pt x="1139171" y="859137"/>
                    <a:pt x="1132516" y="856203"/>
                    <a:pt x="1125216" y="856203"/>
                  </a:cubicBezTo>
                  <a:cubicBezTo>
                    <a:pt x="1117916" y="856203"/>
                    <a:pt x="1111261" y="859137"/>
                    <a:pt x="1106323" y="863789"/>
                  </a:cubicBezTo>
                  <a:lnTo>
                    <a:pt x="779056" y="674858"/>
                  </a:lnTo>
                  <a:cubicBezTo>
                    <a:pt x="779700" y="672568"/>
                    <a:pt x="780130" y="670134"/>
                    <a:pt x="780130" y="667630"/>
                  </a:cubicBezTo>
                  <a:cubicBezTo>
                    <a:pt x="780130" y="652386"/>
                    <a:pt x="767749" y="640077"/>
                    <a:pt x="752577" y="640077"/>
                  </a:cubicBezTo>
                  <a:cubicBezTo>
                    <a:pt x="737405" y="640077"/>
                    <a:pt x="725025" y="652458"/>
                    <a:pt x="725025" y="667630"/>
                  </a:cubicBezTo>
                  <a:cubicBezTo>
                    <a:pt x="725025" y="670134"/>
                    <a:pt x="725454" y="672496"/>
                    <a:pt x="726098" y="674858"/>
                  </a:cubicBezTo>
                  <a:lnTo>
                    <a:pt x="372925" y="878746"/>
                  </a:lnTo>
                  <a:lnTo>
                    <a:pt x="372925" y="1294825"/>
                  </a:lnTo>
                  <a:cubicBezTo>
                    <a:pt x="365625" y="1297616"/>
                    <a:pt x="360401" y="1304701"/>
                    <a:pt x="360401" y="1313002"/>
                  </a:cubicBezTo>
                  <a:cubicBezTo>
                    <a:pt x="360401" y="1314004"/>
                    <a:pt x="360544" y="1315006"/>
                    <a:pt x="360687" y="1316008"/>
                  </a:cubicBezTo>
                  <a:lnTo>
                    <a:pt x="0" y="1524191"/>
                  </a:lnTo>
                  <a:lnTo>
                    <a:pt x="0" y="1962669"/>
                  </a:lnTo>
                  <a:lnTo>
                    <a:pt x="372710" y="2177865"/>
                  </a:lnTo>
                  <a:lnTo>
                    <a:pt x="372710" y="2577770"/>
                  </a:lnTo>
                  <a:cubicBezTo>
                    <a:pt x="360902" y="2580919"/>
                    <a:pt x="352100" y="2591582"/>
                    <a:pt x="352100" y="2604321"/>
                  </a:cubicBezTo>
                  <a:cubicBezTo>
                    <a:pt x="352100" y="2619564"/>
                    <a:pt x="364480" y="2631873"/>
                    <a:pt x="379652" y="2631873"/>
                  </a:cubicBezTo>
                  <a:cubicBezTo>
                    <a:pt x="386093" y="2631873"/>
                    <a:pt x="391961" y="2629583"/>
                    <a:pt x="396685" y="2625862"/>
                  </a:cubicBezTo>
                  <a:lnTo>
                    <a:pt x="752362" y="2831182"/>
                  </a:lnTo>
                  <a:lnTo>
                    <a:pt x="1108040" y="2625862"/>
                  </a:lnTo>
                  <a:cubicBezTo>
                    <a:pt x="1112764" y="2629583"/>
                    <a:pt x="1118632" y="2631873"/>
                    <a:pt x="1125073" y="2631873"/>
                  </a:cubicBezTo>
                  <a:cubicBezTo>
                    <a:pt x="1140316" y="2631873"/>
                    <a:pt x="1152625" y="2619493"/>
                    <a:pt x="1152625" y="2604321"/>
                  </a:cubicBezTo>
                  <a:cubicBezTo>
                    <a:pt x="1152625" y="2591511"/>
                    <a:pt x="1143894" y="2580847"/>
                    <a:pt x="1132015" y="2577770"/>
                  </a:cubicBezTo>
                  <a:lnTo>
                    <a:pt x="1132015" y="2200337"/>
                  </a:lnTo>
                  <a:cubicBezTo>
                    <a:pt x="1143823" y="2197188"/>
                    <a:pt x="1152625" y="2186525"/>
                    <a:pt x="1152625" y="2173786"/>
                  </a:cubicBezTo>
                  <a:cubicBezTo>
                    <a:pt x="1152625" y="2171281"/>
                    <a:pt x="1152196" y="2168919"/>
                    <a:pt x="1151552" y="2166558"/>
                  </a:cubicBezTo>
                  <a:lnTo>
                    <a:pt x="1484615" y="1974263"/>
                  </a:lnTo>
                  <a:cubicBezTo>
                    <a:pt x="1487907" y="1977841"/>
                    <a:pt x="1492559" y="1980203"/>
                    <a:pt x="1497783" y="1980203"/>
                  </a:cubicBezTo>
                  <a:cubicBezTo>
                    <a:pt x="1503007" y="1980203"/>
                    <a:pt x="1507659" y="1977912"/>
                    <a:pt x="1510951" y="1974263"/>
                  </a:cubicBezTo>
                  <a:lnTo>
                    <a:pt x="1843943" y="2166558"/>
                  </a:lnTo>
                  <a:cubicBezTo>
                    <a:pt x="1843299" y="2168848"/>
                    <a:pt x="1842869" y="2171281"/>
                    <a:pt x="1842869" y="2173786"/>
                  </a:cubicBezTo>
                  <a:cubicBezTo>
                    <a:pt x="1842869" y="2186596"/>
                    <a:pt x="1851600" y="2197259"/>
                    <a:pt x="1863480" y="2200337"/>
                  </a:cubicBezTo>
                  <a:lnTo>
                    <a:pt x="1863480" y="2587932"/>
                  </a:lnTo>
                  <a:cubicBezTo>
                    <a:pt x="1857111" y="2590652"/>
                    <a:pt x="1852674" y="2596949"/>
                    <a:pt x="1852674" y="2604321"/>
                  </a:cubicBezTo>
                  <a:cubicBezTo>
                    <a:pt x="1852674" y="2614125"/>
                    <a:pt x="1860617" y="2622140"/>
                    <a:pt x="1870493" y="2622140"/>
                  </a:cubicBezTo>
                  <a:cubicBezTo>
                    <a:pt x="1874573" y="2622140"/>
                    <a:pt x="1878294" y="2620709"/>
                    <a:pt x="1881228" y="2618419"/>
                  </a:cubicBezTo>
                  <a:lnTo>
                    <a:pt x="2243204" y="2827389"/>
                  </a:lnTo>
                  <a:lnTo>
                    <a:pt x="2596162" y="2623572"/>
                  </a:lnTo>
                  <a:cubicBezTo>
                    <a:pt x="2601172" y="2628724"/>
                    <a:pt x="2608113" y="2631873"/>
                    <a:pt x="2615842" y="2631873"/>
                  </a:cubicBezTo>
                  <a:cubicBezTo>
                    <a:pt x="2623572" y="2631873"/>
                    <a:pt x="2630513" y="2628653"/>
                    <a:pt x="2635523" y="2623572"/>
                  </a:cubicBezTo>
                  <a:lnTo>
                    <a:pt x="2970948" y="2817227"/>
                  </a:lnTo>
                  <a:cubicBezTo>
                    <a:pt x="2970876" y="2817942"/>
                    <a:pt x="2970733" y="2818586"/>
                    <a:pt x="2970733" y="2819302"/>
                  </a:cubicBezTo>
                  <a:cubicBezTo>
                    <a:pt x="2970733" y="2829106"/>
                    <a:pt x="2978677" y="2837122"/>
                    <a:pt x="2988553" y="2837122"/>
                  </a:cubicBezTo>
                  <a:cubicBezTo>
                    <a:pt x="2998429" y="2837122"/>
                    <a:pt x="3006372" y="2829178"/>
                    <a:pt x="3006372" y="2819302"/>
                  </a:cubicBezTo>
                  <a:cubicBezTo>
                    <a:pt x="3006372" y="2818586"/>
                    <a:pt x="3006229" y="2817942"/>
                    <a:pt x="3006158" y="2817227"/>
                  </a:cubicBezTo>
                  <a:lnTo>
                    <a:pt x="3334283" y="2627794"/>
                  </a:lnTo>
                  <a:cubicBezTo>
                    <a:pt x="3336931" y="2640318"/>
                    <a:pt x="3347952" y="2649693"/>
                    <a:pt x="3361263" y="2649693"/>
                  </a:cubicBezTo>
                  <a:cubicBezTo>
                    <a:pt x="3376506" y="2649693"/>
                    <a:pt x="3388816" y="2637312"/>
                    <a:pt x="3388816" y="2622140"/>
                  </a:cubicBezTo>
                  <a:cubicBezTo>
                    <a:pt x="3388816" y="2609330"/>
                    <a:pt x="3380085" y="2598667"/>
                    <a:pt x="3368205" y="2595590"/>
                  </a:cubicBezTo>
                  <a:lnTo>
                    <a:pt x="3368205" y="2177865"/>
                  </a:lnTo>
                  <a:lnTo>
                    <a:pt x="3714365" y="1977984"/>
                  </a:lnTo>
                  <a:cubicBezTo>
                    <a:pt x="3719374" y="1982994"/>
                    <a:pt x="3726316" y="1986143"/>
                    <a:pt x="3733973" y="1986143"/>
                  </a:cubicBezTo>
                  <a:cubicBezTo>
                    <a:pt x="3741631" y="1986143"/>
                    <a:pt x="3748573" y="1982994"/>
                    <a:pt x="3753582" y="1977984"/>
                  </a:cubicBezTo>
                  <a:lnTo>
                    <a:pt x="4089150" y="2171711"/>
                  </a:lnTo>
                  <a:cubicBezTo>
                    <a:pt x="4089079" y="2172426"/>
                    <a:pt x="4088935" y="2173070"/>
                    <a:pt x="4088935" y="2173786"/>
                  </a:cubicBezTo>
                  <a:cubicBezTo>
                    <a:pt x="4088935" y="2183590"/>
                    <a:pt x="4096879" y="2191606"/>
                    <a:pt x="4106755" y="2191606"/>
                  </a:cubicBezTo>
                  <a:cubicBezTo>
                    <a:pt x="4116631" y="2191606"/>
                    <a:pt x="4124575" y="2183662"/>
                    <a:pt x="4124575" y="2173786"/>
                  </a:cubicBezTo>
                  <a:cubicBezTo>
                    <a:pt x="4124575" y="2173070"/>
                    <a:pt x="4124432" y="2172426"/>
                    <a:pt x="4124360" y="2171711"/>
                  </a:cubicBezTo>
                  <a:lnTo>
                    <a:pt x="4486479" y="1962598"/>
                  </a:lnTo>
                  <a:lnTo>
                    <a:pt x="4486479" y="1524119"/>
                  </a:lnTo>
                  <a:lnTo>
                    <a:pt x="4133306" y="1320159"/>
                  </a:lnTo>
                  <a:cubicBezTo>
                    <a:pt x="4133950" y="1317869"/>
                    <a:pt x="4134379" y="1315436"/>
                    <a:pt x="4134379" y="1312931"/>
                  </a:cubicBezTo>
                  <a:cubicBezTo>
                    <a:pt x="4134379" y="1300121"/>
                    <a:pt x="4125648" y="1289458"/>
                    <a:pt x="4113769" y="1286380"/>
                  </a:cubicBezTo>
                  <a:lnTo>
                    <a:pt x="4113769" y="894920"/>
                  </a:lnTo>
                  <a:cubicBezTo>
                    <a:pt x="4120138" y="892200"/>
                    <a:pt x="4124575" y="885903"/>
                    <a:pt x="4124575" y="878532"/>
                  </a:cubicBezTo>
                  <a:cubicBezTo>
                    <a:pt x="4124575" y="877816"/>
                    <a:pt x="4124432" y="877172"/>
                    <a:pt x="4124360" y="876456"/>
                  </a:cubicBezTo>
                  <a:lnTo>
                    <a:pt x="4486479" y="667343"/>
                  </a:lnTo>
                  <a:lnTo>
                    <a:pt x="4486479" y="229079"/>
                  </a:lnTo>
                  <a:close/>
                  <a:moveTo>
                    <a:pt x="1152697" y="883899"/>
                  </a:moveTo>
                  <a:cubicBezTo>
                    <a:pt x="1152697" y="881108"/>
                    <a:pt x="1152124" y="878388"/>
                    <a:pt x="1151337" y="875812"/>
                  </a:cubicBezTo>
                  <a:lnTo>
                    <a:pt x="1497783" y="675788"/>
                  </a:lnTo>
                  <a:lnTo>
                    <a:pt x="1843227" y="875240"/>
                  </a:lnTo>
                  <a:cubicBezTo>
                    <a:pt x="1843084" y="876385"/>
                    <a:pt x="1842869" y="877530"/>
                    <a:pt x="1842869" y="878675"/>
                  </a:cubicBezTo>
                  <a:cubicBezTo>
                    <a:pt x="1842869" y="891485"/>
                    <a:pt x="1851600" y="902148"/>
                    <a:pt x="1863480" y="905225"/>
                  </a:cubicBezTo>
                  <a:lnTo>
                    <a:pt x="1863480" y="1296686"/>
                  </a:lnTo>
                  <a:cubicBezTo>
                    <a:pt x="1857111" y="1299405"/>
                    <a:pt x="1852674" y="1305703"/>
                    <a:pt x="1852674" y="1313074"/>
                  </a:cubicBezTo>
                  <a:cubicBezTo>
                    <a:pt x="1852674" y="1313790"/>
                    <a:pt x="1852817" y="1314434"/>
                    <a:pt x="1852888" y="1315149"/>
                  </a:cubicBezTo>
                  <a:lnTo>
                    <a:pt x="1517249" y="1508947"/>
                  </a:lnTo>
                  <a:cubicBezTo>
                    <a:pt x="1512239" y="1503938"/>
                    <a:pt x="1505369" y="1500860"/>
                    <a:pt x="1497783" y="1500860"/>
                  </a:cubicBezTo>
                  <a:cubicBezTo>
                    <a:pt x="1490197" y="1500860"/>
                    <a:pt x="1483255" y="1503938"/>
                    <a:pt x="1478317" y="1508947"/>
                  </a:cubicBezTo>
                  <a:lnTo>
                    <a:pt x="1143680" y="1315722"/>
                  </a:lnTo>
                  <a:cubicBezTo>
                    <a:pt x="1143823" y="1314863"/>
                    <a:pt x="1143966" y="1314004"/>
                    <a:pt x="1143966" y="1313074"/>
                  </a:cubicBezTo>
                  <a:cubicBezTo>
                    <a:pt x="1143966" y="1305130"/>
                    <a:pt x="1139099" y="1298403"/>
                    <a:pt x="1132158" y="1295612"/>
                  </a:cubicBezTo>
                  <a:lnTo>
                    <a:pt x="1132158" y="910449"/>
                  </a:lnTo>
                  <a:cubicBezTo>
                    <a:pt x="1143966" y="907301"/>
                    <a:pt x="1152768" y="896637"/>
                    <a:pt x="1152768" y="883899"/>
                  </a:cubicBezTo>
                  <a:close/>
                  <a:moveTo>
                    <a:pt x="3333782" y="1313074"/>
                  </a:moveTo>
                  <a:cubicBezTo>
                    <a:pt x="3333782" y="1314362"/>
                    <a:pt x="3333997" y="1315650"/>
                    <a:pt x="3334140" y="1316867"/>
                  </a:cubicBezTo>
                  <a:lnTo>
                    <a:pt x="3008233" y="1505011"/>
                  </a:lnTo>
                  <a:cubicBezTo>
                    <a:pt x="3003224" y="1499930"/>
                    <a:pt x="2996282" y="1496853"/>
                    <a:pt x="2988624" y="1496853"/>
                  </a:cubicBezTo>
                  <a:cubicBezTo>
                    <a:pt x="2980967" y="1496853"/>
                    <a:pt x="2974025" y="1500002"/>
                    <a:pt x="2969016" y="1505011"/>
                  </a:cubicBezTo>
                  <a:lnTo>
                    <a:pt x="2633519" y="1311285"/>
                  </a:lnTo>
                  <a:cubicBezTo>
                    <a:pt x="2632875" y="1304701"/>
                    <a:pt x="2628724" y="1299119"/>
                    <a:pt x="2622927" y="1296614"/>
                  </a:cubicBezTo>
                  <a:lnTo>
                    <a:pt x="2622927" y="905154"/>
                  </a:lnTo>
                  <a:cubicBezTo>
                    <a:pt x="2634736" y="902005"/>
                    <a:pt x="2643467" y="891342"/>
                    <a:pt x="2643467" y="878603"/>
                  </a:cubicBezTo>
                  <a:cubicBezTo>
                    <a:pt x="2643467" y="876170"/>
                    <a:pt x="2643037" y="873880"/>
                    <a:pt x="2642465" y="871590"/>
                  </a:cubicBezTo>
                  <a:lnTo>
                    <a:pt x="2988624" y="671780"/>
                  </a:lnTo>
                  <a:lnTo>
                    <a:pt x="3343730" y="876814"/>
                  </a:lnTo>
                  <a:cubicBezTo>
                    <a:pt x="3343730" y="877458"/>
                    <a:pt x="3343515" y="878031"/>
                    <a:pt x="3343515" y="878675"/>
                  </a:cubicBezTo>
                  <a:cubicBezTo>
                    <a:pt x="3343515" y="886046"/>
                    <a:pt x="3347952" y="892344"/>
                    <a:pt x="3354321" y="895063"/>
                  </a:cubicBezTo>
                  <a:lnTo>
                    <a:pt x="3354321" y="1286523"/>
                  </a:lnTo>
                  <a:cubicBezTo>
                    <a:pt x="3342513" y="1289601"/>
                    <a:pt x="3333710" y="1300335"/>
                    <a:pt x="3333710" y="1313074"/>
                  </a:cubicBezTo>
                  <a:close/>
                  <a:moveTo>
                    <a:pt x="2971091" y="1960665"/>
                  </a:moveTo>
                  <a:lnTo>
                    <a:pt x="2626577" y="2159616"/>
                  </a:lnTo>
                  <a:cubicBezTo>
                    <a:pt x="2623643" y="2157398"/>
                    <a:pt x="2619993" y="2156038"/>
                    <a:pt x="2615986" y="2156038"/>
                  </a:cubicBezTo>
                  <a:cubicBezTo>
                    <a:pt x="2611978" y="2156038"/>
                    <a:pt x="2608400" y="2157398"/>
                    <a:pt x="2605394" y="2159616"/>
                  </a:cubicBezTo>
                  <a:lnTo>
                    <a:pt x="2260880" y="1960737"/>
                  </a:lnTo>
                  <a:cubicBezTo>
                    <a:pt x="2260952" y="1960021"/>
                    <a:pt x="2261095" y="1959377"/>
                    <a:pt x="2261095" y="1958662"/>
                  </a:cubicBezTo>
                  <a:cubicBezTo>
                    <a:pt x="2261095" y="1951290"/>
                    <a:pt x="2256658" y="1944993"/>
                    <a:pt x="2250289" y="1942273"/>
                  </a:cubicBezTo>
                  <a:lnTo>
                    <a:pt x="2250289" y="1551099"/>
                  </a:lnTo>
                  <a:cubicBezTo>
                    <a:pt x="2262097" y="1547950"/>
                    <a:pt x="2270828" y="1537287"/>
                    <a:pt x="2270828" y="1524548"/>
                  </a:cubicBezTo>
                  <a:cubicBezTo>
                    <a:pt x="2270828" y="1523260"/>
                    <a:pt x="2270613" y="1521972"/>
                    <a:pt x="2270470" y="1520756"/>
                  </a:cubicBezTo>
                  <a:lnTo>
                    <a:pt x="2605394" y="1327387"/>
                  </a:lnTo>
                  <a:cubicBezTo>
                    <a:pt x="2608400" y="1329606"/>
                    <a:pt x="2611978" y="1330965"/>
                    <a:pt x="2615986" y="1330965"/>
                  </a:cubicBezTo>
                  <a:cubicBezTo>
                    <a:pt x="2619993" y="1330965"/>
                    <a:pt x="2623643" y="1329606"/>
                    <a:pt x="2626577" y="1327387"/>
                  </a:cubicBezTo>
                  <a:lnTo>
                    <a:pt x="2961501" y="1520756"/>
                  </a:lnTo>
                  <a:cubicBezTo>
                    <a:pt x="2961358" y="1522044"/>
                    <a:pt x="2961143" y="1523260"/>
                    <a:pt x="2961143" y="1524548"/>
                  </a:cubicBezTo>
                  <a:cubicBezTo>
                    <a:pt x="2961143" y="1537359"/>
                    <a:pt x="2969874" y="1548022"/>
                    <a:pt x="2981683" y="1551099"/>
                  </a:cubicBezTo>
                  <a:lnTo>
                    <a:pt x="2981683" y="1942273"/>
                  </a:lnTo>
                  <a:cubicBezTo>
                    <a:pt x="2975313" y="1944993"/>
                    <a:pt x="2970876" y="1951290"/>
                    <a:pt x="2970876" y="1958662"/>
                  </a:cubicBezTo>
                  <a:cubicBezTo>
                    <a:pt x="2970876" y="1959377"/>
                    <a:pt x="2971019" y="1960021"/>
                    <a:pt x="2971091" y="1960737"/>
                  </a:cubicBezTo>
                  <a:close/>
                  <a:moveTo>
                    <a:pt x="1888170" y="1311356"/>
                  </a:moveTo>
                  <a:cubicBezTo>
                    <a:pt x="1887526" y="1304772"/>
                    <a:pt x="1883375" y="1299262"/>
                    <a:pt x="1877578" y="1296757"/>
                  </a:cubicBezTo>
                  <a:lnTo>
                    <a:pt x="1877578" y="905297"/>
                  </a:lnTo>
                  <a:cubicBezTo>
                    <a:pt x="1889387" y="902148"/>
                    <a:pt x="1898118" y="891485"/>
                    <a:pt x="1898118" y="878746"/>
                  </a:cubicBezTo>
                  <a:cubicBezTo>
                    <a:pt x="1898118" y="876313"/>
                    <a:pt x="1897688" y="874023"/>
                    <a:pt x="1897116" y="871733"/>
                  </a:cubicBezTo>
                  <a:lnTo>
                    <a:pt x="2229964" y="679509"/>
                  </a:lnTo>
                  <a:cubicBezTo>
                    <a:pt x="2233256" y="683159"/>
                    <a:pt x="2237908" y="685521"/>
                    <a:pt x="2243204" y="685521"/>
                  </a:cubicBezTo>
                  <a:cubicBezTo>
                    <a:pt x="2248500" y="685521"/>
                    <a:pt x="2253223" y="683159"/>
                    <a:pt x="2256443" y="679509"/>
                  </a:cubicBezTo>
                  <a:lnTo>
                    <a:pt x="2589292" y="871661"/>
                  </a:lnTo>
                  <a:cubicBezTo>
                    <a:pt x="2588719" y="873880"/>
                    <a:pt x="2588290" y="876241"/>
                    <a:pt x="2588290" y="878675"/>
                  </a:cubicBezTo>
                  <a:cubicBezTo>
                    <a:pt x="2588290" y="891485"/>
                    <a:pt x="2597021" y="902148"/>
                    <a:pt x="2608901" y="905225"/>
                  </a:cubicBezTo>
                  <a:lnTo>
                    <a:pt x="2608901" y="1296686"/>
                  </a:lnTo>
                  <a:cubicBezTo>
                    <a:pt x="2603032" y="1299190"/>
                    <a:pt x="2598953" y="1304772"/>
                    <a:pt x="2598309" y="1311356"/>
                  </a:cubicBezTo>
                  <a:lnTo>
                    <a:pt x="2262813" y="1505083"/>
                  </a:lnTo>
                  <a:cubicBezTo>
                    <a:pt x="2257803" y="1500002"/>
                    <a:pt x="2250861" y="1496924"/>
                    <a:pt x="2243204" y="1496924"/>
                  </a:cubicBezTo>
                  <a:cubicBezTo>
                    <a:pt x="2235546" y="1496924"/>
                    <a:pt x="2228605" y="1500073"/>
                    <a:pt x="2223595" y="1505083"/>
                  </a:cubicBezTo>
                  <a:lnTo>
                    <a:pt x="1888098" y="1311356"/>
                  </a:lnTo>
                  <a:close/>
                  <a:moveTo>
                    <a:pt x="4079203" y="1313074"/>
                  </a:moveTo>
                  <a:cubicBezTo>
                    <a:pt x="4079203" y="1314362"/>
                    <a:pt x="4079418" y="1315650"/>
                    <a:pt x="4079560" y="1316867"/>
                  </a:cubicBezTo>
                  <a:lnTo>
                    <a:pt x="3744637" y="1510235"/>
                  </a:lnTo>
                  <a:cubicBezTo>
                    <a:pt x="3741703" y="1508017"/>
                    <a:pt x="3738053" y="1506657"/>
                    <a:pt x="3734045" y="1506657"/>
                  </a:cubicBezTo>
                  <a:cubicBezTo>
                    <a:pt x="3730037" y="1506657"/>
                    <a:pt x="3726388" y="1508017"/>
                    <a:pt x="3723453" y="1510235"/>
                  </a:cubicBezTo>
                  <a:lnTo>
                    <a:pt x="3388529" y="1316867"/>
                  </a:lnTo>
                  <a:cubicBezTo>
                    <a:pt x="3388673" y="1315579"/>
                    <a:pt x="3388887" y="1314362"/>
                    <a:pt x="3388887" y="1313074"/>
                  </a:cubicBezTo>
                  <a:cubicBezTo>
                    <a:pt x="3388887" y="1300264"/>
                    <a:pt x="3380156" y="1289601"/>
                    <a:pt x="3368348" y="1286523"/>
                  </a:cubicBezTo>
                  <a:lnTo>
                    <a:pt x="3368348" y="895063"/>
                  </a:lnTo>
                  <a:cubicBezTo>
                    <a:pt x="3374717" y="892344"/>
                    <a:pt x="3379154" y="886046"/>
                    <a:pt x="3379154" y="878746"/>
                  </a:cubicBezTo>
                  <a:cubicBezTo>
                    <a:pt x="3379154" y="878102"/>
                    <a:pt x="3379011" y="877530"/>
                    <a:pt x="3378940" y="876886"/>
                  </a:cubicBezTo>
                  <a:lnTo>
                    <a:pt x="3714436" y="683159"/>
                  </a:lnTo>
                  <a:cubicBezTo>
                    <a:pt x="3719446" y="688240"/>
                    <a:pt x="3726388" y="691318"/>
                    <a:pt x="3734045" y="691318"/>
                  </a:cubicBezTo>
                  <a:cubicBezTo>
                    <a:pt x="3741703" y="691318"/>
                    <a:pt x="3748644" y="688169"/>
                    <a:pt x="3753654" y="683159"/>
                  </a:cubicBezTo>
                  <a:lnTo>
                    <a:pt x="4089150" y="876886"/>
                  </a:lnTo>
                  <a:cubicBezTo>
                    <a:pt x="4089150" y="877530"/>
                    <a:pt x="4088935" y="878102"/>
                    <a:pt x="4088935" y="878746"/>
                  </a:cubicBezTo>
                  <a:cubicBezTo>
                    <a:pt x="4088935" y="886117"/>
                    <a:pt x="4093372" y="892415"/>
                    <a:pt x="4099742" y="895135"/>
                  </a:cubicBezTo>
                  <a:lnTo>
                    <a:pt x="4099742" y="1286595"/>
                  </a:lnTo>
                  <a:cubicBezTo>
                    <a:pt x="4087933" y="1289744"/>
                    <a:pt x="4079131" y="1300407"/>
                    <a:pt x="4079131" y="1313146"/>
                  </a:cubicBezTo>
                  <a:close/>
                  <a:moveTo>
                    <a:pt x="3350743" y="32133"/>
                  </a:moveTo>
                  <a:cubicBezTo>
                    <a:pt x="3353677" y="34351"/>
                    <a:pt x="3357327" y="35711"/>
                    <a:pt x="3361335" y="35711"/>
                  </a:cubicBezTo>
                  <a:cubicBezTo>
                    <a:pt x="3365342" y="35711"/>
                    <a:pt x="3368992" y="34351"/>
                    <a:pt x="3371926" y="32133"/>
                  </a:cubicBezTo>
                  <a:lnTo>
                    <a:pt x="3708496" y="226432"/>
                  </a:lnTo>
                  <a:cubicBezTo>
                    <a:pt x="3707208" y="229580"/>
                    <a:pt x="3706492" y="233087"/>
                    <a:pt x="3706492" y="236665"/>
                  </a:cubicBezTo>
                  <a:cubicBezTo>
                    <a:pt x="3706492" y="249475"/>
                    <a:pt x="3715223" y="260139"/>
                    <a:pt x="3727103" y="263216"/>
                  </a:cubicBezTo>
                  <a:lnTo>
                    <a:pt x="3727103" y="637071"/>
                  </a:lnTo>
                  <a:cubicBezTo>
                    <a:pt x="3715295" y="640220"/>
                    <a:pt x="3706492" y="650883"/>
                    <a:pt x="3706492" y="663622"/>
                  </a:cubicBezTo>
                  <a:cubicBezTo>
                    <a:pt x="3706492" y="666055"/>
                    <a:pt x="3706922" y="668345"/>
                    <a:pt x="3707494" y="670635"/>
                  </a:cubicBezTo>
                  <a:lnTo>
                    <a:pt x="3371926" y="864362"/>
                  </a:lnTo>
                  <a:cubicBezTo>
                    <a:pt x="3368992" y="862143"/>
                    <a:pt x="3365342" y="860783"/>
                    <a:pt x="3361335" y="860783"/>
                  </a:cubicBezTo>
                  <a:cubicBezTo>
                    <a:pt x="3357327" y="860783"/>
                    <a:pt x="3353677" y="862143"/>
                    <a:pt x="3350743" y="864362"/>
                  </a:cubicBezTo>
                  <a:lnTo>
                    <a:pt x="2995638" y="659328"/>
                  </a:lnTo>
                  <a:lnTo>
                    <a:pt x="2995638" y="254413"/>
                  </a:lnTo>
                  <a:cubicBezTo>
                    <a:pt x="3007446" y="251265"/>
                    <a:pt x="3016177" y="240601"/>
                    <a:pt x="3016177" y="227863"/>
                  </a:cubicBezTo>
                  <a:cubicBezTo>
                    <a:pt x="3016177" y="227004"/>
                    <a:pt x="3016034" y="226217"/>
                    <a:pt x="3015891" y="225358"/>
                  </a:cubicBezTo>
                  <a:lnTo>
                    <a:pt x="3350672" y="32061"/>
                  </a:lnTo>
                  <a:close/>
                  <a:moveTo>
                    <a:pt x="2605322" y="32133"/>
                  </a:moveTo>
                  <a:cubicBezTo>
                    <a:pt x="2608257" y="34351"/>
                    <a:pt x="2611906" y="35711"/>
                    <a:pt x="2615914" y="35711"/>
                  </a:cubicBezTo>
                  <a:cubicBezTo>
                    <a:pt x="2619922" y="35711"/>
                    <a:pt x="2623572" y="34351"/>
                    <a:pt x="2626506" y="32133"/>
                  </a:cubicBezTo>
                  <a:lnTo>
                    <a:pt x="2961287" y="225430"/>
                  </a:lnTo>
                  <a:cubicBezTo>
                    <a:pt x="2961215" y="226288"/>
                    <a:pt x="2961000" y="227076"/>
                    <a:pt x="2961000" y="227934"/>
                  </a:cubicBezTo>
                  <a:cubicBezTo>
                    <a:pt x="2961000" y="240745"/>
                    <a:pt x="2969731" y="251408"/>
                    <a:pt x="2981611" y="254485"/>
                  </a:cubicBezTo>
                  <a:lnTo>
                    <a:pt x="2981611" y="659400"/>
                  </a:lnTo>
                  <a:lnTo>
                    <a:pt x="2635523" y="859209"/>
                  </a:lnTo>
                  <a:cubicBezTo>
                    <a:pt x="2630513" y="854128"/>
                    <a:pt x="2623572" y="851051"/>
                    <a:pt x="2615914" y="851051"/>
                  </a:cubicBezTo>
                  <a:cubicBezTo>
                    <a:pt x="2608257" y="851051"/>
                    <a:pt x="2601315" y="854199"/>
                    <a:pt x="2596305" y="859209"/>
                  </a:cubicBezTo>
                  <a:lnTo>
                    <a:pt x="2260737" y="665483"/>
                  </a:lnTo>
                  <a:cubicBezTo>
                    <a:pt x="2259950" y="659113"/>
                    <a:pt x="2255871" y="653746"/>
                    <a:pt x="2250146" y="651313"/>
                  </a:cubicBezTo>
                  <a:lnTo>
                    <a:pt x="2250146" y="254485"/>
                  </a:lnTo>
                  <a:cubicBezTo>
                    <a:pt x="2261954" y="251336"/>
                    <a:pt x="2270756" y="240673"/>
                    <a:pt x="2270756" y="227934"/>
                  </a:cubicBezTo>
                  <a:cubicBezTo>
                    <a:pt x="2270756" y="227076"/>
                    <a:pt x="2270613" y="226288"/>
                    <a:pt x="2270470" y="225430"/>
                  </a:cubicBezTo>
                  <a:lnTo>
                    <a:pt x="2605251" y="32133"/>
                  </a:lnTo>
                  <a:close/>
                  <a:moveTo>
                    <a:pt x="2236190" y="254485"/>
                  </a:moveTo>
                  <a:lnTo>
                    <a:pt x="2236190" y="651313"/>
                  </a:lnTo>
                  <a:cubicBezTo>
                    <a:pt x="2230465" y="653746"/>
                    <a:pt x="2226386" y="659113"/>
                    <a:pt x="2225599" y="665554"/>
                  </a:cubicBezTo>
                  <a:lnTo>
                    <a:pt x="1890031" y="859281"/>
                  </a:lnTo>
                  <a:cubicBezTo>
                    <a:pt x="1885021" y="854199"/>
                    <a:pt x="1878079" y="851122"/>
                    <a:pt x="1870422" y="851122"/>
                  </a:cubicBezTo>
                  <a:cubicBezTo>
                    <a:pt x="1862764" y="851122"/>
                    <a:pt x="1855823" y="854271"/>
                    <a:pt x="1850813" y="859281"/>
                  </a:cubicBezTo>
                  <a:lnTo>
                    <a:pt x="1504725" y="659471"/>
                  </a:lnTo>
                  <a:lnTo>
                    <a:pt x="1504725" y="261141"/>
                  </a:lnTo>
                  <a:cubicBezTo>
                    <a:pt x="1516533" y="257992"/>
                    <a:pt x="1525336" y="247329"/>
                    <a:pt x="1525336" y="234590"/>
                  </a:cubicBezTo>
                  <a:cubicBezTo>
                    <a:pt x="1525336" y="231656"/>
                    <a:pt x="1524763" y="228865"/>
                    <a:pt x="1523904" y="226145"/>
                  </a:cubicBezTo>
                  <a:lnTo>
                    <a:pt x="1859902" y="32204"/>
                  </a:lnTo>
                  <a:cubicBezTo>
                    <a:pt x="1862836" y="34423"/>
                    <a:pt x="1866486" y="35782"/>
                    <a:pt x="1870493" y="35782"/>
                  </a:cubicBezTo>
                  <a:cubicBezTo>
                    <a:pt x="1874501" y="35782"/>
                    <a:pt x="1878151" y="34423"/>
                    <a:pt x="1881085" y="32204"/>
                  </a:cubicBezTo>
                  <a:lnTo>
                    <a:pt x="2215866" y="225501"/>
                  </a:lnTo>
                  <a:cubicBezTo>
                    <a:pt x="2215794" y="226360"/>
                    <a:pt x="2215580" y="227147"/>
                    <a:pt x="2215580" y="228006"/>
                  </a:cubicBezTo>
                  <a:cubicBezTo>
                    <a:pt x="2215580" y="240816"/>
                    <a:pt x="2224311" y="251479"/>
                    <a:pt x="2236119" y="254557"/>
                  </a:cubicBezTo>
                  <a:close/>
                  <a:moveTo>
                    <a:pt x="732754" y="687095"/>
                  </a:moveTo>
                  <a:cubicBezTo>
                    <a:pt x="737763" y="692176"/>
                    <a:pt x="744705" y="695254"/>
                    <a:pt x="752362" y="695254"/>
                  </a:cubicBezTo>
                  <a:cubicBezTo>
                    <a:pt x="760020" y="695254"/>
                    <a:pt x="766962" y="692105"/>
                    <a:pt x="771971" y="687095"/>
                  </a:cubicBezTo>
                  <a:lnTo>
                    <a:pt x="1098808" y="875812"/>
                  </a:lnTo>
                  <a:cubicBezTo>
                    <a:pt x="1098021" y="878388"/>
                    <a:pt x="1097449" y="881036"/>
                    <a:pt x="1097449" y="883899"/>
                  </a:cubicBezTo>
                  <a:cubicBezTo>
                    <a:pt x="1097449" y="896709"/>
                    <a:pt x="1106180" y="907372"/>
                    <a:pt x="1118059" y="910449"/>
                  </a:cubicBezTo>
                  <a:lnTo>
                    <a:pt x="1118059" y="1295612"/>
                  </a:lnTo>
                  <a:cubicBezTo>
                    <a:pt x="1111118" y="1298403"/>
                    <a:pt x="1106251" y="1305130"/>
                    <a:pt x="1106251" y="1313074"/>
                  </a:cubicBezTo>
                  <a:cubicBezTo>
                    <a:pt x="1106251" y="1314004"/>
                    <a:pt x="1106394" y="1314863"/>
                    <a:pt x="1106537" y="1315722"/>
                  </a:cubicBezTo>
                  <a:lnTo>
                    <a:pt x="771900" y="1508947"/>
                  </a:lnTo>
                  <a:cubicBezTo>
                    <a:pt x="766890" y="1503938"/>
                    <a:pt x="760020" y="1500860"/>
                    <a:pt x="752434" y="1500860"/>
                  </a:cubicBezTo>
                  <a:cubicBezTo>
                    <a:pt x="744848" y="1500860"/>
                    <a:pt x="737906" y="1503938"/>
                    <a:pt x="732968" y="1508947"/>
                  </a:cubicBezTo>
                  <a:lnTo>
                    <a:pt x="398975" y="1316080"/>
                  </a:lnTo>
                  <a:cubicBezTo>
                    <a:pt x="399118" y="1315078"/>
                    <a:pt x="399261" y="1314147"/>
                    <a:pt x="399261" y="1313074"/>
                  </a:cubicBezTo>
                  <a:cubicBezTo>
                    <a:pt x="399261" y="1304772"/>
                    <a:pt x="394037" y="1297759"/>
                    <a:pt x="386737" y="1294896"/>
                  </a:cubicBezTo>
                  <a:lnTo>
                    <a:pt x="386737" y="886905"/>
                  </a:lnTo>
                  <a:lnTo>
                    <a:pt x="732825" y="687095"/>
                  </a:lnTo>
                  <a:close/>
                  <a:moveTo>
                    <a:pt x="14027" y="1532277"/>
                  </a:moveTo>
                  <a:lnTo>
                    <a:pt x="367558" y="1328174"/>
                  </a:lnTo>
                  <a:cubicBezTo>
                    <a:pt x="370921" y="1330894"/>
                    <a:pt x="375072" y="1332540"/>
                    <a:pt x="379724" y="1332540"/>
                  </a:cubicBezTo>
                  <a:cubicBezTo>
                    <a:pt x="384375" y="1332540"/>
                    <a:pt x="388455" y="1330894"/>
                    <a:pt x="391747" y="1328246"/>
                  </a:cubicBezTo>
                  <a:lnTo>
                    <a:pt x="725883" y="1521185"/>
                  </a:lnTo>
                  <a:cubicBezTo>
                    <a:pt x="725239" y="1523475"/>
                    <a:pt x="724810" y="1525908"/>
                    <a:pt x="724810" y="1528413"/>
                  </a:cubicBezTo>
                  <a:cubicBezTo>
                    <a:pt x="724810" y="1541223"/>
                    <a:pt x="733541" y="1551886"/>
                    <a:pt x="745421" y="1554964"/>
                  </a:cubicBezTo>
                  <a:lnTo>
                    <a:pt x="745421" y="1944849"/>
                  </a:lnTo>
                  <a:cubicBezTo>
                    <a:pt x="738765" y="1947497"/>
                    <a:pt x="734042" y="1953795"/>
                    <a:pt x="733612" y="1961310"/>
                  </a:cubicBezTo>
                  <a:lnTo>
                    <a:pt x="379724" y="2165627"/>
                  </a:lnTo>
                  <a:lnTo>
                    <a:pt x="14027" y="1954582"/>
                  </a:lnTo>
                  <a:lnTo>
                    <a:pt x="14027" y="1532277"/>
                  </a:lnTo>
                  <a:close/>
                  <a:moveTo>
                    <a:pt x="405272" y="2614626"/>
                  </a:moveTo>
                  <a:cubicBezTo>
                    <a:pt x="406561" y="2611477"/>
                    <a:pt x="407276" y="2607970"/>
                    <a:pt x="407276" y="2604321"/>
                  </a:cubicBezTo>
                  <a:cubicBezTo>
                    <a:pt x="407276" y="2591511"/>
                    <a:pt x="398545" y="2580847"/>
                    <a:pt x="386665" y="2577770"/>
                  </a:cubicBezTo>
                  <a:lnTo>
                    <a:pt x="386665" y="2181658"/>
                  </a:lnTo>
                  <a:lnTo>
                    <a:pt x="740769" y="1977197"/>
                  </a:lnTo>
                  <a:cubicBezTo>
                    <a:pt x="743989" y="1979702"/>
                    <a:pt x="747997" y="1981276"/>
                    <a:pt x="752362" y="1981276"/>
                  </a:cubicBezTo>
                  <a:cubicBezTo>
                    <a:pt x="756728" y="1981276"/>
                    <a:pt x="760736" y="1979702"/>
                    <a:pt x="763956" y="1977197"/>
                  </a:cubicBezTo>
                  <a:lnTo>
                    <a:pt x="1097878" y="2169993"/>
                  </a:lnTo>
                  <a:cubicBezTo>
                    <a:pt x="1097735" y="2171281"/>
                    <a:pt x="1097520" y="2172498"/>
                    <a:pt x="1097520" y="2173786"/>
                  </a:cubicBezTo>
                  <a:cubicBezTo>
                    <a:pt x="1097520" y="2186596"/>
                    <a:pt x="1106251" y="2197259"/>
                    <a:pt x="1118131" y="2200337"/>
                  </a:cubicBezTo>
                  <a:lnTo>
                    <a:pt x="1118131" y="2577770"/>
                  </a:lnTo>
                  <a:cubicBezTo>
                    <a:pt x="1106323" y="2580919"/>
                    <a:pt x="1097520" y="2591582"/>
                    <a:pt x="1097520" y="2604321"/>
                  </a:cubicBezTo>
                  <a:cubicBezTo>
                    <a:pt x="1097520" y="2607970"/>
                    <a:pt x="1098236" y="2611406"/>
                    <a:pt x="1099524" y="2614626"/>
                  </a:cubicBezTo>
                  <a:lnTo>
                    <a:pt x="752362" y="2815080"/>
                  </a:lnTo>
                  <a:lnTo>
                    <a:pt x="405201" y="2614626"/>
                  </a:lnTo>
                  <a:close/>
                  <a:moveTo>
                    <a:pt x="1125144" y="2146233"/>
                  </a:moveTo>
                  <a:cubicBezTo>
                    <a:pt x="1117487" y="2146233"/>
                    <a:pt x="1110545" y="2149382"/>
                    <a:pt x="1105536" y="2154392"/>
                  </a:cubicBezTo>
                  <a:lnTo>
                    <a:pt x="771184" y="1961381"/>
                  </a:lnTo>
                  <a:cubicBezTo>
                    <a:pt x="770755" y="1953867"/>
                    <a:pt x="766031" y="1947569"/>
                    <a:pt x="759376" y="1944921"/>
                  </a:cubicBezTo>
                  <a:lnTo>
                    <a:pt x="759376" y="1555035"/>
                  </a:lnTo>
                  <a:cubicBezTo>
                    <a:pt x="771184" y="1551886"/>
                    <a:pt x="779986" y="1541223"/>
                    <a:pt x="779986" y="1528485"/>
                  </a:cubicBezTo>
                  <a:cubicBezTo>
                    <a:pt x="779986" y="1525980"/>
                    <a:pt x="779557" y="1523618"/>
                    <a:pt x="778913" y="1521257"/>
                  </a:cubicBezTo>
                  <a:lnTo>
                    <a:pt x="1113694" y="1327959"/>
                  </a:lnTo>
                  <a:cubicBezTo>
                    <a:pt x="1116843" y="1330393"/>
                    <a:pt x="1120779" y="1331896"/>
                    <a:pt x="1125144" y="1331896"/>
                  </a:cubicBezTo>
                  <a:cubicBezTo>
                    <a:pt x="1129510" y="1331896"/>
                    <a:pt x="1133374" y="1330393"/>
                    <a:pt x="1136595" y="1327959"/>
                  </a:cubicBezTo>
                  <a:lnTo>
                    <a:pt x="1471376" y="1521257"/>
                  </a:lnTo>
                  <a:cubicBezTo>
                    <a:pt x="1470731" y="1523547"/>
                    <a:pt x="1470302" y="1525980"/>
                    <a:pt x="1470302" y="1528485"/>
                  </a:cubicBezTo>
                  <a:cubicBezTo>
                    <a:pt x="1470302" y="1541295"/>
                    <a:pt x="1479033" y="1551958"/>
                    <a:pt x="1490913" y="1555035"/>
                  </a:cubicBezTo>
                  <a:lnTo>
                    <a:pt x="1490913" y="1946066"/>
                  </a:lnTo>
                  <a:cubicBezTo>
                    <a:pt x="1485044" y="1948571"/>
                    <a:pt x="1480965" y="1954153"/>
                    <a:pt x="1480321" y="1960737"/>
                  </a:cubicBezTo>
                  <a:lnTo>
                    <a:pt x="1144825" y="2154463"/>
                  </a:lnTo>
                  <a:cubicBezTo>
                    <a:pt x="1139815" y="2149382"/>
                    <a:pt x="1132873" y="2146305"/>
                    <a:pt x="1125216" y="2146305"/>
                  </a:cubicBezTo>
                  <a:close/>
                  <a:moveTo>
                    <a:pt x="1515460" y="1960737"/>
                  </a:moveTo>
                  <a:cubicBezTo>
                    <a:pt x="1514816" y="1954153"/>
                    <a:pt x="1510665" y="1948571"/>
                    <a:pt x="1504868" y="1946066"/>
                  </a:cubicBezTo>
                  <a:lnTo>
                    <a:pt x="1504868" y="1555035"/>
                  </a:lnTo>
                  <a:cubicBezTo>
                    <a:pt x="1516676" y="1551886"/>
                    <a:pt x="1525479" y="1541223"/>
                    <a:pt x="1525479" y="1528485"/>
                  </a:cubicBezTo>
                  <a:cubicBezTo>
                    <a:pt x="1525479" y="1525980"/>
                    <a:pt x="1525049" y="1523618"/>
                    <a:pt x="1524405" y="1521257"/>
                  </a:cubicBezTo>
                  <a:lnTo>
                    <a:pt x="1860117" y="1327459"/>
                  </a:lnTo>
                  <a:cubicBezTo>
                    <a:pt x="1863051" y="1329606"/>
                    <a:pt x="1866700" y="1330965"/>
                    <a:pt x="1870565" y="1330965"/>
                  </a:cubicBezTo>
                  <a:cubicBezTo>
                    <a:pt x="1874430" y="1330965"/>
                    <a:pt x="1878222" y="1329606"/>
                    <a:pt x="1881156" y="1327387"/>
                  </a:cubicBezTo>
                  <a:lnTo>
                    <a:pt x="2216081" y="1520756"/>
                  </a:lnTo>
                  <a:cubicBezTo>
                    <a:pt x="2215938" y="1522044"/>
                    <a:pt x="2215723" y="1523260"/>
                    <a:pt x="2215723" y="1524548"/>
                  </a:cubicBezTo>
                  <a:cubicBezTo>
                    <a:pt x="2215723" y="1537359"/>
                    <a:pt x="2224454" y="1548022"/>
                    <a:pt x="2236333" y="1551099"/>
                  </a:cubicBezTo>
                  <a:lnTo>
                    <a:pt x="2236333" y="1942273"/>
                  </a:lnTo>
                  <a:cubicBezTo>
                    <a:pt x="2229964" y="1944993"/>
                    <a:pt x="2225527" y="1951290"/>
                    <a:pt x="2225527" y="1958590"/>
                  </a:cubicBezTo>
                  <a:cubicBezTo>
                    <a:pt x="2225527" y="1959306"/>
                    <a:pt x="2225670" y="1959950"/>
                    <a:pt x="2225742" y="1960665"/>
                  </a:cubicBezTo>
                  <a:lnTo>
                    <a:pt x="1890174" y="2154392"/>
                  </a:lnTo>
                  <a:cubicBezTo>
                    <a:pt x="1885164" y="2149382"/>
                    <a:pt x="1878222" y="2146233"/>
                    <a:pt x="1870637" y="2146233"/>
                  </a:cubicBezTo>
                  <a:cubicBezTo>
                    <a:pt x="1863051" y="2146233"/>
                    <a:pt x="1856037" y="2149382"/>
                    <a:pt x="1851028" y="2154392"/>
                  </a:cubicBezTo>
                  <a:lnTo>
                    <a:pt x="1515531" y="1960737"/>
                  </a:lnTo>
                  <a:close/>
                  <a:moveTo>
                    <a:pt x="2243204" y="2811287"/>
                  </a:moveTo>
                  <a:lnTo>
                    <a:pt x="1888098" y="2606253"/>
                  </a:lnTo>
                  <a:cubicBezTo>
                    <a:pt x="1888098" y="2605609"/>
                    <a:pt x="1888313" y="2605036"/>
                    <a:pt x="1888313" y="2604392"/>
                  </a:cubicBezTo>
                  <a:cubicBezTo>
                    <a:pt x="1888313" y="2597021"/>
                    <a:pt x="1883876" y="2590723"/>
                    <a:pt x="1877507" y="2588004"/>
                  </a:cubicBezTo>
                  <a:lnTo>
                    <a:pt x="1877507" y="2200408"/>
                  </a:lnTo>
                  <a:cubicBezTo>
                    <a:pt x="1889315" y="2197259"/>
                    <a:pt x="1898118" y="2186596"/>
                    <a:pt x="1898118" y="2173857"/>
                  </a:cubicBezTo>
                  <a:cubicBezTo>
                    <a:pt x="1898118" y="2171353"/>
                    <a:pt x="1897688" y="2168991"/>
                    <a:pt x="1897044" y="2166629"/>
                  </a:cubicBezTo>
                  <a:lnTo>
                    <a:pt x="2232684" y="1972831"/>
                  </a:lnTo>
                  <a:cubicBezTo>
                    <a:pt x="2235618" y="1975050"/>
                    <a:pt x="2239268" y="1976410"/>
                    <a:pt x="2243275" y="1976410"/>
                  </a:cubicBezTo>
                  <a:cubicBezTo>
                    <a:pt x="2247283" y="1976410"/>
                    <a:pt x="2250861" y="1975050"/>
                    <a:pt x="2253867" y="1972831"/>
                  </a:cubicBezTo>
                  <a:lnTo>
                    <a:pt x="2598381" y="2171782"/>
                  </a:lnTo>
                  <a:cubicBezTo>
                    <a:pt x="2598309" y="2172498"/>
                    <a:pt x="2598166" y="2173142"/>
                    <a:pt x="2598166" y="2173857"/>
                  </a:cubicBezTo>
                  <a:cubicBezTo>
                    <a:pt x="2598166" y="2181229"/>
                    <a:pt x="2602603" y="2187455"/>
                    <a:pt x="2608972" y="2190246"/>
                  </a:cubicBezTo>
                  <a:lnTo>
                    <a:pt x="2608972" y="2577842"/>
                  </a:lnTo>
                  <a:cubicBezTo>
                    <a:pt x="2597164" y="2580991"/>
                    <a:pt x="2588361" y="2591654"/>
                    <a:pt x="2588361" y="2604392"/>
                  </a:cubicBezTo>
                  <a:cubicBezTo>
                    <a:pt x="2588361" y="2606825"/>
                    <a:pt x="2588791" y="2609187"/>
                    <a:pt x="2589363" y="2611406"/>
                  </a:cubicBezTo>
                  <a:lnTo>
                    <a:pt x="2243204" y="2811215"/>
                  </a:lnTo>
                  <a:close/>
                  <a:moveTo>
                    <a:pt x="2622927" y="2577842"/>
                  </a:moveTo>
                  <a:lnTo>
                    <a:pt x="2622927" y="2190246"/>
                  </a:lnTo>
                  <a:cubicBezTo>
                    <a:pt x="2629297" y="2187526"/>
                    <a:pt x="2633734" y="2181229"/>
                    <a:pt x="2633734" y="2173857"/>
                  </a:cubicBezTo>
                  <a:cubicBezTo>
                    <a:pt x="2633734" y="2173142"/>
                    <a:pt x="2633591" y="2172498"/>
                    <a:pt x="2633519" y="2171782"/>
                  </a:cubicBezTo>
                  <a:lnTo>
                    <a:pt x="2978033" y="1972831"/>
                  </a:lnTo>
                  <a:cubicBezTo>
                    <a:pt x="2980967" y="1975050"/>
                    <a:pt x="2984617" y="1976410"/>
                    <a:pt x="2988624" y="1976410"/>
                  </a:cubicBezTo>
                  <a:cubicBezTo>
                    <a:pt x="2992632" y="1976410"/>
                    <a:pt x="2996282" y="1975050"/>
                    <a:pt x="2999216" y="1972831"/>
                  </a:cubicBezTo>
                  <a:lnTo>
                    <a:pt x="3354321" y="2177865"/>
                  </a:lnTo>
                  <a:lnTo>
                    <a:pt x="3354321" y="2595590"/>
                  </a:lnTo>
                  <a:cubicBezTo>
                    <a:pt x="3346378" y="2597665"/>
                    <a:pt x="3339937" y="2603176"/>
                    <a:pt x="3336430" y="2610404"/>
                  </a:cubicBezTo>
                  <a:lnTo>
                    <a:pt x="2999216" y="2805132"/>
                  </a:lnTo>
                  <a:cubicBezTo>
                    <a:pt x="2996282" y="2802914"/>
                    <a:pt x="2992632" y="2801554"/>
                    <a:pt x="2988624" y="2801554"/>
                  </a:cubicBezTo>
                  <a:cubicBezTo>
                    <a:pt x="2984617" y="2801554"/>
                    <a:pt x="2980967" y="2802914"/>
                    <a:pt x="2978033" y="2805132"/>
                  </a:cubicBezTo>
                  <a:lnTo>
                    <a:pt x="2642465" y="2611406"/>
                  </a:lnTo>
                  <a:cubicBezTo>
                    <a:pt x="2643037" y="2609116"/>
                    <a:pt x="2643467" y="2606825"/>
                    <a:pt x="2643467" y="2604392"/>
                  </a:cubicBezTo>
                  <a:cubicBezTo>
                    <a:pt x="2643467" y="2591582"/>
                    <a:pt x="2634736" y="2580919"/>
                    <a:pt x="2622856" y="2577842"/>
                  </a:cubicBezTo>
                  <a:close/>
                  <a:moveTo>
                    <a:pt x="3361335" y="2165771"/>
                  </a:moveTo>
                  <a:lnTo>
                    <a:pt x="3006158" y="1960737"/>
                  </a:lnTo>
                  <a:cubicBezTo>
                    <a:pt x="3006229" y="1960021"/>
                    <a:pt x="3006372" y="1959377"/>
                    <a:pt x="3006372" y="1958662"/>
                  </a:cubicBezTo>
                  <a:cubicBezTo>
                    <a:pt x="3006372" y="1951362"/>
                    <a:pt x="3001935" y="1945064"/>
                    <a:pt x="2995566" y="1942345"/>
                  </a:cubicBezTo>
                  <a:lnTo>
                    <a:pt x="2995566" y="1551171"/>
                  </a:lnTo>
                  <a:cubicBezTo>
                    <a:pt x="3007374" y="1548022"/>
                    <a:pt x="3016177" y="1537359"/>
                    <a:pt x="3016177" y="1524620"/>
                  </a:cubicBezTo>
                  <a:cubicBezTo>
                    <a:pt x="3016177" y="1523332"/>
                    <a:pt x="3015962" y="1522044"/>
                    <a:pt x="3015819" y="1520827"/>
                  </a:cubicBezTo>
                  <a:lnTo>
                    <a:pt x="3341726" y="1332683"/>
                  </a:lnTo>
                  <a:cubicBezTo>
                    <a:pt x="3346735" y="1337692"/>
                    <a:pt x="3353677" y="1340841"/>
                    <a:pt x="3361335" y="1340841"/>
                  </a:cubicBezTo>
                  <a:cubicBezTo>
                    <a:pt x="3368992" y="1340841"/>
                    <a:pt x="3375934" y="1337692"/>
                    <a:pt x="3380943" y="1332683"/>
                  </a:cubicBezTo>
                  <a:lnTo>
                    <a:pt x="3716440" y="1526409"/>
                  </a:lnTo>
                  <a:cubicBezTo>
                    <a:pt x="3717084" y="1532993"/>
                    <a:pt x="3721235" y="1538575"/>
                    <a:pt x="3727031" y="1541080"/>
                  </a:cubicBezTo>
                  <a:lnTo>
                    <a:pt x="3727031" y="1932254"/>
                  </a:lnTo>
                  <a:cubicBezTo>
                    <a:pt x="3715223" y="1935403"/>
                    <a:pt x="3706421" y="1946066"/>
                    <a:pt x="3706421" y="1958805"/>
                  </a:cubicBezTo>
                  <a:cubicBezTo>
                    <a:pt x="3706421" y="1961310"/>
                    <a:pt x="3706850" y="1963743"/>
                    <a:pt x="3707494" y="1966033"/>
                  </a:cubicBezTo>
                  <a:lnTo>
                    <a:pt x="3361335" y="2165914"/>
                  </a:lnTo>
                  <a:close/>
                  <a:moveTo>
                    <a:pt x="4472452" y="1532349"/>
                  </a:moveTo>
                  <a:lnTo>
                    <a:pt x="4472452" y="1954654"/>
                  </a:lnTo>
                  <a:lnTo>
                    <a:pt x="4117347" y="2159688"/>
                  </a:lnTo>
                  <a:cubicBezTo>
                    <a:pt x="4114413" y="2157469"/>
                    <a:pt x="4110763" y="2156109"/>
                    <a:pt x="4106755" y="2156109"/>
                  </a:cubicBezTo>
                  <a:cubicBezTo>
                    <a:pt x="4102747" y="2156109"/>
                    <a:pt x="4099098" y="2157469"/>
                    <a:pt x="4096164" y="2159688"/>
                  </a:cubicBezTo>
                  <a:lnTo>
                    <a:pt x="3760595" y="1965961"/>
                  </a:lnTo>
                  <a:cubicBezTo>
                    <a:pt x="3761240" y="1963671"/>
                    <a:pt x="3761669" y="1961238"/>
                    <a:pt x="3761669" y="1958733"/>
                  </a:cubicBezTo>
                  <a:cubicBezTo>
                    <a:pt x="3761669" y="1945923"/>
                    <a:pt x="3752938" y="1935260"/>
                    <a:pt x="3741058" y="1932183"/>
                  </a:cubicBezTo>
                  <a:lnTo>
                    <a:pt x="3741058" y="1541008"/>
                  </a:lnTo>
                  <a:cubicBezTo>
                    <a:pt x="3746927" y="1538504"/>
                    <a:pt x="3751006" y="1532922"/>
                    <a:pt x="3751650" y="1526338"/>
                  </a:cubicBezTo>
                  <a:lnTo>
                    <a:pt x="4087146" y="1332611"/>
                  </a:lnTo>
                  <a:cubicBezTo>
                    <a:pt x="4092156" y="1337692"/>
                    <a:pt x="4099098" y="1340770"/>
                    <a:pt x="4106755" y="1340770"/>
                  </a:cubicBezTo>
                  <a:cubicBezTo>
                    <a:pt x="4114413" y="1340770"/>
                    <a:pt x="4121355" y="1337621"/>
                    <a:pt x="4126364" y="1332611"/>
                  </a:cubicBezTo>
                  <a:lnTo>
                    <a:pt x="4472452" y="1532421"/>
                  </a:lnTo>
                  <a:close/>
                  <a:moveTo>
                    <a:pt x="4472452" y="659471"/>
                  </a:moveTo>
                  <a:lnTo>
                    <a:pt x="4117347" y="864505"/>
                  </a:lnTo>
                  <a:cubicBezTo>
                    <a:pt x="4114413" y="862286"/>
                    <a:pt x="4110763" y="860927"/>
                    <a:pt x="4106755" y="860927"/>
                  </a:cubicBezTo>
                  <a:cubicBezTo>
                    <a:pt x="4102747" y="860927"/>
                    <a:pt x="4099098" y="862286"/>
                    <a:pt x="4096164" y="864505"/>
                  </a:cubicBezTo>
                  <a:lnTo>
                    <a:pt x="3760667" y="670778"/>
                  </a:lnTo>
                  <a:cubicBezTo>
                    <a:pt x="3761240" y="668560"/>
                    <a:pt x="3761669" y="666198"/>
                    <a:pt x="3761669" y="663765"/>
                  </a:cubicBezTo>
                  <a:cubicBezTo>
                    <a:pt x="3761669" y="650955"/>
                    <a:pt x="3752938" y="640292"/>
                    <a:pt x="3741058" y="637214"/>
                  </a:cubicBezTo>
                  <a:lnTo>
                    <a:pt x="3741058" y="263359"/>
                  </a:lnTo>
                  <a:cubicBezTo>
                    <a:pt x="3752867" y="260210"/>
                    <a:pt x="3761669" y="249547"/>
                    <a:pt x="3761669" y="236808"/>
                  </a:cubicBezTo>
                  <a:cubicBezTo>
                    <a:pt x="3761669" y="233159"/>
                    <a:pt x="3760954" y="229724"/>
                    <a:pt x="3759665" y="226575"/>
                  </a:cubicBezTo>
                  <a:lnTo>
                    <a:pt x="4096235" y="32276"/>
                  </a:lnTo>
                  <a:cubicBezTo>
                    <a:pt x="4099169" y="34494"/>
                    <a:pt x="4102819" y="35854"/>
                    <a:pt x="4106827" y="35854"/>
                  </a:cubicBezTo>
                  <a:cubicBezTo>
                    <a:pt x="4110834" y="35854"/>
                    <a:pt x="4114484" y="34494"/>
                    <a:pt x="4117419" y="32276"/>
                  </a:cubicBezTo>
                  <a:lnTo>
                    <a:pt x="4472524" y="237309"/>
                  </a:lnTo>
                  <a:lnTo>
                    <a:pt x="4472524" y="659614"/>
                  </a:lnTo>
                  <a:close/>
                </a:path>
              </a:pathLst>
            </a:custGeom>
            <a:solidFill>
              <a:srgbClr val="FFFFFF">
                <a:alpha val="348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1005700" y="4705325"/>
              <a:ext cx="64800" cy="6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1438258" y="4451059"/>
              <a:ext cx="64800" cy="6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5" name="Google Shape;115;p7"/>
          <p:cNvGrpSpPr/>
          <p:nvPr/>
        </p:nvGrpSpPr>
        <p:grpSpPr>
          <a:xfrm rot="5400000">
            <a:off x="4740470" y="34453"/>
            <a:ext cx="152384" cy="489998"/>
            <a:chOff x="8071907" y="4648400"/>
            <a:chExt cx="328698" cy="1056942"/>
          </a:xfrm>
        </p:grpSpPr>
        <p:sp>
          <p:nvSpPr>
            <p:cNvPr id="116" name="Google Shape;116;p7"/>
            <p:cNvSpPr/>
            <p:nvPr/>
          </p:nvSpPr>
          <p:spPr>
            <a:xfrm>
              <a:off x="8075772" y="5210829"/>
              <a:ext cx="324833" cy="213263"/>
            </a:xfrm>
            <a:custGeom>
              <a:avLst/>
              <a:gdLst/>
              <a:ahLst/>
              <a:cxnLst/>
              <a:rect l="l" t="t" r="r" b="b"/>
              <a:pathLst>
                <a:path w="324833" h="213263" extrusionOk="0">
                  <a:moveTo>
                    <a:pt x="274308" y="72"/>
                  </a:moveTo>
                  <a:cubicBezTo>
                    <a:pt x="294132" y="19824"/>
                    <a:pt x="309661" y="35281"/>
                    <a:pt x="324833" y="50310"/>
                  </a:cubicBezTo>
                  <a:cubicBezTo>
                    <a:pt x="269156" y="105558"/>
                    <a:pt x="214480" y="159733"/>
                    <a:pt x="160520" y="213264"/>
                  </a:cubicBezTo>
                  <a:cubicBezTo>
                    <a:pt x="107991" y="159375"/>
                    <a:pt x="53745" y="103841"/>
                    <a:pt x="0" y="48664"/>
                  </a:cubicBezTo>
                  <a:cubicBezTo>
                    <a:pt x="11021" y="37500"/>
                    <a:pt x="26837" y="21469"/>
                    <a:pt x="46660" y="1431"/>
                  </a:cubicBezTo>
                  <a:cubicBezTo>
                    <a:pt x="83302" y="40434"/>
                    <a:pt x="120229" y="79652"/>
                    <a:pt x="158731" y="120516"/>
                  </a:cubicBezTo>
                  <a:cubicBezTo>
                    <a:pt x="198521" y="79079"/>
                    <a:pt x="235306" y="40649"/>
                    <a:pt x="274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8072695" y="5491936"/>
              <a:ext cx="323759" cy="213406"/>
            </a:xfrm>
            <a:custGeom>
              <a:avLst/>
              <a:gdLst/>
              <a:ahLst/>
              <a:cxnLst/>
              <a:rect l="l" t="t" r="r" b="b"/>
              <a:pathLst>
                <a:path w="323759" h="213406" extrusionOk="0">
                  <a:moveTo>
                    <a:pt x="161307" y="124022"/>
                  </a:moveTo>
                  <a:cubicBezTo>
                    <a:pt x="202743" y="79866"/>
                    <a:pt x="239599" y="40720"/>
                    <a:pt x="277815" y="0"/>
                  </a:cubicBezTo>
                  <a:cubicBezTo>
                    <a:pt x="295993" y="20324"/>
                    <a:pt x="310520" y="36498"/>
                    <a:pt x="323760" y="51240"/>
                  </a:cubicBezTo>
                  <a:cubicBezTo>
                    <a:pt x="270515" y="104341"/>
                    <a:pt x="215554" y="159017"/>
                    <a:pt x="161021" y="213407"/>
                  </a:cubicBezTo>
                  <a:cubicBezTo>
                    <a:pt x="109279" y="160735"/>
                    <a:pt x="55391" y="105844"/>
                    <a:pt x="0" y="49451"/>
                  </a:cubicBezTo>
                  <a:cubicBezTo>
                    <a:pt x="13311" y="37071"/>
                    <a:pt x="29628" y="21970"/>
                    <a:pt x="49523" y="3578"/>
                  </a:cubicBezTo>
                  <a:cubicBezTo>
                    <a:pt x="84733" y="41508"/>
                    <a:pt x="121302" y="80868"/>
                    <a:pt x="161379" y="1240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8075987" y="4930366"/>
              <a:ext cx="321756" cy="213049"/>
            </a:xfrm>
            <a:custGeom>
              <a:avLst/>
              <a:gdLst/>
              <a:ahLst/>
              <a:cxnLst/>
              <a:rect l="l" t="t" r="r" b="b"/>
              <a:pathLst>
                <a:path w="321756" h="213049" extrusionOk="0">
                  <a:moveTo>
                    <a:pt x="72" y="48450"/>
                  </a:moveTo>
                  <a:cubicBezTo>
                    <a:pt x="11808" y="36069"/>
                    <a:pt x="26837" y="20253"/>
                    <a:pt x="45945" y="72"/>
                  </a:cubicBezTo>
                  <a:cubicBezTo>
                    <a:pt x="83659" y="40005"/>
                    <a:pt x="120587" y="79079"/>
                    <a:pt x="159375" y="120158"/>
                  </a:cubicBezTo>
                  <a:cubicBezTo>
                    <a:pt x="198521" y="79222"/>
                    <a:pt x="235234" y="40792"/>
                    <a:pt x="274165" y="0"/>
                  </a:cubicBezTo>
                  <a:cubicBezTo>
                    <a:pt x="292057" y="19609"/>
                    <a:pt x="307157" y="36140"/>
                    <a:pt x="321756" y="52171"/>
                  </a:cubicBezTo>
                  <a:cubicBezTo>
                    <a:pt x="268154" y="105201"/>
                    <a:pt x="213550" y="159232"/>
                    <a:pt x="159232" y="213049"/>
                  </a:cubicBezTo>
                  <a:cubicBezTo>
                    <a:pt x="107634" y="159733"/>
                    <a:pt x="53817" y="104127"/>
                    <a:pt x="0" y="484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8071907" y="4648400"/>
              <a:ext cx="327338" cy="214122"/>
            </a:xfrm>
            <a:custGeom>
              <a:avLst/>
              <a:gdLst/>
              <a:ahLst/>
              <a:cxnLst/>
              <a:rect l="l" t="t" r="r" b="b"/>
              <a:pathLst>
                <a:path w="327338" h="214122" extrusionOk="0">
                  <a:moveTo>
                    <a:pt x="277887" y="0"/>
                  </a:moveTo>
                  <a:cubicBezTo>
                    <a:pt x="298354" y="20539"/>
                    <a:pt x="313240" y="35424"/>
                    <a:pt x="327339" y="49594"/>
                  </a:cubicBezTo>
                  <a:cubicBezTo>
                    <a:pt x="271160" y="104914"/>
                    <a:pt x="215769" y="159375"/>
                    <a:pt x="160162" y="214122"/>
                  </a:cubicBezTo>
                  <a:cubicBezTo>
                    <a:pt x="110139" y="162810"/>
                    <a:pt x="56393" y="107705"/>
                    <a:pt x="0" y="49881"/>
                  </a:cubicBezTo>
                  <a:cubicBezTo>
                    <a:pt x="13955" y="38001"/>
                    <a:pt x="31059" y="23401"/>
                    <a:pt x="50668" y="6727"/>
                  </a:cubicBezTo>
                  <a:cubicBezTo>
                    <a:pt x="84733" y="43153"/>
                    <a:pt x="121589" y="82514"/>
                    <a:pt x="160521" y="124022"/>
                  </a:cubicBezTo>
                  <a:cubicBezTo>
                    <a:pt x="202028" y="80081"/>
                    <a:pt x="239170" y="40863"/>
                    <a:pt x="277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23" name="Google Shape;123;p8"/>
          <p:cNvGrpSpPr/>
          <p:nvPr/>
        </p:nvGrpSpPr>
        <p:grpSpPr>
          <a:xfrm rot="5400000">
            <a:off x="4740470" y="4686803"/>
            <a:ext cx="152384" cy="489998"/>
            <a:chOff x="8071907" y="4648400"/>
            <a:chExt cx="328698" cy="1056942"/>
          </a:xfrm>
        </p:grpSpPr>
        <p:sp>
          <p:nvSpPr>
            <p:cNvPr id="124" name="Google Shape;124;p8"/>
            <p:cNvSpPr/>
            <p:nvPr/>
          </p:nvSpPr>
          <p:spPr>
            <a:xfrm>
              <a:off x="8075772" y="5210829"/>
              <a:ext cx="324833" cy="213263"/>
            </a:xfrm>
            <a:custGeom>
              <a:avLst/>
              <a:gdLst/>
              <a:ahLst/>
              <a:cxnLst/>
              <a:rect l="l" t="t" r="r" b="b"/>
              <a:pathLst>
                <a:path w="324833" h="213263" extrusionOk="0">
                  <a:moveTo>
                    <a:pt x="274308" y="72"/>
                  </a:moveTo>
                  <a:cubicBezTo>
                    <a:pt x="294132" y="19824"/>
                    <a:pt x="309661" y="35281"/>
                    <a:pt x="324833" y="50310"/>
                  </a:cubicBezTo>
                  <a:cubicBezTo>
                    <a:pt x="269156" y="105558"/>
                    <a:pt x="214480" y="159733"/>
                    <a:pt x="160520" y="213264"/>
                  </a:cubicBezTo>
                  <a:cubicBezTo>
                    <a:pt x="107991" y="159375"/>
                    <a:pt x="53745" y="103841"/>
                    <a:pt x="0" y="48664"/>
                  </a:cubicBezTo>
                  <a:cubicBezTo>
                    <a:pt x="11021" y="37500"/>
                    <a:pt x="26837" y="21469"/>
                    <a:pt x="46660" y="1431"/>
                  </a:cubicBezTo>
                  <a:cubicBezTo>
                    <a:pt x="83302" y="40434"/>
                    <a:pt x="120229" y="79652"/>
                    <a:pt x="158731" y="120516"/>
                  </a:cubicBezTo>
                  <a:cubicBezTo>
                    <a:pt x="198521" y="79079"/>
                    <a:pt x="235306" y="40649"/>
                    <a:pt x="274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8072695" y="5491936"/>
              <a:ext cx="323759" cy="213406"/>
            </a:xfrm>
            <a:custGeom>
              <a:avLst/>
              <a:gdLst/>
              <a:ahLst/>
              <a:cxnLst/>
              <a:rect l="l" t="t" r="r" b="b"/>
              <a:pathLst>
                <a:path w="323759" h="213406" extrusionOk="0">
                  <a:moveTo>
                    <a:pt x="161307" y="124022"/>
                  </a:moveTo>
                  <a:cubicBezTo>
                    <a:pt x="202743" y="79866"/>
                    <a:pt x="239599" y="40720"/>
                    <a:pt x="277815" y="0"/>
                  </a:cubicBezTo>
                  <a:cubicBezTo>
                    <a:pt x="295993" y="20324"/>
                    <a:pt x="310520" y="36498"/>
                    <a:pt x="323760" y="51240"/>
                  </a:cubicBezTo>
                  <a:cubicBezTo>
                    <a:pt x="270515" y="104341"/>
                    <a:pt x="215554" y="159017"/>
                    <a:pt x="161021" y="213407"/>
                  </a:cubicBezTo>
                  <a:cubicBezTo>
                    <a:pt x="109279" y="160735"/>
                    <a:pt x="55391" y="105844"/>
                    <a:pt x="0" y="49451"/>
                  </a:cubicBezTo>
                  <a:cubicBezTo>
                    <a:pt x="13311" y="37071"/>
                    <a:pt x="29628" y="21970"/>
                    <a:pt x="49523" y="3578"/>
                  </a:cubicBezTo>
                  <a:cubicBezTo>
                    <a:pt x="84733" y="41508"/>
                    <a:pt x="121302" y="80868"/>
                    <a:pt x="161379" y="1240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8075987" y="4930366"/>
              <a:ext cx="321756" cy="213049"/>
            </a:xfrm>
            <a:custGeom>
              <a:avLst/>
              <a:gdLst/>
              <a:ahLst/>
              <a:cxnLst/>
              <a:rect l="l" t="t" r="r" b="b"/>
              <a:pathLst>
                <a:path w="321756" h="213049" extrusionOk="0">
                  <a:moveTo>
                    <a:pt x="72" y="48450"/>
                  </a:moveTo>
                  <a:cubicBezTo>
                    <a:pt x="11808" y="36069"/>
                    <a:pt x="26837" y="20253"/>
                    <a:pt x="45945" y="72"/>
                  </a:cubicBezTo>
                  <a:cubicBezTo>
                    <a:pt x="83659" y="40005"/>
                    <a:pt x="120587" y="79079"/>
                    <a:pt x="159375" y="120158"/>
                  </a:cubicBezTo>
                  <a:cubicBezTo>
                    <a:pt x="198521" y="79222"/>
                    <a:pt x="235234" y="40792"/>
                    <a:pt x="274165" y="0"/>
                  </a:cubicBezTo>
                  <a:cubicBezTo>
                    <a:pt x="292057" y="19609"/>
                    <a:pt x="307157" y="36140"/>
                    <a:pt x="321756" y="52171"/>
                  </a:cubicBezTo>
                  <a:cubicBezTo>
                    <a:pt x="268154" y="105201"/>
                    <a:pt x="213550" y="159232"/>
                    <a:pt x="159232" y="213049"/>
                  </a:cubicBezTo>
                  <a:cubicBezTo>
                    <a:pt x="107634" y="159733"/>
                    <a:pt x="53817" y="104127"/>
                    <a:pt x="0" y="484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8071907" y="4648400"/>
              <a:ext cx="327338" cy="214122"/>
            </a:xfrm>
            <a:custGeom>
              <a:avLst/>
              <a:gdLst/>
              <a:ahLst/>
              <a:cxnLst/>
              <a:rect l="l" t="t" r="r" b="b"/>
              <a:pathLst>
                <a:path w="327338" h="214122" extrusionOk="0">
                  <a:moveTo>
                    <a:pt x="277887" y="0"/>
                  </a:moveTo>
                  <a:cubicBezTo>
                    <a:pt x="298354" y="20539"/>
                    <a:pt x="313240" y="35424"/>
                    <a:pt x="327339" y="49594"/>
                  </a:cubicBezTo>
                  <a:cubicBezTo>
                    <a:pt x="271160" y="104914"/>
                    <a:pt x="215769" y="159375"/>
                    <a:pt x="160162" y="214122"/>
                  </a:cubicBezTo>
                  <a:cubicBezTo>
                    <a:pt x="110139" y="162810"/>
                    <a:pt x="56393" y="107705"/>
                    <a:pt x="0" y="49881"/>
                  </a:cubicBezTo>
                  <a:cubicBezTo>
                    <a:pt x="13955" y="38001"/>
                    <a:pt x="31059" y="23401"/>
                    <a:pt x="50668" y="6727"/>
                  </a:cubicBezTo>
                  <a:cubicBezTo>
                    <a:pt x="84733" y="43153"/>
                    <a:pt x="121589" y="82514"/>
                    <a:pt x="160521" y="124022"/>
                  </a:cubicBezTo>
                  <a:cubicBezTo>
                    <a:pt x="202028" y="80081"/>
                    <a:pt x="239170" y="40863"/>
                    <a:pt x="277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" name="Google Shape;128;p8"/>
          <p:cNvGrpSpPr/>
          <p:nvPr/>
        </p:nvGrpSpPr>
        <p:grpSpPr>
          <a:xfrm>
            <a:off x="-1558825" y="0"/>
            <a:ext cx="12259152" cy="4160476"/>
            <a:chOff x="-1558825" y="0"/>
            <a:chExt cx="12259152" cy="4160476"/>
          </a:xfrm>
        </p:grpSpPr>
        <p:grpSp>
          <p:nvGrpSpPr>
            <p:cNvPr id="129" name="Google Shape;129;p8"/>
            <p:cNvGrpSpPr/>
            <p:nvPr/>
          </p:nvGrpSpPr>
          <p:grpSpPr>
            <a:xfrm>
              <a:off x="-1558825" y="0"/>
              <a:ext cx="2849802" cy="1668251"/>
              <a:chOff x="-1153325" y="4346125"/>
              <a:chExt cx="2849802" cy="1668251"/>
            </a:xfrm>
          </p:grpSpPr>
          <p:pic>
            <p:nvPicPr>
              <p:cNvPr id="130" name="Google Shape;130;p8"/>
              <p:cNvPicPr preferRelativeResize="0"/>
              <p:nvPr/>
            </p:nvPicPr>
            <p:blipFill rotWithShape="1">
              <a:blip r:embed="rId3">
                <a:alphaModFix/>
              </a:blip>
              <a:srcRect l="51444"/>
              <a:stretch/>
            </p:blipFill>
            <p:spPr>
              <a:xfrm>
                <a:off x="405500" y="4346125"/>
                <a:ext cx="1290977" cy="16682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1" name="Google Shape;131;p8"/>
              <p:cNvSpPr/>
              <p:nvPr/>
            </p:nvSpPr>
            <p:spPr>
              <a:xfrm>
                <a:off x="-1153325" y="4346751"/>
                <a:ext cx="2635848" cy="1666809"/>
              </a:xfrm>
              <a:custGeom>
                <a:avLst/>
                <a:gdLst/>
                <a:ahLst/>
                <a:cxnLst/>
                <a:rect l="l" t="t" r="r" b="b"/>
                <a:pathLst>
                  <a:path w="4486550" h="2837121" extrusionOk="0">
                    <a:moveTo>
                      <a:pt x="4486550" y="229079"/>
                    </a:moveTo>
                    <a:lnTo>
                      <a:pt x="4124432" y="19967"/>
                    </a:lnTo>
                    <a:cubicBezTo>
                      <a:pt x="4124503" y="19251"/>
                      <a:pt x="4124646" y="18607"/>
                      <a:pt x="4124646" y="17891"/>
                    </a:cubicBezTo>
                    <a:cubicBezTo>
                      <a:pt x="4124646" y="8087"/>
                      <a:pt x="4116703" y="72"/>
                      <a:pt x="4106827" y="72"/>
                    </a:cubicBezTo>
                    <a:cubicBezTo>
                      <a:pt x="4096951" y="72"/>
                      <a:pt x="4089007" y="8015"/>
                      <a:pt x="4089007" y="17891"/>
                    </a:cubicBezTo>
                    <a:cubicBezTo>
                      <a:pt x="4089007" y="18607"/>
                      <a:pt x="4089150" y="19251"/>
                      <a:pt x="4089222" y="19967"/>
                    </a:cubicBezTo>
                    <a:lnTo>
                      <a:pt x="3751149" y="215124"/>
                    </a:lnTo>
                    <a:cubicBezTo>
                      <a:pt x="3746426" y="211403"/>
                      <a:pt x="3740557" y="209041"/>
                      <a:pt x="3734117" y="209041"/>
                    </a:cubicBezTo>
                    <a:cubicBezTo>
                      <a:pt x="3727676" y="209041"/>
                      <a:pt x="3721736" y="211331"/>
                      <a:pt x="3717084" y="215124"/>
                    </a:cubicBezTo>
                    <a:lnTo>
                      <a:pt x="3379011" y="19967"/>
                    </a:lnTo>
                    <a:cubicBezTo>
                      <a:pt x="3379083" y="19251"/>
                      <a:pt x="3379226" y="18607"/>
                      <a:pt x="3379226" y="17891"/>
                    </a:cubicBezTo>
                    <a:cubicBezTo>
                      <a:pt x="3379226" y="8087"/>
                      <a:pt x="3371282" y="72"/>
                      <a:pt x="3361406" y="72"/>
                    </a:cubicBezTo>
                    <a:cubicBezTo>
                      <a:pt x="3351530" y="72"/>
                      <a:pt x="3343586" y="8015"/>
                      <a:pt x="3343586" y="17891"/>
                    </a:cubicBezTo>
                    <a:cubicBezTo>
                      <a:pt x="3343586" y="18607"/>
                      <a:pt x="3343730" y="19251"/>
                      <a:pt x="3343801" y="19967"/>
                    </a:cubicBezTo>
                    <a:lnTo>
                      <a:pt x="3011167" y="212047"/>
                    </a:lnTo>
                    <a:cubicBezTo>
                      <a:pt x="3006158" y="204962"/>
                      <a:pt x="2997999" y="200382"/>
                      <a:pt x="2988696" y="200382"/>
                    </a:cubicBezTo>
                    <a:cubicBezTo>
                      <a:pt x="2979393" y="200382"/>
                      <a:pt x="2971234" y="205034"/>
                      <a:pt x="2966225" y="212047"/>
                    </a:cubicBezTo>
                    <a:lnTo>
                      <a:pt x="2633591" y="19967"/>
                    </a:lnTo>
                    <a:cubicBezTo>
                      <a:pt x="2633662" y="19251"/>
                      <a:pt x="2633805" y="18607"/>
                      <a:pt x="2633805" y="17891"/>
                    </a:cubicBezTo>
                    <a:cubicBezTo>
                      <a:pt x="2633805" y="8087"/>
                      <a:pt x="2625862" y="72"/>
                      <a:pt x="2615986" y="72"/>
                    </a:cubicBezTo>
                    <a:cubicBezTo>
                      <a:pt x="2606110" y="72"/>
                      <a:pt x="2598166" y="8015"/>
                      <a:pt x="2598166" y="17891"/>
                    </a:cubicBezTo>
                    <a:cubicBezTo>
                      <a:pt x="2598166" y="18607"/>
                      <a:pt x="2598309" y="19251"/>
                      <a:pt x="2598381" y="19967"/>
                    </a:cubicBezTo>
                    <a:lnTo>
                      <a:pt x="2265747" y="211975"/>
                    </a:lnTo>
                    <a:cubicBezTo>
                      <a:pt x="2260737" y="204962"/>
                      <a:pt x="2252579" y="200310"/>
                      <a:pt x="2243275" y="200310"/>
                    </a:cubicBezTo>
                    <a:cubicBezTo>
                      <a:pt x="2233972" y="200310"/>
                      <a:pt x="2225813" y="204962"/>
                      <a:pt x="2220804" y="211975"/>
                    </a:cubicBezTo>
                    <a:lnTo>
                      <a:pt x="1888170" y="19895"/>
                    </a:lnTo>
                    <a:cubicBezTo>
                      <a:pt x="1888242" y="19179"/>
                      <a:pt x="1888385" y="18535"/>
                      <a:pt x="1888385" y="17820"/>
                    </a:cubicBezTo>
                    <a:cubicBezTo>
                      <a:pt x="1888385" y="8015"/>
                      <a:pt x="1880441" y="0"/>
                      <a:pt x="1870565" y="0"/>
                    </a:cubicBezTo>
                    <a:cubicBezTo>
                      <a:pt x="1860689" y="0"/>
                      <a:pt x="1852745" y="7944"/>
                      <a:pt x="1852745" y="17820"/>
                    </a:cubicBezTo>
                    <a:cubicBezTo>
                      <a:pt x="1852745" y="18535"/>
                      <a:pt x="1852888" y="19179"/>
                      <a:pt x="1852960" y="19895"/>
                    </a:cubicBezTo>
                    <a:lnTo>
                      <a:pt x="1516461" y="214194"/>
                    </a:lnTo>
                    <a:cubicBezTo>
                      <a:pt x="1511524" y="209685"/>
                      <a:pt x="1505083" y="206894"/>
                      <a:pt x="1497855" y="206894"/>
                    </a:cubicBezTo>
                    <a:cubicBezTo>
                      <a:pt x="1482611" y="206894"/>
                      <a:pt x="1470302" y="219275"/>
                      <a:pt x="1470302" y="234447"/>
                    </a:cubicBezTo>
                    <a:cubicBezTo>
                      <a:pt x="1470302" y="247257"/>
                      <a:pt x="1479033" y="257920"/>
                      <a:pt x="1490913" y="260997"/>
                    </a:cubicBezTo>
                    <a:lnTo>
                      <a:pt x="1490913" y="663550"/>
                    </a:lnTo>
                    <a:lnTo>
                      <a:pt x="1144109" y="863789"/>
                    </a:lnTo>
                    <a:cubicBezTo>
                      <a:pt x="1139171" y="859137"/>
                      <a:pt x="1132516" y="856203"/>
                      <a:pt x="1125216" y="856203"/>
                    </a:cubicBezTo>
                    <a:cubicBezTo>
                      <a:pt x="1117916" y="856203"/>
                      <a:pt x="1111261" y="859137"/>
                      <a:pt x="1106323" y="863789"/>
                    </a:cubicBezTo>
                    <a:lnTo>
                      <a:pt x="779056" y="674858"/>
                    </a:lnTo>
                    <a:cubicBezTo>
                      <a:pt x="779700" y="672568"/>
                      <a:pt x="780130" y="670134"/>
                      <a:pt x="780130" y="667630"/>
                    </a:cubicBezTo>
                    <a:cubicBezTo>
                      <a:pt x="780130" y="652386"/>
                      <a:pt x="767749" y="640077"/>
                      <a:pt x="752577" y="640077"/>
                    </a:cubicBezTo>
                    <a:cubicBezTo>
                      <a:pt x="737405" y="640077"/>
                      <a:pt x="725025" y="652458"/>
                      <a:pt x="725025" y="667630"/>
                    </a:cubicBezTo>
                    <a:cubicBezTo>
                      <a:pt x="725025" y="670134"/>
                      <a:pt x="725454" y="672496"/>
                      <a:pt x="726098" y="674858"/>
                    </a:cubicBezTo>
                    <a:lnTo>
                      <a:pt x="372925" y="878746"/>
                    </a:lnTo>
                    <a:lnTo>
                      <a:pt x="372925" y="1294825"/>
                    </a:lnTo>
                    <a:cubicBezTo>
                      <a:pt x="365625" y="1297616"/>
                      <a:pt x="360401" y="1304701"/>
                      <a:pt x="360401" y="1313002"/>
                    </a:cubicBezTo>
                    <a:cubicBezTo>
                      <a:pt x="360401" y="1314004"/>
                      <a:pt x="360544" y="1315006"/>
                      <a:pt x="360687" y="1316008"/>
                    </a:cubicBezTo>
                    <a:lnTo>
                      <a:pt x="0" y="1524191"/>
                    </a:lnTo>
                    <a:lnTo>
                      <a:pt x="0" y="1962669"/>
                    </a:lnTo>
                    <a:lnTo>
                      <a:pt x="372710" y="2177865"/>
                    </a:lnTo>
                    <a:lnTo>
                      <a:pt x="372710" y="2577770"/>
                    </a:lnTo>
                    <a:cubicBezTo>
                      <a:pt x="360902" y="2580919"/>
                      <a:pt x="352100" y="2591582"/>
                      <a:pt x="352100" y="2604321"/>
                    </a:cubicBezTo>
                    <a:cubicBezTo>
                      <a:pt x="352100" y="2619564"/>
                      <a:pt x="364480" y="2631873"/>
                      <a:pt x="379652" y="2631873"/>
                    </a:cubicBezTo>
                    <a:cubicBezTo>
                      <a:pt x="386093" y="2631873"/>
                      <a:pt x="391961" y="2629583"/>
                      <a:pt x="396685" y="2625862"/>
                    </a:cubicBezTo>
                    <a:lnTo>
                      <a:pt x="752362" y="2831182"/>
                    </a:lnTo>
                    <a:lnTo>
                      <a:pt x="1108040" y="2625862"/>
                    </a:lnTo>
                    <a:cubicBezTo>
                      <a:pt x="1112764" y="2629583"/>
                      <a:pt x="1118632" y="2631873"/>
                      <a:pt x="1125073" y="2631873"/>
                    </a:cubicBezTo>
                    <a:cubicBezTo>
                      <a:pt x="1140316" y="2631873"/>
                      <a:pt x="1152625" y="2619493"/>
                      <a:pt x="1152625" y="2604321"/>
                    </a:cubicBezTo>
                    <a:cubicBezTo>
                      <a:pt x="1152625" y="2591511"/>
                      <a:pt x="1143894" y="2580847"/>
                      <a:pt x="1132015" y="2577770"/>
                    </a:cubicBezTo>
                    <a:lnTo>
                      <a:pt x="1132015" y="2200337"/>
                    </a:lnTo>
                    <a:cubicBezTo>
                      <a:pt x="1143823" y="2197188"/>
                      <a:pt x="1152625" y="2186525"/>
                      <a:pt x="1152625" y="2173786"/>
                    </a:cubicBezTo>
                    <a:cubicBezTo>
                      <a:pt x="1152625" y="2171281"/>
                      <a:pt x="1152196" y="2168919"/>
                      <a:pt x="1151552" y="2166558"/>
                    </a:cubicBezTo>
                    <a:lnTo>
                      <a:pt x="1484615" y="1974263"/>
                    </a:lnTo>
                    <a:cubicBezTo>
                      <a:pt x="1487907" y="1977841"/>
                      <a:pt x="1492559" y="1980203"/>
                      <a:pt x="1497783" y="1980203"/>
                    </a:cubicBezTo>
                    <a:cubicBezTo>
                      <a:pt x="1503007" y="1980203"/>
                      <a:pt x="1507659" y="1977912"/>
                      <a:pt x="1510951" y="1974263"/>
                    </a:cubicBezTo>
                    <a:lnTo>
                      <a:pt x="1843943" y="2166558"/>
                    </a:lnTo>
                    <a:cubicBezTo>
                      <a:pt x="1843299" y="2168848"/>
                      <a:pt x="1842869" y="2171281"/>
                      <a:pt x="1842869" y="2173786"/>
                    </a:cubicBezTo>
                    <a:cubicBezTo>
                      <a:pt x="1842869" y="2186596"/>
                      <a:pt x="1851600" y="2197259"/>
                      <a:pt x="1863480" y="2200337"/>
                    </a:cubicBezTo>
                    <a:lnTo>
                      <a:pt x="1863480" y="2587932"/>
                    </a:lnTo>
                    <a:cubicBezTo>
                      <a:pt x="1857111" y="2590652"/>
                      <a:pt x="1852674" y="2596949"/>
                      <a:pt x="1852674" y="2604321"/>
                    </a:cubicBezTo>
                    <a:cubicBezTo>
                      <a:pt x="1852674" y="2614125"/>
                      <a:pt x="1860617" y="2622140"/>
                      <a:pt x="1870493" y="2622140"/>
                    </a:cubicBezTo>
                    <a:cubicBezTo>
                      <a:pt x="1874573" y="2622140"/>
                      <a:pt x="1878294" y="2620709"/>
                      <a:pt x="1881228" y="2618419"/>
                    </a:cubicBezTo>
                    <a:lnTo>
                      <a:pt x="2243204" y="2827389"/>
                    </a:lnTo>
                    <a:lnTo>
                      <a:pt x="2596162" y="2623572"/>
                    </a:lnTo>
                    <a:cubicBezTo>
                      <a:pt x="2601172" y="2628724"/>
                      <a:pt x="2608113" y="2631873"/>
                      <a:pt x="2615842" y="2631873"/>
                    </a:cubicBezTo>
                    <a:cubicBezTo>
                      <a:pt x="2623572" y="2631873"/>
                      <a:pt x="2630513" y="2628653"/>
                      <a:pt x="2635523" y="2623572"/>
                    </a:cubicBezTo>
                    <a:lnTo>
                      <a:pt x="2970948" y="2817227"/>
                    </a:lnTo>
                    <a:cubicBezTo>
                      <a:pt x="2970876" y="2817942"/>
                      <a:pt x="2970733" y="2818586"/>
                      <a:pt x="2970733" y="2819302"/>
                    </a:cubicBezTo>
                    <a:cubicBezTo>
                      <a:pt x="2970733" y="2829106"/>
                      <a:pt x="2978677" y="2837122"/>
                      <a:pt x="2988553" y="2837122"/>
                    </a:cubicBezTo>
                    <a:cubicBezTo>
                      <a:pt x="2998429" y="2837122"/>
                      <a:pt x="3006372" y="2829178"/>
                      <a:pt x="3006372" y="2819302"/>
                    </a:cubicBezTo>
                    <a:cubicBezTo>
                      <a:pt x="3006372" y="2818586"/>
                      <a:pt x="3006229" y="2817942"/>
                      <a:pt x="3006158" y="2817227"/>
                    </a:cubicBezTo>
                    <a:lnTo>
                      <a:pt x="3334283" y="2627794"/>
                    </a:lnTo>
                    <a:cubicBezTo>
                      <a:pt x="3336931" y="2640318"/>
                      <a:pt x="3347952" y="2649693"/>
                      <a:pt x="3361263" y="2649693"/>
                    </a:cubicBezTo>
                    <a:cubicBezTo>
                      <a:pt x="3376506" y="2649693"/>
                      <a:pt x="3388816" y="2637312"/>
                      <a:pt x="3388816" y="2622140"/>
                    </a:cubicBezTo>
                    <a:cubicBezTo>
                      <a:pt x="3388816" y="2609330"/>
                      <a:pt x="3380085" y="2598667"/>
                      <a:pt x="3368205" y="2595590"/>
                    </a:cubicBezTo>
                    <a:lnTo>
                      <a:pt x="3368205" y="2177865"/>
                    </a:lnTo>
                    <a:lnTo>
                      <a:pt x="3714365" y="1977984"/>
                    </a:lnTo>
                    <a:cubicBezTo>
                      <a:pt x="3719374" y="1982994"/>
                      <a:pt x="3726316" y="1986143"/>
                      <a:pt x="3733973" y="1986143"/>
                    </a:cubicBezTo>
                    <a:cubicBezTo>
                      <a:pt x="3741631" y="1986143"/>
                      <a:pt x="3748573" y="1982994"/>
                      <a:pt x="3753582" y="1977984"/>
                    </a:cubicBezTo>
                    <a:lnTo>
                      <a:pt x="4089150" y="2171711"/>
                    </a:lnTo>
                    <a:cubicBezTo>
                      <a:pt x="4089079" y="2172426"/>
                      <a:pt x="4088935" y="2173070"/>
                      <a:pt x="4088935" y="2173786"/>
                    </a:cubicBezTo>
                    <a:cubicBezTo>
                      <a:pt x="4088935" y="2183590"/>
                      <a:pt x="4096879" y="2191606"/>
                      <a:pt x="4106755" y="2191606"/>
                    </a:cubicBezTo>
                    <a:cubicBezTo>
                      <a:pt x="4116631" y="2191606"/>
                      <a:pt x="4124575" y="2183662"/>
                      <a:pt x="4124575" y="2173786"/>
                    </a:cubicBezTo>
                    <a:cubicBezTo>
                      <a:pt x="4124575" y="2173070"/>
                      <a:pt x="4124432" y="2172426"/>
                      <a:pt x="4124360" y="2171711"/>
                    </a:cubicBezTo>
                    <a:lnTo>
                      <a:pt x="4486479" y="1962598"/>
                    </a:lnTo>
                    <a:lnTo>
                      <a:pt x="4486479" y="1524119"/>
                    </a:lnTo>
                    <a:lnTo>
                      <a:pt x="4133306" y="1320159"/>
                    </a:lnTo>
                    <a:cubicBezTo>
                      <a:pt x="4133950" y="1317869"/>
                      <a:pt x="4134379" y="1315436"/>
                      <a:pt x="4134379" y="1312931"/>
                    </a:cubicBezTo>
                    <a:cubicBezTo>
                      <a:pt x="4134379" y="1300121"/>
                      <a:pt x="4125648" y="1289458"/>
                      <a:pt x="4113769" y="1286380"/>
                    </a:cubicBezTo>
                    <a:lnTo>
                      <a:pt x="4113769" y="894920"/>
                    </a:lnTo>
                    <a:cubicBezTo>
                      <a:pt x="4120138" y="892200"/>
                      <a:pt x="4124575" y="885903"/>
                      <a:pt x="4124575" y="878532"/>
                    </a:cubicBezTo>
                    <a:cubicBezTo>
                      <a:pt x="4124575" y="877816"/>
                      <a:pt x="4124432" y="877172"/>
                      <a:pt x="4124360" y="876456"/>
                    </a:cubicBezTo>
                    <a:lnTo>
                      <a:pt x="4486479" y="667343"/>
                    </a:lnTo>
                    <a:lnTo>
                      <a:pt x="4486479" y="229079"/>
                    </a:lnTo>
                    <a:close/>
                    <a:moveTo>
                      <a:pt x="1152697" y="883899"/>
                    </a:moveTo>
                    <a:cubicBezTo>
                      <a:pt x="1152697" y="881108"/>
                      <a:pt x="1152124" y="878388"/>
                      <a:pt x="1151337" y="875812"/>
                    </a:cubicBezTo>
                    <a:lnTo>
                      <a:pt x="1497783" y="675788"/>
                    </a:lnTo>
                    <a:lnTo>
                      <a:pt x="1843227" y="875240"/>
                    </a:lnTo>
                    <a:cubicBezTo>
                      <a:pt x="1843084" y="876385"/>
                      <a:pt x="1842869" y="877530"/>
                      <a:pt x="1842869" y="878675"/>
                    </a:cubicBezTo>
                    <a:cubicBezTo>
                      <a:pt x="1842869" y="891485"/>
                      <a:pt x="1851600" y="902148"/>
                      <a:pt x="1863480" y="905225"/>
                    </a:cubicBezTo>
                    <a:lnTo>
                      <a:pt x="1863480" y="1296686"/>
                    </a:lnTo>
                    <a:cubicBezTo>
                      <a:pt x="1857111" y="1299405"/>
                      <a:pt x="1852674" y="1305703"/>
                      <a:pt x="1852674" y="1313074"/>
                    </a:cubicBezTo>
                    <a:cubicBezTo>
                      <a:pt x="1852674" y="1313790"/>
                      <a:pt x="1852817" y="1314434"/>
                      <a:pt x="1852888" y="1315149"/>
                    </a:cubicBezTo>
                    <a:lnTo>
                      <a:pt x="1517249" y="1508947"/>
                    </a:lnTo>
                    <a:cubicBezTo>
                      <a:pt x="1512239" y="1503938"/>
                      <a:pt x="1505369" y="1500860"/>
                      <a:pt x="1497783" y="1500860"/>
                    </a:cubicBezTo>
                    <a:cubicBezTo>
                      <a:pt x="1490197" y="1500860"/>
                      <a:pt x="1483255" y="1503938"/>
                      <a:pt x="1478317" y="1508947"/>
                    </a:cubicBezTo>
                    <a:lnTo>
                      <a:pt x="1143680" y="1315722"/>
                    </a:lnTo>
                    <a:cubicBezTo>
                      <a:pt x="1143823" y="1314863"/>
                      <a:pt x="1143966" y="1314004"/>
                      <a:pt x="1143966" y="1313074"/>
                    </a:cubicBezTo>
                    <a:cubicBezTo>
                      <a:pt x="1143966" y="1305130"/>
                      <a:pt x="1139099" y="1298403"/>
                      <a:pt x="1132158" y="1295612"/>
                    </a:cubicBezTo>
                    <a:lnTo>
                      <a:pt x="1132158" y="910449"/>
                    </a:lnTo>
                    <a:cubicBezTo>
                      <a:pt x="1143966" y="907301"/>
                      <a:pt x="1152768" y="896637"/>
                      <a:pt x="1152768" y="883899"/>
                    </a:cubicBezTo>
                    <a:close/>
                    <a:moveTo>
                      <a:pt x="3333782" y="1313074"/>
                    </a:moveTo>
                    <a:cubicBezTo>
                      <a:pt x="3333782" y="1314362"/>
                      <a:pt x="3333997" y="1315650"/>
                      <a:pt x="3334140" y="1316867"/>
                    </a:cubicBezTo>
                    <a:lnTo>
                      <a:pt x="3008233" y="1505011"/>
                    </a:lnTo>
                    <a:cubicBezTo>
                      <a:pt x="3003224" y="1499930"/>
                      <a:pt x="2996282" y="1496853"/>
                      <a:pt x="2988624" y="1496853"/>
                    </a:cubicBezTo>
                    <a:cubicBezTo>
                      <a:pt x="2980967" y="1496853"/>
                      <a:pt x="2974025" y="1500002"/>
                      <a:pt x="2969016" y="1505011"/>
                    </a:cubicBezTo>
                    <a:lnTo>
                      <a:pt x="2633519" y="1311285"/>
                    </a:lnTo>
                    <a:cubicBezTo>
                      <a:pt x="2632875" y="1304701"/>
                      <a:pt x="2628724" y="1299119"/>
                      <a:pt x="2622927" y="1296614"/>
                    </a:cubicBezTo>
                    <a:lnTo>
                      <a:pt x="2622927" y="905154"/>
                    </a:lnTo>
                    <a:cubicBezTo>
                      <a:pt x="2634736" y="902005"/>
                      <a:pt x="2643467" y="891342"/>
                      <a:pt x="2643467" y="878603"/>
                    </a:cubicBezTo>
                    <a:cubicBezTo>
                      <a:pt x="2643467" y="876170"/>
                      <a:pt x="2643037" y="873880"/>
                      <a:pt x="2642465" y="871590"/>
                    </a:cubicBezTo>
                    <a:lnTo>
                      <a:pt x="2988624" y="671780"/>
                    </a:lnTo>
                    <a:lnTo>
                      <a:pt x="3343730" y="876814"/>
                    </a:lnTo>
                    <a:cubicBezTo>
                      <a:pt x="3343730" y="877458"/>
                      <a:pt x="3343515" y="878031"/>
                      <a:pt x="3343515" y="878675"/>
                    </a:cubicBezTo>
                    <a:cubicBezTo>
                      <a:pt x="3343515" y="886046"/>
                      <a:pt x="3347952" y="892344"/>
                      <a:pt x="3354321" y="895063"/>
                    </a:cubicBezTo>
                    <a:lnTo>
                      <a:pt x="3354321" y="1286523"/>
                    </a:lnTo>
                    <a:cubicBezTo>
                      <a:pt x="3342513" y="1289601"/>
                      <a:pt x="3333710" y="1300335"/>
                      <a:pt x="3333710" y="1313074"/>
                    </a:cubicBezTo>
                    <a:close/>
                    <a:moveTo>
                      <a:pt x="2971091" y="1960665"/>
                    </a:moveTo>
                    <a:lnTo>
                      <a:pt x="2626577" y="2159616"/>
                    </a:lnTo>
                    <a:cubicBezTo>
                      <a:pt x="2623643" y="2157398"/>
                      <a:pt x="2619993" y="2156038"/>
                      <a:pt x="2615986" y="2156038"/>
                    </a:cubicBezTo>
                    <a:cubicBezTo>
                      <a:pt x="2611978" y="2156038"/>
                      <a:pt x="2608400" y="2157398"/>
                      <a:pt x="2605394" y="2159616"/>
                    </a:cubicBezTo>
                    <a:lnTo>
                      <a:pt x="2260880" y="1960737"/>
                    </a:lnTo>
                    <a:cubicBezTo>
                      <a:pt x="2260952" y="1960021"/>
                      <a:pt x="2261095" y="1959377"/>
                      <a:pt x="2261095" y="1958662"/>
                    </a:cubicBezTo>
                    <a:cubicBezTo>
                      <a:pt x="2261095" y="1951290"/>
                      <a:pt x="2256658" y="1944993"/>
                      <a:pt x="2250289" y="1942273"/>
                    </a:cubicBezTo>
                    <a:lnTo>
                      <a:pt x="2250289" y="1551099"/>
                    </a:lnTo>
                    <a:cubicBezTo>
                      <a:pt x="2262097" y="1547950"/>
                      <a:pt x="2270828" y="1537287"/>
                      <a:pt x="2270828" y="1524548"/>
                    </a:cubicBezTo>
                    <a:cubicBezTo>
                      <a:pt x="2270828" y="1523260"/>
                      <a:pt x="2270613" y="1521972"/>
                      <a:pt x="2270470" y="1520756"/>
                    </a:cubicBezTo>
                    <a:lnTo>
                      <a:pt x="2605394" y="1327387"/>
                    </a:lnTo>
                    <a:cubicBezTo>
                      <a:pt x="2608400" y="1329606"/>
                      <a:pt x="2611978" y="1330965"/>
                      <a:pt x="2615986" y="1330965"/>
                    </a:cubicBezTo>
                    <a:cubicBezTo>
                      <a:pt x="2619993" y="1330965"/>
                      <a:pt x="2623643" y="1329606"/>
                      <a:pt x="2626577" y="1327387"/>
                    </a:cubicBezTo>
                    <a:lnTo>
                      <a:pt x="2961501" y="1520756"/>
                    </a:lnTo>
                    <a:cubicBezTo>
                      <a:pt x="2961358" y="1522044"/>
                      <a:pt x="2961143" y="1523260"/>
                      <a:pt x="2961143" y="1524548"/>
                    </a:cubicBezTo>
                    <a:cubicBezTo>
                      <a:pt x="2961143" y="1537359"/>
                      <a:pt x="2969874" y="1548022"/>
                      <a:pt x="2981683" y="1551099"/>
                    </a:cubicBezTo>
                    <a:lnTo>
                      <a:pt x="2981683" y="1942273"/>
                    </a:lnTo>
                    <a:cubicBezTo>
                      <a:pt x="2975313" y="1944993"/>
                      <a:pt x="2970876" y="1951290"/>
                      <a:pt x="2970876" y="1958662"/>
                    </a:cubicBezTo>
                    <a:cubicBezTo>
                      <a:pt x="2970876" y="1959377"/>
                      <a:pt x="2971019" y="1960021"/>
                      <a:pt x="2971091" y="1960737"/>
                    </a:cubicBezTo>
                    <a:close/>
                    <a:moveTo>
                      <a:pt x="1888170" y="1311356"/>
                    </a:moveTo>
                    <a:cubicBezTo>
                      <a:pt x="1887526" y="1304772"/>
                      <a:pt x="1883375" y="1299262"/>
                      <a:pt x="1877578" y="1296757"/>
                    </a:cubicBezTo>
                    <a:lnTo>
                      <a:pt x="1877578" y="905297"/>
                    </a:lnTo>
                    <a:cubicBezTo>
                      <a:pt x="1889387" y="902148"/>
                      <a:pt x="1898118" y="891485"/>
                      <a:pt x="1898118" y="878746"/>
                    </a:cubicBezTo>
                    <a:cubicBezTo>
                      <a:pt x="1898118" y="876313"/>
                      <a:pt x="1897688" y="874023"/>
                      <a:pt x="1897116" y="871733"/>
                    </a:cubicBezTo>
                    <a:lnTo>
                      <a:pt x="2229964" y="679509"/>
                    </a:lnTo>
                    <a:cubicBezTo>
                      <a:pt x="2233256" y="683159"/>
                      <a:pt x="2237908" y="685521"/>
                      <a:pt x="2243204" y="685521"/>
                    </a:cubicBezTo>
                    <a:cubicBezTo>
                      <a:pt x="2248500" y="685521"/>
                      <a:pt x="2253223" y="683159"/>
                      <a:pt x="2256443" y="679509"/>
                    </a:cubicBezTo>
                    <a:lnTo>
                      <a:pt x="2589292" y="871661"/>
                    </a:lnTo>
                    <a:cubicBezTo>
                      <a:pt x="2588719" y="873880"/>
                      <a:pt x="2588290" y="876241"/>
                      <a:pt x="2588290" y="878675"/>
                    </a:cubicBezTo>
                    <a:cubicBezTo>
                      <a:pt x="2588290" y="891485"/>
                      <a:pt x="2597021" y="902148"/>
                      <a:pt x="2608901" y="905225"/>
                    </a:cubicBezTo>
                    <a:lnTo>
                      <a:pt x="2608901" y="1296686"/>
                    </a:lnTo>
                    <a:cubicBezTo>
                      <a:pt x="2603032" y="1299190"/>
                      <a:pt x="2598953" y="1304772"/>
                      <a:pt x="2598309" y="1311356"/>
                    </a:cubicBezTo>
                    <a:lnTo>
                      <a:pt x="2262813" y="1505083"/>
                    </a:lnTo>
                    <a:cubicBezTo>
                      <a:pt x="2257803" y="1500002"/>
                      <a:pt x="2250861" y="1496924"/>
                      <a:pt x="2243204" y="1496924"/>
                    </a:cubicBezTo>
                    <a:cubicBezTo>
                      <a:pt x="2235546" y="1496924"/>
                      <a:pt x="2228605" y="1500073"/>
                      <a:pt x="2223595" y="1505083"/>
                    </a:cubicBezTo>
                    <a:lnTo>
                      <a:pt x="1888098" y="1311356"/>
                    </a:lnTo>
                    <a:close/>
                    <a:moveTo>
                      <a:pt x="4079203" y="1313074"/>
                    </a:moveTo>
                    <a:cubicBezTo>
                      <a:pt x="4079203" y="1314362"/>
                      <a:pt x="4079418" y="1315650"/>
                      <a:pt x="4079560" y="1316867"/>
                    </a:cubicBezTo>
                    <a:lnTo>
                      <a:pt x="3744637" y="1510235"/>
                    </a:lnTo>
                    <a:cubicBezTo>
                      <a:pt x="3741703" y="1508017"/>
                      <a:pt x="3738053" y="1506657"/>
                      <a:pt x="3734045" y="1506657"/>
                    </a:cubicBezTo>
                    <a:cubicBezTo>
                      <a:pt x="3730037" y="1506657"/>
                      <a:pt x="3726388" y="1508017"/>
                      <a:pt x="3723453" y="1510235"/>
                    </a:cubicBezTo>
                    <a:lnTo>
                      <a:pt x="3388529" y="1316867"/>
                    </a:lnTo>
                    <a:cubicBezTo>
                      <a:pt x="3388673" y="1315579"/>
                      <a:pt x="3388887" y="1314362"/>
                      <a:pt x="3388887" y="1313074"/>
                    </a:cubicBezTo>
                    <a:cubicBezTo>
                      <a:pt x="3388887" y="1300264"/>
                      <a:pt x="3380156" y="1289601"/>
                      <a:pt x="3368348" y="1286523"/>
                    </a:cubicBezTo>
                    <a:lnTo>
                      <a:pt x="3368348" y="895063"/>
                    </a:lnTo>
                    <a:cubicBezTo>
                      <a:pt x="3374717" y="892344"/>
                      <a:pt x="3379154" y="886046"/>
                      <a:pt x="3379154" y="878746"/>
                    </a:cubicBezTo>
                    <a:cubicBezTo>
                      <a:pt x="3379154" y="878102"/>
                      <a:pt x="3379011" y="877530"/>
                      <a:pt x="3378940" y="876886"/>
                    </a:cubicBezTo>
                    <a:lnTo>
                      <a:pt x="3714436" y="683159"/>
                    </a:lnTo>
                    <a:cubicBezTo>
                      <a:pt x="3719446" y="688240"/>
                      <a:pt x="3726388" y="691318"/>
                      <a:pt x="3734045" y="691318"/>
                    </a:cubicBezTo>
                    <a:cubicBezTo>
                      <a:pt x="3741703" y="691318"/>
                      <a:pt x="3748644" y="688169"/>
                      <a:pt x="3753654" y="683159"/>
                    </a:cubicBezTo>
                    <a:lnTo>
                      <a:pt x="4089150" y="876886"/>
                    </a:lnTo>
                    <a:cubicBezTo>
                      <a:pt x="4089150" y="877530"/>
                      <a:pt x="4088935" y="878102"/>
                      <a:pt x="4088935" y="878746"/>
                    </a:cubicBezTo>
                    <a:cubicBezTo>
                      <a:pt x="4088935" y="886117"/>
                      <a:pt x="4093372" y="892415"/>
                      <a:pt x="4099742" y="895135"/>
                    </a:cubicBezTo>
                    <a:lnTo>
                      <a:pt x="4099742" y="1286595"/>
                    </a:lnTo>
                    <a:cubicBezTo>
                      <a:pt x="4087933" y="1289744"/>
                      <a:pt x="4079131" y="1300407"/>
                      <a:pt x="4079131" y="1313146"/>
                    </a:cubicBezTo>
                    <a:close/>
                    <a:moveTo>
                      <a:pt x="3350743" y="32133"/>
                    </a:moveTo>
                    <a:cubicBezTo>
                      <a:pt x="3353677" y="34351"/>
                      <a:pt x="3357327" y="35711"/>
                      <a:pt x="3361335" y="35711"/>
                    </a:cubicBezTo>
                    <a:cubicBezTo>
                      <a:pt x="3365342" y="35711"/>
                      <a:pt x="3368992" y="34351"/>
                      <a:pt x="3371926" y="32133"/>
                    </a:cubicBezTo>
                    <a:lnTo>
                      <a:pt x="3708496" y="226432"/>
                    </a:lnTo>
                    <a:cubicBezTo>
                      <a:pt x="3707208" y="229580"/>
                      <a:pt x="3706492" y="233087"/>
                      <a:pt x="3706492" y="236665"/>
                    </a:cubicBezTo>
                    <a:cubicBezTo>
                      <a:pt x="3706492" y="249475"/>
                      <a:pt x="3715223" y="260139"/>
                      <a:pt x="3727103" y="263216"/>
                    </a:cubicBezTo>
                    <a:lnTo>
                      <a:pt x="3727103" y="637071"/>
                    </a:lnTo>
                    <a:cubicBezTo>
                      <a:pt x="3715295" y="640220"/>
                      <a:pt x="3706492" y="650883"/>
                      <a:pt x="3706492" y="663622"/>
                    </a:cubicBezTo>
                    <a:cubicBezTo>
                      <a:pt x="3706492" y="666055"/>
                      <a:pt x="3706922" y="668345"/>
                      <a:pt x="3707494" y="670635"/>
                    </a:cubicBezTo>
                    <a:lnTo>
                      <a:pt x="3371926" y="864362"/>
                    </a:lnTo>
                    <a:cubicBezTo>
                      <a:pt x="3368992" y="862143"/>
                      <a:pt x="3365342" y="860783"/>
                      <a:pt x="3361335" y="860783"/>
                    </a:cubicBezTo>
                    <a:cubicBezTo>
                      <a:pt x="3357327" y="860783"/>
                      <a:pt x="3353677" y="862143"/>
                      <a:pt x="3350743" y="864362"/>
                    </a:cubicBezTo>
                    <a:lnTo>
                      <a:pt x="2995638" y="659328"/>
                    </a:lnTo>
                    <a:lnTo>
                      <a:pt x="2995638" y="254413"/>
                    </a:lnTo>
                    <a:cubicBezTo>
                      <a:pt x="3007446" y="251265"/>
                      <a:pt x="3016177" y="240601"/>
                      <a:pt x="3016177" y="227863"/>
                    </a:cubicBezTo>
                    <a:cubicBezTo>
                      <a:pt x="3016177" y="227004"/>
                      <a:pt x="3016034" y="226217"/>
                      <a:pt x="3015891" y="225358"/>
                    </a:cubicBezTo>
                    <a:lnTo>
                      <a:pt x="3350672" y="32061"/>
                    </a:lnTo>
                    <a:close/>
                    <a:moveTo>
                      <a:pt x="2605322" y="32133"/>
                    </a:moveTo>
                    <a:cubicBezTo>
                      <a:pt x="2608257" y="34351"/>
                      <a:pt x="2611906" y="35711"/>
                      <a:pt x="2615914" y="35711"/>
                    </a:cubicBezTo>
                    <a:cubicBezTo>
                      <a:pt x="2619922" y="35711"/>
                      <a:pt x="2623572" y="34351"/>
                      <a:pt x="2626506" y="32133"/>
                    </a:cubicBezTo>
                    <a:lnTo>
                      <a:pt x="2961287" y="225430"/>
                    </a:lnTo>
                    <a:cubicBezTo>
                      <a:pt x="2961215" y="226288"/>
                      <a:pt x="2961000" y="227076"/>
                      <a:pt x="2961000" y="227934"/>
                    </a:cubicBezTo>
                    <a:cubicBezTo>
                      <a:pt x="2961000" y="240745"/>
                      <a:pt x="2969731" y="251408"/>
                      <a:pt x="2981611" y="254485"/>
                    </a:cubicBezTo>
                    <a:lnTo>
                      <a:pt x="2981611" y="659400"/>
                    </a:lnTo>
                    <a:lnTo>
                      <a:pt x="2635523" y="859209"/>
                    </a:lnTo>
                    <a:cubicBezTo>
                      <a:pt x="2630513" y="854128"/>
                      <a:pt x="2623572" y="851051"/>
                      <a:pt x="2615914" y="851051"/>
                    </a:cubicBezTo>
                    <a:cubicBezTo>
                      <a:pt x="2608257" y="851051"/>
                      <a:pt x="2601315" y="854199"/>
                      <a:pt x="2596305" y="859209"/>
                    </a:cubicBezTo>
                    <a:lnTo>
                      <a:pt x="2260737" y="665483"/>
                    </a:lnTo>
                    <a:cubicBezTo>
                      <a:pt x="2259950" y="659113"/>
                      <a:pt x="2255871" y="653746"/>
                      <a:pt x="2250146" y="651313"/>
                    </a:cubicBezTo>
                    <a:lnTo>
                      <a:pt x="2250146" y="254485"/>
                    </a:lnTo>
                    <a:cubicBezTo>
                      <a:pt x="2261954" y="251336"/>
                      <a:pt x="2270756" y="240673"/>
                      <a:pt x="2270756" y="227934"/>
                    </a:cubicBezTo>
                    <a:cubicBezTo>
                      <a:pt x="2270756" y="227076"/>
                      <a:pt x="2270613" y="226288"/>
                      <a:pt x="2270470" y="225430"/>
                    </a:cubicBezTo>
                    <a:lnTo>
                      <a:pt x="2605251" y="32133"/>
                    </a:lnTo>
                    <a:close/>
                    <a:moveTo>
                      <a:pt x="2236190" y="254485"/>
                    </a:moveTo>
                    <a:lnTo>
                      <a:pt x="2236190" y="651313"/>
                    </a:lnTo>
                    <a:cubicBezTo>
                      <a:pt x="2230465" y="653746"/>
                      <a:pt x="2226386" y="659113"/>
                      <a:pt x="2225599" y="665554"/>
                    </a:cubicBezTo>
                    <a:lnTo>
                      <a:pt x="1890031" y="859281"/>
                    </a:lnTo>
                    <a:cubicBezTo>
                      <a:pt x="1885021" y="854199"/>
                      <a:pt x="1878079" y="851122"/>
                      <a:pt x="1870422" y="851122"/>
                    </a:cubicBezTo>
                    <a:cubicBezTo>
                      <a:pt x="1862764" y="851122"/>
                      <a:pt x="1855823" y="854271"/>
                      <a:pt x="1850813" y="859281"/>
                    </a:cubicBezTo>
                    <a:lnTo>
                      <a:pt x="1504725" y="659471"/>
                    </a:lnTo>
                    <a:lnTo>
                      <a:pt x="1504725" y="261141"/>
                    </a:lnTo>
                    <a:cubicBezTo>
                      <a:pt x="1516533" y="257992"/>
                      <a:pt x="1525336" y="247329"/>
                      <a:pt x="1525336" y="234590"/>
                    </a:cubicBezTo>
                    <a:cubicBezTo>
                      <a:pt x="1525336" y="231656"/>
                      <a:pt x="1524763" y="228865"/>
                      <a:pt x="1523904" y="226145"/>
                    </a:cubicBezTo>
                    <a:lnTo>
                      <a:pt x="1859902" y="32204"/>
                    </a:lnTo>
                    <a:cubicBezTo>
                      <a:pt x="1862836" y="34423"/>
                      <a:pt x="1866486" y="35782"/>
                      <a:pt x="1870493" y="35782"/>
                    </a:cubicBezTo>
                    <a:cubicBezTo>
                      <a:pt x="1874501" y="35782"/>
                      <a:pt x="1878151" y="34423"/>
                      <a:pt x="1881085" y="32204"/>
                    </a:cubicBezTo>
                    <a:lnTo>
                      <a:pt x="2215866" y="225501"/>
                    </a:lnTo>
                    <a:cubicBezTo>
                      <a:pt x="2215794" y="226360"/>
                      <a:pt x="2215580" y="227147"/>
                      <a:pt x="2215580" y="228006"/>
                    </a:cubicBezTo>
                    <a:cubicBezTo>
                      <a:pt x="2215580" y="240816"/>
                      <a:pt x="2224311" y="251479"/>
                      <a:pt x="2236119" y="254557"/>
                    </a:cubicBezTo>
                    <a:close/>
                    <a:moveTo>
                      <a:pt x="732754" y="687095"/>
                    </a:moveTo>
                    <a:cubicBezTo>
                      <a:pt x="737763" y="692176"/>
                      <a:pt x="744705" y="695254"/>
                      <a:pt x="752362" y="695254"/>
                    </a:cubicBezTo>
                    <a:cubicBezTo>
                      <a:pt x="760020" y="695254"/>
                      <a:pt x="766962" y="692105"/>
                      <a:pt x="771971" y="687095"/>
                    </a:cubicBezTo>
                    <a:lnTo>
                      <a:pt x="1098808" y="875812"/>
                    </a:lnTo>
                    <a:cubicBezTo>
                      <a:pt x="1098021" y="878388"/>
                      <a:pt x="1097449" y="881036"/>
                      <a:pt x="1097449" y="883899"/>
                    </a:cubicBezTo>
                    <a:cubicBezTo>
                      <a:pt x="1097449" y="896709"/>
                      <a:pt x="1106180" y="907372"/>
                      <a:pt x="1118059" y="910449"/>
                    </a:cubicBezTo>
                    <a:lnTo>
                      <a:pt x="1118059" y="1295612"/>
                    </a:lnTo>
                    <a:cubicBezTo>
                      <a:pt x="1111118" y="1298403"/>
                      <a:pt x="1106251" y="1305130"/>
                      <a:pt x="1106251" y="1313074"/>
                    </a:cubicBezTo>
                    <a:cubicBezTo>
                      <a:pt x="1106251" y="1314004"/>
                      <a:pt x="1106394" y="1314863"/>
                      <a:pt x="1106537" y="1315722"/>
                    </a:cubicBezTo>
                    <a:lnTo>
                      <a:pt x="771900" y="1508947"/>
                    </a:lnTo>
                    <a:cubicBezTo>
                      <a:pt x="766890" y="1503938"/>
                      <a:pt x="760020" y="1500860"/>
                      <a:pt x="752434" y="1500860"/>
                    </a:cubicBezTo>
                    <a:cubicBezTo>
                      <a:pt x="744848" y="1500860"/>
                      <a:pt x="737906" y="1503938"/>
                      <a:pt x="732968" y="1508947"/>
                    </a:cubicBezTo>
                    <a:lnTo>
                      <a:pt x="398975" y="1316080"/>
                    </a:lnTo>
                    <a:cubicBezTo>
                      <a:pt x="399118" y="1315078"/>
                      <a:pt x="399261" y="1314147"/>
                      <a:pt x="399261" y="1313074"/>
                    </a:cubicBezTo>
                    <a:cubicBezTo>
                      <a:pt x="399261" y="1304772"/>
                      <a:pt x="394037" y="1297759"/>
                      <a:pt x="386737" y="1294896"/>
                    </a:cubicBezTo>
                    <a:lnTo>
                      <a:pt x="386737" y="886905"/>
                    </a:lnTo>
                    <a:lnTo>
                      <a:pt x="732825" y="687095"/>
                    </a:lnTo>
                    <a:close/>
                    <a:moveTo>
                      <a:pt x="14027" y="1532277"/>
                    </a:moveTo>
                    <a:lnTo>
                      <a:pt x="367558" y="1328174"/>
                    </a:lnTo>
                    <a:cubicBezTo>
                      <a:pt x="370921" y="1330894"/>
                      <a:pt x="375072" y="1332540"/>
                      <a:pt x="379724" y="1332540"/>
                    </a:cubicBezTo>
                    <a:cubicBezTo>
                      <a:pt x="384375" y="1332540"/>
                      <a:pt x="388455" y="1330894"/>
                      <a:pt x="391747" y="1328246"/>
                    </a:cubicBezTo>
                    <a:lnTo>
                      <a:pt x="725883" y="1521185"/>
                    </a:lnTo>
                    <a:cubicBezTo>
                      <a:pt x="725239" y="1523475"/>
                      <a:pt x="724810" y="1525908"/>
                      <a:pt x="724810" y="1528413"/>
                    </a:cubicBezTo>
                    <a:cubicBezTo>
                      <a:pt x="724810" y="1541223"/>
                      <a:pt x="733541" y="1551886"/>
                      <a:pt x="745421" y="1554964"/>
                    </a:cubicBezTo>
                    <a:lnTo>
                      <a:pt x="745421" y="1944849"/>
                    </a:lnTo>
                    <a:cubicBezTo>
                      <a:pt x="738765" y="1947497"/>
                      <a:pt x="734042" y="1953795"/>
                      <a:pt x="733612" y="1961310"/>
                    </a:cubicBezTo>
                    <a:lnTo>
                      <a:pt x="379724" y="2165627"/>
                    </a:lnTo>
                    <a:lnTo>
                      <a:pt x="14027" y="1954582"/>
                    </a:lnTo>
                    <a:lnTo>
                      <a:pt x="14027" y="1532277"/>
                    </a:lnTo>
                    <a:close/>
                    <a:moveTo>
                      <a:pt x="405272" y="2614626"/>
                    </a:moveTo>
                    <a:cubicBezTo>
                      <a:pt x="406561" y="2611477"/>
                      <a:pt x="407276" y="2607970"/>
                      <a:pt x="407276" y="2604321"/>
                    </a:cubicBezTo>
                    <a:cubicBezTo>
                      <a:pt x="407276" y="2591511"/>
                      <a:pt x="398545" y="2580847"/>
                      <a:pt x="386665" y="2577770"/>
                    </a:cubicBezTo>
                    <a:lnTo>
                      <a:pt x="386665" y="2181658"/>
                    </a:lnTo>
                    <a:lnTo>
                      <a:pt x="740769" y="1977197"/>
                    </a:lnTo>
                    <a:cubicBezTo>
                      <a:pt x="743989" y="1979702"/>
                      <a:pt x="747997" y="1981276"/>
                      <a:pt x="752362" y="1981276"/>
                    </a:cubicBezTo>
                    <a:cubicBezTo>
                      <a:pt x="756728" y="1981276"/>
                      <a:pt x="760736" y="1979702"/>
                      <a:pt x="763956" y="1977197"/>
                    </a:cubicBezTo>
                    <a:lnTo>
                      <a:pt x="1097878" y="2169993"/>
                    </a:lnTo>
                    <a:cubicBezTo>
                      <a:pt x="1097735" y="2171281"/>
                      <a:pt x="1097520" y="2172498"/>
                      <a:pt x="1097520" y="2173786"/>
                    </a:cubicBezTo>
                    <a:cubicBezTo>
                      <a:pt x="1097520" y="2186596"/>
                      <a:pt x="1106251" y="2197259"/>
                      <a:pt x="1118131" y="2200337"/>
                    </a:cubicBezTo>
                    <a:lnTo>
                      <a:pt x="1118131" y="2577770"/>
                    </a:lnTo>
                    <a:cubicBezTo>
                      <a:pt x="1106323" y="2580919"/>
                      <a:pt x="1097520" y="2591582"/>
                      <a:pt x="1097520" y="2604321"/>
                    </a:cubicBezTo>
                    <a:cubicBezTo>
                      <a:pt x="1097520" y="2607970"/>
                      <a:pt x="1098236" y="2611406"/>
                      <a:pt x="1099524" y="2614626"/>
                    </a:cubicBezTo>
                    <a:lnTo>
                      <a:pt x="752362" y="2815080"/>
                    </a:lnTo>
                    <a:lnTo>
                      <a:pt x="405201" y="2614626"/>
                    </a:lnTo>
                    <a:close/>
                    <a:moveTo>
                      <a:pt x="1125144" y="2146233"/>
                    </a:moveTo>
                    <a:cubicBezTo>
                      <a:pt x="1117487" y="2146233"/>
                      <a:pt x="1110545" y="2149382"/>
                      <a:pt x="1105536" y="2154392"/>
                    </a:cubicBezTo>
                    <a:lnTo>
                      <a:pt x="771184" y="1961381"/>
                    </a:lnTo>
                    <a:cubicBezTo>
                      <a:pt x="770755" y="1953867"/>
                      <a:pt x="766031" y="1947569"/>
                      <a:pt x="759376" y="1944921"/>
                    </a:cubicBezTo>
                    <a:lnTo>
                      <a:pt x="759376" y="1555035"/>
                    </a:lnTo>
                    <a:cubicBezTo>
                      <a:pt x="771184" y="1551886"/>
                      <a:pt x="779986" y="1541223"/>
                      <a:pt x="779986" y="1528485"/>
                    </a:cubicBezTo>
                    <a:cubicBezTo>
                      <a:pt x="779986" y="1525980"/>
                      <a:pt x="779557" y="1523618"/>
                      <a:pt x="778913" y="1521257"/>
                    </a:cubicBezTo>
                    <a:lnTo>
                      <a:pt x="1113694" y="1327959"/>
                    </a:lnTo>
                    <a:cubicBezTo>
                      <a:pt x="1116843" y="1330393"/>
                      <a:pt x="1120779" y="1331896"/>
                      <a:pt x="1125144" y="1331896"/>
                    </a:cubicBezTo>
                    <a:cubicBezTo>
                      <a:pt x="1129510" y="1331896"/>
                      <a:pt x="1133374" y="1330393"/>
                      <a:pt x="1136595" y="1327959"/>
                    </a:cubicBezTo>
                    <a:lnTo>
                      <a:pt x="1471376" y="1521257"/>
                    </a:lnTo>
                    <a:cubicBezTo>
                      <a:pt x="1470731" y="1523547"/>
                      <a:pt x="1470302" y="1525980"/>
                      <a:pt x="1470302" y="1528485"/>
                    </a:cubicBezTo>
                    <a:cubicBezTo>
                      <a:pt x="1470302" y="1541295"/>
                      <a:pt x="1479033" y="1551958"/>
                      <a:pt x="1490913" y="1555035"/>
                    </a:cubicBezTo>
                    <a:lnTo>
                      <a:pt x="1490913" y="1946066"/>
                    </a:lnTo>
                    <a:cubicBezTo>
                      <a:pt x="1485044" y="1948571"/>
                      <a:pt x="1480965" y="1954153"/>
                      <a:pt x="1480321" y="1960737"/>
                    </a:cubicBezTo>
                    <a:lnTo>
                      <a:pt x="1144825" y="2154463"/>
                    </a:lnTo>
                    <a:cubicBezTo>
                      <a:pt x="1139815" y="2149382"/>
                      <a:pt x="1132873" y="2146305"/>
                      <a:pt x="1125216" y="2146305"/>
                    </a:cubicBezTo>
                    <a:close/>
                    <a:moveTo>
                      <a:pt x="1515460" y="1960737"/>
                    </a:moveTo>
                    <a:cubicBezTo>
                      <a:pt x="1514816" y="1954153"/>
                      <a:pt x="1510665" y="1948571"/>
                      <a:pt x="1504868" y="1946066"/>
                    </a:cubicBezTo>
                    <a:lnTo>
                      <a:pt x="1504868" y="1555035"/>
                    </a:lnTo>
                    <a:cubicBezTo>
                      <a:pt x="1516676" y="1551886"/>
                      <a:pt x="1525479" y="1541223"/>
                      <a:pt x="1525479" y="1528485"/>
                    </a:cubicBezTo>
                    <a:cubicBezTo>
                      <a:pt x="1525479" y="1525980"/>
                      <a:pt x="1525049" y="1523618"/>
                      <a:pt x="1524405" y="1521257"/>
                    </a:cubicBezTo>
                    <a:lnTo>
                      <a:pt x="1860117" y="1327459"/>
                    </a:lnTo>
                    <a:cubicBezTo>
                      <a:pt x="1863051" y="1329606"/>
                      <a:pt x="1866700" y="1330965"/>
                      <a:pt x="1870565" y="1330965"/>
                    </a:cubicBezTo>
                    <a:cubicBezTo>
                      <a:pt x="1874430" y="1330965"/>
                      <a:pt x="1878222" y="1329606"/>
                      <a:pt x="1881156" y="1327387"/>
                    </a:cubicBezTo>
                    <a:lnTo>
                      <a:pt x="2216081" y="1520756"/>
                    </a:lnTo>
                    <a:cubicBezTo>
                      <a:pt x="2215938" y="1522044"/>
                      <a:pt x="2215723" y="1523260"/>
                      <a:pt x="2215723" y="1524548"/>
                    </a:cubicBezTo>
                    <a:cubicBezTo>
                      <a:pt x="2215723" y="1537359"/>
                      <a:pt x="2224454" y="1548022"/>
                      <a:pt x="2236333" y="1551099"/>
                    </a:cubicBezTo>
                    <a:lnTo>
                      <a:pt x="2236333" y="1942273"/>
                    </a:lnTo>
                    <a:cubicBezTo>
                      <a:pt x="2229964" y="1944993"/>
                      <a:pt x="2225527" y="1951290"/>
                      <a:pt x="2225527" y="1958590"/>
                    </a:cubicBezTo>
                    <a:cubicBezTo>
                      <a:pt x="2225527" y="1959306"/>
                      <a:pt x="2225670" y="1959950"/>
                      <a:pt x="2225742" y="1960665"/>
                    </a:cubicBezTo>
                    <a:lnTo>
                      <a:pt x="1890174" y="2154392"/>
                    </a:lnTo>
                    <a:cubicBezTo>
                      <a:pt x="1885164" y="2149382"/>
                      <a:pt x="1878222" y="2146233"/>
                      <a:pt x="1870637" y="2146233"/>
                    </a:cubicBezTo>
                    <a:cubicBezTo>
                      <a:pt x="1863051" y="2146233"/>
                      <a:pt x="1856037" y="2149382"/>
                      <a:pt x="1851028" y="2154392"/>
                    </a:cubicBezTo>
                    <a:lnTo>
                      <a:pt x="1515531" y="1960737"/>
                    </a:lnTo>
                    <a:close/>
                    <a:moveTo>
                      <a:pt x="2243204" y="2811287"/>
                    </a:moveTo>
                    <a:lnTo>
                      <a:pt x="1888098" y="2606253"/>
                    </a:lnTo>
                    <a:cubicBezTo>
                      <a:pt x="1888098" y="2605609"/>
                      <a:pt x="1888313" y="2605036"/>
                      <a:pt x="1888313" y="2604392"/>
                    </a:cubicBezTo>
                    <a:cubicBezTo>
                      <a:pt x="1888313" y="2597021"/>
                      <a:pt x="1883876" y="2590723"/>
                      <a:pt x="1877507" y="2588004"/>
                    </a:cubicBezTo>
                    <a:lnTo>
                      <a:pt x="1877507" y="2200408"/>
                    </a:lnTo>
                    <a:cubicBezTo>
                      <a:pt x="1889315" y="2197259"/>
                      <a:pt x="1898118" y="2186596"/>
                      <a:pt x="1898118" y="2173857"/>
                    </a:cubicBezTo>
                    <a:cubicBezTo>
                      <a:pt x="1898118" y="2171353"/>
                      <a:pt x="1897688" y="2168991"/>
                      <a:pt x="1897044" y="2166629"/>
                    </a:cubicBezTo>
                    <a:lnTo>
                      <a:pt x="2232684" y="1972831"/>
                    </a:lnTo>
                    <a:cubicBezTo>
                      <a:pt x="2235618" y="1975050"/>
                      <a:pt x="2239268" y="1976410"/>
                      <a:pt x="2243275" y="1976410"/>
                    </a:cubicBezTo>
                    <a:cubicBezTo>
                      <a:pt x="2247283" y="1976410"/>
                      <a:pt x="2250861" y="1975050"/>
                      <a:pt x="2253867" y="1972831"/>
                    </a:cubicBezTo>
                    <a:lnTo>
                      <a:pt x="2598381" y="2171782"/>
                    </a:lnTo>
                    <a:cubicBezTo>
                      <a:pt x="2598309" y="2172498"/>
                      <a:pt x="2598166" y="2173142"/>
                      <a:pt x="2598166" y="2173857"/>
                    </a:cubicBezTo>
                    <a:cubicBezTo>
                      <a:pt x="2598166" y="2181229"/>
                      <a:pt x="2602603" y="2187455"/>
                      <a:pt x="2608972" y="2190246"/>
                    </a:cubicBezTo>
                    <a:lnTo>
                      <a:pt x="2608972" y="2577842"/>
                    </a:lnTo>
                    <a:cubicBezTo>
                      <a:pt x="2597164" y="2580991"/>
                      <a:pt x="2588361" y="2591654"/>
                      <a:pt x="2588361" y="2604392"/>
                    </a:cubicBezTo>
                    <a:cubicBezTo>
                      <a:pt x="2588361" y="2606825"/>
                      <a:pt x="2588791" y="2609187"/>
                      <a:pt x="2589363" y="2611406"/>
                    </a:cubicBezTo>
                    <a:lnTo>
                      <a:pt x="2243204" y="2811215"/>
                    </a:lnTo>
                    <a:close/>
                    <a:moveTo>
                      <a:pt x="2622927" y="2577842"/>
                    </a:moveTo>
                    <a:lnTo>
                      <a:pt x="2622927" y="2190246"/>
                    </a:lnTo>
                    <a:cubicBezTo>
                      <a:pt x="2629297" y="2187526"/>
                      <a:pt x="2633734" y="2181229"/>
                      <a:pt x="2633734" y="2173857"/>
                    </a:cubicBezTo>
                    <a:cubicBezTo>
                      <a:pt x="2633734" y="2173142"/>
                      <a:pt x="2633591" y="2172498"/>
                      <a:pt x="2633519" y="2171782"/>
                    </a:cubicBezTo>
                    <a:lnTo>
                      <a:pt x="2978033" y="1972831"/>
                    </a:lnTo>
                    <a:cubicBezTo>
                      <a:pt x="2980967" y="1975050"/>
                      <a:pt x="2984617" y="1976410"/>
                      <a:pt x="2988624" y="1976410"/>
                    </a:cubicBezTo>
                    <a:cubicBezTo>
                      <a:pt x="2992632" y="1976410"/>
                      <a:pt x="2996282" y="1975050"/>
                      <a:pt x="2999216" y="1972831"/>
                    </a:cubicBezTo>
                    <a:lnTo>
                      <a:pt x="3354321" y="2177865"/>
                    </a:lnTo>
                    <a:lnTo>
                      <a:pt x="3354321" y="2595590"/>
                    </a:lnTo>
                    <a:cubicBezTo>
                      <a:pt x="3346378" y="2597665"/>
                      <a:pt x="3339937" y="2603176"/>
                      <a:pt x="3336430" y="2610404"/>
                    </a:cubicBezTo>
                    <a:lnTo>
                      <a:pt x="2999216" y="2805132"/>
                    </a:lnTo>
                    <a:cubicBezTo>
                      <a:pt x="2996282" y="2802914"/>
                      <a:pt x="2992632" y="2801554"/>
                      <a:pt x="2988624" y="2801554"/>
                    </a:cubicBezTo>
                    <a:cubicBezTo>
                      <a:pt x="2984617" y="2801554"/>
                      <a:pt x="2980967" y="2802914"/>
                      <a:pt x="2978033" y="2805132"/>
                    </a:cubicBezTo>
                    <a:lnTo>
                      <a:pt x="2642465" y="2611406"/>
                    </a:lnTo>
                    <a:cubicBezTo>
                      <a:pt x="2643037" y="2609116"/>
                      <a:pt x="2643467" y="2606825"/>
                      <a:pt x="2643467" y="2604392"/>
                    </a:cubicBezTo>
                    <a:cubicBezTo>
                      <a:pt x="2643467" y="2591582"/>
                      <a:pt x="2634736" y="2580919"/>
                      <a:pt x="2622856" y="2577842"/>
                    </a:cubicBezTo>
                    <a:close/>
                    <a:moveTo>
                      <a:pt x="3361335" y="2165771"/>
                    </a:moveTo>
                    <a:lnTo>
                      <a:pt x="3006158" y="1960737"/>
                    </a:lnTo>
                    <a:cubicBezTo>
                      <a:pt x="3006229" y="1960021"/>
                      <a:pt x="3006372" y="1959377"/>
                      <a:pt x="3006372" y="1958662"/>
                    </a:cubicBezTo>
                    <a:cubicBezTo>
                      <a:pt x="3006372" y="1951362"/>
                      <a:pt x="3001935" y="1945064"/>
                      <a:pt x="2995566" y="1942345"/>
                    </a:cubicBezTo>
                    <a:lnTo>
                      <a:pt x="2995566" y="1551171"/>
                    </a:lnTo>
                    <a:cubicBezTo>
                      <a:pt x="3007374" y="1548022"/>
                      <a:pt x="3016177" y="1537359"/>
                      <a:pt x="3016177" y="1524620"/>
                    </a:cubicBezTo>
                    <a:cubicBezTo>
                      <a:pt x="3016177" y="1523332"/>
                      <a:pt x="3015962" y="1522044"/>
                      <a:pt x="3015819" y="1520827"/>
                    </a:cubicBezTo>
                    <a:lnTo>
                      <a:pt x="3341726" y="1332683"/>
                    </a:lnTo>
                    <a:cubicBezTo>
                      <a:pt x="3346735" y="1337692"/>
                      <a:pt x="3353677" y="1340841"/>
                      <a:pt x="3361335" y="1340841"/>
                    </a:cubicBezTo>
                    <a:cubicBezTo>
                      <a:pt x="3368992" y="1340841"/>
                      <a:pt x="3375934" y="1337692"/>
                      <a:pt x="3380943" y="1332683"/>
                    </a:cubicBezTo>
                    <a:lnTo>
                      <a:pt x="3716440" y="1526409"/>
                    </a:lnTo>
                    <a:cubicBezTo>
                      <a:pt x="3717084" y="1532993"/>
                      <a:pt x="3721235" y="1538575"/>
                      <a:pt x="3727031" y="1541080"/>
                    </a:cubicBezTo>
                    <a:lnTo>
                      <a:pt x="3727031" y="1932254"/>
                    </a:lnTo>
                    <a:cubicBezTo>
                      <a:pt x="3715223" y="1935403"/>
                      <a:pt x="3706421" y="1946066"/>
                      <a:pt x="3706421" y="1958805"/>
                    </a:cubicBezTo>
                    <a:cubicBezTo>
                      <a:pt x="3706421" y="1961310"/>
                      <a:pt x="3706850" y="1963743"/>
                      <a:pt x="3707494" y="1966033"/>
                    </a:cubicBezTo>
                    <a:lnTo>
                      <a:pt x="3361335" y="2165914"/>
                    </a:lnTo>
                    <a:close/>
                    <a:moveTo>
                      <a:pt x="4472452" y="1532349"/>
                    </a:moveTo>
                    <a:lnTo>
                      <a:pt x="4472452" y="1954654"/>
                    </a:lnTo>
                    <a:lnTo>
                      <a:pt x="4117347" y="2159688"/>
                    </a:lnTo>
                    <a:cubicBezTo>
                      <a:pt x="4114413" y="2157469"/>
                      <a:pt x="4110763" y="2156109"/>
                      <a:pt x="4106755" y="2156109"/>
                    </a:cubicBezTo>
                    <a:cubicBezTo>
                      <a:pt x="4102747" y="2156109"/>
                      <a:pt x="4099098" y="2157469"/>
                      <a:pt x="4096164" y="2159688"/>
                    </a:cubicBezTo>
                    <a:lnTo>
                      <a:pt x="3760595" y="1965961"/>
                    </a:lnTo>
                    <a:cubicBezTo>
                      <a:pt x="3761240" y="1963671"/>
                      <a:pt x="3761669" y="1961238"/>
                      <a:pt x="3761669" y="1958733"/>
                    </a:cubicBezTo>
                    <a:cubicBezTo>
                      <a:pt x="3761669" y="1945923"/>
                      <a:pt x="3752938" y="1935260"/>
                      <a:pt x="3741058" y="1932183"/>
                    </a:cubicBezTo>
                    <a:lnTo>
                      <a:pt x="3741058" y="1541008"/>
                    </a:lnTo>
                    <a:cubicBezTo>
                      <a:pt x="3746927" y="1538504"/>
                      <a:pt x="3751006" y="1532922"/>
                      <a:pt x="3751650" y="1526338"/>
                    </a:cubicBezTo>
                    <a:lnTo>
                      <a:pt x="4087146" y="1332611"/>
                    </a:lnTo>
                    <a:cubicBezTo>
                      <a:pt x="4092156" y="1337692"/>
                      <a:pt x="4099098" y="1340770"/>
                      <a:pt x="4106755" y="1340770"/>
                    </a:cubicBezTo>
                    <a:cubicBezTo>
                      <a:pt x="4114413" y="1340770"/>
                      <a:pt x="4121355" y="1337621"/>
                      <a:pt x="4126364" y="1332611"/>
                    </a:cubicBezTo>
                    <a:lnTo>
                      <a:pt x="4472452" y="1532421"/>
                    </a:lnTo>
                    <a:close/>
                    <a:moveTo>
                      <a:pt x="4472452" y="659471"/>
                    </a:moveTo>
                    <a:lnTo>
                      <a:pt x="4117347" y="864505"/>
                    </a:lnTo>
                    <a:cubicBezTo>
                      <a:pt x="4114413" y="862286"/>
                      <a:pt x="4110763" y="860927"/>
                      <a:pt x="4106755" y="860927"/>
                    </a:cubicBezTo>
                    <a:cubicBezTo>
                      <a:pt x="4102747" y="860927"/>
                      <a:pt x="4099098" y="862286"/>
                      <a:pt x="4096164" y="864505"/>
                    </a:cubicBezTo>
                    <a:lnTo>
                      <a:pt x="3760667" y="670778"/>
                    </a:lnTo>
                    <a:cubicBezTo>
                      <a:pt x="3761240" y="668560"/>
                      <a:pt x="3761669" y="666198"/>
                      <a:pt x="3761669" y="663765"/>
                    </a:cubicBezTo>
                    <a:cubicBezTo>
                      <a:pt x="3761669" y="650955"/>
                      <a:pt x="3752938" y="640292"/>
                      <a:pt x="3741058" y="637214"/>
                    </a:cubicBezTo>
                    <a:lnTo>
                      <a:pt x="3741058" y="263359"/>
                    </a:lnTo>
                    <a:cubicBezTo>
                      <a:pt x="3752867" y="260210"/>
                      <a:pt x="3761669" y="249547"/>
                      <a:pt x="3761669" y="236808"/>
                    </a:cubicBezTo>
                    <a:cubicBezTo>
                      <a:pt x="3761669" y="233159"/>
                      <a:pt x="3760954" y="229724"/>
                      <a:pt x="3759665" y="226575"/>
                    </a:cubicBezTo>
                    <a:lnTo>
                      <a:pt x="4096235" y="32276"/>
                    </a:lnTo>
                    <a:cubicBezTo>
                      <a:pt x="4099169" y="34494"/>
                      <a:pt x="4102819" y="35854"/>
                      <a:pt x="4106827" y="35854"/>
                    </a:cubicBezTo>
                    <a:cubicBezTo>
                      <a:pt x="4110834" y="35854"/>
                      <a:pt x="4114484" y="34494"/>
                      <a:pt x="4117419" y="32276"/>
                    </a:cubicBezTo>
                    <a:lnTo>
                      <a:pt x="4472524" y="237309"/>
                    </a:lnTo>
                    <a:lnTo>
                      <a:pt x="4472524" y="659614"/>
                    </a:lnTo>
                    <a:close/>
                  </a:path>
                </a:pathLst>
              </a:custGeom>
              <a:solidFill>
                <a:srgbClr val="FFFFFF">
                  <a:alpha val="348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1005700" y="4705325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3" name="Google Shape;133;p8"/>
              <p:cNvSpPr/>
              <p:nvPr/>
            </p:nvSpPr>
            <p:spPr>
              <a:xfrm>
                <a:off x="1438258" y="4451059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134" name="Google Shape;134;p8"/>
            <p:cNvGrpSpPr/>
            <p:nvPr/>
          </p:nvGrpSpPr>
          <p:grpSpPr>
            <a:xfrm rot="10800000">
              <a:off x="7850525" y="2492225"/>
              <a:ext cx="2849802" cy="1668251"/>
              <a:chOff x="-1153325" y="4346125"/>
              <a:chExt cx="2849802" cy="1668251"/>
            </a:xfrm>
          </p:grpSpPr>
          <p:pic>
            <p:nvPicPr>
              <p:cNvPr id="135" name="Google Shape;135;p8"/>
              <p:cNvPicPr preferRelativeResize="0"/>
              <p:nvPr/>
            </p:nvPicPr>
            <p:blipFill rotWithShape="1">
              <a:blip r:embed="rId3">
                <a:alphaModFix/>
              </a:blip>
              <a:srcRect l="51444"/>
              <a:stretch/>
            </p:blipFill>
            <p:spPr>
              <a:xfrm>
                <a:off x="405500" y="4346125"/>
                <a:ext cx="1290977" cy="16682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6" name="Google Shape;136;p8"/>
              <p:cNvSpPr/>
              <p:nvPr/>
            </p:nvSpPr>
            <p:spPr>
              <a:xfrm>
                <a:off x="-1153325" y="4346751"/>
                <a:ext cx="2635848" cy="1666809"/>
              </a:xfrm>
              <a:custGeom>
                <a:avLst/>
                <a:gdLst/>
                <a:ahLst/>
                <a:cxnLst/>
                <a:rect l="l" t="t" r="r" b="b"/>
                <a:pathLst>
                  <a:path w="4486550" h="2837121" extrusionOk="0">
                    <a:moveTo>
                      <a:pt x="4486550" y="229079"/>
                    </a:moveTo>
                    <a:lnTo>
                      <a:pt x="4124432" y="19967"/>
                    </a:lnTo>
                    <a:cubicBezTo>
                      <a:pt x="4124503" y="19251"/>
                      <a:pt x="4124646" y="18607"/>
                      <a:pt x="4124646" y="17891"/>
                    </a:cubicBezTo>
                    <a:cubicBezTo>
                      <a:pt x="4124646" y="8087"/>
                      <a:pt x="4116703" y="72"/>
                      <a:pt x="4106827" y="72"/>
                    </a:cubicBezTo>
                    <a:cubicBezTo>
                      <a:pt x="4096951" y="72"/>
                      <a:pt x="4089007" y="8015"/>
                      <a:pt x="4089007" y="17891"/>
                    </a:cubicBezTo>
                    <a:cubicBezTo>
                      <a:pt x="4089007" y="18607"/>
                      <a:pt x="4089150" y="19251"/>
                      <a:pt x="4089222" y="19967"/>
                    </a:cubicBezTo>
                    <a:lnTo>
                      <a:pt x="3751149" y="215124"/>
                    </a:lnTo>
                    <a:cubicBezTo>
                      <a:pt x="3746426" y="211403"/>
                      <a:pt x="3740557" y="209041"/>
                      <a:pt x="3734117" y="209041"/>
                    </a:cubicBezTo>
                    <a:cubicBezTo>
                      <a:pt x="3727676" y="209041"/>
                      <a:pt x="3721736" y="211331"/>
                      <a:pt x="3717084" y="215124"/>
                    </a:cubicBezTo>
                    <a:lnTo>
                      <a:pt x="3379011" y="19967"/>
                    </a:lnTo>
                    <a:cubicBezTo>
                      <a:pt x="3379083" y="19251"/>
                      <a:pt x="3379226" y="18607"/>
                      <a:pt x="3379226" y="17891"/>
                    </a:cubicBezTo>
                    <a:cubicBezTo>
                      <a:pt x="3379226" y="8087"/>
                      <a:pt x="3371282" y="72"/>
                      <a:pt x="3361406" y="72"/>
                    </a:cubicBezTo>
                    <a:cubicBezTo>
                      <a:pt x="3351530" y="72"/>
                      <a:pt x="3343586" y="8015"/>
                      <a:pt x="3343586" y="17891"/>
                    </a:cubicBezTo>
                    <a:cubicBezTo>
                      <a:pt x="3343586" y="18607"/>
                      <a:pt x="3343730" y="19251"/>
                      <a:pt x="3343801" y="19967"/>
                    </a:cubicBezTo>
                    <a:lnTo>
                      <a:pt x="3011167" y="212047"/>
                    </a:lnTo>
                    <a:cubicBezTo>
                      <a:pt x="3006158" y="204962"/>
                      <a:pt x="2997999" y="200382"/>
                      <a:pt x="2988696" y="200382"/>
                    </a:cubicBezTo>
                    <a:cubicBezTo>
                      <a:pt x="2979393" y="200382"/>
                      <a:pt x="2971234" y="205034"/>
                      <a:pt x="2966225" y="212047"/>
                    </a:cubicBezTo>
                    <a:lnTo>
                      <a:pt x="2633591" y="19967"/>
                    </a:lnTo>
                    <a:cubicBezTo>
                      <a:pt x="2633662" y="19251"/>
                      <a:pt x="2633805" y="18607"/>
                      <a:pt x="2633805" y="17891"/>
                    </a:cubicBezTo>
                    <a:cubicBezTo>
                      <a:pt x="2633805" y="8087"/>
                      <a:pt x="2625862" y="72"/>
                      <a:pt x="2615986" y="72"/>
                    </a:cubicBezTo>
                    <a:cubicBezTo>
                      <a:pt x="2606110" y="72"/>
                      <a:pt x="2598166" y="8015"/>
                      <a:pt x="2598166" y="17891"/>
                    </a:cubicBezTo>
                    <a:cubicBezTo>
                      <a:pt x="2598166" y="18607"/>
                      <a:pt x="2598309" y="19251"/>
                      <a:pt x="2598381" y="19967"/>
                    </a:cubicBezTo>
                    <a:lnTo>
                      <a:pt x="2265747" y="211975"/>
                    </a:lnTo>
                    <a:cubicBezTo>
                      <a:pt x="2260737" y="204962"/>
                      <a:pt x="2252579" y="200310"/>
                      <a:pt x="2243275" y="200310"/>
                    </a:cubicBezTo>
                    <a:cubicBezTo>
                      <a:pt x="2233972" y="200310"/>
                      <a:pt x="2225813" y="204962"/>
                      <a:pt x="2220804" y="211975"/>
                    </a:cubicBezTo>
                    <a:lnTo>
                      <a:pt x="1888170" y="19895"/>
                    </a:lnTo>
                    <a:cubicBezTo>
                      <a:pt x="1888242" y="19179"/>
                      <a:pt x="1888385" y="18535"/>
                      <a:pt x="1888385" y="17820"/>
                    </a:cubicBezTo>
                    <a:cubicBezTo>
                      <a:pt x="1888385" y="8015"/>
                      <a:pt x="1880441" y="0"/>
                      <a:pt x="1870565" y="0"/>
                    </a:cubicBezTo>
                    <a:cubicBezTo>
                      <a:pt x="1860689" y="0"/>
                      <a:pt x="1852745" y="7944"/>
                      <a:pt x="1852745" y="17820"/>
                    </a:cubicBezTo>
                    <a:cubicBezTo>
                      <a:pt x="1852745" y="18535"/>
                      <a:pt x="1852888" y="19179"/>
                      <a:pt x="1852960" y="19895"/>
                    </a:cubicBezTo>
                    <a:lnTo>
                      <a:pt x="1516461" y="214194"/>
                    </a:lnTo>
                    <a:cubicBezTo>
                      <a:pt x="1511524" y="209685"/>
                      <a:pt x="1505083" y="206894"/>
                      <a:pt x="1497855" y="206894"/>
                    </a:cubicBezTo>
                    <a:cubicBezTo>
                      <a:pt x="1482611" y="206894"/>
                      <a:pt x="1470302" y="219275"/>
                      <a:pt x="1470302" y="234447"/>
                    </a:cubicBezTo>
                    <a:cubicBezTo>
                      <a:pt x="1470302" y="247257"/>
                      <a:pt x="1479033" y="257920"/>
                      <a:pt x="1490913" y="260997"/>
                    </a:cubicBezTo>
                    <a:lnTo>
                      <a:pt x="1490913" y="663550"/>
                    </a:lnTo>
                    <a:lnTo>
                      <a:pt x="1144109" y="863789"/>
                    </a:lnTo>
                    <a:cubicBezTo>
                      <a:pt x="1139171" y="859137"/>
                      <a:pt x="1132516" y="856203"/>
                      <a:pt x="1125216" y="856203"/>
                    </a:cubicBezTo>
                    <a:cubicBezTo>
                      <a:pt x="1117916" y="856203"/>
                      <a:pt x="1111261" y="859137"/>
                      <a:pt x="1106323" y="863789"/>
                    </a:cubicBezTo>
                    <a:lnTo>
                      <a:pt x="779056" y="674858"/>
                    </a:lnTo>
                    <a:cubicBezTo>
                      <a:pt x="779700" y="672568"/>
                      <a:pt x="780130" y="670134"/>
                      <a:pt x="780130" y="667630"/>
                    </a:cubicBezTo>
                    <a:cubicBezTo>
                      <a:pt x="780130" y="652386"/>
                      <a:pt x="767749" y="640077"/>
                      <a:pt x="752577" y="640077"/>
                    </a:cubicBezTo>
                    <a:cubicBezTo>
                      <a:pt x="737405" y="640077"/>
                      <a:pt x="725025" y="652458"/>
                      <a:pt x="725025" y="667630"/>
                    </a:cubicBezTo>
                    <a:cubicBezTo>
                      <a:pt x="725025" y="670134"/>
                      <a:pt x="725454" y="672496"/>
                      <a:pt x="726098" y="674858"/>
                    </a:cubicBezTo>
                    <a:lnTo>
                      <a:pt x="372925" y="878746"/>
                    </a:lnTo>
                    <a:lnTo>
                      <a:pt x="372925" y="1294825"/>
                    </a:lnTo>
                    <a:cubicBezTo>
                      <a:pt x="365625" y="1297616"/>
                      <a:pt x="360401" y="1304701"/>
                      <a:pt x="360401" y="1313002"/>
                    </a:cubicBezTo>
                    <a:cubicBezTo>
                      <a:pt x="360401" y="1314004"/>
                      <a:pt x="360544" y="1315006"/>
                      <a:pt x="360687" y="1316008"/>
                    </a:cubicBezTo>
                    <a:lnTo>
                      <a:pt x="0" y="1524191"/>
                    </a:lnTo>
                    <a:lnTo>
                      <a:pt x="0" y="1962669"/>
                    </a:lnTo>
                    <a:lnTo>
                      <a:pt x="372710" y="2177865"/>
                    </a:lnTo>
                    <a:lnTo>
                      <a:pt x="372710" y="2577770"/>
                    </a:lnTo>
                    <a:cubicBezTo>
                      <a:pt x="360902" y="2580919"/>
                      <a:pt x="352100" y="2591582"/>
                      <a:pt x="352100" y="2604321"/>
                    </a:cubicBezTo>
                    <a:cubicBezTo>
                      <a:pt x="352100" y="2619564"/>
                      <a:pt x="364480" y="2631873"/>
                      <a:pt x="379652" y="2631873"/>
                    </a:cubicBezTo>
                    <a:cubicBezTo>
                      <a:pt x="386093" y="2631873"/>
                      <a:pt x="391961" y="2629583"/>
                      <a:pt x="396685" y="2625862"/>
                    </a:cubicBezTo>
                    <a:lnTo>
                      <a:pt x="752362" y="2831182"/>
                    </a:lnTo>
                    <a:lnTo>
                      <a:pt x="1108040" y="2625862"/>
                    </a:lnTo>
                    <a:cubicBezTo>
                      <a:pt x="1112764" y="2629583"/>
                      <a:pt x="1118632" y="2631873"/>
                      <a:pt x="1125073" y="2631873"/>
                    </a:cubicBezTo>
                    <a:cubicBezTo>
                      <a:pt x="1140316" y="2631873"/>
                      <a:pt x="1152625" y="2619493"/>
                      <a:pt x="1152625" y="2604321"/>
                    </a:cubicBezTo>
                    <a:cubicBezTo>
                      <a:pt x="1152625" y="2591511"/>
                      <a:pt x="1143894" y="2580847"/>
                      <a:pt x="1132015" y="2577770"/>
                    </a:cubicBezTo>
                    <a:lnTo>
                      <a:pt x="1132015" y="2200337"/>
                    </a:lnTo>
                    <a:cubicBezTo>
                      <a:pt x="1143823" y="2197188"/>
                      <a:pt x="1152625" y="2186525"/>
                      <a:pt x="1152625" y="2173786"/>
                    </a:cubicBezTo>
                    <a:cubicBezTo>
                      <a:pt x="1152625" y="2171281"/>
                      <a:pt x="1152196" y="2168919"/>
                      <a:pt x="1151552" y="2166558"/>
                    </a:cubicBezTo>
                    <a:lnTo>
                      <a:pt x="1484615" y="1974263"/>
                    </a:lnTo>
                    <a:cubicBezTo>
                      <a:pt x="1487907" y="1977841"/>
                      <a:pt x="1492559" y="1980203"/>
                      <a:pt x="1497783" y="1980203"/>
                    </a:cubicBezTo>
                    <a:cubicBezTo>
                      <a:pt x="1503007" y="1980203"/>
                      <a:pt x="1507659" y="1977912"/>
                      <a:pt x="1510951" y="1974263"/>
                    </a:cubicBezTo>
                    <a:lnTo>
                      <a:pt x="1843943" y="2166558"/>
                    </a:lnTo>
                    <a:cubicBezTo>
                      <a:pt x="1843299" y="2168848"/>
                      <a:pt x="1842869" y="2171281"/>
                      <a:pt x="1842869" y="2173786"/>
                    </a:cubicBezTo>
                    <a:cubicBezTo>
                      <a:pt x="1842869" y="2186596"/>
                      <a:pt x="1851600" y="2197259"/>
                      <a:pt x="1863480" y="2200337"/>
                    </a:cubicBezTo>
                    <a:lnTo>
                      <a:pt x="1863480" y="2587932"/>
                    </a:lnTo>
                    <a:cubicBezTo>
                      <a:pt x="1857111" y="2590652"/>
                      <a:pt x="1852674" y="2596949"/>
                      <a:pt x="1852674" y="2604321"/>
                    </a:cubicBezTo>
                    <a:cubicBezTo>
                      <a:pt x="1852674" y="2614125"/>
                      <a:pt x="1860617" y="2622140"/>
                      <a:pt x="1870493" y="2622140"/>
                    </a:cubicBezTo>
                    <a:cubicBezTo>
                      <a:pt x="1874573" y="2622140"/>
                      <a:pt x="1878294" y="2620709"/>
                      <a:pt x="1881228" y="2618419"/>
                    </a:cubicBezTo>
                    <a:lnTo>
                      <a:pt x="2243204" y="2827389"/>
                    </a:lnTo>
                    <a:lnTo>
                      <a:pt x="2596162" y="2623572"/>
                    </a:lnTo>
                    <a:cubicBezTo>
                      <a:pt x="2601172" y="2628724"/>
                      <a:pt x="2608113" y="2631873"/>
                      <a:pt x="2615842" y="2631873"/>
                    </a:cubicBezTo>
                    <a:cubicBezTo>
                      <a:pt x="2623572" y="2631873"/>
                      <a:pt x="2630513" y="2628653"/>
                      <a:pt x="2635523" y="2623572"/>
                    </a:cubicBezTo>
                    <a:lnTo>
                      <a:pt x="2970948" y="2817227"/>
                    </a:lnTo>
                    <a:cubicBezTo>
                      <a:pt x="2970876" y="2817942"/>
                      <a:pt x="2970733" y="2818586"/>
                      <a:pt x="2970733" y="2819302"/>
                    </a:cubicBezTo>
                    <a:cubicBezTo>
                      <a:pt x="2970733" y="2829106"/>
                      <a:pt x="2978677" y="2837122"/>
                      <a:pt x="2988553" y="2837122"/>
                    </a:cubicBezTo>
                    <a:cubicBezTo>
                      <a:pt x="2998429" y="2837122"/>
                      <a:pt x="3006372" y="2829178"/>
                      <a:pt x="3006372" y="2819302"/>
                    </a:cubicBezTo>
                    <a:cubicBezTo>
                      <a:pt x="3006372" y="2818586"/>
                      <a:pt x="3006229" y="2817942"/>
                      <a:pt x="3006158" y="2817227"/>
                    </a:cubicBezTo>
                    <a:lnTo>
                      <a:pt x="3334283" y="2627794"/>
                    </a:lnTo>
                    <a:cubicBezTo>
                      <a:pt x="3336931" y="2640318"/>
                      <a:pt x="3347952" y="2649693"/>
                      <a:pt x="3361263" y="2649693"/>
                    </a:cubicBezTo>
                    <a:cubicBezTo>
                      <a:pt x="3376506" y="2649693"/>
                      <a:pt x="3388816" y="2637312"/>
                      <a:pt x="3388816" y="2622140"/>
                    </a:cubicBezTo>
                    <a:cubicBezTo>
                      <a:pt x="3388816" y="2609330"/>
                      <a:pt x="3380085" y="2598667"/>
                      <a:pt x="3368205" y="2595590"/>
                    </a:cubicBezTo>
                    <a:lnTo>
                      <a:pt x="3368205" y="2177865"/>
                    </a:lnTo>
                    <a:lnTo>
                      <a:pt x="3714365" y="1977984"/>
                    </a:lnTo>
                    <a:cubicBezTo>
                      <a:pt x="3719374" y="1982994"/>
                      <a:pt x="3726316" y="1986143"/>
                      <a:pt x="3733973" y="1986143"/>
                    </a:cubicBezTo>
                    <a:cubicBezTo>
                      <a:pt x="3741631" y="1986143"/>
                      <a:pt x="3748573" y="1982994"/>
                      <a:pt x="3753582" y="1977984"/>
                    </a:cubicBezTo>
                    <a:lnTo>
                      <a:pt x="4089150" y="2171711"/>
                    </a:lnTo>
                    <a:cubicBezTo>
                      <a:pt x="4089079" y="2172426"/>
                      <a:pt x="4088935" y="2173070"/>
                      <a:pt x="4088935" y="2173786"/>
                    </a:cubicBezTo>
                    <a:cubicBezTo>
                      <a:pt x="4088935" y="2183590"/>
                      <a:pt x="4096879" y="2191606"/>
                      <a:pt x="4106755" y="2191606"/>
                    </a:cubicBezTo>
                    <a:cubicBezTo>
                      <a:pt x="4116631" y="2191606"/>
                      <a:pt x="4124575" y="2183662"/>
                      <a:pt x="4124575" y="2173786"/>
                    </a:cubicBezTo>
                    <a:cubicBezTo>
                      <a:pt x="4124575" y="2173070"/>
                      <a:pt x="4124432" y="2172426"/>
                      <a:pt x="4124360" y="2171711"/>
                    </a:cubicBezTo>
                    <a:lnTo>
                      <a:pt x="4486479" y="1962598"/>
                    </a:lnTo>
                    <a:lnTo>
                      <a:pt x="4486479" y="1524119"/>
                    </a:lnTo>
                    <a:lnTo>
                      <a:pt x="4133306" y="1320159"/>
                    </a:lnTo>
                    <a:cubicBezTo>
                      <a:pt x="4133950" y="1317869"/>
                      <a:pt x="4134379" y="1315436"/>
                      <a:pt x="4134379" y="1312931"/>
                    </a:cubicBezTo>
                    <a:cubicBezTo>
                      <a:pt x="4134379" y="1300121"/>
                      <a:pt x="4125648" y="1289458"/>
                      <a:pt x="4113769" y="1286380"/>
                    </a:cubicBezTo>
                    <a:lnTo>
                      <a:pt x="4113769" y="894920"/>
                    </a:lnTo>
                    <a:cubicBezTo>
                      <a:pt x="4120138" y="892200"/>
                      <a:pt x="4124575" y="885903"/>
                      <a:pt x="4124575" y="878532"/>
                    </a:cubicBezTo>
                    <a:cubicBezTo>
                      <a:pt x="4124575" y="877816"/>
                      <a:pt x="4124432" y="877172"/>
                      <a:pt x="4124360" y="876456"/>
                    </a:cubicBezTo>
                    <a:lnTo>
                      <a:pt x="4486479" y="667343"/>
                    </a:lnTo>
                    <a:lnTo>
                      <a:pt x="4486479" y="229079"/>
                    </a:lnTo>
                    <a:close/>
                    <a:moveTo>
                      <a:pt x="1152697" y="883899"/>
                    </a:moveTo>
                    <a:cubicBezTo>
                      <a:pt x="1152697" y="881108"/>
                      <a:pt x="1152124" y="878388"/>
                      <a:pt x="1151337" y="875812"/>
                    </a:cubicBezTo>
                    <a:lnTo>
                      <a:pt x="1497783" y="675788"/>
                    </a:lnTo>
                    <a:lnTo>
                      <a:pt x="1843227" y="875240"/>
                    </a:lnTo>
                    <a:cubicBezTo>
                      <a:pt x="1843084" y="876385"/>
                      <a:pt x="1842869" y="877530"/>
                      <a:pt x="1842869" y="878675"/>
                    </a:cubicBezTo>
                    <a:cubicBezTo>
                      <a:pt x="1842869" y="891485"/>
                      <a:pt x="1851600" y="902148"/>
                      <a:pt x="1863480" y="905225"/>
                    </a:cubicBezTo>
                    <a:lnTo>
                      <a:pt x="1863480" y="1296686"/>
                    </a:lnTo>
                    <a:cubicBezTo>
                      <a:pt x="1857111" y="1299405"/>
                      <a:pt x="1852674" y="1305703"/>
                      <a:pt x="1852674" y="1313074"/>
                    </a:cubicBezTo>
                    <a:cubicBezTo>
                      <a:pt x="1852674" y="1313790"/>
                      <a:pt x="1852817" y="1314434"/>
                      <a:pt x="1852888" y="1315149"/>
                    </a:cubicBezTo>
                    <a:lnTo>
                      <a:pt x="1517249" y="1508947"/>
                    </a:lnTo>
                    <a:cubicBezTo>
                      <a:pt x="1512239" y="1503938"/>
                      <a:pt x="1505369" y="1500860"/>
                      <a:pt x="1497783" y="1500860"/>
                    </a:cubicBezTo>
                    <a:cubicBezTo>
                      <a:pt x="1490197" y="1500860"/>
                      <a:pt x="1483255" y="1503938"/>
                      <a:pt x="1478317" y="1508947"/>
                    </a:cubicBezTo>
                    <a:lnTo>
                      <a:pt x="1143680" y="1315722"/>
                    </a:lnTo>
                    <a:cubicBezTo>
                      <a:pt x="1143823" y="1314863"/>
                      <a:pt x="1143966" y="1314004"/>
                      <a:pt x="1143966" y="1313074"/>
                    </a:cubicBezTo>
                    <a:cubicBezTo>
                      <a:pt x="1143966" y="1305130"/>
                      <a:pt x="1139099" y="1298403"/>
                      <a:pt x="1132158" y="1295612"/>
                    </a:cubicBezTo>
                    <a:lnTo>
                      <a:pt x="1132158" y="910449"/>
                    </a:lnTo>
                    <a:cubicBezTo>
                      <a:pt x="1143966" y="907301"/>
                      <a:pt x="1152768" y="896637"/>
                      <a:pt x="1152768" y="883899"/>
                    </a:cubicBezTo>
                    <a:close/>
                    <a:moveTo>
                      <a:pt x="3333782" y="1313074"/>
                    </a:moveTo>
                    <a:cubicBezTo>
                      <a:pt x="3333782" y="1314362"/>
                      <a:pt x="3333997" y="1315650"/>
                      <a:pt x="3334140" y="1316867"/>
                    </a:cubicBezTo>
                    <a:lnTo>
                      <a:pt x="3008233" y="1505011"/>
                    </a:lnTo>
                    <a:cubicBezTo>
                      <a:pt x="3003224" y="1499930"/>
                      <a:pt x="2996282" y="1496853"/>
                      <a:pt x="2988624" y="1496853"/>
                    </a:cubicBezTo>
                    <a:cubicBezTo>
                      <a:pt x="2980967" y="1496853"/>
                      <a:pt x="2974025" y="1500002"/>
                      <a:pt x="2969016" y="1505011"/>
                    </a:cubicBezTo>
                    <a:lnTo>
                      <a:pt x="2633519" y="1311285"/>
                    </a:lnTo>
                    <a:cubicBezTo>
                      <a:pt x="2632875" y="1304701"/>
                      <a:pt x="2628724" y="1299119"/>
                      <a:pt x="2622927" y="1296614"/>
                    </a:cubicBezTo>
                    <a:lnTo>
                      <a:pt x="2622927" y="905154"/>
                    </a:lnTo>
                    <a:cubicBezTo>
                      <a:pt x="2634736" y="902005"/>
                      <a:pt x="2643467" y="891342"/>
                      <a:pt x="2643467" y="878603"/>
                    </a:cubicBezTo>
                    <a:cubicBezTo>
                      <a:pt x="2643467" y="876170"/>
                      <a:pt x="2643037" y="873880"/>
                      <a:pt x="2642465" y="871590"/>
                    </a:cubicBezTo>
                    <a:lnTo>
                      <a:pt x="2988624" y="671780"/>
                    </a:lnTo>
                    <a:lnTo>
                      <a:pt x="3343730" y="876814"/>
                    </a:lnTo>
                    <a:cubicBezTo>
                      <a:pt x="3343730" y="877458"/>
                      <a:pt x="3343515" y="878031"/>
                      <a:pt x="3343515" y="878675"/>
                    </a:cubicBezTo>
                    <a:cubicBezTo>
                      <a:pt x="3343515" y="886046"/>
                      <a:pt x="3347952" y="892344"/>
                      <a:pt x="3354321" y="895063"/>
                    </a:cubicBezTo>
                    <a:lnTo>
                      <a:pt x="3354321" y="1286523"/>
                    </a:lnTo>
                    <a:cubicBezTo>
                      <a:pt x="3342513" y="1289601"/>
                      <a:pt x="3333710" y="1300335"/>
                      <a:pt x="3333710" y="1313074"/>
                    </a:cubicBezTo>
                    <a:close/>
                    <a:moveTo>
                      <a:pt x="2971091" y="1960665"/>
                    </a:moveTo>
                    <a:lnTo>
                      <a:pt x="2626577" y="2159616"/>
                    </a:lnTo>
                    <a:cubicBezTo>
                      <a:pt x="2623643" y="2157398"/>
                      <a:pt x="2619993" y="2156038"/>
                      <a:pt x="2615986" y="2156038"/>
                    </a:cubicBezTo>
                    <a:cubicBezTo>
                      <a:pt x="2611978" y="2156038"/>
                      <a:pt x="2608400" y="2157398"/>
                      <a:pt x="2605394" y="2159616"/>
                    </a:cubicBezTo>
                    <a:lnTo>
                      <a:pt x="2260880" y="1960737"/>
                    </a:lnTo>
                    <a:cubicBezTo>
                      <a:pt x="2260952" y="1960021"/>
                      <a:pt x="2261095" y="1959377"/>
                      <a:pt x="2261095" y="1958662"/>
                    </a:cubicBezTo>
                    <a:cubicBezTo>
                      <a:pt x="2261095" y="1951290"/>
                      <a:pt x="2256658" y="1944993"/>
                      <a:pt x="2250289" y="1942273"/>
                    </a:cubicBezTo>
                    <a:lnTo>
                      <a:pt x="2250289" y="1551099"/>
                    </a:lnTo>
                    <a:cubicBezTo>
                      <a:pt x="2262097" y="1547950"/>
                      <a:pt x="2270828" y="1537287"/>
                      <a:pt x="2270828" y="1524548"/>
                    </a:cubicBezTo>
                    <a:cubicBezTo>
                      <a:pt x="2270828" y="1523260"/>
                      <a:pt x="2270613" y="1521972"/>
                      <a:pt x="2270470" y="1520756"/>
                    </a:cubicBezTo>
                    <a:lnTo>
                      <a:pt x="2605394" y="1327387"/>
                    </a:lnTo>
                    <a:cubicBezTo>
                      <a:pt x="2608400" y="1329606"/>
                      <a:pt x="2611978" y="1330965"/>
                      <a:pt x="2615986" y="1330965"/>
                    </a:cubicBezTo>
                    <a:cubicBezTo>
                      <a:pt x="2619993" y="1330965"/>
                      <a:pt x="2623643" y="1329606"/>
                      <a:pt x="2626577" y="1327387"/>
                    </a:cubicBezTo>
                    <a:lnTo>
                      <a:pt x="2961501" y="1520756"/>
                    </a:lnTo>
                    <a:cubicBezTo>
                      <a:pt x="2961358" y="1522044"/>
                      <a:pt x="2961143" y="1523260"/>
                      <a:pt x="2961143" y="1524548"/>
                    </a:cubicBezTo>
                    <a:cubicBezTo>
                      <a:pt x="2961143" y="1537359"/>
                      <a:pt x="2969874" y="1548022"/>
                      <a:pt x="2981683" y="1551099"/>
                    </a:cubicBezTo>
                    <a:lnTo>
                      <a:pt x="2981683" y="1942273"/>
                    </a:lnTo>
                    <a:cubicBezTo>
                      <a:pt x="2975313" y="1944993"/>
                      <a:pt x="2970876" y="1951290"/>
                      <a:pt x="2970876" y="1958662"/>
                    </a:cubicBezTo>
                    <a:cubicBezTo>
                      <a:pt x="2970876" y="1959377"/>
                      <a:pt x="2971019" y="1960021"/>
                      <a:pt x="2971091" y="1960737"/>
                    </a:cubicBezTo>
                    <a:close/>
                    <a:moveTo>
                      <a:pt x="1888170" y="1311356"/>
                    </a:moveTo>
                    <a:cubicBezTo>
                      <a:pt x="1887526" y="1304772"/>
                      <a:pt x="1883375" y="1299262"/>
                      <a:pt x="1877578" y="1296757"/>
                    </a:cubicBezTo>
                    <a:lnTo>
                      <a:pt x="1877578" y="905297"/>
                    </a:lnTo>
                    <a:cubicBezTo>
                      <a:pt x="1889387" y="902148"/>
                      <a:pt x="1898118" y="891485"/>
                      <a:pt x="1898118" y="878746"/>
                    </a:cubicBezTo>
                    <a:cubicBezTo>
                      <a:pt x="1898118" y="876313"/>
                      <a:pt x="1897688" y="874023"/>
                      <a:pt x="1897116" y="871733"/>
                    </a:cubicBezTo>
                    <a:lnTo>
                      <a:pt x="2229964" y="679509"/>
                    </a:lnTo>
                    <a:cubicBezTo>
                      <a:pt x="2233256" y="683159"/>
                      <a:pt x="2237908" y="685521"/>
                      <a:pt x="2243204" y="685521"/>
                    </a:cubicBezTo>
                    <a:cubicBezTo>
                      <a:pt x="2248500" y="685521"/>
                      <a:pt x="2253223" y="683159"/>
                      <a:pt x="2256443" y="679509"/>
                    </a:cubicBezTo>
                    <a:lnTo>
                      <a:pt x="2589292" y="871661"/>
                    </a:lnTo>
                    <a:cubicBezTo>
                      <a:pt x="2588719" y="873880"/>
                      <a:pt x="2588290" y="876241"/>
                      <a:pt x="2588290" y="878675"/>
                    </a:cubicBezTo>
                    <a:cubicBezTo>
                      <a:pt x="2588290" y="891485"/>
                      <a:pt x="2597021" y="902148"/>
                      <a:pt x="2608901" y="905225"/>
                    </a:cubicBezTo>
                    <a:lnTo>
                      <a:pt x="2608901" y="1296686"/>
                    </a:lnTo>
                    <a:cubicBezTo>
                      <a:pt x="2603032" y="1299190"/>
                      <a:pt x="2598953" y="1304772"/>
                      <a:pt x="2598309" y="1311356"/>
                    </a:cubicBezTo>
                    <a:lnTo>
                      <a:pt x="2262813" y="1505083"/>
                    </a:lnTo>
                    <a:cubicBezTo>
                      <a:pt x="2257803" y="1500002"/>
                      <a:pt x="2250861" y="1496924"/>
                      <a:pt x="2243204" y="1496924"/>
                    </a:cubicBezTo>
                    <a:cubicBezTo>
                      <a:pt x="2235546" y="1496924"/>
                      <a:pt x="2228605" y="1500073"/>
                      <a:pt x="2223595" y="1505083"/>
                    </a:cubicBezTo>
                    <a:lnTo>
                      <a:pt x="1888098" y="1311356"/>
                    </a:lnTo>
                    <a:close/>
                    <a:moveTo>
                      <a:pt x="4079203" y="1313074"/>
                    </a:moveTo>
                    <a:cubicBezTo>
                      <a:pt x="4079203" y="1314362"/>
                      <a:pt x="4079418" y="1315650"/>
                      <a:pt x="4079560" y="1316867"/>
                    </a:cubicBezTo>
                    <a:lnTo>
                      <a:pt x="3744637" y="1510235"/>
                    </a:lnTo>
                    <a:cubicBezTo>
                      <a:pt x="3741703" y="1508017"/>
                      <a:pt x="3738053" y="1506657"/>
                      <a:pt x="3734045" y="1506657"/>
                    </a:cubicBezTo>
                    <a:cubicBezTo>
                      <a:pt x="3730037" y="1506657"/>
                      <a:pt x="3726388" y="1508017"/>
                      <a:pt x="3723453" y="1510235"/>
                    </a:cubicBezTo>
                    <a:lnTo>
                      <a:pt x="3388529" y="1316867"/>
                    </a:lnTo>
                    <a:cubicBezTo>
                      <a:pt x="3388673" y="1315579"/>
                      <a:pt x="3388887" y="1314362"/>
                      <a:pt x="3388887" y="1313074"/>
                    </a:cubicBezTo>
                    <a:cubicBezTo>
                      <a:pt x="3388887" y="1300264"/>
                      <a:pt x="3380156" y="1289601"/>
                      <a:pt x="3368348" y="1286523"/>
                    </a:cubicBezTo>
                    <a:lnTo>
                      <a:pt x="3368348" y="895063"/>
                    </a:lnTo>
                    <a:cubicBezTo>
                      <a:pt x="3374717" y="892344"/>
                      <a:pt x="3379154" y="886046"/>
                      <a:pt x="3379154" y="878746"/>
                    </a:cubicBezTo>
                    <a:cubicBezTo>
                      <a:pt x="3379154" y="878102"/>
                      <a:pt x="3379011" y="877530"/>
                      <a:pt x="3378940" y="876886"/>
                    </a:cubicBezTo>
                    <a:lnTo>
                      <a:pt x="3714436" y="683159"/>
                    </a:lnTo>
                    <a:cubicBezTo>
                      <a:pt x="3719446" y="688240"/>
                      <a:pt x="3726388" y="691318"/>
                      <a:pt x="3734045" y="691318"/>
                    </a:cubicBezTo>
                    <a:cubicBezTo>
                      <a:pt x="3741703" y="691318"/>
                      <a:pt x="3748644" y="688169"/>
                      <a:pt x="3753654" y="683159"/>
                    </a:cubicBezTo>
                    <a:lnTo>
                      <a:pt x="4089150" y="876886"/>
                    </a:lnTo>
                    <a:cubicBezTo>
                      <a:pt x="4089150" y="877530"/>
                      <a:pt x="4088935" y="878102"/>
                      <a:pt x="4088935" y="878746"/>
                    </a:cubicBezTo>
                    <a:cubicBezTo>
                      <a:pt x="4088935" y="886117"/>
                      <a:pt x="4093372" y="892415"/>
                      <a:pt x="4099742" y="895135"/>
                    </a:cubicBezTo>
                    <a:lnTo>
                      <a:pt x="4099742" y="1286595"/>
                    </a:lnTo>
                    <a:cubicBezTo>
                      <a:pt x="4087933" y="1289744"/>
                      <a:pt x="4079131" y="1300407"/>
                      <a:pt x="4079131" y="1313146"/>
                    </a:cubicBezTo>
                    <a:close/>
                    <a:moveTo>
                      <a:pt x="3350743" y="32133"/>
                    </a:moveTo>
                    <a:cubicBezTo>
                      <a:pt x="3353677" y="34351"/>
                      <a:pt x="3357327" y="35711"/>
                      <a:pt x="3361335" y="35711"/>
                    </a:cubicBezTo>
                    <a:cubicBezTo>
                      <a:pt x="3365342" y="35711"/>
                      <a:pt x="3368992" y="34351"/>
                      <a:pt x="3371926" y="32133"/>
                    </a:cubicBezTo>
                    <a:lnTo>
                      <a:pt x="3708496" y="226432"/>
                    </a:lnTo>
                    <a:cubicBezTo>
                      <a:pt x="3707208" y="229580"/>
                      <a:pt x="3706492" y="233087"/>
                      <a:pt x="3706492" y="236665"/>
                    </a:cubicBezTo>
                    <a:cubicBezTo>
                      <a:pt x="3706492" y="249475"/>
                      <a:pt x="3715223" y="260139"/>
                      <a:pt x="3727103" y="263216"/>
                    </a:cubicBezTo>
                    <a:lnTo>
                      <a:pt x="3727103" y="637071"/>
                    </a:lnTo>
                    <a:cubicBezTo>
                      <a:pt x="3715295" y="640220"/>
                      <a:pt x="3706492" y="650883"/>
                      <a:pt x="3706492" y="663622"/>
                    </a:cubicBezTo>
                    <a:cubicBezTo>
                      <a:pt x="3706492" y="666055"/>
                      <a:pt x="3706922" y="668345"/>
                      <a:pt x="3707494" y="670635"/>
                    </a:cubicBezTo>
                    <a:lnTo>
                      <a:pt x="3371926" y="864362"/>
                    </a:lnTo>
                    <a:cubicBezTo>
                      <a:pt x="3368992" y="862143"/>
                      <a:pt x="3365342" y="860783"/>
                      <a:pt x="3361335" y="860783"/>
                    </a:cubicBezTo>
                    <a:cubicBezTo>
                      <a:pt x="3357327" y="860783"/>
                      <a:pt x="3353677" y="862143"/>
                      <a:pt x="3350743" y="864362"/>
                    </a:cubicBezTo>
                    <a:lnTo>
                      <a:pt x="2995638" y="659328"/>
                    </a:lnTo>
                    <a:lnTo>
                      <a:pt x="2995638" y="254413"/>
                    </a:lnTo>
                    <a:cubicBezTo>
                      <a:pt x="3007446" y="251265"/>
                      <a:pt x="3016177" y="240601"/>
                      <a:pt x="3016177" y="227863"/>
                    </a:cubicBezTo>
                    <a:cubicBezTo>
                      <a:pt x="3016177" y="227004"/>
                      <a:pt x="3016034" y="226217"/>
                      <a:pt x="3015891" y="225358"/>
                    </a:cubicBezTo>
                    <a:lnTo>
                      <a:pt x="3350672" y="32061"/>
                    </a:lnTo>
                    <a:close/>
                    <a:moveTo>
                      <a:pt x="2605322" y="32133"/>
                    </a:moveTo>
                    <a:cubicBezTo>
                      <a:pt x="2608257" y="34351"/>
                      <a:pt x="2611906" y="35711"/>
                      <a:pt x="2615914" y="35711"/>
                    </a:cubicBezTo>
                    <a:cubicBezTo>
                      <a:pt x="2619922" y="35711"/>
                      <a:pt x="2623572" y="34351"/>
                      <a:pt x="2626506" y="32133"/>
                    </a:cubicBezTo>
                    <a:lnTo>
                      <a:pt x="2961287" y="225430"/>
                    </a:lnTo>
                    <a:cubicBezTo>
                      <a:pt x="2961215" y="226288"/>
                      <a:pt x="2961000" y="227076"/>
                      <a:pt x="2961000" y="227934"/>
                    </a:cubicBezTo>
                    <a:cubicBezTo>
                      <a:pt x="2961000" y="240745"/>
                      <a:pt x="2969731" y="251408"/>
                      <a:pt x="2981611" y="254485"/>
                    </a:cubicBezTo>
                    <a:lnTo>
                      <a:pt x="2981611" y="659400"/>
                    </a:lnTo>
                    <a:lnTo>
                      <a:pt x="2635523" y="859209"/>
                    </a:lnTo>
                    <a:cubicBezTo>
                      <a:pt x="2630513" y="854128"/>
                      <a:pt x="2623572" y="851051"/>
                      <a:pt x="2615914" y="851051"/>
                    </a:cubicBezTo>
                    <a:cubicBezTo>
                      <a:pt x="2608257" y="851051"/>
                      <a:pt x="2601315" y="854199"/>
                      <a:pt x="2596305" y="859209"/>
                    </a:cubicBezTo>
                    <a:lnTo>
                      <a:pt x="2260737" y="665483"/>
                    </a:lnTo>
                    <a:cubicBezTo>
                      <a:pt x="2259950" y="659113"/>
                      <a:pt x="2255871" y="653746"/>
                      <a:pt x="2250146" y="651313"/>
                    </a:cubicBezTo>
                    <a:lnTo>
                      <a:pt x="2250146" y="254485"/>
                    </a:lnTo>
                    <a:cubicBezTo>
                      <a:pt x="2261954" y="251336"/>
                      <a:pt x="2270756" y="240673"/>
                      <a:pt x="2270756" y="227934"/>
                    </a:cubicBezTo>
                    <a:cubicBezTo>
                      <a:pt x="2270756" y="227076"/>
                      <a:pt x="2270613" y="226288"/>
                      <a:pt x="2270470" y="225430"/>
                    </a:cubicBezTo>
                    <a:lnTo>
                      <a:pt x="2605251" y="32133"/>
                    </a:lnTo>
                    <a:close/>
                    <a:moveTo>
                      <a:pt x="2236190" y="254485"/>
                    </a:moveTo>
                    <a:lnTo>
                      <a:pt x="2236190" y="651313"/>
                    </a:lnTo>
                    <a:cubicBezTo>
                      <a:pt x="2230465" y="653746"/>
                      <a:pt x="2226386" y="659113"/>
                      <a:pt x="2225599" y="665554"/>
                    </a:cubicBezTo>
                    <a:lnTo>
                      <a:pt x="1890031" y="859281"/>
                    </a:lnTo>
                    <a:cubicBezTo>
                      <a:pt x="1885021" y="854199"/>
                      <a:pt x="1878079" y="851122"/>
                      <a:pt x="1870422" y="851122"/>
                    </a:cubicBezTo>
                    <a:cubicBezTo>
                      <a:pt x="1862764" y="851122"/>
                      <a:pt x="1855823" y="854271"/>
                      <a:pt x="1850813" y="859281"/>
                    </a:cubicBezTo>
                    <a:lnTo>
                      <a:pt x="1504725" y="659471"/>
                    </a:lnTo>
                    <a:lnTo>
                      <a:pt x="1504725" y="261141"/>
                    </a:lnTo>
                    <a:cubicBezTo>
                      <a:pt x="1516533" y="257992"/>
                      <a:pt x="1525336" y="247329"/>
                      <a:pt x="1525336" y="234590"/>
                    </a:cubicBezTo>
                    <a:cubicBezTo>
                      <a:pt x="1525336" y="231656"/>
                      <a:pt x="1524763" y="228865"/>
                      <a:pt x="1523904" y="226145"/>
                    </a:cubicBezTo>
                    <a:lnTo>
                      <a:pt x="1859902" y="32204"/>
                    </a:lnTo>
                    <a:cubicBezTo>
                      <a:pt x="1862836" y="34423"/>
                      <a:pt x="1866486" y="35782"/>
                      <a:pt x="1870493" y="35782"/>
                    </a:cubicBezTo>
                    <a:cubicBezTo>
                      <a:pt x="1874501" y="35782"/>
                      <a:pt x="1878151" y="34423"/>
                      <a:pt x="1881085" y="32204"/>
                    </a:cubicBezTo>
                    <a:lnTo>
                      <a:pt x="2215866" y="225501"/>
                    </a:lnTo>
                    <a:cubicBezTo>
                      <a:pt x="2215794" y="226360"/>
                      <a:pt x="2215580" y="227147"/>
                      <a:pt x="2215580" y="228006"/>
                    </a:cubicBezTo>
                    <a:cubicBezTo>
                      <a:pt x="2215580" y="240816"/>
                      <a:pt x="2224311" y="251479"/>
                      <a:pt x="2236119" y="254557"/>
                    </a:cubicBezTo>
                    <a:close/>
                    <a:moveTo>
                      <a:pt x="732754" y="687095"/>
                    </a:moveTo>
                    <a:cubicBezTo>
                      <a:pt x="737763" y="692176"/>
                      <a:pt x="744705" y="695254"/>
                      <a:pt x="752362" y="695254"/>
                    </a:cubicBezTo>
                    <a:cubicBezTo>
                      <a:pt x="760020" y="695254"/>
                      <a:pt x="766962" y="692105"/>
                      <a:pt x="771971" y="687095"/>
                    </a:cubicBezTo>
                    <a:lnTo>
                      <a:pt x="1098808" y="875812"/>
                    </a:lnTo>
                    <a:cubicBezTo>
                      <a:pt x="1098021" y="878388"/>
                      <a:pt x="1097449" y="881036"/>
                      <a:pt x="1097449" y="883899"/>
                    </a:cubicBezTo>
                    <a:cubicBezTo>
                      <a:pt x="1097449" y="896709"/>
                      <a:pt x="1106180" y="907372"/>
                      <a:pt x="1118059" y="910449"/>
                    </a:cubicBezTo>
                    <a:lnTo>
                      <a:pt x="1118059" y="1295612"/>
                    </a:lnTo>
                    <a:cubicBezTo>
                      <a:pt x="1111118" y="1298403"/>
                      <a:pt x="1106251" y="1305130"/>
                      <a:pt x="1106251" y="1313074"/>
                    </a:cubicBezTo>
                    <a:cubicBezTo>
                      <a:pt x="1106251" y="1314004"/>
                      <a:pt x="1106394" y="1314863"/>
                      <a:pt x="1106537" y="1315722"/>
                    </a:cubicBezTo>
                    <a:lnTo>
                      <a:pt x="771900" y="1508947"/>
                    </a:lnTo>
                    <a:cubicBezTo>
                      <a:pt x="766890" y="1503938"/>
                      <a:pt x="760020" y="1500860"/>
                      <a:pt x="752434" y="1500860"/>
                    </a:cubicBezTo>
                    <a:cubicBezTo>
                      <a:pt x="744848" y="1500860"/>
                      <a:pt x="737906" y="1503938"/>
                      <a:pt x="732968" y="1508947"/>
                    </a:cubicBezTo>
                    <a:lnTo>
                      <a:pt x="398975" y="1316080"/>
                    </a:lnTo>
                    <a:cubicBezTo>
                      <a:pt x="399118" y="1315078"/>
                      <a:pt x="399261" y="1314147"/>
                      <a:pt x="399261" y="1313074"/>
                    </a:cubicBezTo>
                    <a:cubicBezTo>
                      <a:pt x="399261" y="1304772"/>
                      <a:pt x="394037" y="1297759"/>
                      <a:pt x="386737" y="1294896"/>
                    </a:cubicBezTo>
                    <a:lnTo>
                      <a:pt x="386737" y="886905"/>
                    </a:lnTo>
                    <a:lnTo>
                      <a:pt x="732825" y="687095"/>
                    </a:lnTo>
                    <a:close/>
                    <a:moveTo>
                      <a:pt x="14027" y="1532277"/>
                    </a:moveTo>
                    <a:lnTo>
                      <a:pt x="367558" y="1328174"/>
                    </a:lnTo>
                    <a:cubicBezTo>
                      <a:pt x="370921" y="1330894"/>
                      <a:pt x="375072" y="1332540"/>
                      <a:pt x="379724" y="1332540"/>
                    </a:cubicBezTo>
                    <a:cubicBezTo>
                      <a:pt x="384375" y="1332540"/>
                      <a:pt x="388455" y="1330894"/>
                      <a:pt x="391747" y="1328246"/>
                    </a:cubicBezTo>
                    <a:lnTo>
                      <a:pt x="725883" y="1521185"/>
                    </a:lnTo>
                    <a:cubicBezTo>
                      <a:pt x="725239" y="1523475"/>
                      <a:pt x="724810" y="1525908"/>
                      <a:pt x="724810" y="1528413"/>
                    </a:cubicBezTo>
                    <a:cubicBezTo>
                      <a:pt x="724810" y="1541223"/>
                      <a:pt x="733541" y="1551886"/>
                      <a:pt x="745421" y="1554964"/>
                    </a:cubicBezTo>
                    <a:lnTo>
                      <a:pt x="745421" y="1944849"/>
                    </a:lnTo>
                    <a:cubicBezTo>
                      <a:pt x="738765" y="1947497"/>
                      <a:pt x="734042" y="1953795"/>
                      <a:pt x="733612" y="1961310"/>
                    </a:cubicBezTo>
                    <a:lnTo>
                      <a:pt x="379724" y="2165627"/>
                    </a:lnTo>
                    <a:lnTo>
                      <a:pt x="14027" y="1954582"/>
                    </a:lnTo>
                    <a:lnTo>
                      <a:pt x="14027" y="1532277"/>
                    </a:lnTo>
                    <a:close/>
                    <a:moveTo>
                      <a:pt x="405272" y="2614626"/>
                    </a:moveTo>
                    <a:cubicBezTo>
                      <a:pt x="406561" y="2611477"/>
                      <a:pt x="407276" y="2607970"/>
                      <a:pt x="407276" y="2604321"/>
                    </a:cubicBezTo>
                    <a:cubicBezTo>
                      <a:pt x="407276" y="2591511"/>
                      <a:pt x="398545" y="2580847"/>
                      <a:pt x="386665" y="2577770"/>
                    </a:cubicBezTo>
                    <a:lnTo>
                      <a:pt x="386665" y="2181658"/>
                    </a:lnTo>
                    <a:lnTo>
                      <a:pt x="740769" y="1977197"/>
                    </a:lnTo>
                    <a:cubicBezTo>
                      <a:pt x="743989" y="1979702"/>
                      <a:pt x="747997" y="1981276"/>
                      <a:pt x="752362" y="1981276"/>
                    </a:cubicBezTo>
                    <a:cubicBezTo>
                      <a:pt x="756728" y="1981276"/>
                      <a:pt x="760736" y="1979702"/>
                      <a:pt x="763956" y="1977197"/>
                    </a:cubicBezTo>
                    <a:lnTo>
                      <a:pt x="1097878" y="2169993"/>
                    </a:lnTo>
                    <a:cubicBezTo>
                      <a:pt x="1097735" y="2171281"/>
                      <a:pt x="1097520" y="2172498"/>
                      <a:pt x="1097520" y="2173786"/>
                    </a:cubicBezTo>
                    <a:cubicBezTo>
                      <a:pt x="1097520" y="2186596"/>
                      <a:pt x="1106251" y="2197259"/>
                      <a:pt x="1118131" y="2200337"/>
                    </a:cubicBezTo>
                    <a:lnTo>
                      <a:pt x="1118131" y="2577770"/>
                    </a:lnTo>
                    <a:cubicBezTo>
                      <a:pt x="1106323" y="2580919"/>
                      <a:pt x="1097520" y="2591582"/>
                      <a:pt x="1097520" y="2604321"/>
                    </a:cubicBezTo>
                    <a:cubicBezTo>
                      <a:pt x="1097520" y="2607970"/>
                      <a:pt x="1098236" y="2611406"/>
                      <a:pt x="1099524" y="2614626"/>
                    </a:cubicBezTo>
                    <a:lnTo>
                      <a:pt x="752362" y="2815080"/>
                    </a:lnTo>
                    <a:lnTo>
                      <a:pt x="405201" y="2614626"/>
                    </a:lnTo>
                    <a:close/>
                    <a:moveTo>
                      <a:pt x="1125144" y="2146233"/>
                    </a:moveTo>
                    <a:cubicBezTo>
                      <a:pt x="1117487" y="2146233"/>
                      <a:pt x="1110545" y="2149382"/>
                      <a:pt x="1105536" y="2154392"/>
                    </a:cubicBezTo>
                    <a:lnTo>
                      <a:pt x="771184" y="1961381"/>
                    </a:lnTo>
                    <a:cubicBezTo>
                      <a:pt x="770755" y="1953867"/>
                      <a:pt x="766031" y="1947569"/>
                      <a:pt x="759376" y="1944921"/>
                    </a:cubicBezTo>
                    <a:lnTo>
                      <a:pt x="759376" y="1555035"/>
                    </a:lnTo>
                    <a:cubicBezTo>
                      <a:pt x="771184" y="1551886"/>
                      <a:pt x="779986" y="1541223"/>
                      <a:pt x="779986" y="1528485"/>
                    </a:cubicBezTo>
                    <a:cubicBezTo>
                      <a:pt x="779986" y="1525980"/>
                      <a:pt x="779557" y="1523618"/>
                      <a:pt x="778913" y="1521257"/>
                    </a:cubicBezTo>
                    <a:lnTo>
                      <a:pt x="1113694" y="1327959"/>
                    </a:lnTo>
                    <a:cubicBezTo>
                      <a:pt x="1116843" y="1330393"/>
                      <a:pt x="1120779" y="1331896"/>
                      <a:pt x="1125144" y="1331896"/>
                    </a:cubicBezTo>
                    <a:cubicBezTo>
                      <a:pt x="1129510" y="1331896"/>
                      <a:pt x="1133374" y="1330393"/>
                      <a:pt x="1136595" y="1327959"/>
                    </a:cubicBezTo>
                    <a:lnTo>
                      <a:pt x="1471376" y="1521257"/>
                    </a:lnTo>
                    <a:cubicBezTo>
                      <a:pt x="1470731" y="1523547"/>
                      <a:pt x="1470302" y="1525980"/>
                      <a:pt x="1470302" y="1528485"/>
                    </a:cubicBezTo>
                    <a:cubicBezTo>
                      <a:pt x="1470302" y="1541295"/>
                      <a:pt x="1479033" y="1551958"/>
                      <a:pt x="1490913" y="1555035"/>
                    </a:cubicBezTo>
                    <a:lnTo>
                      <a:pt x="1490913" y="1946066"/>
                    </a:lnTo>
                    <a:cubicBezTo>
                      <a:pt x="1485044" y="1948571"/>
                      <a:pt x="1480965" y="1954153"/>
                      <a:pt x="1480321" y="1960737"/>
                    </a:cubicBezTo>
                    <a:lnTo>
                      <a:pt x="1144825" y="2154463"/>
                    </a:lnTo>
                    <a:cubicBezTo>
                      <a:pt x="1139815" y="2149382"/>
                      <a:pt x="1132873" y="2146305"/>
                      <a:pt x="1125216" y="2146305"/>
                    </a:cubicBezTo>
                    <a:close/>
                    <a:moveTo>
                      <a:pt x="1515460" y="1960737"/>
                    </a:moveTo>
                    <a:cubicBezTo>
                      <a:pt x="1514816" y="1954153"/>
                      <a:pt x="1510665" y="1948571"/>
                      <a:pt x="1504868" y="1946066"/>
                    </a:cubicBezTo>
                    <a:lnTo>
                      <a:pt x="1504868" y="1555035"/>
                    </a:lnTo>
                    <a:cubicBezTo>
                      <a:pt x="1516676" y="1551886"/>
                      <a:pt x="1525479" y="1541223"/>
                      <a:pt x="1525479" y="1528485"/>
                    </a:cubicBezTo>
                    <a:cubicBezTo>
                      <a:pt x="1525479" y="1525980"/>
                      <a:pt x="1525049" y="1523618"/>
                      <a:pt x="1524405" y="1521257"/>
                    </a:cubicBezTo>
                    <a:lnTo>
                      <a:pt x="1860117" y="1327459"/>
                    </a:lnTo>
                    <a:cubicBezTo>
                      <a:pt x="1863051" y="1329606"/>
                      <a:pt x="1866700" y="1330965"/>
                      <a:pt x="1870565" y="1330965"/>
                    </a:cubicBezTo>
                    <a:cubicBezTo>
                      <a:pt x="1874430" y="1330965"/>
                      <a:pt x="1878222" y="1329606"/>
                      <a:pt x="1881156" y="1327387"/>
                    </a:cubicBezTo>
                    <a:lnTo>
                      <a:pt x="2216081" y="1520756"/>
                    </a:lnTo>
                    <a:cubicBezTo>
                      <a:pt x="2215938" y="1522044"/>
                      <a:pt x="2215723" y="1523260"/>
                      <a:pt x="2215723" y="1524548"/>
                    </a:cubicBezTo>
                    <a:cubicBezTo>
                      <a:pt x="2215723" y="1537359"/>
                      <a:pt x="2224454" y="1548022"/>
                      <a:pt x="2236333" y="1551099"/>
                    </a:cubicBezTo>
                    <a:lnTo>
                      <a:pt x="2236333" y="1942273"/>
                    </a:lnTo>
                    <a:cubicBezTo>
                      <a:pt x="2229964" y="1944993"/>
                      <a:pt x="2225527" y="1951290"/>
                      <a:pt x="2225527" y="1958590"/>
                    </a:cubicBezTo>
                    <a:cubicBezTo>
                      <a:pt x="2225527" y="1959306"/>
                      <a:pt x="2225670" y="1959950"/>
                      <a:pt x="2225742" y="1960665"/>
                    </a:cubicBezTo>
                    <a:lnTo>
                      <a:pt x="1890174" y="2154392"/>
                    </a:lnTo>
                    <a:cubicBezTo>
                      <a:pt x="1885164" y="2149382"/>
                      <a:pt x="1878222" y="2146233"/>
                      <a:pt x="1870637" y="2146233"/>
                    </a:cubicBezTo>
                    <a:cubicBezTo>
                      <a:pt x="1863051" y="2146233"/>
                      <a:pt x="1856037" y="2149382"/>
                      <a:pt x="1851028" y="2154392"/>
                    </a:cubicBezTo>
                    <a:lnTo>
                      <a:pt x="1515531" y="1960737"/>
                    </a:lnTo>
                    <a:close/>
                    <a:moveTo>
                      <a:pt x="2243204" y="2811287"/>
                    </a:moveTo>
                    <a:lnTo>
                      <a:pt x="1888098" y="2606253"/>
                    </a:lnTo>
                    <a:cubicBezTo>
                      <a:pt x="1888098" y="2605609"/>
                      <a:pt x="1888313" y="2605036"/>
                      <a:pt x="1888313" y="2604392"/>
                    </a:cubicBezTo>
                    <a:cubicBezTo>
                      <a:pt x="1888313" y="2597021"/>
                      <a:pt x="1883876" y="2590723"/>
                      <a:pt x="1877507" y="2588004"/>
                    </a:cubicBezTo>
                    <a:lnTo>
                      <a:pt x="1877507" y="2200408"/>
                    </a:lnTo>
                    <a:cubicBezTo>
                      <a:pt x="1889315" y="2197259"/>
                      <a:pt x="1898118" y="2186596"/>
                      <a:pt x="1898118" y="2173857"/>
                    </a:cubicBezTo>
                    <a:cubicBezTo>
                      <a:pt x="1898118" y="2171353"/>
                      <a:pt x="1897688" y="2168991"/>
                      <a:pt x="1897044" y="2166629"/>
                    </a:cubicBezTo>
                    <a:lnTo>
                      <a:pt x="2232684" y="1972831"/>
                    </a:lnTo>
                    <a:cubicBezTo>
                      <a:pt x="2235618" y="1975050"/>
                      <a:pt x="2239268" y="1976410"/>
                      <a:pt x="2243275" y="1976410"/>
                    </a:cubicBezTo>
                    <a:cubicBezTo>
                      <a:pt x="2247283" y="1976410"/>
                      <a:pt x="2250861" y="1975050"/>
                      <a:pt x="2253867" y="1972831"/>
                    </a:cubicBezTo>
                    <a:lnTo>
                      <a:pt x="2598381" y="2171782"/>
                    </a:lnTo>
                    <a:cubicBezTo>
                      <a:pt x="2598309" y="2172498"/>
                      <a:pt x="2598166" y="2173142"/>
                      <a:pt x="2598166" y="2173857"/>
                    </a:cubicBezTo>
                    <a:cubicBezTo>
                      <a:pt x="2598166" y="2181229"/>
                      <a:pt x="2602603" y="2187455"/>
                      <a:pt x="2608972" y="2190246"/>
                    </a:cubicBezTo>
                    <a:lnTo>
                      <a:pt x="2608972" y="2577842"/>
                    </a:lnTo>
                    <a:cubicBezTo>
                      <a:pt x="2597164" y="2580991"/>
                      <a:pt x="2588361" y="2591654"/>
                      <a:pt x="2588361" y="2604392"/>
                    </a:cubicBezTo>
                    <a:cubicBezTo>
                      <a:pt x="2588361" y="2606825"/>
                      <a:pt x="2588791" y="2609187"/>
                      <a:pt x="2589363" y="2611406"/>
                    </a:cubicBezTo>
                    <a:lnTo>
                      <a:pt x="2243204" y="2811215"/>
                    </a:lnTo>
                    <a:close/>
                    <a:moveTo>
                      <a:pt x="2622927" y="2577842"/>
                    </a:moveTo>
                    <a:lnTo>
                      <a:pt x="2622927" y="2190246"/>
                    </a:lnTo>
                    <a:cubicBezTo>
                      <a:pt x="2629297" y="2187526"/>
                      <a:pt x="2633734" y="2181229"/>
                      <a:pt x="2633734" y="2173857"/>
                    </a:cubicBezTo>
                    <a:cubicBezTo>
                      <a:pt x="2633734" y="2173142"/>
                      <a:pt x="2633591" y="2172498"/>
                      <a:pt x="2633519" y="2171782"/>
                    </a:cubicBezTo>
                    <a:lnTo>
                      <a:pt x="2978033" y="1972831"/>
                    </a:lnTo>
                    <a:cubicBezTo>
                      <a:pt x="2980967" y="1975050"/>
                      <a:pt x="2984617" y="1976410"/>
                      <a:pt x="2988624" y="1976410"/>
                    </a:cubicBezTo>
                    <a:cubicBezTo>
                      <a:pt x="2992632" y="1976410"/>
                      <a:pt x="2996282" y="1975050"/>
                      <a:pt x="2999216" y="1972831"/>
                    </a:cubicBezTo>
                    <a:lnTo>
                      <a:pt x="3354321" y="2177865"/>
                    </a:lnTo>
                    <a:lnTo>
                      <a:pt x="3354321" y="2595590"/>
                    </a:lnTo>
                    <a:cubicBezTo>
                      <a:pt x="3346378" y="2597665"/>
                      <a:pt x="3339937" y="2603176"/>
                      <a:pt x="3336430" y="2610404"/>
                    </a:cubicBezTo>
                    <a:lnTo>
                      <a:pt x="2999216" y="2805132"/>
                    </a:lnTo>
                    <a:cubicBezTo>
                      <a:pt x="2996282" y="2802914"/>
                      <a:pt x="2992632" y="2801554"/>
                      <a:pt x="2988624" y="2801554"/>
                    </a:cubicBezTo>
                    <a:cubicBezTo>
                      <a:pt x="2984617" y="2801554"/>
                      <a:pt x="2980967" y="2802914"/>
                      <a:pt x="2978033" y="2805132"/>
                    </a:cubicBezTo>
                    <a:lnTo>
                      <a:pt x="2642465" y="2611406"/>
                    </a:lnTo>
                    <a:cubicBezTo>
                      <a:pt x="2643037" y="2609116"/>
                      <a:pt x="2643467" y="2606825"/>
                      <a:pt x="2643467" y="2604392"/>
                    </a:cubicBezTo>
                    <a:cubicBezTo>
                      <a:pt x="2643467" y="2591582"/>
                      <a:pt x="2634736" y="2580919"/>
                      <a:pt x="2622856" y="2577842"/>
                    </a:cubicBezTo>
                    <a:close/>
                    <a:moveTo>
                      <a:pt x="3361335" y="2165771"/>
                    </a:moveTo>
                    <a:lnTo>
                      <a:pt x="3006158" y="1960737"/>
                    </a:lnTo>
                    <a:cubicBezTo>
                      <a:pt x="3006229" y="1960021"/>
                      <a:pt x="3006372" y="1959377"/>
                      <a:pt x="3006372" y="1958662"/>
                    </a:cubicBezTo>
                    <a:cubicBezTo>
                      <a:pt x="3006372" y="1951362"/>
                      <a:pt x="3001935" y="1945064"/>
                      <a:pt x="2995566" y="1942345"/>
                    </a:cubicBezTo>
                    <a:lnTo>
                      <a:pt x="2995566" y="1551171"/>
                    </a:lnTo>
                    <a:cubicBezTo>
                      <a:pt x="3007374" y="1548022"/>
                      <a:pt x="3016177" y="1537359"/>
                      <a:pt x="3016177" y="1524620"/>
                    </a:cubicBezTo>
                    <a:cubicBezTo>
                      <a:pt x="3016177" y="1523332"/>
                      <a:pt x="3015962" y="1522044"/>
                      <a:pt x="3015819" y="1520827"/>
                    </a:cubicBezTo>
                    <a:lnTo>
                      <a:pt x="3341726" y="1332683"/>
                    </a:lnTo>
                    <a:cubicBezTo>
                      <a:pt x="3346735" y="1337692"/>
                      <a:pt x="3353677" y="1340841"/>
                      <a:pt x="3361335" y="1340841"/>
                    </a:cubicBezTo>
                    <a:cubicBezTo>
                      <a:pt x="3368992" y="1340841"/>
                      <a:pt x="3375934" y="1337692"/>
                      <a:pt x="3380943" y="1332683"/>
                    </a:cubicBezTo>
                    <a:lnTo>
                      <a:pt x="3716440" y="1526409"/>
                    </a:lnTo>
                    <a:cubicBezTo>
                      <a:pt x="3717084" y="1532993"/>
                      <a:pt x="3721235" y="1538575"/>
                      <a:pt x="3727031" y="1541080"/>
                    </a:cubicBezTo>
                    <a:lnTo>
                      <a:pt x="3727031" y="1932254"/>
                    </a:lnTo>
                    <a:cubicBezTo>
                      <a:pt x="3715223" y="1935403"/>
                      <a:pt x="3706421" y="1946066"/>
                      <a:pt x="3706421" y="1958805"/>
                    </a:cubicBezTo>
                    <a:cubicBezTo>
                      <a:pt x="3706421" y="1961310"/>
                      <a:pt x="3706850" y="1963743"/>
                      <a:pt x="3707494" y="1966033"/>
                    </a:cubicBezTo>
                    <a:lnTo>
                      <a:pt x="3361335" y="2165914"/>
                    </a:lnTo>
                    <a:close/>
                    <a:moveTo>
                      <a:pt x="4472452" y="1532349"/>
                    </a:moveTo>
                    <a:lnTo>
                      <a:pt x="4472452" y="1954654"/>
                    </a:lnTo>
                    <a:lnTo>
                      <a:pt x="4117347" y="2159688"/>
                    </a:lnTo>
                    <a:cubicBezTo>
                      <a:pt x="4114413" y="2157469"/>
                      <a:pt x="4110763" y="2156109"/>
                      <a:pt x="4106755" y="2156109"/>
                    </a:cubicBezTo>
                    <a:cubicBezTo>
                      <a:pt x="4102747" y="2156109"/>
                      <a:pt x="4099098" y="2157469"/>
                      <a:pt x="4096164" y="2159688"/>
                    </a:cubicBezTo>
                    <a:lnTo>
                      <a:pt x="3760595" y="1965961"/>
                    </a:lnTo>
                    <a:cubicBezTo>
                      <a:pt x="3761240" y="1963671"/>
                      <a:pt x="3761669" y="1961238"/>
                      <a:pt x="3761669" y="1958733"/>
                    </a:cubicBezTo>
                    <a:cubicBezTo>
                      <a:pt x="3761669" y="1945923"/>
                      <a:pt x="3752938" y="1935260"/>
                      <a:pt x="3741058" y="1932183"/>
                    </a:cubicBezTo>
                    <a:lnTo>
                      <a:pt x="3741058" y="1541008"/>
                    </a:lnTo>
                    <a:cubicBezTo>
                      <a:pt x="3746927" y="1538504"/>
                      <a:pt x="3751006" y="1532922"/>
                      <a:pt x="3751650" y="1526338"/>
                    </a:cubicBezTo>
                    <a:lnTo>
                      <a:pt x="4087146" y="1332611"/>
                    </a:lnTo>
                    <a:cubicBezTo>
                      <a:pt x="4092156" y="1337692"/>
                      <a:pt x="4099098" y="1340770"/>
                      <a:pt x="4106755" y="1340770"/>
                    </a:cubicBezTo>
                    <a:cubicBezTo>
                      <a:pt x="4114413" y="1340770"/>
                      <a:pt x="4121355" y="1337621"/>
                      <a:pt x="4126364" y="1332611"/>
                    </a:cubicBezTo>
                    <a:lnTo>
                      <a:pt x="4472452" y="1532421"/>
                    </a:lnTo>
                    <a:close/>
                    <a:moveTo>
                      <a:pt x="4472452" y="659471"/>
                    </a:moveTo>
                    <a:lnTo>
                      <a:pt x="4117347" y="864505"/>
                    </a:lnTo>
                    <a:cubicBezTo>
                      <a:pt x="4114413" y="862286"/>
                      <a:pt x="4110763" y="860927"/>
                      <a:pt x="4106755" y="860927"/>
                    </a:cubicBezTo>
                    <a:cubicBezTo>
                      <a:pt x="4102747" y="860927"/>
                      <a:pt x="4099098" y="862286"/>
                      <a:pt x="4096164" y="864505"/>
                    </a:cubicBezTo>
                    <a:lnTo>
                      <a:pt x="3760667" y="670778"/>
                    </a:lnTo>
                    <a:cubicBezTo>
                      <a:pt x="3761240" y="668560"/>
                      <a:pt x="3761669" y="666198"/>
                      <a:pt x="3761669" y="663765"/>
                    </a:cubicBezTo>
                    <a:cubicBezTo>
                      <a:pt x="3761669" y="650955"/>
                      <a:pt x="3752938" y="640292"/>
                      <a:pt x="3741058" y="637214"/>
                    </a:cubicBezTo>
                    <a:lnTo>
                      <a:pt x="3741058" y="263359"/>
                    </a:lnTo>
                    <a:cubicBezTo>
                      <a:pt x="3752867" y="260210"/>
                      <a:pt x="3761669" y="249547"/>
                      <a:pt x="3761669" y="236808"/>
                    </a:cubicBezTo>
                    <a:cubicBezTo>
                      <a:pt x="3761669" y="233159"/>
                      <a:pt x="3760954" y="229724"/>
                      <a:pt x="3759665" y="226575"/>
                    </a:cubicBezTo>
                    <a:lnTo>
                      <a:pt x="4096235" y="32276"/>
                    </a:lnTo>
                    <a:cubicBezTo>
                      <a:pt x="4099169" y="34494"/>
                      <a:pt x="4102819" y="35854"/>
                      <a:pt x="4106827" y="35854"/>
                    </a:cubicBezTo>
                    <a:cubicBezTo>
                      <a:pt x="4110834" y="35854"/>
                      <a:pt x="4114484" y="34494"/>
                      <a:pt x="4117419" y="32276"/>
                    </a:cubicBezTo>
                    <a:lnTo>
                      <a:pt x="4472524" y="237309"/>
                    </a:lnTo>
                    <a:lnTo>
                      <a:pt x="4472524" y="659614"/>
                    </a:lnTo>
                    <a:close/>
                  </a:path>
                </a:pathLst>
              </a:custGeom>
              <a:solidFill>
                <a:srgbClr val="FFFFFF">
                  <a:alpha val="348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1005700" y="4705325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8" name="Google Shape;138;p8"/>
              <p:cNvSpPr/>
              <p:nvPr/>
            </p:nvSpPr>
            <p:spPr>
              <a:xfrm>
                <a:off x="1438258" y="4451059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43" name="Google Shape;143;p9"/>
          <p:cNvGrpSpPr/>
          <p:nvPr/>
        </p:nvGrpSpPr>
        <p:grpSpPr>
          <a:xfrm>
            <a:off x="-438825" y="-991125"/>
            <a:ext cx="9962426" cy="6890435"/>
            <a:chOff x="-438825" y="-991125"/>
            <a:chExt cx="9962426" cy="6890435"/>
          </a:xfrm>
        </p:grpSpPr>
        <p:grpSp>
          <p:nvGrpSpPr>
            <p:cNvPr id="144" name="Google Shape;144;p9"/>
            <p:cNvGrpSpPr/>
            <p:nvPr/>
          </p:nvGrpSpPr>
          <p:grpSpPr>
            <a:xfrm flipH="1">
              <a:off x="6673800" y="4231875"/>
              <a:ext cx="2849801" cy="1667435"/>
              <a:chOff x="-1153325" y="4346125"/>
              <a:chExt cx="2849801" cy="1667435"/>
            </a:xfrm>
          </p:grpSpPr>
          <p:pic>
            <p:nvPicPr>
              <p:cNvPr id="145" name="Google Shape;145;p9"/>
              <p:cNvPicPr preferRelativeResize="0"/>
              <p:nvPr/>
            </p:nvPicPr>
            <p:blipFill rotWithShape="1">
              <a:blip r:embed="rId3">
                <a:alphaModFix/>
              </a:blip>
              <a:srcRect l="6068" b="37992"/>
              <a:stretch/>
            </p:blipFill>
            <p:spPr>
              <a:xfrm>
                <a:off x="-800850" y="4346125"/>
                <a:ext cx="2497326" cy="10344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6" name="Google Shape;146;p9"/>
              <p:cNvSpPr/>
              <p:nvPr/>
            </p:nvSpPr>
            <p:spPr>
              <a:xfrm>
                <a:off x="-1153325" y="4346751"/>
                <a:ext cx="2635848" cy="1666809"/>
              </a:xfrm>
              <a:custGeom>
                <a:avLst/>
                <a:gdLst/>
                <a:ahLst/>
                <a:cxnLst/>
                <a:rect l="l" t="t" r="r" b="b"/>
                <a:pathLst>
                  <a:path w="4486550" h="2837121" extrusionOk="0">
                    <a:moveTo>
                      <a:pt x="4486550" y="229079"/>
                    </a:moveTo>
                    <a:lnTo>
                      <a:pt x="4124432" y="19967"/>
                    </a:lnTo>
                    <a:cubicBezTo>
                      <a:pt x="4124503" y="19251"/>
                      <a:pt x="4124646" y="18607"/>
                      <a:pt x="4124646" y="17891"/>
                    </a:cubicBezTo>
                    <a:cubicBezTo>
                      <a:pt x="4124646" y="8087"/>
                      <a:pt x="4116703" y="72"/>
                      <a:pt x="4106827" y="72"/>
                    </a:cubicBezTo>
                    <a:cubicBezTo>
                      <a:pt x="4096951" y="72"/>
                      <a:pt x="4089007" y="8015"/>
                      <a:pt x="4089007" y="17891"/>
                    </a:cubicBezTo>
                    <a:cubicBezTo>
                      <a:pt x="4089007" y="18607"/>
                      <a:pt x="4089150" y="19251"/>
                      <a:pt x="4089222" y="19967"/>
                    </a:cubicBezTo>
                    <a:lnTo>
                      <a:pt x="3751149" y="215124"/>
                    </a:lnTo>
                    <a:cubicBezTo>
                      <a:pt x="3746426" y="211403"/>
                      <a:pt x="3740557" y="209041"/>
                      <a:pt x="3734117" y="209041"/>
                    </a:cubicBezTo>
                    <a:cubicBezTo>
                      <a:pt x="3727676" y="209041"/>
                      <a:pt x="3721736" y="211331"/>
                      <a:pt x="3717084" y="215124"/>
                    </a:cubicBezTo>
                    <a:lnTo>
                      <a:pt x="3379011" y="19967"/>
                    </a:lnTo>
                    <a:cubicBezTo>
                      <a:pt x="3379083" y="19251"/>
                      <a:pt x="3379226" y="18607"/>
                      <a:pt x="3379226" y="17891"/>
                    </a:cubicBezTo>
                    <a:cubicBezTo>
                      <a:pt x="3379226" y="8087"/>
                      <a:pt x="3371282" y="72"/>
                      <a:pt x="3361406" y="72"/>
                    </a:cubicBezTo>
                    <a:cubicBezTo>
                      <a:pt x="3351530" y="72"/>
                      <a:pt x="3343586" y="8015"/>
                      <a:pt x="3343586" y="17891"/>
                    </a:cubicBezTo>
                    <a:cubicBezTo>
                      <a:pt x="3343586" y="18607"/>
                      <a:pt x="3343730" y="19251"/>
                      <a:pt x="3343801" y="19967"/>
                    </a:cubicBezTo>
                    <a:lnTo>
                      <a:pt x="3011167" y="212047"/>
                    </a:lnTo>
                    <a:cubicBezTo>
                      <a:pt x="3006158" y="204962"/>
                      <a:pt x="2997999" y="200382"/>
                      <a:pt x="2988696" y="200382"/>
                    </a:cubicBezTo>
                    <a:cubicBezTo>
                      <a:pt x="2979393" y="200382"/>
                      <a:pt x="2971234" y="205034"/>
                      <a:pt x="2966225" y="212047"/>
                    </a:cubicBezTo>
                    <a:lnTo>
                      <a:pt x="2633591" y="19967"/>
                    </a:lnTo>
                    <a:cubicBezTo>
                      <a:pt x="2633662" y="19251"/>
                      <a:pt x="2633805" y="18607"/>
                      <a:pt x="2633805" y="17891"/>
                    </a:cubicBezTo>
                    <a:cubicBezTo>
                      <a:pt x="2633805" y="8087"/>
                      <a:pt x="2625862" y="72"/>
                      <a:pt x="2615986" y="72"/>
                    </a:cubicBezTo>
                    <a:cubicBezTo>
                      <a:pt x="2606110" y="72"/>
                      <a:pt x="2598166" y="8015"/>
                      <a:pt x="2598166" y="17891"/>
                    </a:cubicBezTo>
                    <a:cubicBezTo>
                      <a:pt x="2598166" y="18607"/>
                      <a:pt x="2598309" y="19251"/>
                      <a:pt x="2598381" y="19967"/>
                    </a:cubicBezTo>
                    <a:lnTo>
                      <a:pt x="2265747" y="211975"/>
                    </a:lnTo>
                    <a:cubicBezTo>
                      <a:pt x="2260737" y="204962"/>
                      <a:pt x="2252579" y="200310"/>
                      <a:pt x="2243275" y="200310"/>
                    </a:cubicBezTo>
                    <a:cubicBezTo>
                      <a:pt x="2233972" y="200310"/>
                      <a:pt x="2225813" y="204962"/>
                      <a:pt x="2220804" y="211975"/>
                    </a:cubicBezTo>
                    <a:lnTo>
                      <a:pt x="1888170" y="19895"/>
                    </a:lnTo>
                    <a:cubicBezTo>
                      <a:pt x="1888242" y="19179"/>
                      <a:pt x="1888385" y="18535"/>
                      <a:pt x="1888385" y="17820"/>
                    </a:cubicBezTo>
                    <a:cubicBezTo>
                      <a:pt x="1888385" y="8015"/>
                      <a:pt x="1880441" y="0"/>
                      <a:pt x="1870565" y="0"/>
                    </a:cubicBezTo>
                    <a:cubicBezTo>
                      <a:pt x="1860689" y="0"/>
                      <a:pt x="1852745" y="7944"/>
                      <a:pt x="1852745" y="17820"/>
                    </a:cubicBezTo>
                    <a:cubicBezTo>
                      <a:pt x="1852745" y="18535"/>
                      <a:pt x="1852888" y="19179"/>
                      <a:pt x="1852960" y="19895"/>
                    </a:cubicBezTo>
                    <a:lnTo>
                      <a:pt x="1516461" y="214194"/>
                    </a:lnTo>
                    <a:cubicBezTo>
                      <a:pt x="1511524" y="209685"/>
                      <a:pt x="1505083" y="206894"/>
                      <a:pt x="1497855" y="206894"/>
                    </a:cubicBezTo>
                    <a:cubicBezTo>
                      <a:pt x="1482611" y="206894"/>
                      <a:pt x="1470302" y="219275"/>
                      <a:pt x="1470302" y="234447"/>
                    </a:cubicBezTo>
                    <a:cubicBezTo>
                      <a:pt x="1470302" y="247257"/>
                      <a:pt x="1479033" y="257920"/>
                      <a:pt x="1490913" y="260997"/>
                    </a:cubicBezTo>
                    <a:lnTo>
                      <a:pt x="1490913" y="663550"/>
                    </a:lnTo>
                    <a:lnTo>
                      <a:pt x="1144109" y="863789"/>
                    </a:lnTo>
                    <a:cubicBezTo>
                      <a:pt x="1139171" y="859137"/>
                      <a:pt x="1132516" y="856203"/>
                      <a:pt x="1125216" y="856203"/>
                    </a:cubicBezTo>
                    <a:cubicBezTo>
                      <a:pt x="1117916" y="856203"/>
                      <a:pt x="1111261" y="859137"/>
                      <a:pt x="1106323" y="863789"/>
                    </a:cubicBezTo>
                    <a:lnTo>
                      <a:pt x="779056" y="674858"/>
                    </a:lnTo>
                    <a:cubicBezTo>
                      <a:pt x="779700" y="672568"/>
                      <a:pt x="780130" y="670134"/>
                      <a:pt x="780130" y="667630"/>
                    </a:cubicBezTo>
                    <a:cubicBezTo>
                      <a:pt x="780130" y="652386"/>
                      <a:pt x="767749" y="640077"/>
                      <a:pt x="752577" y="640077"/>
                    </a:cubicBezTo>
                    <a:cubicBezTo>
                      <a:pt x="737405" y="640077"/>
                      <a:pt x="725025" y="652458"/>
                      <a:pt x="725025" y="667630"/>
                    </a:cubicBezTo>
                    <a:cubicBezTo>
                      <a:pt x="725025" y="670134"/>
                      <a:pt x="725454" y="672496"/>
                      <a:pt x="726098" y="674858"/>
                    </a:cubicBezTo>
                    <a:lnTo>
                      <a:pt x="372925" y="878746"/>
                    </a:lnTo>
                    <a:lnTo>
                      <a:pt x="372925" y="1294825"/>
                    </a:lnTo>
                    <a:cubicBezTo>
                      <a:pt x="365625" y="1297616"/>
                      <a:pt x="360401" y="1304701"/>
                      <a:pt x="360401" y="1313002"/>
                    </a:cubicBezTo>
                    <a:cubicBezTo>
                      <a:pt x="360401" y="1314004"/>
                      <a:pt x="360544" y="1315006"/>
                      <a:pt x="360687" y="1316008"/>
                    </a:cubicBezTo>
                    <a:lnTo>
                      <a:pt x="0" y="1524191"/>
                    </a:lnTo>
                    <a:lnTo>
                      <a:pt x="0" y="1962669"/>
                    </a:lnTo>
                    <a:lnTo>
                      <a:pt x="372710" y="2177865"/>
                    </a:lnTo>
                    <a:lnTo>
                      <a:pt x="372710" y="2577770"/>
                    </a:lnTo>
                    <a:cubicBezTo>
                      <a:pt x="360902" y="2580919"/>
                      <a:pt x="352100" y="2591582"/>
                      <a:pt x="352100" y="2604321"/>
                    </a:cubicBezTo>
                    <a:cubicBezTo>
                      <a:pt x="352100" y="2619564"/>
                      <a:pt x="364480" y="2631873"/>
                      <a:pt x="379652" y="2631873"/>
                    </a:cubicBezTo>
                    <a:cubicBezTo>
                      <a:pt x="386093" y="2631873"/>
                      <a:pt x="391961" y="2629583"/>
                      <a:pt x="396685" y="2625862"/>
                    </a:cubicBezTo>
                    <a:lnTo>
                      <a:pt x="752362" y="2831182"/>
                    </a:lnTo>
                    <a:lnTo>
                      <a:pt x="1108040" y="2625862"/>
                    </a:lnTo>
                    <a:cubicBezTo>
                      <a:pt x="1112764" y="2629583"/>
                      <a:pt x="1118632" y="2631873"/>
                      <a:pt x="1125073" y="2631873"/>
                    </a:cubicBezTo>
                    <a:cubicBezTo>
                      <a:pt x="1140316" y="2631873"/>
                      <a:pt x="1152625" y="2619493"/>
                      <a:pt x="1152625" y="2604321"/>
                    </a:cubicBezTo>
                    <a:cubicBezTo>
                      <a:pt x="1152625" y="2591511"/>
                      <a:pt x="1143894" y="2580847"/>
                      <a:pt x="1132015" y="2577770"/>
                    </a:cubicBezTo>
                    <a:lnTo>
                      <a:pt x="1132015" y="2200337"/>
                    </a:lnTo>
                    <a:cubicBezTo>
                      <a:pt x="1143823" y="2197188"/>
                      <a:pt x="1152625" y="2186525"/>
                      <a:pt x="1152625" y="2173786"/>
                    </a:cubicBezTo>
                    <a:cubicBezTo>
                      <a:pt x="1152625" y="2171281"/>
                      <a:pt x="1152196" y="2168919"/>
                      <a:pt x="1151552" y="2166558"/>
                    </a:cubicBezTo>
                    <a:lnTo>
                      <a:pt x="1484615" y="1974263"/>
                    </a:lnTo>
                    <a:cubicBezTo>
                      <a:pt x="1487907" y="1977841"/>
                      <a:pt x="1492559" y="1980203"/>
                      <a:pt x="1497783" y="1980203"/>
                    </a:cubicBezTo>
                    <a:cubicBezTo>
                      <a:pt x="1503007" y="1980203"/>
                      <a:pt x="1507659" y="1977912"/>
                      <a:pt x="1510951" y="1974263"/>
                    </a:cubicBezTo>
                    <a:lnTo>
                      <a:pt x="1843943" y="2166558"/>
                    </a:lnTo>
                    <a:cubicBezTo>
                      <a:pt x="1843299" y="2168848"/>
                      <a:pt x="1842869" y="2171281"/>
                      <a:pt x="1842869" y="2173786"/>
                    </a:cubicBezTo>
                    <a:cubicBezTo>
                      <a:pt x="1842869" y="2186596"/>
                      <a:pt x="1851600" y="2197259"/>
                      <a:pt x="1863480" y="2200337"/>
                    </a:cubicBezTo>
                    <a:lnTo>
                      <a:pt x="1863480" y="2587932"/>
                    </a:lnTo>
                    <a:cubicBezTo>
                      <a:pt x="1857111" y="2590652"/>
                      <a:pt x="1852674" y="2596949"/>
                      <a:pt x="1852674" y="2604321"/>
                    </a:cubicBezTo>
                    <a:cubicBezTo>
                      <a:pt x="1852674" y="2614125"/>
                      <a:pt x="1860617" y="2622140"/>
                      <a:pt x="1870493" y="2622140"/>
                    </a:cubicBezTo>
                    <a:cubicBezTo>
                      <a:pt x="1874573" y="2622140"/>
                      <a:pt x="1878294" y="2620709"/>
                      <a:pt x="1881228" y="2618419"/>
                    </a:cubicBezTo>
                    <a:lnTo>
                      <a:pt x="2243204" y="2827389"/>
                    </a:lnTo>
                    <a:lnTo>
                      <a:pt x="2596162" y="2623572"/>
                    </a:lnTo>
                    <a:cubicBezTo>
                      <a:pt x="2601172" y="2628724"/>
                      <a:pt x="2608113" y="2631873"/>
                      <a:pt x="2615842" y="2631873"/>
                    </a:cubicBezTo>
                    <a:cubicBezTo>
                      <a:pt x="2623572" y="2631873"/>
                      <a:pt x="2630513" y="2628653"/>
                      <a:pt x="2635523" y="2623572"/>
                    </a:cubicBezTo>
                    <a:lnTo>
                      <a:pt x="2970948" y="2817227"/>
                    </a:lnTo>
                    <a:cubicBezTo>
                      <a:pt x="2970876" y="2817942"/>
                      <a:pt x="2970733" y="2818586"/>
                      <a:pt x="2970733" y="2819302"/>
                    </a:cubicBezTo>
                    <a:cubicBezTo>
                      <a:pt x="2970733" y="2829106"/>
                      <a:pt x="2978677" y="2837122"/>
                      <a:pt x="2988553" y="2837122"/>
                    </a:cubicBezTo>
                    <a:cubicBezTo>
                      <a:pt x="2998429" y="2837122"/>
                      <a:pt x="3006372" y="2829178"/>
                      <a:pt x="3006372" y="2819302"/>
                    </a:cubicBezTo>
                    <a:cubicBezTo>
                      <a:pt x="3006372" y="2818586"/>
                      <a:pt x="3006229" y="2817942"/>
                      <a:pt x="3006158" y="2817227"/>
                    </a:cubicBezTo>
                    <a:lnTo>
                      <a:pt x="3334283" y="2627794"/>
                    </a:lnTo>
                    <a:cubicBezTo>
                      <a:pt x="3336931" y="2640318"/>
                      <a:pt x="3347952" y="2649693"/>
                      <a:pt x="3361263" y="2649693"/>
                    </a:cubicBezTo>
                    <a:cubicBezTo>
                      <a:pt x="3376506" y="2649693"/>
                      <a:pt x="3388816" y="2637312"/>
                      <a:pt x="3388816" y="2622140"/>
                    </a:cubicBezTo>
                    <a:cubicBezTo>
                      <a:pt x="3388816" y="2609330"/>
                      <a:pt x="3380085" y="2598667"/>
                      <a:pt x="3368205" y="2595590"/>
                    </a:cubicBezTo>
                    <a:lnTo>
                      <a:pt x="3368205" y="2177865"/>
                    </a:lnTo>
                    <a:lnTo>
                      <a:pt x="3714365" y="1977984"/>
                    </a:lnTo>
                    <a:cubicBezTo>
                      <a:pt x="3719374" y="1982994"/>
                      <a:pt x="3726316" y="1986143"/>
                      <a:pt x="3733973" y="1986143"/>
                    </a:cubicBezTo>
                    <a:cubicBezTo>
                      <a:pt x="3741631" y="1986143"/>
                      <a:pt x="3748573" y="1982994"/>
                      <a:pt x="3753582" y="1977984"/>
                    </a:cubicBezTo>
                    <a:lnTo>
                      <a:pt x="4089150" y="2171711"/>
                    </a:lnTo>
                    <a:cubicBezTo>
                      <a:pt x="4089079" y="2172426"/>
                      <a:pt x="4088935" y="2173070"/>
                      <a:pt x="4088935" y="2173786"/>
                    </a:cubicBezTo>
                    <a:cubicBezTo>
                      <a:pt x="4088935" y="2183590"/>
                      <a:pt x="4096879" y="2191606"/>
                      <a:pt x="4106755" y="2191606"/>
                    </a:cubicBezTo>
                    <a:cubicBezTo>
                      <a:pt x="4116631" y="2191606"/>
                      <a:pt x="4124575" y="2183662"/>
                      <a:pt x="4124575" y="2173786"/>
                    </a:cubicBezTo>
                    <a:cubicBezTo>
                      <a:pt x="4124575" y="2173070"/>
                      <a:pt x="4124432" y="2172426"/>
                      <a:pt x="4124360" y="2171711"/>
                    </a:cubicBezTo>
                    <a:lnTo>
                      <a:pt x="4486479" y="1962598"/>
                    </a:lnTo>
                    <a:lnTo>
                      <a:pt x="4486479" y="1524119"/>
                    </a:lnTo>
                    <a:lnTo>
                      <a:pt x="4133306" y="1320159"/>
                    </a:lnTo>
                    <a:cubicBezTo>
                      <a:pt x="4133950" y="1317869"/>
                      <a:pt x="4134379" y="1315436"/>
                      <a:pt x="4134379" y="1312931"/>
                    </a:cubicBezTo>
                    <a:cubicBezTo>
                      <a:pt x="4134379" y="1300121"/>
                      <a:pt x="4125648" y="1289458"/>
                      <a:pt x="4113769" y="1286380"/>
                    </a:cubicBezTo>
                    <a:lnTo>
                      <a:pt x="4113769" y="894920"/>
                    </a:lnTo>
                    <a:cubicBezTo>
                      <a:pt x="4120138" y="892200"/>
                      <a:pt x="4124575" y="885903"/>
                      <a:pt x="4124575" y="878532"/>
                    </a:cubicBezTo>
                    <a:cubicBezTo>
                      <a:pt x="4124575" y="877816"/>
                      <a:pt x="4124432" y="877172"/>
                      <a:pt x="4124360" y="876456"/>
                    </a:cubicBezTo>
                    <a:lnTo>
                      <a:pt x="4486479" y="667343"/>
                    </a:lnTo>
                    <a:lnTo>
                      <a:pt x="4486479" y="229079"/>
                    </a:lnTo>
                    <a:close/>
                    <a:moveTo>
                      <a:pt x="1152697" y="883899"/>
                    </a:moveTo>
                    <a:cubicBezTo>
                      <a:pt x="1152697" y="881108"/>
                      <a:pt x="1152124" y="878388"/>
                      <a:pt x="1151337" y="875812"/>
                    </a:cubicBezTo>
                    <a:lnTo>
                      <a:pt x="1497783" y="675788"/>
                    </a:lnTo>
                    <a:lnTo>
                      <a:pt x="1843227" y="875240"/>
                    </a:lnTo>
                    <a:cubicBezTo>
                      <a:pt x="1843084" y="876385"/>
                      <a:pt x="1842869" y="877530"/>
                      <a:pt x="1842869" y="878675"/>
                    </a:cubicBezTo>
                    <a:cubicBezTo>
                      <a:pt x="1842869" y="891485"/>
                      <a:pt x="1851600" y="902148"/>
                      <a:pt x="1863480" y="905225"/>
                    </a:cubicBezTo>
                    <a:lnTo>
                      <a:pt x="1863480" y="1296686"/>
                    </a:lnTo>
                    <a:cubicBezTo>
                      <a:pt x="1857111" y="1299405"/>
                      <a:pt x="1852674" y="1305703"/>
                      <a:pt x="1852674" y="1313074"/>
                    </a:cubicBezTo>
                    <a:cubicBezTo>
                      <a:pt x="1852674" y="1313790"/>
                      <a:pt x="1852817" y="1314434"/>
                      <a:pt x="1852888" y="1315149"/>
                    </a:cubicBezTo>
                    <a:lnTo>
                      <a:pt x="1517249" y="1508947"/>
                    </a:lnTo>
                    <a:cubicBezTo>
                      <a:pt x="1512239" y="1503938"/>
                      <a:pt x="1505369" y="1500860"/>
                      <a:pt x="1497783" y="1500860"/>
                    </a:cubicBezTo>
                    <a:cubicBezTo>
                      <a:pt x="1490197" y="1500860"/>
                      <a:pt x="1483255" y="1503938"/>
                      <a:pt x="1478317" y="1508947"/>
                    </a:cubicBezTo>
                    <a:lnTo>
                      <a:pt x="1143680" y="1315722"/>
                    </a:lnTo>
                    <a:cubicBezTo>
                      <a:pt x="1143823" y="1314863"/>
                      <a:pt x="1143966" y="1314004"/>
                      <a:pt x="1143966" y="1313074"/>
                    </a:cubicBezTo>
                    <a:cubicBezTo>
                      <a:pt x="1143966" y="1305130"/>
                      <a:pt x="1139099" y="1298403"/>
                      <a:pt x="1132158" y="1295612"/>
                    </a:cubicBezTo>
                    <a:lnTo>
                      <a:pt x="1132158" y="910449"/>
                    </a:lnTo>
                    <a:cubicBezTo>
                      <a:pt x="1143966" y="907301"/>
                      <a:pt x="1152768" y="896637"/>
                      <a:pt x="1152768" y="883899"/>
                    </a:cubicBezTo>
                    <a:close/>
                    <a:moveTo>
                      <a:pt x="3333782" y="1313074"/>
                    </a:moveTo>
                    <a:cubicBezTo>
                      <a:pt x="3333782" y="1314362"/>
                      <a:pt x="3333997" y="1315650"/>
                      <a:pt x="3334140" y="1316867"/>
                    </a:cubicBezTo>
                    <a:lnTo>
                      <a:pt x="3008233" y="1505011"/>
                    </a:lnTo>
                    <a:cubicBezTo>
                      <a:pt x="3003224" y="1499930"/>
                      <a:pt x="2996282" y="1496853"/>
                      <a:pt x="2988624" y="1496853"/>
                    </a:cubicBezTo>
                    <a:cubicBezTo>
                      <a:pt x="2980967" y="1496853"/>
                      <a:pt x="2974025" y="1500002"/>
                      <a:pt x="2969016" y="1505011"/>
                    </a:cubicBezTo>
                    <a:lnTo>
                      <a:pt x="2633519" y="1311285"/>
                    </a:lnTo>
                    <a:cubicBezTo>
                      <a:pt x="2632875" y="1304701"/>
                      <a:pt x="2628724" y="1299119"/>
                      <a:pt x="2622927" y="1296614"/>
                    </a:cubicBezTo>
                    <a:lnTo>
                      <a:pt x="2622927" y="905154"/>
                    </a:lnTo>
                    <a:cubicBezTo>
                      <a:pt x="2634736" y="902005"/>
                      <a:pt x="2643467" y="891342"/>
                      <a:pt x="2643467" y="878603"/>
                    </a:cubicBezTo>
                    <a:cubicBezTo>
                      <a:pt x="2643467" y="876170"/>
                      <a:pt x="2643037" y="873880"/>
                      <a:pt x="2642465" y="871590"/>
                    </a:cubicBezTo>
                    <a:lnTo>
                      <a:pt x="2988624" y="671780"/>
                    </a:lnTo>
                    <a:lnTo>
                      <a:pt x="3343730" y="876814"/>
                    </a:lnTo>
                    <a:cubicBezTo>
                      <a:pt x="3343730" y="877458"/>
                      <a:pt x="3343515" y="878031"/>
                      <a:pt x="3343515" y="878675"/>
                    </a:cubicBezTo>
                    <a:cubicBezTo>
                      <a:pt x="3343515" y="886046"/>
                      <a:pt x="3347952" y="892344"/>
                      <a:pt x="3354321" y="895063"/>
                    </a:cubicBezTo>
                    <a:lnTo>
                      <a:pt x="3354321" y="1286523"/>
                    </a:lnTo>
                    <a:cubicBezTo>
                      <a:pt x="3342513" y="1289601"/>
                      <a:pt x="3333710" y="1300335"/>
                      <a:pt x="3333710" y="1313074"/>
                    </a:cubicBezTo>
                    <a:close/>
                    <a:moveTo>
                      <a:pt x="2971091" y="1960665"/>
                    </a:moveTo>
                    <a:lnTo>
                      <a:pt x="2626577" y="2159616"/>
                    </a:lnTo>
                    <a:cubicBezTo>
                      <a:pt x="2623643" y="2157398"/>
                      <a:pt x="2619993" y="2156038"/>
                      <a:pt x="2615986" y="2156038"/>
                    </a:cubicBezTo>
                    <a:cubicBezTo>
                      <a:pt x="2611978" y="2156038"/>
                      <a:pt x="2608400" y="2157398"/>
                      <a:pt x="2605394" y="2159616"/>
                    </a:cubicBezTo>
                    <a:lnTo>
                      <a:pt x="2260880" y="1960737"/>
                    </a:lnTo>
                    <a:cubicBezTo>
                      <a:pt x="2260952" y="1960021"/>
                      <a:pt x="2261095" y="1959377"/>
                      <a:pt x="2261095" y="1958662"/>
                    </a:cubicBezTo>
                    <a:cubicBezTo>
                      <a:pt x="2261095" y="1951290"/>
                      <a:pt x="2256658" y="1944993"/>
                      <a:pt x="2250289" y="1942273"/>
                    </a:cubicBezTo>
                    <a:lnTo>
                      <a:pt x="2250289" y="1551099"/>
                    </a:lnTo>
                    <a:cubicBezTo>
                      <a:pt x="2262097" y="1547950"/>
                      <a:pt x="2270828" y="1537287"/>
                      <a:pt x="2270828" y="1524548"/>
                    </a:cubicBezTo>
                    <a:cubicBezTo>
                      <a:pt x="2270828" y="1523260"/>
                      <a:pt x="2270613" y="1521972"/>
                      <a:pt x="2270470" y="1520756"/>
                    </a:cubicBezTo>
                    <a:lnTo>
                      <a:pt x="2605394" y="1327387"/>
                    </a:lnTo>
                    <a:cubicBezTo>
                      <a:pt x="2608400" y="1329606"/>
                      <a:pt x="2611978" y="1330965"/>
                      <a:pt x="2615986" y="1330965"/>
                    </a:cubicBezTo>
                    <a:cubicBezTo>
                      <a:pt x="2619993" y="1330965"/>
                      <a:pt x="2623643" y="1329606"/>
                      <a:pt x="2626577" y="1327387"/>
                    </a:cubicBezTo>
                    <a:lnTo>
                      <a:pt x="2961501" y="1520756"/>
                    </a:lnTo>
                    <a:cubicBezTo>
                      <a:pt x="2961358" y="1522044"/>
                      <a:pt x="2961143" y="1523260"/>
                      <a:pt x="2961143" y="1524548"/>
                    </a:cubicBezTo>
                    <a:cubicBezTo>
                      <a:pt x="2961143" y="1537359"/>
                      <a:pt x="2969874" y="1548022"/>
                      <a:pt x="2981683" y="1551099"/>
                    </a:cubicBezTo>
                    <a:lnTo>
                      <a:pt x="2981683" y="1942273"/>
                    </a:lnTo>
                    <a:cubicBezTo>
                      <a:pt x="2975313" y="1944993"/>
                      <a:pt x="2970876" y="1951290"/>
                      <a:pt x="2970876" y="1958662"/>
                    </a:cubicBezTo>
                    <a:cubicBezTo>
                      <a:pt x="2970876" y="1959377"/>
                      <a:pt x="2971019" y="1960021"/>
                      <a:pt x="2971091" y="1960737"/>
                    </a:cubicBezTo>
                    <a:close/>
                    <a:moveTo>
                      <a:pt x="1888170" y="1311356"/>
                    </a:moveTo>
                    <a:cubicBezTo>
                      <a:pt x="1887526" y="1304772"/>
                      <a:pt x="1883375" y="1299262"/>
                      <a:pt x="1877578" y="1296757"/>
                    </a:cubicBezTo>
                    <a:lnTo>
                      <a:pt x="1877578" y="905297"/>
                    </a:lnTo>
                    <a:cubicBezTo>
                      <a:pt x="1889387" y="902148"/>
                      <a:pt x="1898118" y="891485"/>
                      <a:pt x="1898118" y="878746"/>
                    </a:cubicBezTo>
                    <a:cubicBezTo>
                      <a:pt x="1898118" y="876313"/>
                      <a:pt x="1897688" y="874023"/>
                      <a:pt x="1897116" y="871733"/>
                    </a:cubicBezTo>
                    <a:lnTo>
                      <a:pt x="2229964" y="679509"/>
                    </a:lnTo>
                    <a:cubicBezTo>
                      <a:pt x="2233256" y="683159"/>
                      <a:pt x="2237908" y="685521"/>
                      <a:pt x="2243204" y="685521"/>
                    </a:cubicBezTo>
                    <a:cubicBezTo>
                      <a:pt x="2248500" y="685521"/>
                      <a:pt x="2253223" y="683159"/>
                      <a:pt x="2256443" y="679509"/>
                    </a:cubicBezTo>
                    <a:lnTo>
                      <a:pt x="2589292" y="871661"/>
                    </a:lnTo>
                    <a:cubicBezTo>
                      <a:pt x="2588719" y="873880"/>
                      <a:pt x="2588290" y="876241"/>
                      <a:pt x="2588290" y="878675"/>
                    </a:cubicBezTo>
                    <a:cubicBezTo>
                      <a:pt x="2588290" y="891485"/>
                      <a:pt x="2597021" y="902148"/>
                      <a:pt x="2608901" y="905225"/>
                    </a:cubicBezTo>
                    <a:lnTo>
                      <a:pt x="2608901" y="1296686"/>
                    </a:lnTo>
                    <a:cubicBezTo>
                      <a:pt x="2603032" y="1299190"/>
                      <a:pt x="2598953" y="1304772"/>
                      <a:pt x="2598309" y="1311356"/>
                    </a:cubicBezTo>
                    <a:lnTo>
                      <a:pt x="2262813" y="1505083"/>
                    </a:lnTo>
                    <a:cubicBezTo>
                      <a:pt x="2257803" y="1500002"/>
                      <a:pt x="2250861" y="1496924"/>
                      <a:pt x="2243204" y="1496924"/>
                    </a:cubicBezTo>
                    <a:cubicBezTo>
                      <a:pt x="2235546" y="1496924"/>
                      <a:pt x="2228605" y="1500073"/>
                      <a:pt x="2223595" y="1505083"/>
                    </a:cubicBezTo>
                    <a:lnTo>
                      <a:pt x="1888098" y="1311356"/>
                    </a:lnTo>
                    <a:close/>
                    <a:moveTo>
                      <a:pt x="4079203" y="1313074"/>
                    </a:moveTo>
                    <a:cubicBezTo>
                      <a:pt x="4079203" y="1314362"/>
                      <a:pt x="4079418" y="1315650"/>
                      <a:pt x="4079560" y="1316867"/>
                    </a:cubicBezTo>
                    <a:lnTo>
                      <a:pt x="3744637" y="1510235"/>
                    </a:lnTo>
                    <a:cubicBezTo>
                      <a:pt x="3741703" y="1508017"/>
                      <a:pt x="3738053" y="1506657"/>
                      <a:pt x="3734045" y="1506657"/>
                    </a:cubicBezTo>
                    <a:cubicBezTo>
                      <a:pt x="3730037" y="1506657"/>
                      <a:pt x="3726388" y="1508017"/>
                      <a:pt x="3723453" y="1510235"/>
                    </a:cubicBezTo>
                    <a:lnTo>
                      <a:pt x="3388529" y="1316867"/>
                    </a:lnTo>
                    <a:cubicBezTo>
                      <a:pt x="3388673" y="1315579"/>
                      <a:pt x="3388887" y="1314362"/>
                      <a:pt x="3388887" y="1313074"/>
                    </a:cubicBezTo>
                    <a:cubicBezTo>
                      <a:pt x="3388887" y="1300264"/>
                      <a:pt x="3380156" y="1289601"/>
                      <a:pt x="3368348" y="1286523"/>
                    </a:cubicBezTo>
                    <a:lnTo>
                      <a:pt x="3368348" y="895063"/>
                    </a:lnTo>
                    <a:cubicBezTo>
                      <a:pt x="3374717" y="892344"/>
                      <a:pt x="3379154" y="886046"/>
                      <a:pt x="3379154" y="878746"/>
                    </a:cubicBezTo>
                    <a:cubicBezTo>
                      <a:pt x="3379154" y="878102"/>
                      <a:pt x="3379011" y="877530"/>
                      <a:pt x="3378940" y="876886"/>
                    </a:cubicBezTo>
                    <a:lnTo>
                      <a:pt x="3714436" y="683159"/>
                    </a:lnTo>
                    <a:cubicBezTo>
                      <a:pt x="3719446" y="688240"/>
                      <a:pt x="3726388" y="691318"/>
                      <a:pt x="3734045" y="691318"/>
                    </a:cubicBezTo>
                    <a:cubicBezTo>
                      <a:pt x="3741703" y="691318"/>
                      <a:pt x="3748644" y="688169"/>
                      <a:pt x="3753654" y="683159"/>
                    </a:cubicBezTo>
                    <a:lnTo>
                      <a:pt x="4089150" y="876886"/>
                    </a:lnTo>
                    <a:cubicBezTo>
                      <a:pt x="4089150" y="877530"/>
                      <a:pt x="4088935" y="878102"/>
                      <a:pt x="4088935" y="878746"/>
                    </a:cubicBezTo>
                    <a:cubicBezTo>
                      <a:pt x="4088935" y="886117"/>
                      <a:pt x="4093372" y="892415"/>
                      <a:pt x="4099742" y="895135"/>
                    </a:cubicBezTo>
                    <a:lnTo>
                      <a:pt x="4099742" y="1286595"/>
                    </a:lnTo>
                    <a:cubicBezTo>
                      <a:pt x="4087933" y="1289744"/>
                      <a:pt x="4079131" y="1300407"/>
                      <a:pt x="4079131" y="1313146"/>
                    </a:cubicBezTo>
                    <a:close/>
                    <a:moveTo>
                      <a:pt x="3350743" y="32133"/>
                    </a:moveTo>
                    <a:cubicBezTo>
                      <a:pt x="3353677" y="34351"/>
                      <a:pt x="3357327" y="35711"/>
                      <a:pt x="3361335" y="35711"/>
                    </a:cubicBezTo>
                    <a:cubicBezTo>
                      <a:pt x="3365342" y="35711"/>
                      <a:pt x="3368992" y="34351"/>
                      <a:pt x="3371926" y="32133"/>
                    </a:cubicBezTo>
                    <a:lnTo>
                      <a:pt x="3708496" y="226432"/>
                    </a:lnTo>
                    <a:cubicBezTo>
                      <a:pt x="3707208" y="229580"/>
                      <a:pt x="3706492" y="233087"/>
                      <a:pt x="3706492" y="236665"/>
                    </a:cubicBezTo>
                    <a:cubicBezTo>
                      <a:pt x="3706492" y="249475"/>
                      <a:pt x="3715223" y="260139"/>
                      <a:pt x="3727103" y="263216"/>
                    </a:cubicBezTo>
                    <a:lnTo>
                      <a:pt x="3727103" y="637071"/>
                    </a:lnTo>
                    <a:cubicBezTo>
                      <a:pt x="3715295" y="640220"/>
                      <a:pt x="3706492" y="650883"/>
                      <a:pt x="3706492" y="663622"/>
                    </a:cubicBezTo>
                    <a:cubicBezTo>
                      <a:pt x="3706492" y="666055"/>
                      <a:pt x="3706922" y="668345"/>
                      <a:pt x="3707494" y="670635"/>
                    </a:cubicBezTo>
                    <a:lnTo>
                      <a:pt x="3371926" y="864362"/>
                    </a:lnTo>
                    <a:cubicBezTo>
                      <a:pt x="3368992" y="862143"/>
                      <a:pt x="3365342" y="860783"/>
                      <a:pt x="3361335" y="860783"/>
                    </a:cubicBezTo>
                    <a:cubicBezTo>
                      <a:pt x="3357327" y="860783"/>
                      <a:pt x="3353677" y="862143"/>
                      <a:pt x="3350743" y="864362"/>
                    </a:cubicBezTo>
                    <a:lnTo>
                      <a:pt x="2995638" y="659328"/>
                    </a:lnTo>
                    <a:lnTo>
                      <a:pt x="2995638" y="254413"/>
                    </a:lnTo>
                    <a:cubicBezTo>
                      <a:pt x="3007446" y="251265"/>
                      <a:pt x="3016177" y="240601"/>
                      <a:pt x="3016177" y="227863"/>
                    </a:cubicBezTo>
                    <a:cubicBezTo>
                      <a:pt x="3016177" y="227004"/>
                      <a:pt x="3016034" y="226217"/>
                      <a:pt x="3015891" y="225358"/>
                    </a:cubicBezTo>
                    <a:lnTo>
                      <a:pt x="3350672" y="32061"/>
                    </a:lnTo>
                    <a:close/>
                    <a:moveTo>
                      <a:pt x="2605322" y="32133"/>
                    </a:moveTo>
                    <a:cubicBezTo>
                      <a:pt x="2608257" y="34351"/>
                      <a:pt x="2611906" y="35711"/>
                      <a:pt x="2615914" y="35711"/>
                    </a:cubicBezTo>
                    <a:cubicBezTo>
                      <a:pt x="2619922" y="35711"/>
                      <a:pt x="2623572" y="34351"/>
                      <a:pt x="2626506" y="32133"/>
                    </a:cubicBezTo>
                    <a:lnTo>
                      <a:pt x="2961287" y="225430"/>
                    </a:lnTo>
                    <a:cubicBezTo>
                      <a:pt x="2961215" y="226288"/>
                      <a:pt x="2961000" y="227076"/>
                      <a:pt x="2961000" y="227934"/>
                    </a:cubicBezTo>
                    <a:cubicBezTo>
                      <a:pt x="2961000" y="240745"/>
                      <a:pt x="2969731" y="251408"/>
                      <a:pt x="2981611" y="254485"/>
                    </a:cubicBezTo>
                    <a:lnTo>
                      <a:pt x="2981611" y="659400"/>
                    </a:lnTo>
                    <a:lnTo>
                      <a:pt x="2635523" y="859209"/>
                    </a:lnTo>
                    <a:cubicBezTo>
                      <a:pt x="2630513" y="854128"/>
                      <a:pt x="2623572" y="851051"/>
                      <a:pt x="2615914" y="851051"/>
                    </a:cubicBezTo>
                    <a:cubicBezTo>
                      <a:pt x="2608257" y="851051"/>
                      <a:pt x="2601315" y="854199"/>
                      <a:pt x="2596305" y="859209"/>
                    </a:cubicBezTo>
                    <a:lnTo>
                      <a:pt x="2260737" y="665483"/>
                    </a:lnTo>
                    <a:cubicBezTo>
                      <a:pt x="2259950" y="659113"/>
                      <a:pt x="2255871" y="653746"/>
                      <a:pt x="2250146" y="651313"/>
                    </a:cubicBezTo>
                    <a:lnTo>
                      <a:pt x="2250146" y="254485"/>
                    </a:lnTo>
                    <a:cubicBezTo>
                      <a:pt x="2261954" y="251336"/>
                      <a:pt x="2270756" y="240673"/>
                      <a:pt x="2270756" y="227934"/>
                    </a:cubicBezTo>
                    <a:cubicBezTo>
                      <a:pt x="2270756" y="227076"/>
                      <a:pt x="2270613" y="226288"/>
                      <a:pt x="2270470" y="225430"/>
                    </a:cubicBezTo>
                    <a:lnTo>
                      <a:pt x="2605251" y="32133"/>
                    </a:lnTo>
                    <a:close/>
                    <a:moveTo>
                      <a:pt x="2236190" y="254485"/>
                    </a:moveTo>
                    <a:lnTo>
                      <a:pt x="2236190" y="651313"/>
                    </a:lnTo>
                    <a:cubicBezTo>
                      <a:pt x="2230465" y="653746"/>
                      <a:pt x="2226386" y="659113"/>
                      <a:pt x="2225599" y="665554"/>
                    </a:cubicBezTo>
                    <a:lnTo>
                      <a:pt x="1890031" y="859281"/>
                    </a:lnTo>
                    <a:cubicBezTo>
                      <a:pt x="1885021" y="854199"/>
                      <a:pt x="1878079" y="851122"/>
                      <a:pt x="1870422" y="851122"/>
                    </a:cubicBezTo>
                    <a:cubicBezTo>
                      <a:pt x="1862764" y="851122"/>
                      <a:pt x="1855823" y="854271"/>
                      <a:pt x="1850813" y="859281"/>
                    </a:cubicBezTo>
                    <a:lnTo>
                      <a:pt x="1504725" y="659471"/>
                    </a:lnTo>
                    <a:lnTo>
                      <a:pt x="1504725" y="261141"/>
                    </a:lnTo>
                    <a:cubicBezTo>
                      <a:pt x="1516533" y="257992"/>
                      <a:pt x="1525336" y="247329"/>
                      <a:pt x="1525336" y="234590"/>
                    </a:cubicBezTo>
                    <a:cubicBezTo>
                      <a:pt x="1525336" y="231656"/>
                      <a:pt x="1524763" y="228865"/>
                      <a:pt x="1523904" y="226145"/>
                    </a:cubicBezTo>
                    <a:lnTo>
                      <a:pt x="1859902" y="32204"/>
                    </a:lnTo>
                    <a:cubicBezTo>
                      <a:pt x="1862836" y="34423"/>
                      <a:pt x="1866486" y="35782"/>
                      <a:pt x="1870493" y="35782"/>
                    </a:cubicBezTo>
                    <a:cubicBezTo>
                      <a:pt x="1874501" y="35782"/>
                      <a:pt x="1878151" y="34423"/>
                      <a:pt x="1881085" y="32204"/>
                    </a:cubicBezTo>
                    <a:lnTo>
                      <a:pt x="2215866" y="225501"/>
                    </a:lnTo>
                    <a:cubicBezTo>
                      <a:pt x="2215794" y="226360"/>
                      <a:pt x="2215580" y="227147"/>
                      <a:pt x="2215580" y="228006"/>
                    </a:cubicBezTo>
                    <a:cubicBezTo>
                      <a:pt x="2215580" y="240816"/>
                      <a:pt x="2224311" y="251479"/>
                      <a:pt x="2236119" y="254557"/>
                    </a:cubicBezTo>
                    <a:close/>
                    <a:moveTo>
                      <a:pt x="732754" y="687095"/>
                    </a:moveTo>
                    <a:cubicBezTo>
                      <a:pt x="737763" y="692176"/>
                      <a:pt x="744705" y="695254"/>
                      <a:pt x="752362" y="695254"/>
                    </a:cubicBezTo>
                    <a:cubicBezTo>
                      <a:pt x="760020" y="695254"/>
                      <a:pt x="766962" y="692105"/>
                      <a:pt x="771971" y="687095"/>
                    </a:cubicBezTo>
                    <a:lnTo>
                      <a:pt x="1098808" y="875812"/>
                    </a:lnTo>
                    <a:cubicBezTo>
                      <a:pt x="1098021" y="878388"/>
                      <a:pt x="1097449" y="881036"/>
                      <a:pt x="1097449" y="883899"/>
                    </a:cubicBezTo>
                    <a:cubicBezTo>
                      <a:pt x="1097449" y="896709"/>
                      <a:pt x="1106180" y="907372"/>
                      <a:pt x="1118059" y="910449"/>
                    </a:cubicBezTo>
                    <a:lnTo>
                      <a:pt x="1118059" y="1295612"/>
                    </a:lnTo>
                    <a:cubicBezTo>
                      <a:pt x="1111118" y="1298403"/>
                      <a:pt x="1106251" y="1305130"/>
                      <a:pt x="1106251" y="1313074"/>
                    </a:cubicBezTo>
                    <a:cubicBezTo>
                      <a:pt x="1106251" y="1314004"/>
                      <a:pt x="1106394" y="1314863"/>
                      <a:pt x="1106537" y="1315722"/>
                    </a:cubicBezTo>
                    <a:lnTo>
                      <a:pt x="771900" y="1508947"/>
                    </a:lnTo>
                    <a:cubicBezTo>
                      <a:pt x="766890" y="1503938"/>
                      <a:pt x="760020" y="1500860"/>
                      <a:pt x="752434" y="1500860"/>
                    </a:cubicBezTo>
                    <a:cubicBezTo>
                      <a:pt x="744848" y="1500860"/>
                      <a:pt x="737906" y="1503938"/>
                      <a:pt x="732968" y="1508947"/>
                    </a:cubicBezTo>
                    <a:lnTo>
                      <a:pt x="398975" y="1316080"/>
                    </a:lnTo>
                    <a:cubicBezTo>
                      <a:pt x="399118" y="1315078"/>
                      <a:pt x="399261" y="1314147"/>
                      <a:pt x="399261" y="1313074"/>
                    </a:cubicBezTo>
                    <a:cubicBezTo>
                      <a:pt x="399261" y="1304772"/>
                      <a:pt x="394037" y="1297759"/>
                      <a:pt x="386737" y="1294896"/>
                    </a:cubicBezTo>
                    <a:lnTo>
                      <a:pt x="386737" y="886905"/>
                    </a:lnTo>
                    <a:lnTo>
                      <a:pt x="732825" y="687095"/>
                    </a:lnTo>
                    <a:close/>
                    <a:moveTo>
                      <a:pt x="14027" y="1532277"/>
                    </a:moveTo>
                    <a:lnTo>
                      <a:pt x="367558" y="1328174"/>
                    </a:lnTo>
                    <a:cubicBezTo>
                      <a:pt x="370921" y="1330894"/>
                      <a:pt x="375072" y="1332540"/>
                      <a:pt x="379724" y="1332540"/>
                    </a:cubicBezTo>
                    <a:cubicBezTo>
                      <a:pt x="384375" y="1332540"/>
                      <a:pt x="388455" y="1330894"/>
                      <a:pt x="391747" y="1328246"/>
                    </a:cubicBezTo>
                    <a:lnTo>
                      <a:pt x="725883" y="1521185"/>
                    </a:lnTo>
                    <a:cubicBezTo>
                      <a:pt x="725239" y="1523475"/>
                      <a:pt x="724810" y="1525908"/>
                      <a:pt x="724810" y="1528413"/>
                    </a:cubicBezTo>
                    <a:cubicBezTo>
                      <a:pt x="724810" y="1541223"/>
                      <a:pt x="733541" y="1551886"/>
                      <a:pt x="745421" y="1554964"/>
                    </a:cubicBezTo>
                    <a:lnTo>
                      <a:pt x="745421" y="1944849"/>
                    </a:lnTo>
                    <a:cubicBezTo>
                      <a:pt x="738765" y="1947497"/>
                      <a:pt x="734042" y="1953795"/>
                      <a:pt x="733612" y="1961310"/>
                    </a:cubicBezTo>
                    <a:lnTo>
                      <a:pt x="379724" y="2165627"/>
                    </a:lnTo>
                    <a:lnTo>
                      <a:pt x="14027" y="1954582"/>
                    </a:lnTo>
                    <a:lnTo>
                      <a:pt x="14027" y="1532277"/>
                    </a:lnTo>
                    <a:close/>
                    <a:moveTo>
                      <a:pt x="405272" y="2614626"/>
                    </a:moveTo>
                    <a:cubicBezTo>
                      <a:pt x="406561" y="2611477"/>
                      <a:pt x="407276" y="2607970"/>
                      <a:pt x="407276" y="2604321"/>
                    </a:cubicBezTo>
                    <a:cubicBezTo>
                      <a:pt x="407276" y="2591511"/>
                      <a:pt x="398545" y="2580847"/>
                      <a:pt x="386665" y="2577770"/>
                    </a:cubicBezTo>
                    <a:lnTo>
                      <a:pt x="386665" y="2181658"/>
                    </a:lnTo>
                    <a:lnTo>
                      <a:pt x="740769" y="1977197"/>
                    </a:lnTo>
                    <a:cubicBezTo>
                      <a:pt x="743989" y="1979702"/>
                      <a:pt x="747997" y="1981276"/>
                      <a:pt x="752362" y="1981276"/>
                    </a:cubicBezTo>
                    <a:cubicBezTo>
                      <a:pt x="756728" y="1981276"/>
                      <a:pt x="760736" y="1979702"/>
                      <a:pt x="763956" y="1977197"/>
                    </a:cubicBezTo>
                    <a:lnTo>
                      <a:pt x="1097878" y="2169993"/>
                    </a:lnTo>
                    <a:cubicBezTo>
                      <a:pt x="1097735" y="2171281"/>
                      <a:pt x="1097520" y="2172498"/>
                      <a:pt x="1097520" y="2173786"/>
                    </a:cubicBezTo>
                    <a:cubicBezTo>
                      <a:pt x="1097520" y="2186596"/>
                      <a:pt x="1106251" y="2197259"/>
                      <a:pt x="1118131" y="2200337"/>
                    </a:cubicBezTo>
                    <a:lnTo>
                      <a:pt x="1118131" y="2577770"/>
                    </a:lnTo>
                    <a:cubicBezTo>
                      <a:pt x="1106323" y="2580919"/>
                      <a:pt x="1097520" y="2591582"/>
                      <a:pt x="1097520" y="2604321"/>
                    </a:cubicBezTo>
                    <a:cubicBezTo>
                      <a:pt x="1097520" y="2607970"/>
                      <a:pt x="1098236" y="2611406"/>
                      <a:pt x="1099524" y="2614626"/>
                    </a:cubicBezTo>
                    <a:lnTo>
                      <a:pt x="752362" y="2815080"/>
                    </a:lnTo>
                    <a:lnTo>
                      <a:pt x="405201" y="2614626"/>
                    </a:lnTo>
                    <a:close/>
                    <a:moveTo>
                      <a:pt x="1125144" y="2146233"/>
                    </a:moveTo>
                    <a:cubicBezTo>
                      <a:pt x="1117487" y="2146233"/>
                      <a:pt x="1110545" y="2149382"/>
                      <a:pt x="1105536" y="2154392"/>
                    </a:cubicBezTo>
                    <a:lnTo>
                      <a:pt x="771184" y="1961381"/>
                    </a:lnTo>
                    <a:cubicBezTo>
                      <a:pt x="770755" y="1953867"/>
                      <a:pt x="766031" y="1947569"/>
                      <a:pt x="759376" y="1944921"/>
                    </a:cubicBezTo>
                    <a:lnTo>
                      <a:pt x="759376" y="1555035"/>
                    </a:lnTo>
                    <a:cubicBezTo>
                      <a:pt x="771184" y="1551886"/>
                      <a:pt x="779986" y="1541223"/>
                      <a:pt x="779986" y="1528485"/>
                    </a:cubicBezTo>
                    <a:cubicBezTo>
                      <a:pt x="779986" y="1525980"/>
                      <a:pt x="779557" y="1523618"/>
                      <a:pt x="778913" y="1521257"/>
                    </a:cubicBezTo>
                    <a:lnTo>
                      <a:pt x="1113694" y="1327959"/>
                    </a:lnTo>
                    <a:cubicBezTo>
                      <a:pt x="1116843" y="1330393"/>
                      <a:pt x="1120779" y="1331896"/>
                      <a:pt x="1125144" y="1331896"/>
                    </a:cubicBezTo>
                    <a:cubicBezTo>
                      <a:pt x="1129510" y="1331896"/>
                      <a:pt x="1133374" y="1330393"/>
                      <a:pt x="1136595" y="1327959"/>
                    </a:cubicBezTo>
                    <a:lnTo>
                      <a:pt x="1471376" y="1521257"/>
                    </a:lnTo>
                    <a:cubicBezTo>
                      <a:pt x="1470731" y="1523547"/>
                      <a:pt x="1470302" y="1525980"/>
                      <a:pt x="1470302" y="1528485"/>
                    </a:cubicBezTo>
                    <a:cubicBezTo>
                      <a:pt x="1470302" y="1541295"/>
                      <a:pt x="1479033" y="1551958"/>
                      <a:pt x="1490913" y="1555035"/>
                    </a:cubicBezTo>
                    <a:lnTo>
                      <a:pt x="1490913" y="1946066"/>
                    </a:lnTo>
                    <a:cubicBezTo>
                      <a:pt x="1485044" y="1948571"/>
                      <a:pt x="1480965" y="1954153"/>
                      <a:pt x="1480321" y="1960737"/>
                    </a:cubicBezTo>
                    <a:lnTo>
                      <a:pt x="1144825" y="2154463"/>
                    </a:lnTo>
                    <a:cubicBezTo>
                      <a:pt x="1139815" y="2149382"/>
                      <a:pt x="1132873" y="2146305"/>
                      <a:pt x="1125216" y="2146305"/>
                    </a:cubicBezTo>
                    <a:close/>
                    <a:moveTo>
                      <a:pt x="1515460" y="1960737"/>
                    </a:moveTo>
                    <a:cubicBezTo>
                      <a:pt x="1514816" y="1954153"/>
                      <a:pt x="1510665" y="1948571"/>
                      <a:pt x="1504868" y="1946066"/>
                    </a:cubicBezTo>
                    <a:lnTo>
                      <a:pt x="1504868" y="1555035"/>
                    </a:lnTo>
                    <a:cubicBezTo>
                      <a:pt x="1516676" y="1551886"/>
                      <a:pt x="1525479" y="1541223"/>
                      <a:pt x="1525479" y="1528485"/>
                    </a:cubicBezTo>
                    <a:cubicBezTo>
                      <a:pt x="1525479" y="1525980"/>
                      <a:pt x="1525049" y="1523618"/>
                      <a:pt x="1524405" y="1521257"/>
                    </a:cubicBezTo>
                    <a:lnTo>
                      <a:pt x="1860117" y="1327459"/>
                    </a:lnTo>
                    <a:cubicBezTo>
                      <a:pt x="1863051" y="1329606"/>
                      <a:pt x="1866700" y="1330965"/>
                      <a:pt x="1870565" y="1330965"/>
                    </a:cubicBezTo>
                    <a:cubicBezTo>
                      <a:pt x="1874430" y="1330965"/>
                      <a:pt x="1878222" y="1329606"/>
                      <a:pt x="1881156" y="1327387"/>
                    </a:cubicBezTo>
                    <a:lnTo>
                      <a:pt x="2216081" y="1520756"/>
                    </a:lnTo>
                    <a:cubicBezTo>
                      <a:pt x="2215938" y="1522044"/>
                      <a:pt x="2215723" y="1523260"/>
                      <a:pt x="2215723" y="1524548"/>
                    </a:cubicBezTo>
                    <a:cubicBezTo>
                      <a:pt x="2215723" y="1537359"/>
                      <a:pt x="2224454" y="1548022"/>
                      <a:pt x="2236333" y="1551099"/>
                    </a:cubicBezTo>
                    <a:lnTo>
                      <a:pt x="2236333" y="1942273"/>
                    </a:lnTo>
                    <a:cubicBezTo>
                      <a:pt x="2229964" y="1944993"/>
                      <a:pt x="2225527" y="1951290"/>
                      <a:pt x="2225527" y="1958590"/>
                    </a:cubicBezTo>
                    <a:cubicBezTo>
                      <a:pt x="2225527" y="1959306"/>
                      <a:pt x="2225670" y="1959950"/>
                      <a:pt x="2225742" y="1960665"/>
                    </a:cubicBezTo>
                    <a:lnTo>
                      <a:pt x="1890174" y="2154392"/>
                    </a:lnTo>
                    <a:cubicBezTo>
                      <a:pt x="1885164" y="2149382"/>
                      <a:pt x="1878222" y="2146233"/>
                      <a:pt x="1870637" y="2146233"/>
                    </a:cubicBezTo>
                    <a:cubicBezTo>
                      <a:pt x="1863051" y="2146233"/>
                      <a:pt x="1856037" y="2149382"/>
                      <a:pt x="1851028" y="2154392"/>
                    </a:cubicBezTo>
                    <a:lnTo>
                      <a:pt x="1515531" y="1960737"/>
                    </a:lnTo>
                    <a:close/>
                    <a:moveTo>
                      <a:pt x="2243204" y="2811287"/>
                    </a:moveTo>
                    <a:lnTo>
                      <a:pt x="1888098" y="2606253"/>
                    </a:lnTo>
                    <a:cubicBezTo>
                      <a:pt x="1888098" y="2605609"/>
                      <a:pt x="1888313" y="2605036"/>
                      <a:pt x="1888313" y="2604392"/>
                    </a:cubicBezTo>
                    <a:cubicBezTo>
                      <a:pt x="1888313" y="2597021"/>
                      <a:pt x="1883876" y="2590723"/>
                      <a:pt x="1877507" y="2588004"/>
                    </a:cubicBezTo>
                    <a:lnTo>
                      <a:pt x="1877507" y="2200408"/>
                    </a:lnTo>
                    <a:cubicBezTo>
                      <a:pt x="1889315" y="2197259"/>
                      <a:pt x="1898118" y="2186596"/>
                      <a:pt x="1898118" y="2173857"/>
                    </a:cubicBezTo>
                    <a:cubicBezTo>
                      <a:pt x="1898118" y="2171353"/>
                      <a:pt x="1897688" y="2168991"/>
                      <a:pt x="1897044" y="2166629"/>
                    </a:cubicBezTo>
                    <a:lnTo>
                      <a:pt x="2232684" y="1972831"/>
                    </a:lnTo>
                    <a:cubicBezTo>
                      <a:pt x="2235618" y="1975050"/>
                      <a:pt x="2239268" y="1976410"/>
                      <a:pt x="2243275" y="1976410"/>
                    </a:cubicBezTo>
                    <a:cubicBezTo>
                      <a:pt x="2247283" y="1976410"/>
                      <a:pt x="2250861" y="1975050"/>
                      <a:pt x="2253867" y="1972831"/>
                    </a:cubicBezTo>
                    <a:lnTo>
                      <a:pt x="2598381" y="2171782"/>
                    </a:lnTo>
                    <a:cubicBezTo>
                      <a:pt x="2598309" y="2172498"/>
                      <a:pt x="2598166" y="2173142"/>
                      <a:pt x="2598166" y="2173857"/>
                    </a:cubicBezTo>
                    <a:cubicBezTo>
                      <a:pt x="2598166" y="2181229"/>
                      <a:pt x="2602603" y="2187455"/>
                      <a:pt x="2608972" y="2190246"/>
                    </a:cubicBezTo>
                    <a:lnTo>
                      <a:pt x="2608972" y="2577842"/>
                    </a:lnTo>
                    <a:cubicBezTo>
                      <a:pt x="2597164" y="2580991"/>
                      <a:pt x="2588361" y="2591654"/>
                      <a:pt x="2588361" y="2604392"/>
                    </a:cubicBezTo>
                    <a:cubicBezTo>
                      <a:pt x="2588361" y="2606825"/>
                      <a:pt x="2588791" y="2609187"/>
                      <a:pt x="2589363" y="2611406"/>
                    </a:cubicBezTo>
                    <a:lnTo>
                      <a:pt x="2243204" y="2811215"/>
                    </a:lnTo>
                    <a:close/>
                    <a:moveTo>
                      <a:pt x="2622927" y="2577842"/>
                    </a:moveTo>
                    <a:lnTo>
                      <a:pt x="2622927" y="2190246"/>
                    </a:lnTo>
                    <a:cubicBezTo>
                      <a:pt x="2629297" y="2187526"/>
                      <a:pt x="2633734" y="2181229"/>
                      <a:pt x="2633734" y="2173857"/>
                    </a:cubicBezTo>
                    <a:cubicBezTo>
                      <a:pt x="2633734" y="2173142"/>
                      <a:pt x="2633591" y="2172498"/>
                      <a:pt x="2633519" y="2171782"/>
                    </a:cubicBezTo>
                    <a:lnTo>
                      <a:pt x="2978033" y="1972831"/>
                    </a:lnTo>
                    <a:cubicBezTo>
                      <a:pt x="2980967" y="1975050"/>
                      <a:pt x="2984617" y="1976410"/>
                      <a:pt x="2988624" y="1976410"/>
                    </a:cubicBezTo>
                    <a:cubicBezTo>
                      <a:pt x="2992632" y="1976410"/>
                      <a:pt x="2996282" y="1975050"/>
                      <a:pt x="2999216" y="1972831"/>
                    </a:cubicBezTo>
                    <a:lnTo>
                      <a:pt x="3354321" y="2177865"/>
                    </a:lnTo>
                    <a:lnTo>
                      <a:pt x="3354321" y="2595590"/>
                    </a:lnTo>
                    <a:cubicBezTo>
                      <a:pt x="3346378" y="2597665"/>
                      <a:pt x="3339937" y="2603176"/>
                      <a:pt x="3336430" y="2610404"/>
                    </a:cubicBezTo>
                    <a:lnTo>
                      <a:pt x="2999216" y="2805132"/>
                    </a:lnTo>
                    <a:cubicBezTo>
                      <a:pt x="2996282" y="2802914"/>
                      <a:pt x="2992632" y="2801554"/>
                      <a:pt x="2988624" y="2801554"/>
                    </a:cubicBezTo>
                    <a:cubicBezTo>
                      <a:pt x="2984617" y="2801554"/>
                      <a:pt x="2980967" y="2802914"/>
                      <a:pt x="2978033" y="2805132"/>
                    </a:cubicBezTo>
                    <a:lnTo>
                      <a:pt x="2642465" y="2611406"/>
                    </a:lnTo>
                    <a:cubicBezTo>
                      <a:pt x="2643037" y="2609116"/>
                      <a:pt x="2643467" y="2606825"/>
                      <a:pt x="2643467" y="2604392"/>
                    </a:cubicBezTo>
                    <a:cubicBezTo>
                      <a:pt x="2643467" y="2591582"/>
                      <a:pt x="2634736" y="2580919"/>
                      <a:pt x="2622856" y="2577842"/>
                    </a:cubicBezTo>
                    <a:close/>
                    <a:moveTo>
                      <a:pt x="3361335" y="2165771"/>
                    </a:moveTo>
                    <a:lnTo>
                      <a:pt x="3006158" y="1960737"/>
                    </a:lnTo>
                    <a:cubicBezTo>
                      <a:pt x="3006229" y="1960021"/>
                      <a:pt x="3006372" y="1959377"/>
                      <a:pt x="3006372" y="1958662"/>
                    </a:cubicBezTo>
                    <a:cubicBezTo>
                      <a:pt x="3006372" y="1951362"/>
                      <a:pt x="3001935" y="1945064"/>
                      <a:pt x="2995566" y="1942345"/>
                    </a:cubicBezTo>
                    <a:lnTo>
                      <a:pt x="2995566" y="1551171"/>
                    </a:lnTo>
                    <a:cubicBezTo>
                      <a:pt x="3007374" y="1548022"/>
                      <a:pt x="3016177" y="1537359"/>
                      <a:pt x="3016177" y="1524620"/>
                    </a:cubicBezTo>
                    <a:cubicBezTo>
                      <a:pt x="3016177" y="1523332"/>
                      <a:pt x="3015962" y="1522044"/>
                      <a:pt x="3015819" y="1520827"/>
                    </a:cubicBezTo>
                    <a:lnTo>
                      <a:pt x="3341726" y="1332683"/>
                    </a:lnTo>
                    <a:cubicBezTo>
                      <a:pt x="3346735" y="1337692"/>
                      <a:pt x="3353677" y="1340841"/>
                      <a:pt x="3361335" y="1340841"/>
                    </a:cubicBezTo>
                    <a:cubicBezTo>
                      <a:pt x="3368992" y="1340841"/>
                      <a:pt x="3375934" y="1337692"/>
                      <a:pt x="3380943" y="1332683"/>
                    </a:cubicBezTo>
                    <a:lnTo>
                      <a:pt x="3716440" y="1526409"/>
                    </a:lnTo>
                    <a:cubicBezTo>
                      <a:pt x="3717084" y="1532993"/>
                      <a:pt x="3721235" y="1538575"/>
                      <a:pt x="3727031" y="1541080"/>
                    </a:cubicBezTo>
                    <a:lnTo>
                      <a:pt x="3727031" y="1932254"/>
                    </a:lnTo>
                    <a:cubicBezTo>
                      <a:pt x="3715223" y="1935403"/>
                      <a:pt x="3706421" y="1946066"/>
                      <a:pt x="3706421" y="1958805"/>
                    </a:cubicBezTo>
                    <a:cubicBezTo>
                      <a:pt x="3706421" y="1961310"/>
                      <a:pt x="3706850" y="1963743"/>
                      <a:pt x="3707494" y="1966033"/>
                    </a:cubicBezTo>
                    <a:lnTo>
                      <a:pt x="3361335" y="2165914"/>
                    </a:lnTo>
                    <a:close/>
                    <a:moveTo>
                      <a:pt x="4472452" y="1532349"/>
                    </a:moveTo>
                    <a:lnTo>
                      <a:pt x="4472452" y="1954654"/>
                    </a:lnTo>
                    <a:lnTo>
                      <a:pt x="4117347" y="2159688"/>
                    </a:lnTo>
                    <a:cubicBezTo>
                      <a:pt x="4114413" y="2157469"/>
                      <a:pt x="4110763" y="2156109"/>
                      <a:pt x="4106755" y="2156109"/>
                    </a:cubicBezTo>
                    <a:cubicBezTo>
                      <a:pt x="4102747" y="2156109"/>
                      <a:pt x="4099098" y="2157469"/>
                      <a:pt x="4096164" y="2159688"/>
                    </a:cubicBezTo>
                    <a:lnTo>
                      <a:pt x="3760595" y="1965961"/>
                    </a:lnTo>
                    <a:cubicBezTo>
                      <a:pt x="3761240" y="1963671"/>
                      <a:pt x="3761669" y="1961238"/>
                      <a:pt x="3761669" y="1958733"/>
                    </a:cubicBezTo>
                    <a:cubicBezTo>
                      <a:pt x="3761669" y="1945923"/>
                      <a:pt x="3752938" y="1935260"/>
                      <a:pt x="3741058" y="1932183"/>
                    </a:cubicBezTo>
                    <a:lnTo>
                      <a:pt x="3741058" y="1541008"/>
                    </a:lnTo>
                    <a:cubicBezTo>
                      <a:pt x="3746927" y="1538504"/>
                      <a:pt x="3751006" y="1532922"/>
                      <a:pt x="3751650" y="1526338"/>
                    </a:cubicBezTo>
                    <a:lnTo>
                      <a:pt x="4087146" y="1332611"/>
                    </a:lnTo>
                    <a:cubicBezTo>
                      <a:pt x="4092156" y="1337692"/>
                      <a:pt x="4099098" y="1340770"/>
                      <a:pt x="4106755" y="1340770"/>
                    </a:cubicBezTo>
                    <a:cubicBezTo>
                      <a:pt x="4114413" y="1340770"/>
                      <a:pt x="4121355" y="1337621"/>
                      <a:pt x="4126364" y="1332611"/>
                    </a:cubicBezTo>
                    <a:lnTo>
                      <a:pt x="4472452" y="1532421"/>
                    </a:lnTo>
                    <a:close/>
                    <a:moveTo>
                      <a:pt x="4472452" y="659471"/>
                    </a:moveTo>
                    <a:lnTo>
                      <a:pt x="4117347" y="864505"/>
                    </a:lnTo>
                    <a:cubicBezTo>
                      <a:pt x="4114413" y="862286"/>
                      <a:pt x="4110763" y="860927"/>
                      <a:pt x="4106755" y="860927"/>
                    </a:cubicBezTo>
                    <a:cubicBezTo>
                      <a:pt x="4102747" y="860927"/>
                      <a:pt x="4099098" y="862286"/>
                      <a:pt x="4096164" y="864505"/>
                    </a:cubicBezTo>
                    <a:lnTo>
                      <a:pt x="3760667" y="670778"/>
                    </a:lnTo>
                    <a:cubicBezTo>
                      <a:pt x="3761240" y="668560"/>
                      <a:pt x="3761669" y="666198"/>
                      <a:pt x="3761669" y="663765"/>
                    </a:cubicBezTo>
                    <a:cubicBezTo>
                      <a:pt x="3761669" y="650955"/>
                      <a:pt x="3752938" y="640292"/>
                      <a:pt x="3741058" y="637214"/>
                    </a:cubicBezTo>
                    <a:lnTo>
                      <a:pt x="3741058" y="263359"/>
                    </a:lnTo>
                    <a:cubicBezTo>
                      <a:pt x="3752867" y="260210"/>
                      <a:pt x="3761669" y="249547"/>
                      <a:pt x="3761669" y="236808"/>
                    </a:cubicBezTo>
                    <a:cubicBezTo>
                      <a:pt x="3761669" y="233159"/>
                      <a:pt x="3760954" y="229724"/>
                      <a:pt x="3759665" y="226575"/>
                    </a:cubicBezTo>
                    <a:lnTo>
                      <a:pt x="4096235" y="32276"/>
                    </a:lnTo>
                    <a:cubicBezTo>
                      <a:pt x="4099169" y="34494"/>
                      <a:pt x="4102819" y="35854"/>
                      <a:pt x="4106827" y="35854"/>
                    </a:cubicBezTo>
                    <a:cubicBezTo>
                      <a:pt x="4110834" y="35854"/>
                      <a:pt x="4114484" y="34494"/>
                      <a:pt x="4117419" y="32276"/>
                    </a:cubicBezTo>
                    <a:lnTo>
                      <a:pt x="4472524" y="237309"/>
                    </a:lnTo>
                    <a:lnTo>
                      <a:pt x="4472524" y="659614"/>
                    </a:lnTo>
                    <a:close/>
                  </a:path>
                </a:pathLst>
              </a:custGeom>
              <a:solidFill>
                <a:srgbClr val="FFFFFF">
                  <a:alpha val="348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9"/>
              <p:cNvSpPr/>
              <p:nvPr/>
            </p:nvSpPr>
            <p:spPr>
              <a:xfrm>
                <a:off x="1005700" y="4705325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132200" y="4443863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49" name="Google Shape;149;p9"/>
              <p:cNvSpPr/>
              <p:nvPr/>
            </p:nvSpPr>
            <p:spPr>
              <a:xfrm>
                <a:off x="1438258" y="4451059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150" name="Google Shape;150;p9"/>
            <p:cNvGrpSpPr/>
            <p:nvPr/>
          </p:nvGrpSpPr>
          <p:grpSpPr>
            <a:xfrm rot="10800000" flipH="1">
              <a:off x="-438825" y="-991125"/>
              <a:ext cx="2849801" cy="1667428"/>
              <a:chOff x="-1153325" y="4346132"/>
              <a:chExt cx="2849801" cy="1667428"/>
            </a:xfrm>
          </p:grpSpPr>
          <p:pic>
            <p:nvPicPr>
              <p:cNvPr id="151" name="Google Shape;151;p9"/>
              <p:cNvPicPr preferRelativeResize="0"/>
              <p:nvPr/>
            </p:nvPicPr>
            <p:blipFill rotWithShape="1">
              <a:blip r:embed="rId3">
                <a:alphaModFix/>
              </a:blip>
              <a:srcRect l="6068" b="57416"/>
              <a:stretch/>
            </p:blipFill>
            <p:spPr>
              <a:xfrm>
                <a:off x="-800850" y="4346132"/>
                <a:ext cx="2497326" cy="7103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2" name="Google Shape;152;p9"/>
              <p:cNvSpPr/>
              <p:nvPr/>
            </p:nvSpPr>
            <p:spPr>
              <a:xfrm>
                <a:off x="-1153325" y="4346751"/>
                <a:ext cx="2635848" cy="1666809"/>
              </a:xfrm>
              <a:custGeom>
                <a:avLst/>
                <a:gdLst/>
                <a:ahLst/>
                <a:cxnLst/>
                <a:rect l="l" t="t" r="r" b="b"/>
                <a:pathLst>
                  <a:path w="4486550" h="2837121" extrusionOk="0">
                    <a:moveTo>
                      <a:pt x="4486550" y="229079"/>
                    </a:moveTo>
                    <a:lnTo>
                      <a:pt x="4124432" y="19967"/>
                    </a:lnTo>
                    <a:cubicBezTo>
                      <a:pt x="4124503" y="19251"/>
                      <a:pt x="4124646" y="18607"/>
                      <a:pt x="4124646" y="17891"/>
                    </a:cubicBezTo>
                    <a:cubicBezTo>
                      <a:pt x="4124646" y="8087"/>
                      <a:pt x="4116703" y="72"/>
                      <a:pt x="4106827" y="72"/>
                    </a:cubicBezTo>
                    <a:cubicBezTo>
                      <a:pt x="4096951" y="72"/>
                      <a:pt x="4089007" y="8015"/>
                      <a:pt x="4089007" y="17891"/>
                    </a:cubicBezTo>
                    <a:cubicBezTo>
                      <a:pt x="4089007" y="18607"/>
                      <a:pt x="4089150" y="19251"/>
                      <a:pt x="4089222" y="19967"/>
                    </a:cubicBezTo>
                    <a:lnTo>
                      <a:pt x="3751149" y="215124"/>
                    </a:lnTo>
                    <a:cubicBezTo>
                      <a:pt x="3746426" y="211403"/>
                      <a:pt x="3740557" y="209041"/>
                      <a:pt x="3734117" y="209041"/>
                    </a:cubicBezTo>
                    <a:cubicBezTo>
                      <a:pt x="3727676" y="209041"/>
                      <a:pt x="3721736" y="211331"/>
                      <a:pt x="3717084" y="215124"/>
                    </a:cubicBezTo>
                    <a:lnTo>
                      <a:pt x="3379011" y="19967"/>
                    </a:lnTo>
                    <a:cubicBezTo>
                      <a:pt x="3379083" y="19251"/>
                      <a:pt x="3379226" y="18607"/>
                      <a:pt x="3379226" y="17891"/>
                    </a:cubicBezTo>
                    <a:cubicBezTo>
                      <a:pt x="3379226" y="8087"/>
                      <a:pt x="3371282" y="72"/>
                      <a:pt x="3361406" y="72"/>
                    </a:cubicBezTo>
                    <a:cubicBezTo>
                      <a:pt x="3351530" y="72"/>
                      <a:pt x="3343586" y="8015"/>
                      <a:pt x="3343586" y="17891"/>
                    </a:cubicBezTo>
                    <a:cubicBezTo>
                      <a:pt x="3343586" y="18607"/>
                      <a:pt x="3343730" y="19251"/>
                      <a:pt x="3343801" y="19967"/>
                    </a:cubicBezTo>
                    <a:lnTo>
                      <a:pt x="3011167" y="212047"/>
                    </a:lnTo>
                    <a:cubicBezTo>
                      <a:pt x="3006158" y="204962"/>
                      <a:pt x="2997999" y="200382"/>
                      <a:pt x="2988696" y="200382"/>
                    </a:cubicBezTo>
                    <a:cubicBezTo>
                      <a:pt x="2979393" y="200382"/>
                      <a:pt x="2971234" y="205034"/>
                      <a:pt x="2966225" y="212047"/>
                    </a:cubicBezTo>
                    <a:lnTo>
                      <a:pt x="2633591" y="19967"/>
                    </a:lnTo>
                    <a:cubicBezTo>
                      <a:pt x="2633662" y="19251"/>
                      <a:pt x="2633805" y="18607"/>
                      <a:pt x="2633805" y="17891"/>
                    </a:cubicBezTo>
                    <a:cubicBezTo>
                      <a:pt x="2633805" y="8087"/>
                      <a:pt x="2625862" y="72"/>
                      <a:pt x="2615986" y="72"/>
                    </a:cubicBezTo>
                    <a:cubicBezTo>
                      <a:pt x="2606110" y="72"/>
                      <a:pt x="2598166" y="8015"/>
                      <a:pt x="2598166" y="17891"/>
                    </a:cubicBezTo>
                    <a:cubicBezTo>
                      <a:pt x="2598166" y="18607"/>
                      <a:pt x="2598309" y="19251"/>
                      <a:pt x="2598381" y="19967"/>
                    </a:cubicBezTo>
                    <a:lnTo>
                      <a:pt x="2265747" y="211975"/>
                    </a:lnTo>
                    <a:cubicBezTo>
                      <a:pt x="2260737" y="204962"/>
                      <a:pt x="2252579" y="200310"/>
                      <a:pt x="2243275" y="200310"/>
                    </a:cubicBezTo>
                    <a:cubicBezTo>
                      <a:pt x="2233972" y="200310"/>
                      <a:pt x="2225813" y="204962"/>
                      <a:pt x="2220804" y="211975"/>
                    </a:cubicBezTo>
                    <a:lnTo>
                      <a:pt x="1888170" y="19895"/>
                    </a:lnTo>
                    <a:cubicBezTo>
                      <a:pt x="1888242" y="19179"/>
                      <a:pt x="1888385" y="18535"/>
                      <a:pt x="1888385" y="17820"/>
                    </a:cubicBezTo>
                    <a:cubicBezTo>
                      <a:pt x="1888385" y="8015"/>
                      <a:pt x="1880441" y="0"/>
                      <a:pt x="1870565" y="0"/>
                    </a:cubicBezTo>
                    <a:cubicBezTo>
                      <a:pt x="1860689" y="0"/>
                      <a:pt x="1852745" y="7944"/>
                      <a:pt x="1852745" y="17820"/>
                    </a:cubicBezTo>
                    <a:cubicBezTo>
                      <a:pt x="1852745" y="18535"/>
                      <a:pt x="1852888" y="19179"/>
                      <a:pt x="1852960" y="19895"/>
                    </a:cubicBezTo>
                    <a:lnTo>
                      <a:pt x="1516461" y="214194"/>
                    </a:lnTo>
                    <a:cubicBezTo>
                      <a:pt x="1511524" y="209685"/>
                      <a:pt x="1505083" y="206894"/>
                      <a:pt x="1497855" y="206894"/>
                    </a:cubicBezTo>
                    <a:cubicBezTo>
                      <a:pt x="1482611" y="206894"/>
                      <a:pt x="1470302" y="219275"/>
                      <a:pt x="1470302" y="234447"/>
                    </a:cubicBezTo>
                    <a:cubicBezTo>
                      <a:pt x="1470302" y="247257"/>
                      <a:pt x="1479033" y="257920"/>
                      <a:pt x="1490913" y="260997"/>
                    </a:cubicBezTo>
                    <a:lnTo>
                      <a:pt x="1490913" y="663550"/>
                    </a:lnTo>
                    <a:lnTo>
                      <a:pt x="1144109" y="863789"/>
                    </a:lnTo>
                    <a:cubicBezTo>
                      <a:pt x="1139171" y="859137"/>
                      <a:pt x="1132516" y="856203"/>
                      <a:pt x="1125216" y="856203"/>
                    </a:cubicBezTo>
                    <a:cubicBezTo>
                      <a:pt x="1117916" y="856203"/>
                      <a:pt x="1111261" y="859137"/>
                      <a:pt x="1106323" y="863789"/>
                    </a:cubicBezTo>
                    <a:lnTo>
                      <a:pt x="779056" y="674858"/>
                    </a:lnTo>
                    <a:cubicBezTo>
                      <a:pt x="779700" y="672568"/>
                      <a:pt x="780130" y="670134"/>
                      <a:pt x="780130" y="667630"/>
                    </a:cubicBezTo>
                    <a:cubicBezTo>
                      <a:pt x="780130" y="652386"/>
                      <a:pt x="767749" y="640077"/>
                      <a:pt x="752577" y="640077"/>
                    </a:cubicBezTo>
                    <a:cubicBezTo>
                      <a:pt x="737405" y="640077"/>
                      <a:pt x="725025" y="652458"/>
                      <a:pt x="725025" y="667630"/>
                    </a:cubicBezTo>
                    <a:cubicBezTo>
                      <a:pt x="725025" y="670134"/>
                      <a:pt x="725454" y="672496"/>
                      <a:pt x="726098" y="674858"/>
                    </a:cubicBezTo>
                    <a:lnTo>
                      <a:pt x="372925" y="878746"/>
                    </a:lnTo>
                    <a:lnTo>
                      <a:pt x="372925" y="1294825"/>
                    </a:lnTo>
                    <a:cubicBezTo>
                      <a:pt x="365625" y="1297616"/>
                      <a:pt x="360401" y="1304701"/>
                      <a:pt x="360401" y="1313002"/>
                    </a:cubicBezTo>
                    <a:cubicBezTo>
                      <a:pt x="360401" y="1314004"/>
                      <a:pt x="360544" y="1315006"/>
                      <a:pt x="360687" y="1316008"/>
                    </a:cubicBezTo>
                    <a:lnTo>
                      <a:pt x="0" y="1524191"/>
                    </a:lnTo>
                    <a:lnTo>
                      <a:pt x="0" y="1962669"/>
                    </a:lnTo>
                    <a:lnTo>
                      <a:pt x="372710" y="2177865"/>
                    </a:lnTo>
                    <a:lnTo>
                      <a:pt x="372710" y="2577770"/>
                    </a:lnTo>
                    <a:cubicBezTo>
                      <a:pt x="360902" y="2580919"/>
                      <a:pt x="352100" y="2591582"/>
                      <a:pt x="352100" y="2604321"/>
                    </a:cubicBezTo>
                    <a:cubicBezTo>
                      <a:pt x="352100" y="2619564"/>
                      <a:pt x="364480" y="2631873"/>
                      <a:pt x="379652" y="2631873"/>
                    </a:cubicBezTo>
                    <a:cubicBezTo>
                      <a:pt x="386093" y="2631873"/>
                      <a:pt x="391961" y="2629583"/>
                      <a:pt x="396685" y="2625862"/>
                    </a:cubicBezTo>
                    <a:lnTo>
                      <a:pt x="752362" y="2831182"/>
                    </a:lnTo>
                    <a:lnTo>
                      <a:pt x="1108040" y="2625862"/>
                    </a:lnTo>
                    <a:cubicBezTo>
                      <a:pt x="1112764" y="2629583"/>
                      <a:pt x="1118632" y="2631873"/>
                      <a:pt x="1125073" y="2631873"/>
                    </a:cubicBezTo>
                    <a:cubicBezTo>
                      <a:pt x="1140316" y="2631873"/>
                      <a:pt x="1152625" y="2619493"/>
                      <a:pt x="1152625" y="2604321"/>
                    </a:cubicBezTo>
                    <a:cubicBezTo>
                      <a:pt x="1152625" y="2591511"/>
                      <a:pt x="1143894" y="2580847"/>
                      <a:pt x="1132015" y="2577770"/>
                    </a:cubicBezTo>
                    <a:lnTo>
                      <a:pt x="1132015" y="2200337"/>
                    </a:lnTo>
                    <a:cubicBezTo>
                      <a:pt x="1143823" y="2197188"/>
                      <a:pt x="1152625" y="2186525"/>
                      <a:pt x="1152625" y="2173786"/>
                    </a:cubicBezTo>
                    <a:cubicBezTo>
                      <a:pt x="1152625" y="2171281"/>
                      <a:pt x="1152196" y="2168919"/>
                      <a:pt x="1151552" y="2166558"/>
                    </a:cubicBezTo>
                    <a:lnTo>
                      <a:pt x="1484615" y="1974263"/>
                    </a:lnTo>
                    <a:cubicBezTo>
                      <a:pt x="1487907" y="1977841"/>
                      <a:pt x="1492559" y="1980203"/>
                      <a:pt x="1497783" y="1980203"/>
                    </a:cubicBezTo>
                    <a:cubicBezTo>
                      <a:pt x="1503007" y="1980203"/>
                      <a:pt x="1507659" y="1977912"/>
                      <a:pt x="1510951" y="1974263"/>
                    </a:cubicBezTo>
                    <a:lnTo>
                      <a:pt x="1843943" y="2166558"/>
                    </a:lnTo>
                    <a:cubicBezTo>
                      <a:pt x="1843299" y="2168848"/>
                      <a:pt x="1842869" y="2171281"/>
                      <a:pt x="1842869" y="2173786"/>
                    </a:cubicBezTo>
                    <a:cubicBezTo>
                      <a:pt x="1842869" y="2186596"/>
                      <a:pt x="1851600" y="2197259"/>
                      <a:pt x="1863480" y="2200337"/>
                    </a:cubicBezTo>
                    <a:lnTo>
                      <a:pt x="1863480" y="2587932"/>
                    </a:lnTo>
                    <a:cubicBezTo>
                      <a:pt x="1857111" y="2590652"/>
                      <a:pt x="1852674" y="2596949"/>
                      <a:pt x="1852674" y="2604321"/>
                    </a:cubicBezTo>
                    <a:cubicBezTo>
                      <a:pt x="1852674" y="2614125"/>
                      <a:pt x="1860617" y="2622140"/>
                      <a:pt x="1870493" y="2622140"/>
                    </a:cubicBezTo>
                    <a:cubicBezTo>
                      <a:pt x="1874573" y="2622140"/>
                      <a:pt x="1878294" y="2620709"/>
                      <a:pt x="1881228" y="2618419"/>
                    </a:cubicBezTo>
                    <a:lnTo>
                      <a:pt x="2243204" y="2827389"/>
                    </a:lnTo>
                    <a:lnTo>
                      <a:pt x="2596162" y="2623572"/>
                    </a:lnTo>
                    <a:cubicBezTo>
                      <a:pt x="2601172" y="2628724"/>
                      <a:pt x="2608113" y="2631873"/>
                      <a:pt x="2615842" y="2631873"/>
                    </a:cubicBezTo>
                    <a:cubicBezTo>
                      <a:pt x="2623572" y="2631873"/>
                      <a:pt x="2630513" y="2628653"/>
                      <a:pt x="2635523" y="2623572"/>
                    </a:cubicBezTo>
                    <a:lnTo>
                      <a:pt x="2970948" y="2817227"/>
                    </a:lnTo>
                    <a:cubicBezTo>
                      <a:pt x="2970876" y="2817942"/>
                      <a:pt x="2970733" y="2818586"/>
                      <a:pt x="2970733" y="2819302"/>
                    </a:cubicBezTo>
                    <a:cubicBezTo>
                      <a:pt x="2970733" y="2829106"/>
                      <a:pt x="2978677" y="2837122"/>
                      <a:pt x="2988553" y="2837122"/>
                    </a:cubicBezTo>
                    <a:cubicBezTo>
                      <a:pt x="2998429" y="2837122"/>
                      <a:pt x="3006372" y="2829178"/>
                      <a:pt x="3006372" y="2819302"/>
                    </a:cubicBezTo>
                    <a:cubicBezTo>
                      <a:pt x="3006372" y="2818586"/>
                      <a:pt x="3006229" y="2817942"/>
                      <a:pt x="3006158" y="2817227"/>
                    </a:cubicBezTo>
                    <a:lnTo>
                      <a:pt x="3334283" y="2627794"/>
                    </a:lnTo>
                    <a:cubicBezTo>
                      <a:pt x="3336931" y="2640318"/>
                      <a:pt x="3347952" y="2649693"/>
                      <a:pt x="3361263" y="2649693"/>
                    </a:cubicBezTo>
                    <a:cubicBezTo>
                      <a:pt x="3376506" y="2649693"/>
                      <a:pt x="3388816" y="2637312"/>
                      <a:pt x="3388816" y="2622140"/>
                    </a:cubicBezTo>
                    <a:cubicBezTo>
                      <a:pt x="3388816" y="2609330"/>
                      <a:pt x="3380085" y="2598667"/>
                      <a:pt x="3368205" y="2595590"/>
                    </a:cubicBezTo>
                    <a:lnTo>
                      <a:pt x="3368205" y="2177865"/>
                    </a:lnTo>
                    <a:lnTo>
                      <a:pt x="3714365" y="1977984"/>
                    </a:lnTo>
                    <a:cubicBezTo>
                      <a:pt x="3719374" y="1982994"/>
                      <a:pt x="3726316" y="1986143"/>
                      <a:pt x="3733973" y="1986143"/>
                    </a:cubicBezTo>
                    <a:cubicBezTo>
                      <a:pt x="3741631" y="1986143"/>
                      <a:pt x="3748573" y="1982994"/>
                      <a:pt x="3753582" y="1977984"/>
                    </a:cubicBezTo>
                    <a:lnTo>
                      <a:pt x="4089150" y="2171711"/>
                    </a:lnTo>
                    <a:cubicBezTo>
                      <a:pt x="4089079" y="2172426"/>
                      <a:pt x="4088935" y="2173070"/>
                      <a:pt x="4088935" y="2173786"/>
                    </a:cubicBezTo>
                    <a:cubicBezTo>
                      <a:pt x="4088935" y="2183590"/>
                      <a:pt x="4096879" y="2191606"/>
                      <a:pt x="4106755" y="2191606"/>
                    </a:cubicBezTo>
                    <a:cubicBezTo>
                      <a:pt x="4116631" y="2191606"/>
                      <a:pt x="4124575" y="2183662"/>
                      <a:pt x="4124575" y="2173786"/>
                    </a:cubicBezTo>
                    <a:cubicBezTo>
                      <a:pt x="4124575" y="2173070"/>
                      <a:pt x="4124432" y="2172426"/>
                      <a:pt x="4124360" y="2171711"/>
                    </a:cubicBezTo>
                    <a:lnTo>
                      <a:pt x="4486479" y="1962598"/>
                    </a:lnTo>
                    <a:lnTo>
                      <a:pt x="4486479" y="1524119"/>
                    </a:lnTo>
                    <a:lnTo>
                      <a:pt x="4133306" y="1320159"/>
                    </a:lnTo>
                    <a:cubicBezTo>
                      <a:pt x="4133950" y="1317869"/>
                      <a:pt x="4134379" y="1315436"/>
                      <a:pt x="4134379" y="1312931"/>
                    </a:cubicBezTo>
                    <a:cubicBezTo>
                      <a:pt x="4134379" y="1300121"/>
                      <a:pt x="4125648" y="1289458"/>
                      <a:pt x="4113769" y="1286380"/>
                    </a:cubicBezTo>
                    <a:lnTo>
                      <a:pt x="4113769" y="894920"/>
                    </a:lnTo>
                    <a:cubicBezTo>
                      <a:pt x="4120138" y="892200"/>
                      <a:pt x="4124575" y="885903"/>
                      <a:pt x="4124575" y="878532"/>
                    </a:cubicBezTo>
                    <a:cubicBezTo>
                      <a:pt x="4124575" y="877816"/>
                      <a:pt x="4124432" y="877172"/>
                      <a:pt x="4124360" y="876456"/>
                    </a:cubicBezTo>
                    <a:lnTo>
                      <a:pt x="4486479" y="667343"/>
                    </a:lnTo>
                    <a:lnTo>
                      <a:pt x="4486479" y="229079"/>
                    </a:lnTo>
                    <a:close/>
                    <a:moveTo>
                      <a:pt x="1152697" y="883899"/>
                    </a:moveTo>
                    <a:cubicBezTo>
                      <a:pt x="1152697" y="881108"/>
                      <a:pt x="1152124" y="878388"/>
                      <a:pt x="1151337" y="875812"/>
                    </a:cubicBezTo>
                    <a:lnTo>
                      <a:pt x="1497783" y="675788"/>
                    </a:lnTo>
                    <a:lnTo>
                      <a:pt x="1843227" y="875240"/>
                    </a:lnTo>
                    <a:cubicBezTo>
                      <a:pt x="1843084" y="876385"/>
                      <a:pt x="1842869" y="877530"/>
                      <a:pt x="1842869" y="878675"/>
                    </a:cubicBezTo>
                    <a:cubicBezTo>
                      <a:pt x="1842869" y="891485"/>
                      <a:pt x="1851600" y="902148"/>
                      <a:pt x="1863480" y="905225"/>
                    </a:cubicBezTo>
                    <a:lnTo>
                      <a:pt x="1863480" y="1296686"/>
                    </a:lnTo>
                    <a:cubicBezTo>
                      <a:pt x="1857111" y="1299405"/>
                      <a:pt x="1852674" y="1305703"/>
                      <a:pt x="1852674" y="1313074"/>
                    </a:cubicBezTo>
                    <a:cubicBezTo>
                      <a:pt x="1852674" y="1313790"/>
                      <a:pt x="1852817" y="1314434"/>
                      <a:pt x="1852888" y="1315149"/>
                    </a:cubicBezTo>
                    <a:lnTo>
                      <a:pt x="1517249" y="1508947"/>
                    </a:lnTo>
                    <a:cubicBezTo>
                      <a:pt x="1512239" y="1503938"/>
                      <a:pt x="1505369" y="1500860"/>
                      <a:pt x="1497783" y="1500860"/>
                    </a:cubicBezTo>
                    <a:cubicBezTo>
                      <a:pt x="1490197" y="1500860"/>
                      <a:pt x="1483255" y="1503938"/>
                      <a:pt x="1478317" y="1508947"/>
                    </a:cubicBezTo>
                    <a:lnTo>
                      <a:pt x="1143680" y="1315722"/>
                    </a:lnTo>
                    <a:cubicBezTo>
                      <a:pt x="1143823" y="1314863"/>
                      <a:pt x="1143966" y="1314004"/>
                      <a:pt x="1143966" y="1313074"/>
                    </a:cubicBezTo>
                    <a:cubicBezTo>
                      <a:pt x="1143966" y="1305130"/>
                      <a:pt x="1139099" y="1298403"/>
                      <a:pt x="1132158" y="1295612"/>
                    </a:cubicBezTo>
                    <a:lnTo>
                      <a:pt x="1132158" y="910449"/>
                    </a:lnTo>
                    <a:cubicBezTo>
                      <a:pt x="1143966" y="907301"/>
                      <a:pt x="1152768" y="896637"/>
                      <a:pt x="1152768" y="883899"/>
                    </a:cubicBezTo>
                    <a:close/>
                    <a:moveTo>
                      <a:pt x="3333782" y="1313074"/>
                    </a:moveTo>
                    <a:cubicBezTo>
                      <a:pt x="3333782" y="1314362"/>
                      <a:pt x="3333997" y="1315650"/>
                      <a:pt x="3334140" y="1316867"/>
                    </a:cubicBezTo>
                    <a:lnTo>
                      <a:pt x="3008233" y="1505011"/>
                    </a:lnTo>
                    <a:cubicBezTo>
                      <a:pt x="3003224" y="1499930"/>
                      <a:pt x="2996282" y="1496853"/>
                      <a:pt x="2988624" y="1496853"/>
                    </a:cubicBezTo>
                    <a:cubicBezTo>
                      <a:pt x="2980967" y="1496853"/>
                      <a:pt x="2974025" y="1500002"/>
                      <a:pt x="2969016" y="1505011"/>
                    </a:cubicBezTo>
                    <a:lnTo>
                      <a:pt x="2633519" y="1311285"/>
                    </a:lnTo>
                    <a:cubicBezTo>
                      <a:pt x="2632875" y="1304701"/>
                      <a:pt x="2628724" y="1299119"/>
                      <a:pt x="2622927" y="1296614"/>
                    </a:cubicBezTo>
                    <a:lnTo>
                      <a:pt x="2622927" y="905154"/>
                    </a:lnTo>
                    <a:cubicBezTo>
                      <a:pt x="2634736" y="902005"/>
                      <a:pt x="2643467" y="891342"/>
                      <a:pt x="2643467" y="878603"/>
                    </a:cubicBezTo>
                    <a:cubicBezTo>
                      <a:pt x="2643467" y="876170"/>
                      <a:pt x="2643037" y="873880"/>
                      <a:pt x="2642465" y="871590"/>
                    </a:cubicBezTo>
                    <a:lnTo>
                      <a:pt x="2988624" y="671780"/>
                    </a:lnTo>
                    <a:lnTo>
                      <a:pt x="3343730" y="876814"/>
                    </a:lnTo>
                    <a:cubicBezTo>
                      <a:pt x="3343730" y="877458"/>
                      <a:pt x="3343515" y="878031"/>
                      <a:pt x="3343515" y="878675"/>
                    </a:cubicBezTo>
                    <a:cubicBezTo>
                      <a:pt x="3343515" y="886046"/>
                      <a:pt x="3347952" y="892344"/>
                      <a:pt x="3354321" y="895063"/>
                    </a:cubicBezTo>
                    <a:lnTo>
                      <a:pt x="3354321" y="1286523"/>
                    </a:lnTo>
                    <a:cubicBezTo>
                      <a:pt x="3342513" y="1289601"/>
                      <a:pt x="3333710" y="1300335"/>
                      <a:pt x="3333710" y="1313074"/>
                    </a:cubicBezTo>
                    <a:close/>
                    <a:moveTo>
                      <a:pt x="2971091" y="1960665"/>
                    </a:moveTo>
                    <a:lnTo>
                      <a:pt x="2626577" y="2159616"/>
                    </a:lnTo>
                    <a:cubicBezTo>
                      <a:pt x="2623643" y="2157398"/>
                      <a:pt x="2619993" y="2156038"/>
                      <a:pt x="2615986" y="2156038"/>
                    </a:cubicBezTo>
                    <a:cubicBezTo>
                      <a:pt x="2611978" y="2156038"/>
                      <a:pt x="2608400" y="2157398"/>
                      <a:pt x="2605394" y="2159616"/>
                    </a:cubicBezTo>
                    <a:lnTo>
                      <a:pt x="2260880" y="1960737"/>
                    </a:lnTo>
                    <a:cubicBezTo>
                      <a:pt x="2260952" y="1960021"/>
                      <a:pt x="2261095" y="1959377"/>
                      <a:pt x="2261095" y="1958662"/>
                    </a:cubicBezTo>
                    <a:cubicBezTo>
                      <a:pt x="2261095" y="1951290"/>
                      <a:pt x="2256658" y="1944993"/>
                      <a:pt x="2250289" y="1942273"/>
                    </a:cubicBezTo>
                    <a:lnTo>
                      <a:pt x="2250289" y="1551099"/>
                    </a:lnTo>
                    <a:cubicBezTo>
                      <a:pt x="2262097" y="1547950"/>
                      <a:pt x="2270828" y="1537287"/>
                      <a:pt x="2270828" y="1524548"/>
                    </a:cubicBezTo>
                    <a:cubicBezTo>
                      <a:pt x="2270828" y="1523260"/>
                      <a:pt x="2270613" y="1521972"/>
                      <a:pt x="2270470" y="1520756"/>
                    </a:cubicBezTo>
                    <a:lnTo>
                      <a:pt x="2605394" y="1327387"/>
                    </a:lnTo>
                    <a:cubicBezTo>
                      <a:pt x="2608400" y="1329606"/>
                      <a:pt x="2611978" y="1330965"/>
                      <a:pt x="2615986" y="1330965"/>
                    </a:cubicBezTo>
                    <a:cubicBezTo>
                      <a:pt x="2619993" y="1330965"/>
                      <a:pt x="2623643" y="1329606"/>
                      <a:pt x="2626577" y="1327387"/>
                    </a:cubicBezTo>
                    <a:lnTo>
                      <a:pt x="2961501" y="1520756"/>
                    </a:lnTo>
                    <a:cubicBezTo>
                      <a:pt x="2961358" y="1522044"/>
                      <a:pt x="2961143" y="1523260"/>
                      <a:pt x="2961143" y="1524548"/>
                    </a:cubicBezTo>
                    <a:cubicBezTo>
                      <a:pt x="2961143" y="1537359"/>
                      <a:pt x="2969874" y="1548022"/>
                      <a:pt x="2981683" y="1551099"/>
                    </a:cubicBezTo>
                    <a:lnTo>
                      <a:pt x="2981683" y="1942273"/>
                    </a:lnTo>
                    <a:cubicBezTo>
                      <a:pt x="2975313" y="1944993"/>
                      <a:pt x="2970876" y="1951290"/>
                      <a:pt x="2970876" y="1958662"/>
                    </a:cubicBezTo>
                    <a:cubicBezTo>
                      <a:pt x="2970876" y="1959377"/>
                      <a:pt x="2971019" y="1960021"/>
                      <a:pt x="2971091" y="1960737"/>
                    </a:cubicBezTo>
                    <a:close/>
                    <a:moveTo>
                      <a:pt x="1888170" y="1311356"/>
                    </a:moveTo>
                    <a:cubicBezTo>
                      <a:pt x="1887526" y="1304772"/>
                      <a:pt x="1883375" y="1299262"/>
                      <a:pt x="1877578" y="1296757"/>
                    </a:cubicBezTo>
                    <a:lnTo>
                      <a:pt x="1877578" y="905297"/>
                    </a:lnTo>
                    <a:cubicBezTo>
                      <a:pt x="1889387" y="902148"/>
                      <a:pt x="1898118" y="891485"/>
                      <a:pt x="1898118" y="878746"/>
                    </a:cubicBezTo>
                    <a:cubicBezTo>
                      <a:pt x="1898118" y="876313"/>
                      <a:pt x="1897688" y="874023"/>
                      <a:pt x="1897116" y="871733"/>
                    </a:cubicBezTo>
                    <a:lnTo>
                      <a:pt x="2229964" y="679509"/>
                    </a:lnTo>
                    <a:cubicBezTo>
                      <a:pt x="2233256" y="683159"/>
                      <a:pt x="2237908" y="685521"/>
                      <a:pt x="2243204" y="685521"/>
                    </a:cubicBezTo>
                    <a:cubicBezTo>
                      <a:pt x="2248500" y="685521"/>
                      <a:pt x="2253223" y="683159"/>
                      <a:pt x="2256443" y="679509"/>
                    </a:cubicBezTo>
                    <a:lnTo>
                      <a:pt x="2589292" y="871661"/>
                    </a:lnTo>
                    <a:cubicBezTo>
                      <a:pt x="2588719" y="873880"/>
                      <a:pt x="2588290" y="876241"/>
                      <a:pt x="2588290" y="878675"/>
                    </a:cubicBezTo>
                    <a:cubicBezTo>
                      <a:pt x="2588290" y="891485"/>
                      <a:pt x="2597021" y="902148"/>
                      <a:pt x="2608901" y="905225"/>
                    </a:cubicBezTo>
                    <a:lnTo>
                      <a:pt x="2608901" y="1296686"/>
                    </a:lnTo>
                    <a:cubicBezTo>
                      <a:pt x="2603032" y="1299190"/>
                      <a:pt x="2598953" y="1304772"/>
                      <a:pt x="2598309" y="1311356"/>
                    </a:cubicBezTo>
                    <a:lnTo>
                      <a:pt x="2262813" y="1505083"/>
                    </a:lnTo>
                    <a:cubicBezTo>
                      <a:pt x="2257803" y="1500002"/>
                      <a:pt x="2250861" y="1496924"/>
                      <a:pt x="2243204" y="1496924"/>
                    </a:cubicBezTo>
                    <a:cubicBezTo>
                      <a:pt x="2235546" y="1496924"/>
                      <a:pt x="2228605" y="1500073"/>
                      <a:pt x="2223595" y="1505083"/>
                    </a:cubicBezTo>
                    <a:lnTo>
                      <a:pt x="1888098" y="1311356"/>
                    </a:lnTo>
                    <a:close/>
                    <a:moveTo>
                      <a:pt x="4079203" y="1313074"/>
                    </a:moveTo>
                    <a:cubicBezTo>
                      <a:pt x="4079203" y="1314362"/>
                      <a:pt x="4079418" y="1315650"/>
                      <a:pt x="4079560" y="1316867"/>
                    </a:cubicBezTo>
                    <a:lnTo>
                      <a:pt x="3744637" y="1510235"/>
                    </a:lnTo>
                    <a:cubicBezTo>
                      <a:pt x="3741703" y="1508017"/>
                      <a:pt x="3738053" y="1506657"/>
                      <a:pt x="3734045" y="1506657"/>
                    </a:cubicBezTo>
                    <a:cubicBezTo>
                      <a:pt x="3730037" y="1506657"/>
                      <a:pt x="3726388" y="1508017"/>
                      <a:pt x="3723453" y="1510235"/>
                    </a:cubicBezTo>
                    <a:lnTo>
                      <a:pt x="3388529" y="1316867"/>
                    </a:lnTo>
                    <a:cubicBezTo>
                      <a:pt x="3388673" y="1315579"/>
                      <a:pt x="3388887" y="1314362"/>
                      <a:pt x="3388887" y="1313074"/>
                    </a:cubicBezTo>
                    <a:cubicBezTo>
                      <a:pt x="3388887" y="1300264"/>
                      <a:pt x="3380156" y="1289601"/>
                      <a:pt x="3368348" y="1286523"/>
                    </a:cubicBezTo>
                    <a:lnTo>
                      <a:pt x="3368348" y="895063"/>
                    </a:lnTo>
                    <a:cubicBezTo>
                      <a:pt x="3374717" y="892344"/>
                      <a:pt x="3379154" y="886046"/>
                      <a:pt x="3379154" y="878746"/>
                    </a:cubicBezTo>
                    <a:cubicBezTo>
                      <a:pt x="3379154" y="878102"/>
                      <a:pt x="3379011" y="877530"/>
                      <a:pt x="3378940" y="876886"/>
                    </a:cubicBezTo>
                    <a:lnTo>
                      <a:pt x="3714436" y="683159"/>
                    </a:lnTo>
                    <a:cubicBezTo>
                      <a:pt x="3719446" y="688240"/>
                      <a:pt x="3726388" y="691318"/>
                      <a:pt x="3734045" y="691318"/>
                    </a:cubicBezTo>
                    <a:cubicBezTo>
                      <a:pt x="3741703" y="691318"/>
                      <a:pt x="3748644" y="688169"/>
                      <a:pt x="3753654" y="683159"/>
                    </a:cubicBezTo>
                    <a:lnTo>
                      <a:pt x="4089150" y="876886"/>
                    </a:lnTo>
                    <a:cubicBezTo>
                      <a:pt x="4089150" y="877530"/>
                      <a:pt x="4088935" y="878102"/>
                      <a:pt x="4088935" y="878746"/>
                    </a:cubicBezTo>
                    <a:cubicBezTo>
                      <a:pt x="4088935" y="886117"/>
                      <a:pt x="4093372" y="892415"/>
                      <a:pt x="4099742" y="895135"/>
                    </a:cubicBezTo>
                    <a:lnTo>
                      <a:pt x="4099742" y="1286595"/>
                    </a:lnTo>
                    <a:cubicBezTo>
                      <a:pt x="4087933" y="1289744"/>
                      <a:pt x="4079131" y="1300407"/>
                      <a:pt x="4079131" y="1313146"/>
                    </a:cubicBezTo>
                    <a:close/>
                    <a:moveTo>
                      <a:pt x="3350743" y="32133"/>
                    </a:moveTo>
                    <a:cubicBezTo>
                      <a:pt x="3353677" y="34351"/>
                      <a:pt x="3357327" y="35711"/>
                      <a:pt x="3361335" y="35711"/>
                    </a:cubicBezTo>
                    <a:cubicBezTo>
                      <a:pt x="3365342" y="35711"/>
                      <a:pt x="3368992" y="34351"/>
                      <a:pt x="3371926" y="32133"/>
                    </a:cubicBezTo>
                    <a:lnTo>
                      <a:pt x="3708496" y="226432"/>
                    </a:lnTo>
                    <a:cubicBezTo>
                      <a:pt x="3707208" y="229580"/>
                      <a:pt x="3706492" y="233087"/>
                      <a:pt x="3706492" y="236665"/>
                    </a:cubicBezTo>
                    <a:cubicBezTo>
                      <a:pt x="3706492" y="249475"/>
                      <a:pt x="3715223" y="260139"/>
                      <a:pt x="3727103" y="263216"/>
                    </a:cubicBezTo>
                    <a:lnTo>
                      <a:pt x="3727103" y="637071"/>
                    </a:lnTo>
                    <a:cubicBezTo>
                      <a:pt x="3715295" y="640220"/>
                      <a:pt x="3706492" y="650883"/>
                      <a:pt x="3706492" y="663622"/>
                    </a:cubicBezTo>
                    <a:cubicBezTo>
                      <a:pt x="3706492" y="666055"/>
                      <a:pt x="3706922" y="668345"/>
                      <a:pt x="3707494" y="670635"/>
                    </a:cubicBezTo>
                    <a:lnTo>
                      <a:pt x="3371926" y="864362"/>
                    </a:lnTo>
                    <a:cubicBezTo>
                      <a:pt x="3368992" y="862143"/>
                      <a:pt x="3365342" y="860783"/>
                      <a:pt x="3361335" y="860783"/>
                    </a:cubicBezTo>
                    <a:cubicBezTo>
                      <a:pt x="3357327" y="860783"/>
                      <a:pt x="3353677" y="862143"/>
                      <a:pt x="3350743" y="864362"/>
                    </a:cubicBezTo>
                    <a:lnTo>
                      <a:pt x="2995638" y="659328"/>
                    </a:lnTo>
                    <a:lnTo>
                      <a:pt x="2995638" y="254413"/>
                    </a:lnTo>
                    <a:cubicBezTo>
                      <a:pt x="3007446" y="251265"/>
                      <a:pt x="3016177" y="240601"/>
                      <a:pt x="3016177" y="227863"/>
                    </a:cubicBezTo>
                    <a:cubicBezTo>
                      <a:pt x="3016177" y="227004"/>
                      <a:pt x="3016034" y="226217"/>
                      <a:pt x="3015891" y="225358"/>
                    </a:cubicBezTo>
                    <a:lnTo>
                      <a:pt x="3350672" y="32061"/>
                    </a:lnTo>
                    <a:close/>
                    <a:moveTo>
                      <a:pt x="2605322" y="32133"/>
                    </a:moveTo>
                    <a:cubicBezTo>
                      <a:pt x="2608257" y="34351"/>
                      <a:pt x="2611906" y="35711"/>
                      <a:pt x="2615914" y="35711"/>
                    </a:cubicBezTo>
                    <a:cubicBezTo>
                      <a:pt x="2619922" y="35711"/>
                      <a:pt x="2623572" y="34351"/>
                      <a:pt x="2626506" y="32133"/>
                    </a:cubicBezTo>
                    <a:lnTo>
                      <a:pt x="2961287" y="225430"/>
                    </a:lnTo>
                    <a:cubicBezTo>
                      <a:pt x="2961215" y="226288"/>
                      <a:pt x="2961000" y="227076"/>
                      <a:pt x="2961000" y="227934"/>
                    </a:cubicBezTo>
                    <a:cubicBezTo>
                      <a:pt x="2961000" y="240745"/>
                      <a:pt x="2969731" y="251408"/>
                      <a:pt x="2981611" y="254485"/>
                    </a:cubicBezTo>
                    <a:lnTo>
                      <a:pt x="2981611" y="659400"/>
                    </a:lnTo>
                    <a:lnTo>
                      <a:pt x="2635523" y="859209"/>
                    </a:lnTo>
                    <a:cubicBezTo>
                      <a:pt x="2630513" y="854128"/>
                      <a:pt x="2623572" y="851051"/>
                      <a:pt x="2615914" y="851051"/>
                    </a:cubicBezTo>
                    <a:cubicBezTo>
                      <a:pt x="2608257" y="851051"/>
                      <a:pt x="2601315" y="854199"/>
                      <a:pt x="2596305" y="859209"/>
                    </a:cubicBezTo>
                    <a:lnTo>
                      <a:pt x="2260737" y="665483"/>
                    </a:lnTo>
                    <a:cubicBezTo>
                      <a:pt x="2259950" y="659113"/>
                      <a:pt x="2255871" y="653746"/>
                      <a:pt x="2250146" y="651313"/>
                    </a:cubicBezTo>
                    <a:lnTo>
                      <a:pt x="2250146" y="254485"/>
                    </a:lnTo>
                    <a:cubicBezTo>
                      <a:pt x="2261954" y="251336"/>
                      <a:pt x="2270756" y="240673"/>
                      <a:pt x="2270756" y="227934"/>
                    </a:cubicBezTo>
                    <a:cubicBezTo>
                      <a:pt x="2270756" y="227076"/>
                      <a:pt x="2270613" y="226288"/>
                      <a:pt x="2270470" y="225430"/>
                    </a:cubicBezTo>
                    <a:lnTo>
                      <a:pt x="2605251" y="32133"/>
                    </a:lnTo>
                    <a:close/>
                    <a:moveTo>
                      <a:pt x="2236190" y="254485"/>
                    </a:moveTo>
                    <a:lnTo>
                      <a:pt x="2236190" y="651313"/>
                    </a:lnTo>
                    <a:cubicBezTo>
                      <a:pt x="2230465" y="653746"/>
                      <a:pt x="2226386" y="659113"/>
                      <a:pt x="2225599" y="665554"/>
                    </a:cubicBezTo>
                    <a:lnTo>
                      <a:pt x="1890031" y="859281"/>
                    </a:lnTo>
                    <a:cubicBezTo>
                      <a:pt x="1885021" y="854199"/>
                      <a:pt x="1878079" y="851122"/>
                      <a:pt x="1870422" y="851122"/>
                    </a:cubicBezTo>
                    <a:cubicBezTo>
                      <a:pt x="1862764" y="851122"/>
                      <a:pt x="1855823" y="854271"/>
                      <a:pt x="1850813" y="859281"/>
                    </a:cubicBezTo>
                    <a:lnTo>
                      <a:pt x="1504725" y="659471"/>
                    </a:lnTo>
                    <a:lnTo>
                      <a:pt x="1504725" y="261141"/>
                    </a:lnTo>
                    <a:cubicBezTo>
                      <a:pt x="1516533" y="257992"/>
                      <a:pt x="1525336" y="247329"/>
                      <a:pt x="1525336" y="234590"/>
                    </a:cubicBezTo>
                    <a:cubicBezTo>
                      <a:pt x="1525336" y="231656"/>
                      <a:pt x="1524763" y="228865"/>
                      <a:pt x="1523904" y="226145"/>
                    </a:cubicBezTo>
                    <a:lnTo>
                      <a:pt x="1859902" y="32204"/>
                    </a:lnTo>
                    <a:cubicBezTo>
                      <a:pt x="1862836" y="34423"/>
                      <a:pt x="1866486" y="35782"/>
                      <a:pt x="1870493" y="35782"/>
                    </a:cubicBezTo>
                    <a:cubicBezTo>
                      <a:pt x="1874501" y="35782"/>
                      <a:pt x="1878151" y="34423"/>
                      <a:pt x="1881085" y="32204"/>
                    </a:cubicBezTo>
                    <a:lnTo>
                      <a:pt x="2215866" y="225501"/>
                    </a:lnTo>
                    <a:cubicBezTo>
                      <a:pt x="2215794" y="226360"/>
                      <a:pt x="2215580" y="227147"/>
                      <a:pt x="2215580" y="228006"/>
                    </a:cubicBezTo>
                    <a:cubicBezTo>
                      <a:pt x="2215580" y="240816"/>
                      <a:pt x="2224311" y="251479"/>
                      <a:pt x="2236119" y="254557"/>
                    </a:cubicBezTo>
                    <a:close/>
                    <a:moveTo>
                      <a:pt x="732754" y="687095"/>
                    </a:moveTo>
                    <a:cubicBezTo>
                      <a:pt x="737763" y="692176"/>
                      <a:pt x="744705" y="695254"/>
                      <a:pt x="752362" y="695254"/>
                    </a:cubicBezTo>
                    <a:cubicBezTo>
                      <a:pt x="760020" y="695254"/>
                      <a:pt x="766962" y="692105"/>
                      <a:pt x="771971" y="687095"/>
                    </a:cubicBezTo>
                    <a:lnTo>
                      <a:pt x="1098808" y="875812"/>
                    </a:lnTo>
                    <a:cubicBezTo>
                      <a:pt x="1098021" y="878388"/>
                      <a:pt x="1097449" y="881036"/>
                      <a:pt x="1097449" y="883899"/>
                    </a:cubicBezTo>
                    <a:cubicBezTo>
                      <a:pt x="1097449" y="896709"/>
                      <a:pt x="1106180" y="907372"/>
                      <a:pt x="1118059" y="910449"/>
                    </a:cubicBezTo>
                    <a:lnTo>
                      <a:pt x="1118059" y="1295612"/>
                    </a:lnTo>
                    <a:cubicBezTo>
                      <a:pt x="1111118" y="1298403"/>
                      <a:pt x="1106251" y="1305130"/>
                      <a:pt x="1106251" y="1313074"/>
                    </a:cubicBezTo>
                    <a:cubicBezTo>
                      <a:pt x="1106251" y="1314004"/>
                      <a:pt x="1106394" y="1314863"/>
                      <a:pt x="1106537" y="1315722"/>
                    </a:cubicBezTo>
                    <a:lnTo>
                      <a:pt x="771900" y="1508947"/>
                    </a:lnTo>
                    <a:cubicBezTo>
                      <a:pt x="766890" y="1503938"/>
                      <a:pt x="760020" y="1500860"/>
                      <a:pt x="752434" y="1500860"/>
                    </a:cubicBezTo>
                    <a:cubicBezTo>
                      <a:pt x="744848" y="1500860"/>
                      <a:pt x="737906" y="1503938"/>
                      <a:pt x="732968" y="1508947"/>
                    </a:cubicBezTo>
                    <a:lnTo>
                      <a:pt x="398975" y="1316080"/>
                    </a:lnTo>
                    <a:cubicBezTo>
                      <a:pt x="399118" y="1315078"/>
                      <a:pt x="399261" y="1314147"/>
                      <a:pt x="399261" y="1313074"/>
                    </a:cubicBezTo>
                    <a:cubicBezTo>
                      <a:pt x="399261" y="1304772"/>
                      <a:pt x="394037" y="1297759"/>
                      <a:pt x="386737" y="1294896"/>
                    </a:cubicBezTo>
                    <a:lnTo>
                      <a:pt x="386737" y="886905"/>
                    </a:lnTo>
                    <a:lnTo>
                      <a:pt x="732825" y="687095"/>
                    </a:lnTo>
                    <a:close/>
                    <a:moveTo>
                      <a:pt x="14027" y="1532277"/>
                    </a:moveTo>
                    <a:lnTo>
                      <a:pt x="367558" y="1328174"/>
                    </a:lnTo>
                    <a:cubicBezTo>
                      <a:pt x="370921" y="1330894"/>
                      <a:pt x="375072" y="1332540"/>
                      <a:pt x="379724" y="1332540"/>
                    </a:cubicBezTo>
                    <a:cubicBezTo>
                      <a:pt x="384375" y="1332540"/>
                      <a:pt x="388455" y="1330894"/>
                      <a:pt x="391747" y="1328246"/>
                    </a:cubicBezTo>
                    <a:lnTo>
                      <a:pt x="725883" y="1521185"/>
                    </a:lnTo>
                    <a:cubicBezTo>
                      <a:pt x="725239" y="1523475"/>
                      <a:pt x="724810" y="1525908"/>
                      <a:pt x="724810" y="1528413"/>
                    </a:cubicBezTo>
                    <a:cubicBezTo>
                      <a:pt x="724810" y="1541223"/>
                      <a:pt x="733541" y="1551886"/>
                      <a:pt x="745421" y="1554964"/>
                    </a:cubicBezTo>
                    <a:lnTo>
                      <a:pt x="745421" y="1944849"/>
                    </a:lnTo>
                    <a:cubicBezTo>
                      <a:pt x="738765" y="1947497"/>
                      <a:pt x="734042" y="1953795"/>
                      <a:pt x="733612" y="1961310"/>
                    </a:cubicBezTo>
                    <a:lnTo>
                      <a:pt x="379724" y="2165627"/>
                    </a:lnTo>
                    <a:lnTo>
                      <a:pt x="14027" y="1954582"/>
                    </a:lnTo>
                    <a:lnTo>
                      <a:pt x="14027" y="1532277"/>
                    </a:lnTo>
                    <a:close/>
                    <a:moveTo>
                      <a:pt x="405272" y="2614626"/>
                    </a:moveTo>
                    <a:cubicBezTo>
                      <a:pt x="406561" y="2611477"/>
                      <a:pt x="407276" y="2607970"/>
                      <a:pt x="407276" y="2604321"/>
                    </a:cubicBezTo>
                    <a:cubicBezTo>
                      <a:pt x="407276" y="2591511"/>
                      <a:pt x="398545" y="2580847"/>
                      <a:pt x="386665" y="2577770"/>
                    </a:cubicBezTo>
                    <a:lnTo>
                      <a:pt x="386665" y="2181658"/>
                    </a:lnTo>
                    <a:lnTo>
                      <a:pt x="740769" y="1977197"/>
                    </a:lnTo>
                    <a:cubicBezTo>
                      <a:pt x="743989" y="1979702"/>
                      <a:pt x="747997" y="1981276"/>
                      <a:pt x="752362" y="1981276"/>
                    </a:cubicBezTo>
                    <a:cubicBezTo>
                      <a:pt x="756728" y="1981276"/>
                      <a:pt x="760736" y="1979702"/>
                      <a:pt x="763956" y="1977197"/>
                    </a:cubicBezTo>
                    <a:lnTo>
                      <a:pt x="1097878" y="2169993"/>
                    </a:lnTo>
                    <a:cubicBezTo>
                      <a:pt x="1097735" y="2171281"/>
                      <a:pt x="1097520" y="2172498"/>
                      <a:pt x="1097520" y="2173786"/>
                    </a:cubicBezTo>
                    <a:cubicBezTo>
                      <a:pt x="1097520" y="2186596"/>
                      <a:pt x="1106251" y="2197259"/>
                      <a:pt x="1118131" y="2200337"/>
                    </a:cubicBezTo>
                    <a:lnTo>
                      <a:pt x="1118131" y="2577770"/>
                    </a:lnTo>
                    <a:cubicBezTo>
                      <a:pt x="1106323" y="2580919"/>
                      <a:pt x="1097520" y="2591582"/>
                      <a:pt x="1097520" y="2604321"/>
                    </a:cubicBezTo>
                    <a:cubicBezTo>
                      <a:pt x="1097520" y="2607970"/>
                      <a:pt x="1098236" y="2611406"/>
                      <a:pt x="1099524" y="2614626"/>
                    </a:cubicBezTo>
                    <a:lnTo>
                      <a:pt x="752362" y="2815080"/>
                    </a:lnTo>
                    <a:lnTo>
                      <a:pt x="405201" y="2614626"/>
                    </a:lnTo>
                    <a:close/>
                    <a:moveTo>
                      <a:pt x="1125144" y="2146233"/>
                    </a:moveTo>
                    <a:cubicBezTo>
                      <a:pt x="1117487" y="2146233"/>
                      <a:pt x="1110545" y="2149382"/>
                      <a:pt x="1105536" y="2154392"/>
                    </a:cubicBezTo>
                    <a:lnTo>
                      <a:pt x="771184" y="1961381"/>
                    </a:lnTo>
                    <a:cubicBezTo>
                      <a:pt x="770755" y="1953867"/>
                      <a:pt x="766031" y="1947569"/>
                      <a:pt x="759376" y="1944921"/>
                    </a:cubicBezTo>
                    <a:lnTo>
                      <a:pt x="759376" y="1555035"/>
                    </a:lnTo>
                    <a:cubicBezTo>
                      <a:pt x="771184" y="1551886"/>
                      <a:pt x="779986" y="1541223"/>
                      <a:pt x="779986" y="1528485"/>
                    </a:cubicBezTo>
                    <a:cubicBezTo>
                      <a:pt x="779986" y="1525980"/>
                      <a:pt x="779557" y="1523618"/>
                      <a:pt x="778913" y="1521257"/>
                    </a:cubicBezTo>
                    <a:lnTo>
                      <a:pt x="1113694" y="1327959"/>
                    </a:lnTo>
                    <a:cubicBezTo>
                      <a:pt x="1116843" y="1330393"/>
                      <a:pt x="1120779" y="1331896"/>
                      <a:pt x="1125144" y="1331896"/>
                    </a:cubicBezTo>
                    <a:cubicBezTo>
                      <a:pt x="1129510" y="1331896"/>
                      <a:pt x="1133374" y="1330393"/>
                      <a:pt x="1136595" y="1327959"/>
                    </a:cubicBezTo>
                    <a:lnTo>
                      <a:pt x="1471376" y="1521257"/>
                    </a:lnTo>
                    <a:cubicBezTo>
                      <a:pt x="1470731" y="1523547"/>
                      <a:pt x="1470302" y="1525980"/>
                      <a:pt x="1470302" y="1528485"/>
                    </a:cubicBezTo>
                    <a:cubicBezTo>
                      <a:pt x="1470302" y="1541295"/>
                      <a:pt x="1479033" y="1551958"/>
                      <a:pt x="1490913" y="1555035"/>
                    </a:cubicBezTo>
                    <a:lnTo>
                      <a:pt x="1490913" y="1946066"/>
                    </a:lnTo>
                    <a:cubicBezTo>
                      <a:pt x="1485044" y="1948571"/>
                      <a:pt x="1480965" y="1954153"/>
                      <a:pt x="1480321" y="1960737"/>
                    </a:cubicBezTo>
                    <a:lnTo>
                      <a:pt x="1144825" y="2154463"/>
                    </a:lnTo>
                    <a:cubicBezTo>
                      <a:pt x="1139815" y="2149382"/>
                      <a:pt x="1132873" y="2146305"/>
                      <a:pt x="1125216" y="2146305"/>
                    </a:cubicBezTo>
                    <a:close/>
                    <a:moveTo>
                      <a:pt x="1515460" y="1960737"/>
                    </a:moveTo>
                    <a:cubicBezTo>
                      <a:pt x="1514816" y="1954153"/>
                      <a:pt x="1510665" y="1948571"/>
                      <a:pt x="1504868" y="1946066"/>
                    </a:cubicBezTo>
                    <a:lnTo>
                      <a:pt x="1504868" y="1555035"/>
                    </a:lnTo>
                    <a:cubicBezTo>
                      <a:pt x="1516676" y="1551886"/>
                      <a:pt x="1525479" y="1541223"/>
                      <a:pt x="1525479" y="1528485"/>
                    </a:cubicBezTo>
                    <a:cubicBezTo>
                      <a:pt x="1525479" y="1525980"/>
                      <a:pt x="1525049" y="1523618"/>
                      <a:pt x="1524405" y="1521257"/>
                    </a:cubicBezTo>
                    <a:lnTo>
                      <a:pt x="1860117" y="1327459"/>
                    </a:lnTo>
                    <a:cubicBezTo>
                      <a:pt x="1863051" y="1329606"/>
                      <a:pt x="1866700" y="1330965"/>
                      <a:pt x="1870565" y="1330965"/>
                    </a:cubicBezTo>
                    <a:cubicBezTo>
                      <a:pt x="1874430" y="1330965"/>
                      <a:pt x="1878222" y="1329606"/>
                      <a:pt x="1881156" y="1327387"/>
                    </a:cubicBezTo>
                    <a:lnTo>
                      <a:pt x="2216081" y="1520756"/>
                    </a:lnTo>
                    <a:cubicBezTo>
                      <a:pt x="2215938" y="1522044"/>
                      <a:pt x="2215723" y="1523260"/>
                      <a:pt x="2215723" y="1524548"/>
                    </a:cubicBezTo>
                    <a:cubicBezTo>
                      <a:pt x="2215723" y="1537359"/>
                      <a:pt x="2224454" y="1548022"/>
                      <a:pt x="2236333" y="1551099"/>
                    </a:cubicBezTo>
                    <a:lnTo>
                      <a:pt x="2236333" y="1942273"/>
                    </a:lnTo>
                    <a:cubicBezTo>
                      <a:pt x="2229964" y="1944993"/>
                      <a:pt x="2225527" y="1951290"/>
                      <a:pt x="2225527" y="1958590"/>
                    </a:cubicBezTo>
                    <a:cubicBezTo>
                      <a:pt x="2225527" y="1959306"/>
                      <a:pt x="2225670" y="1959950"/>
                      <a:pt x="2225742" y="1960665"/>
                    </a:cubicBezTo>
                    <a:lnTo>
                      <a:pt x="1890174" y="2154392"/>
                    </a:lnTo>
                    <a:cubicBezTo>
                      <a:pt x="1885164" y="2149382"/>
                      <a:pt x="1878222" y="2146233"/>
                      <a:pt x="1870637" y="2146233"/>
                    </a:cubicBezTo>
                    <a:cubicBezTo>
                      <a:pt x="1863051" y="2146233"/>
                      <a:pt x="1856037" y="2149382"/>
                      <a:pt x="1851028" y="2154392"/>
                    </a:cubicBezTo>
                    <a:lnTo>
                      <a:pt x="1515531" y="1960737"/>
                    </a:lnTo>
                    <a:close/>
                    <a:moveTo>
                      <a:pt x="2243204" y="2811287"/>
                    </a:moveTo>
                    <a:lnTo>
                      <a:pt x="1888098" y="2606253"/>
                    </a:lnTo>
                    <a:cubicBezTo>
                      <a:pt x="1888098" y="2605609"/>
                      <a:pt x="1888313" y="2605036"/>
                      <a:pt x="1888313" y="2604392"/>
                    </a:cubicBezTo>
                    <a:cubicBezTo>
                      <a:pt x="1888313" y="2597021"/>
                      <a:pt x="1883876" y="2590723"/>
                      <a:pt x="1877507" y="2588004"/>
                    </a:cubicBezTo>
                    <a:lnTo>
                      <a:pt x="1877507" y="2200408"/>
                    </a:lnTo>
                    <a:cubicBezTo>
                      <a:pt x="1889315" y="2197259"/>
                      <a:pt x="1898118" y="2186596"/>
                      <a:pt x="1898118" y="2173857"/>
                    </a:cubicBezTo>
                    <a:cubicBezTo>
                      <a:pt x="1898118" y="2171353"/>
                      <a:pt x="1897688" y="2168991"/>
                      <a:pt x="1897044" y="2166629"/>
                    </a:cubicBezTo>
                    <a:lnTo>
                      <a:pt x="2232684" y="1972831"/>
                    </a:lnTo>
                    <a:cubicBezTo>
                      <a:pt x="2235618" y="1975050"/>
                      <a:pt x="2239268" y="1976410"/>
                      <a:pt x="2243275" y="1976410"/>
                    </a:cubicBezTo>
                    <a:cubicBezTo>
                      <a:pt x="2247283" y="1976410"/>
                      <a:pt x="2250861" y="1975050"/>
                      <a:pt x="2253867" y="1972831"/>
                    </a:cubicBezTo>
                    <a:lnTo>
                      <a:pt x="2598381" y="2171782"/>
                    </a:lnTo>
                    <a:cubicBezTo>
                      <a:pt x="2598309" y="2172498"/>
                      <a:pt x="2598166" y="2173142"/>
                      <a:pt x="2598166" y="2173857"/>
                    </a:cubicBezTo>
                    <a:cubicBezTo>
                      <a:pt x="2598166" y="2181229"/>
                      <a:pt x="2602603" y="2187455"/>
                      <a:pt x="2608972" y="2190246"/>
                    </a:cubicBezTo>
                    <a:lnTo>
                      <a:pt x="2608972" y="2577842"/>
                    </a:lnTo>
                    <a:cubicBezTo>
                      <a:pt x="2597164" y="2580991"/>
                      <a:pt x="2588361" y="2591654"/>
                      <a:pt x="2588361" y="2604392"/>
                    </a:cubicBezTo>
                    <a:cubicBezTo>
                      <a:pt x="2588361" y="2606825"/>
                      <a:pt x="2588791" y="2609187"/>
                      <a:pt x="2589363" y="2611406"/>
                    </a:cubicBezTo>
                    <a:lnTo>
                      <a:pt x="2243204" y="2811215"/>
                    </a:lnTo>
                    <a:close/>
                    <a:moveTo>
                      <a:pt x="2622927" y="2577842"/>
                    </a:moveTo>
                    <a:lnTo>
                      <a:pt x="2622927" y="2190246"/>
                    </a:lnTo>
                    <a:cubicBezTo>
                      <a:pt x="2629297" y="2187526"/>
                      <a:pt x="2633734" y="2181229"/>
                      <a:pt x="2633734" y="2173857"/>
                    </a:cubicBezTo>
                    <a:cubicBezTo>
                      <a:pt x="2633734" y="2173142"/>
                      <a:pt x="2633591" y="2172498"/>
                      <a:pt x="2633519" y="2171782"/>
                    </a:cubicBezTo>
                    <a:lnTo>
                      <a:pt x="2978033" y="1972831"/>
                    </a:lnTo>
                    <a:cubicBezTo>
                      <a:pt x="2980967" y="1975050"/>
                      <a:pt x="2984617" y="1976410"/>
                      <a:pt x="2988624" y="1976410"/>
                    </a:cubicBezTo>
                    <a:cubicBezTo>
                      <a:pt x="2992632" y="1976410"/>
                      <a:pt x="2996282" y="1975050"/>
                      <a:pt x="2999216" y="1972831"/>
                    </a:cubicBezTo>
                    <a:lnTo>
                      <a:pt x="3354321" y="2177865"/>
                    </a:lnTo>
                    <a:lnTo>
                      <a:pt x="3354321" y="2595590"/>
                    </a:lnTo>
                    <a:cubicBezTo>
                      <a:pt x="3346378" y="2597665"/>
                      <a:pt x="3339937" y="2603176"/>
                      <a:pt x="3336430" y="2610404"/>
                    </a:cubicBezTo>
                    <a:lnTo>
                      <a:pt x="2999216" y="2805132"/>
                    </a:lnTo>
                    <a:cubicBezTo>
                      <a:pt x="2996282" y="2802914"/>
                      <a:pt x="2992632" y="2801554"/>
                      <a:pt x="2988624" y="2801554"/>
                    </a:cubicBezTo>
                    <a:cubicBezTo>
                      <a:pt x="2984617" y="2801554"/>
                      <a:pt x="2980967" y="2802914"/>
                      <a:pt x="2978033" y="2805132"/>
                    </a:cubicBezTo>
                    <a:lnTo>
                      <a:pt x="2642465" y="2611406"/>
                    </a:lnTo>
                    <a:cubicBezTo>
                      <a:pt x="2643037" y="2609116"/>
                      <a:pt x="2643467" y="2606825"/>
                      <a:pt x="2643467" y="2604392"/>
                    </a:cubicBezTo>
                    <a:cubicBezTo>
                      <a:pt x="2643467" y="2591582"/>
                      <a:pt x="2634736" y="2580919"/>
                      <a:pt x="2622856" y="2577842"/>
                    </a:cubicBezTo>
                    <a:close/>
                    <a:moveTo>
                      <a:pt x="3361335" y="2165771"/>
                    </a:moveTo>
                    <a:lnTo>
                      <a:pt x="3006158" y="1960737"/>
                    </a:lnTo>
                    <a:cubicBezTo>
                      <a:pt x="3006229" y="1960021"/>
                      <a:pt x="3006372" y="1959377"/>
                      <a:pt x="3006372" y="1958662"/>
                    </a:cubicBezTo>
                    <a:cubicBezTo>
                      <a:pt x="3006372" y="1951362"/>
                      <a:pt x="3001935" y="1945064"/>
                      <a:pt x="2995566" y="1942345"/>
                    </a:cubicBezTo>
                    <a:lnTo>
                      <a:pt x="2995566" y="1551171"/>
                    </a:lnTo>
                    <a:cubicBezTo>
                      <a:pt x="3007374" y="1548022"/>
                      <a:pt x="3016177" y="1537359"/>
                      <a:pt x="3016177" y="1524620"/>
                    </a:cubicBezTo>
                    <a:cubicBezTo>
                      <a:pt x="3016177" y="1523332"/>
                      <a:pt x="3015962" y="1522044"/>
                      <a:pt x="3015819" y="1520827"/>
                    </a:cubicBezTo>
                    <a:lnTo>
                      <a:pt x="3341726" y="1332683"/>
                    </a:lnTo>
                    <a:cubicBezTo>
                      <a:pt x="3346735" y="1337692"/>
                      <a:pt x="3353677" y="1340841"/>
                      <a:pt x="3361335" y="1340841"/>
                    </a:cubicBezTo>
                    <a:cubicBezTo>
                      <a:pt x="3368992" y="1340841"/>
                      <a:pt x="3375934" y="1337692"/>
                      <a:pt x="3380943" y="1332683"/>
                    </a:cubicBezTo>
                    <a:lnTo>
                      <a:pt x="3716440" y="1526409"/>
                    </a:lnTo>
                    <a:cubicBezTo>
                      <a:pt x="3717084" y="1532993"/>
                      <a:pt x="3721235" y="1538575"/>
                      <a:pt x="3727031" y="1541080"/>
                    </a:cubicBezTo>
                    <a:lnTo>
                      <a:pt x="3727031" y="1932254"/>
                    </a:lnTo>
                    <a:cubicBezTo>
                      <a:pt x="3715223" y="1935403"/>
                      <a:pt x="3706421" y="1946066"/>
                      <a:pt x="3706421" y="1958805"/>
                    </a:cubicBezTo>
                    <a:cubicBezTo>
                      <a:pt x="3706421" y="1961310"/>
                      <a:pt x="3706850" y="1963743"/>
                      <a:pt x="3707494" y="1966033"/>
                    </a:cubicBezTo>
                    <a:lnTo>
                      <a:pt x="3361335" y="2165914"/>
                    </a:lnTo>
                    <a:close/>
                    <a:moveTo>
                      <a:pt x="4472452" y="1532349"/>
                    </a:moveTo>
                    <a:lnTo>
                      <a:pt x="4472452" y="1954654"/>
                    </a:lnTo>
                    <a:lnTo>
                      <a:pt x="4117347" y="2159688"/>
                    </a:lnTo>
                    <a:cubicBezTo>
                      <a:pt x="4114413" y="2157469"/>
                      <a:pt x="4110763" y="2156109"/>
                      <a:pt x="4106755" y="2156109"/>
                    </a:cubicBezTo>
                    <a:cubicBezTo>
                      <a:pt x="4102747" y="2156109"/>
                      <a:pt x="4099098" y="2157469"/>
                      <a:pt x="4096164" y="2159688"/>
                    </a:cubicBezTo>
                    <a:lnTo>
                      <a:pt x="3760595" y="1965961"/>
                    </a:lnTo>
                    <a:cubicBezTo>
                      <a:pt x="3761240" y="1963671"/>
                      <a:pt x="3761669" y="1961238"/>
                      <a:pt x="3761669" y="1958733"/>
                    </a:cubicBezTo>
                    <a:cubicBezTo>
                      <a:pt x="3761669" y="1945923"/>
                      <a:pt x="3752938" y="1935260"/>
                      <a:pt x="3741058" y="1932183"/>
                    </a:cubicBezTo>
                    <a:lnTo>
                      <a:pt x="3741058" y="1541008"/>
                    </a:lnTo>
                    <a:cubicBezTo>
                      <a:pt x="3746927" y="1538504"/>
                      <a:pt x="3751006" y="1532922"/>
                      <a:pt x="3751650" y="1526338"/>
                    </a:cubicBezTo>
                    <a:lnTo>
                      <a:pt x="4087146" y="1332611"/>
                    </a:lnTo>
                    <a:cubicBezTo>
                      <a:pt x="4092156" y="1337692"/>
                      <a:pt x="4099098" y="1340770"/>
                      <a:pt x="4106755" y="1340770"/>
                    </a:cubicBezTo>
                    <a:cubicBezTo>
                      <a:pt x="4114413" y="1340770"/>
                      <a:pt x="4121355" y="1337621"/>
                      <a:pt x="4126364" y="1332611"/>
                    </a:cubicBezTo>
                    <a:lnTo>
                      <a:pt x="4472452" y="1532421"/>
                    </a:lnTo>
                    <a:close/>
                    <a:moveTo>
                      <a:pt x="4472452" y="659471"/>
                    </a:moveTo>
                    <a:lnTo>
                      <a:pt x="4117347" y="864505"/>
                    </a:lnTo>
                    <a:cubicBezTo>
                      <a:pt x="4114413" y="862286"/>
                      <a:pt x="4110763" y="860927"/>
                      <a:pt x="4106755" y="860927"/>
                    </a:cubicBezTo>
                    <a:cubicBezTo>
                      <a:pt x="4102747" y="860927"/>
                      <a:pt x="4099098" y="862286"/>
                      <a:pt x="4096164" y="864505"/>
                    </a:cubicBezTo>
                    <a:lnTo>
                      <a:pt x="3760667" y="670778"/>
                    </a:lnTo>
                    <a:cubicBezTo>
                      <a:pt x="3761240" y="668560"/>
                      <a:pt x="3761669" y="666198"/>
                      <a:pt x="3761669" y="663765"/>
                    </a:cubicBezTo>
                    <a:cubicBezTo>
                      <a:pt x="3761669" y="650955"/>
                      <a:pt x="3752938" y="640292"/>
                      <a:pt x="3741058" y="637214"/>
                    </a:cubicBezTo>
                    <a:lnTo>
                      <a:pt x="3741058" y="263359"/>
                    </a:lnTo>
                    <a:cubicBezTo>
                      <a:pt x="3752867" y="260210"/>
                      <a:pt x="3761669" y="249547"/>
                      <a:pt x="3761669" y="236808"/>
                    </a:cubicBezTo>
                    <a:cubicBezTo>
                      <a:pt x="3761669" y="233159"/>
                      <a:pt x="3760954" y="229724"/>
                      <a:pt x="3759665" y="226575"/>
                    </a:cubicBezTo>
                    <a:lnTo>
                      <a:pt x="4096235" y="32276"/>
                    </a:lnTo>
                    <a:cubicBezTo>
                      <a:pt x="4099169" y="34494"/>
                      <a:pt x="4102819" y="35854"/>
                      <a:pt x="4106827" y="35854"/>
                    </a:cubicBezTo>
                    <a:cubicBezTo>
                      <a:pt x="4110834" y="35854"/>
                      <a:pt x="4114484" y="34494"/>
                      <a:pt x="4117419" y="32276"/>
                    </a:cubicBezTo>
                    <a:lnTo>
                      <a:pt x="4472524" y="237309"/>
                    </a:lnTo>
                    <a:lnTo>
                      <a:pt x="4472524" y="659614"/>
                    </a:lnTo>
                    <a:close/>
                  </a:path>
                </a:pathLst>
              </a:custGeom>
              <a:solidFill>
                <a:srgbClr val="FFFFFF">
                  <a:alpha val="348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9"/>
              <p:cNvSpPr/>
              <p:nvPr/>
            </p:nvSpPr>
            <p:spPr>
              <a:xfrm>
                <a:off x="1005700" y="4705325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4" name="Google Shape;154;p9"/>
              <p:cNvSpPr/>
              <p:nvPr/>
            </p:nvSpPr>
            <p:spPr>
              <a:xfrm>
                <a:off x="132200" y="4443863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5" name="Google Shape;155;p9"/>
              <p:cNvSpPr/>
              <p:nvPr/>
            </p:nvSpPr>
            <p:spPr>
              <a:xfrm>
                <a:off x="1438258" y="4451059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  <p:grpSp>
        <p:nvGrpSpPr>
          <p:cNvPr id="156" name="Google Shape;156;p9"/>
          <p:cNvGrpSpPr/>
          <p:nvPr/>
        </p:nvGrpSpPr>
        <p:grpSpPr>
          <a:xfrm rot="10800000">
            <a:off x="285945" y="2503903"/>
            <a:ext cx="152384" cy="489998"/>
            <a:chOff x="8071907" y="4648400"/>
            <a:chExt cx="328698" cy="1056942"/>
          </a:xfrm>
        </p:grpSpPr>
        <p:sp>
          <p:nvSpPr>
            <p:cNvPr id="157" name="Google Shape;157;p9"/>
            <p:cNvSpPr/>
            <p:nvPr/>
          </p:nvSpPr>
          <p:spPr>
            <a:xfrm>
              <a:off x="8075772" y="5210829"/>
              <a:ext cx="324833" cy="213263"/>
            </a:xfrm>
            <a:custGeom>
              <a:avLst/>
              <a:gdLst/>
              <a:ahLst/>
              <a:cxnLst/>
              <a:rect l="l" t="t" r="r" b="b"/>
              <a:pathLst>
                <a:path w="324833" h="213263" extrusionOk="0">
                  <a:moveTo>
                    <a:pt x="274308" y="72"/>
                  </a:moveTo>
                  <a:cubicBezTo>
                    <a:pt x="294132" y="19824"/>
                    <a:pt x="309661" y="35281"/>
                    <a:pt x="324833" y="50310"/>
                  </a:cubicBezTo>
                  <a:cubicBezTo>
                    <a:pt x="269156" y="105558"/>
                    <a:pt x="214480" y="159733"/>
                    <a:pt x="160520" y="213264"/>
                  </a:cubicBezTo>
                  <a:cubicBezTo>
                    <a:pt x="107991" y="159375"/>
                    <a:pt x="53745" y="103841"/>
                    <a:pt x="0" y="48664"/>
                  </a:cubicBezTo>
                  <a:cubicBezTo>
                    <a:pt x="11021" y="37500"/>
                    <a:pt x="26837" y="21469"/>
                    <a:pt x="46660" y="1431"/>
                  </a:cubicBezTo>
                  <a:cubicBezTo>
                    <a:pt x="83302" y="40434"/>
                    <a:pt x="120229" y="79652"/>
                    <a:pt x="158731" y="120516"/>
                  </a:cubicBezTo>
                  <a:cubicBezTo>
                    <a:pt x="198521" y="79079"/>
                    <a:pt x="235306" y="40649"/>
                    <a:pt x="274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8072695" y="5491936"/>
              <a:ext cx="323759" cy="213406"/>
            </a:xfrm>
            <a:custGeom>
              <a:avLst/>
              <a:gdLst/>
              <a:ahLst/>
              <a:cxnLst/>
              <a:rect l="l" t="t" r="r" b="b"/>
              <a:pathLst>
                <a:path w="323759" h="213406" extrusionOk="0">
                  <a:moveTo>
                    <a:pt x="161307" y="124022"/>
                  </a:moveTo>
                  <a:cubicBezTo>
                    <a:pt x="202743" y="79866"/>
                    <a:pt x="239599" y="40720"/>
                    <a:pt x="277815" y="0"/>
                  </a:cubicBezTo>
                  <a:cubicBezTo>
                    <a:pt x="295993" y="20324"/>
                    <a:pt x="310520" y="36498"/>
                    <a:pt x="323760" y="51240"/>
                  </a:cubicBezTo>
                  <a:cubicBezTo>
                    <a:pt x="270515" y="104341"/>
                    <a:pt x="215554" y="159017"/>
                    <a:pt x="161021" y="213407"/>
                  </a:cubicBezTo>
                  <a:cubicBezTo>
                    <a:pt x="109279" y="160735"/>
                    <a:pt x="55391" y="105844"/>
                    <a:pt x="0" y="49451"/>
                  </a:cubicBezTo>
                  <a:cubicBezTo>
                    <a:pt x="13311" y="37071"/>
                    <a:pt x="29628" y="21970"/>
                    <a:pt x="49523" y="3578"/>
                  </a:cubicBezTo>
                  <a:cubicBezTo>
                    <a:pt x="84733" y="41508"/>
                    <a:pt x="121302" y="80868"/>
                    <a:pt x="161379" y="1240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8075987" y="4930366"/>
              <a:ext cx="321756" cy="213049"/>
            </a:xfrm>
            <a:custGeom>
              <a:avLst/>
              <a:gdLst/>
              <a:ahLst/>
              <a:cxnLst/>
              <a:rect l="l" t="t" r="r" b="b"/>
              <a:pathLst>
                <a:path w="321756" h="213049" extrusionOk="0">
                  <a:moveTo>
                    <a:pt x="72" y="48450"/>
                  </a:moveTo>
                  <a:cubicBezTo>
                    <a:pt x="11808" y="36069"/>
                    <a:pt x="26837" y="20253"/>
                    <a:pt x="45945" y="72"/>
                  </a:cubicBezTo>
                  <a:cubicBezTo>
                    <a:pt x="83659" y="40005"/>
                    <a:pt x="120587" y="79079"/>
                    <a:pt x="159375" y="120158"/>
                  </a:cubicBezTo>
                  <a:cubicBezTo>
                    <a:pt x="198521" y="79222"/>
                    <a:pt x="235234" y="40792"/>
                    <a:pt x="274165" y="0"/>
                  </a:cubicBezTo>
                  <a:cubicBezTo>
                    <a:pt x="292057" y="19609"/>
                    <a:pt x="307157" y="36140"/>
                    <a:pt x="321756" y="52171"/>
                  </a:cubicBezTo>
                  <a:cubicBezTo>
                    <a:pt x="268154" y="105201"/>
                    <a:pt x="213550" y="159232"/>
                    <a:pt x="159232" y="213049"/>
                  </a:cubicBezTo>
                  <a:cubicBezTo>
                    <a:pt x="107634" y="159733"/>
                    <a:pt x="53817" y="104127"/>
                    <a:pt x="0" y="484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8071907" y="4648400"/>
              <a:ext cx="327338" cy="214122"/>
            </a:xfrm>
            <a:custGeom>
              <a:avLst/>
              <a:gdLst/>
              <a:ahLst/>
              <a:cxnLst/>
              <a:rect l="l" t="t" r="r" b="b"/>
              <a:pathLst>
                <a:path w="327338" h="214122" extrusionOk="0">
                  <a:moveTo>
                    <a:pt x="277887" y="0"/>
                  </a:moveTo>
                  <a:cubicBezTo>
                    <a:pt x="298354" y="20539"/>
                    <a:pt x="313240" y="35424"/>
                    <a:pt x="327339" y="49594"/>
                  </a:cubicBezTo>
                  <a:cubicBezTo>
                    <a:pt x="271160" y="104914"/>
                    <a:pt x="215769" y="159375"/>
                    <a:pt x="160162" y="214122"/>
                  </a:cubicBezTo>
                  <a:cubicBezTo>
                    <a:pt x="110139" y="162810"/>
                    <a:pt x="56393" y="107705"/>
                    <a:pt x="0" y="49881"/>
                  </a:cubicBezTo>
                  <a:cubicBezTo>
                    <a:pt x="13955" y="38001"/>
                    <a:pt x="31059" y="23401"/>
                    <a:pt x="50668" y="6727"/>
                  </a:cubicBezTo>
                  <a:cubicBezTo>
                    <a:pt x="84733" y="43153"/>
                    <a:pt x="121589" y="82514"/>
                    <a:pt x="160521" y="124022"/>
                  </a:cubicBezTo>
                  <a:cubicBezTo>
                    <a:pt x="202028" y="80081"/>
                    <a:pt x="239170" y="40863"/>
                    <a:pt x="277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713225" y="4014450"/>
            <a:ext cx="7717500" cy="441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yncopate"/>
              <a:buNone/>
              <a:defRPr sz="24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copate"/>
              <a:buNone/>
              <a:defRPr sz="30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copate"/>
              <a:buNone/>
              <a:defRPr sz="30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copate"/>
              <a:buNone/>
              <a:defRPr sz="30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copate"/>
              <a:buNone/>
              <a:defRPr sz="30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copate"/>
              <a:buNone/>
              <a:defRPr sz="30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copate"/>
              <a:buNone/>
              <a:defRPr sz="30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copate"/>
              <a:buNone/>
              <a:defRPr sz="30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copate"/>
              <a:buNone/>
              <a:defRPr sz="30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●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○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■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●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○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■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●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○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■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  <p:sldLayoutId id="2147483659" r:id="rId11"/>
    <p:sldLayoutId id="2147483666" r:id="rId12"/>
    <p:sldLayoutId id="2147483672" r:id="rId13"/>
    <p:sldLayoutId id="2147483673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1"/>
          <p:cNvSpPr txBox="1">
            <a:spLocks noGrp="1"/>
          </p:cNvSpPr>
          <p:nvPr>
            <p:ph type="title"/>
          </p:nvPr>
        </p:nvSpPr>
        <p:spPr>
          <a:xfrm>
            <a:off x="1093864" y="1793279"/>
            <a:ext cx="3519563" cy="7536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Echobond</a:t>
            </a:r>
            <a:endParaRPr sz="3200" dirty="0"/>
          </a:p>
        </p:txBody>
      </p:sp>
      <p:grpSp>
        <p:nvGrpSpPr>
          <p:cNvPr id="559" name="Google Shape;559;p31"/>
          <p:cNvGrpSpPr/>
          <p:nvPr/>
        </p:nvGrpSpPr>
        <p:grpSpPr>
          <a:xfrm rot="5400000">
            <a:off x="7760735" y="4238351"/>
            <a:ext cx="147980" cy="475835"/>
            <a:chOff x="8071907" y="4648400"/>
            <a:chExt cx="328698" cy="1056942"/>
          </a:xfrm>
        </p:grpSpPr>
        <p:sp>
          <p:nvSpPr>
            <p:cNvPr id="560" name="Google Shape;560;p31"/>
            <p:cNvSpPr/>
            <p:nvPr/>
          </p:nvSpPr>
          <p:spPr>
            <a:xfrm>
              <a:off x="8075772" y="5210829"/>
              <a:ext cx="324833" cy="213263"/>
            </a:xfrm>
            <a:custGeom>
              <a:avLst/>
              <a:gdLst/>
              <a:ahLst/>
              <a:cxnLst/>
              <a:rect l="l" t="t" r="r" b="b"/>
              <a:pathLst>
                <a:path w="324833" h="213263" extrusionOk="0">
                  <a:moveTo>
                    <a:pt x="274308" y="72"/>
                  </a:moveTo>
                  <a:cubicBezTo>
                    <a:pt x="294132" y="19824"/>
                    <a:pt x="309661" y="35281"/>
                    <a:pt x="324833" y="50310"/>
                  </a:cubicBezTo>
                  <a:cubicBezTo>
                    <a:pt x="269156" y="105558"/>
                    <a:pt x="214480" y="159733"/>
                    <a:pt x="160520" y="213264"/>
                  </a:cubicBezTo>
                  <a:cubicBezTo>
                    <a:pt x="107991" y="159375"/>
                    <a:pt x="53745" y="103841"/>
                    <a:pt x="0" y="48664"/>
                  </a:cubicBezTo>
                  <a:cubicBezTo>
                    <a:pt x="11021" y="37500"/>
                    <a:pt x="26837" y="21469"/>
                    <a:pt x="46660" y="1431"/>
                  </a:cubicBezTo>
                  <a:cubicBezTo>
                    <a:pt x="83302" y="40434"/>
                    <a:pt x="120229" y="79652"/>
                    <a:pt x="158731" y="120516"/>
                  </a:cubicBezTo>
                  <a:cubicBezTo>
                    <a:pt x="198521" y="79079"/>
                    <a:pt x="235306" y="40649"/>
                    <a:pt x="2743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8072695" y="5491936"/>
              <a:ext cx="323759" cy="213406"/>
            </a:xfrm>
            <a:custGeom>
              <a:avLst/>
              <a:gdLst/>
              <a:ahLst/>
              <a:cxnLst/>
              <a:rect l="l" t="t" r="r" b="b"/>
              <a:pathLst>
                <a:path w="323759" h="213406" extrusionOk="0">
                  <a:moveTo>
                    <a:pt x="161307" y="124022"/>
                  </a:moveTo>
                  <a:cubicBezTo>
                    <a:pt x="202743" y="79866"/>
                    <a:pt x="239599" y="40720"/>
                    <a:pt x="277815" y="0"/>
                  </a:cubicBezTo>
                  <a:cubicBezTo>
                    <a:pt x="295993" y="20324"/>
                    <a:pt x="310520" y="36498"/>
                    <a:pt x="323760" y="51240"/>
                  </a:cubicBezTo>
                  <a:cubicBezTo>
                    <a:pt x="270515" y="104341"/>
                    <a:pt x="215554" y="159017"/>
                    <a:pt x="161021" y="213407"/>
                  </a:cubicBezTo>
                  <a:cubicBezTo>
                    <a:pt x="109279" y="160735"/>
                    <a:pt x="55391" y="105844"/>
                    <a:pt x="0" y="49451"/>
                  </a:cubicBezTo>
                  <a:cubicBezTo>
                    <a:pt x="13311" y="37071"/>
                    <a:pt x="29628" y="21970"/>
                    <a:pt x="49523" y="3578"/>
                  </a:cubicBezTo>
                  <a:cubicBezTo>
                    <a:pt x="84733" y="41508"/>
                    <a:pt x="121302" y="80868"/>
                    <a:pt x="161379" y="12402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8075987" y="4930366"/>
              <a:ext cx="321756" cy="213049"/>
            </a:xfrm>
            <a:custGeom>
              <a:avLst/>
              <a:gdLst/>
              <a:ahLst/>
              <a:cxnLst/>
              <a:rect l="l" t="t" r="r" b="b"/>
              <a:pathLst>
                <a:path w="321756" h="213049" extrusionOk="0">
                  <a:moveTo>
                    <a:pt x="72" y="48450"/>
                  </a:moveTo>
                  <a:cubicBezTo>
                    <a:pt x="11808" y="36069"/>
                    <a:pt x="26837" y="20253"/>
                    <a:pt x="45945" y="72"/>
                  </a:cubicBezTo>
                  <a:cubicBezTo>
                    <a:pt x="83659" y="40005"/>
                    <a:pt x="120587" y="79079"/>
                    <a:pt x="159375" y="120158"/>
                  </a:cubicBezTo>
                  <a:cubicBezTo>
                    <a:pt x="198521" y="79222"/>
                    <a:pt x="235234" y="40792"/>
                    <a:pt x="274165" y="0"/>
                  </a:cubicBezTo>
                  <a:cubicBezTo>
                    <a:pt x="292057" y="19609"/>
                    <a:pt x="307157" y="36140"/>
                    <a:pt x="321756" y="52171"/>
                  </a:cubicBezTo>
                  <a:cubicBezTo>
                    <a:pt x="268154" y="105201"/>
                    <a:pt x="213550" y="159232"/>
                    <a:pt x="159232" y="213049"/>
                  </a:cubicBezTo>
                  <a:cubicBezTo>
                    <a:pt x="107634" y="159733"/>
                    <a:pt x="53817" y="104127"/>
                    <a:pt x="0" y="4845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8071907" y="4648400"/>
              <a:ext cx="327338" cy="214122"/>
            </a:xfrm>
            <a:custGeom>
              <a:avLst/>
              <a:gdLst/>
              <a:ahLst/>
              <a:cxnLst/>
              <a:rect l="l" t="t" r="r" b="b"/>
              <a:pathLst>
                <a:path w="327338" h="214122" extrusionOk="0">
                  <a:moveTo>
                    <a:pt x="277887" y="0"/>
                  </a:moveTo>
                  <a:cubicBezTo>
                    <a:pt x="298354" y="20539"/>
                    <a:pt x="313240" y="35424"/>
                    <a:pt x="327339" y="49594"/>
                  </a:cubicBezTo>
                  <a:cubicBezTo>
                    <a:pt x="271160" y="104914"/>
                    <a:pt x="215769" y="159375"/>
                    <a:pt x="160162" y="214122"/>
                  </a:cubicBezTo>
                  <a:cubicBezTo>
                    <a:pt x="110139" y="162810"/>
                    <a:pt x="56393" y="107705"/>
                    <a:pt x="0" y="49881"/>
                  </a:cubicBezTo>
                  <a:cubicBezTo>
                    <a:pt x="13955" y="38001"/>
                    <a:pt x="31059" y="23401"/>
                    <a:pt x="50668" y="6727"/>
                  </a:cubicBezTo>
                  <a:cubicBezTo>
                    <a:pt x="84733" y="43153"/>
                    <a:pt x="121589" y="82514"/>
                    <a:pt x="160521" y="124022"/>
                  </a:cubicBezTo>
                  <a:cubicBezTo>
                    <a:pt x="202028" y="80081"/>
                    <a:pt x="239170" y="40863"/>
                    <a:pt x="2778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6" name="Google Shape;566;p31"/>
          <p:cNvGrpSpPr/>
          <p:nvPr/>
        </p:nvGrpSpPr>
        <p:grpSpPr>
          <a:xfrm rot="-5400000">
            <a:off x="952495" y="518903"/>
            <a:ext cx="152384" cy="489998"/>
            <a:chOff x="8071907" y="4648400"/>
            <a:chExt cx="328698" cy="1056942"/>
          </a:xfrm>
        </p:grpSpPr>
        <p:sp>
          <p:nvSpPr>
            <p:cNvPr id="567" name="Google Shape;567;p31"/>
            <p:cNvSpPr/>
            <p:nvPr/>
          </p:nvSpPr>
          <p:spPr>
            <a:xfrm>
              <a:off x="8075772" y="5210829"/>
              <a:ext cx="324833" cy="213263"/>
            </a:xfrm>
            <a:custGeom>
              <a:avLst/>
              <a:gdLst/>
              <a:ahLst/>
              <a:cxnLst/>
              <a:rect l="l" t="t" r="r" b="b"/>
              <a:pathLst>
                <a:path w="324833" h="213263" extrusionOk="0">
                  <a:moveTo>
                    <a:pt x="274308" y="72"/>
                  </a:moveTo>
                  <a:cubicBezTo>
                    <a:pt x="294132" y="19824"/>
                    <a:pt x="309661" y="35281"/>
                    <a:pt x="324833" y="50310"/>
                  </a:cubicBezTo>
                  <a:cubicBezTo>
                    <a:pt x="269156" y="105558"/>
                    <a:pt x="214480" y="159733"/>
                    <a:pt x="160520" y="213264"/>
                  </a:cubicBezTo>
                  <a:cubicBezTo>
                    <a:pt x="107991" y="159375"/>
                    <a:pt x="53745" y="103841"/>
                    <a:pt x="0" y="48664"/>
                  </a:cubicBezTo>
                  <a:cubicBezTo>
                    <a:pt x="11021" y="37500"/>
                    <a:pt x="26837" y="21469"/>
                    <a:pt x="46660" y="1431"/>
                  </a:cubicBezTo>
                  <a:cubicBezTo>
                    <a:pt x="83302" y="40434"/>
                    <a:pt x="120229" y="79652"/>
                    <a:pt x="158731" y="120516"/>
                  </a:cubicBezTo>
                  <a:cubicBezTo>
                    <a:pt x="198521" y="79079"/>
                    <a:pt x="235306" y="40649"/>
                    <a:pt x="274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31"/>
            <p:cNvSpPr/>
            <p:nvPr/>
          </p:nvSpPr>
          <p:spPr>
            <a:xfrm>
              <a:off x="8072695" y="5491936"/>
              <a:ext cx="323759" cy="213406"/>
            </a:xfrm>
            <a:custGeom>
              <a:avLst/>
              <a:gdLst/>
              <a:ahLst/>
              <a:cxnLst/>
              <a:rect l="l" t="t" r="r" b="b"/>
              <a:pathLst>
                <a:path w="323759" h="213406" extrusionOk="0">
                  <a:moveTo>
                    <a:pt x="161307" y="124022"/>
                  </a:moveTo>
                  <a:cubicBezTo>
                    <a:pt x="202743" y="79866"/>
                    <a:pt x="239599" y="40720"/>
                    <a:pt x="277815" y="0"/>
                  </a:cubicBezTo>
                  <a:cubicBezTo>
                    <a:pt x="295993" y="20324"/>
                    <a:pt x="310520" y="36498"/>
                    <a:pt x="323760" y="51240"/>
                  </a:cubicBezTo>
                  <a:cubicBezTo>
                    <a:pt x="270515" y="104341"/>
                    <a:pt x="215554" y="159017"/>
                    <a:pt x="161021" y="213407"/>
                  </a:cubicBezTo>
                  <a:cubicBezTo>
                    <a:pt x="109279" y="160735"/>
                    <a:pt x="55391" y="105844"/>
                    <a:pt x="0" y="49451"/>
                  </a:cubicBezTo>
                  <a:cubicBezTo>
                    <a:pt x="13311" y="37071"/>
                    <a:pt x="29628" y="21970"/>
                    <a:pt x="49523" y="3578"/>
                  </a:cubicBezTo>
                  <a:cubicBezTo>
                    <a:pt x="84733" y="41508"/>
                    <a:pt x="121302" y="80868"/>
                    <a:pt x="161379" y="1240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31"/>
            <p:cNvSpPr/>
            <p:nvPr/>
          </p:nvSpPr>
          <p:spPr>
            <a:xfrm>
              <a:off x="8075987" y="4930366"/>
              <a:ext cx="321756" cy="213049"/>
            </a:xfrm>
            <a:custGeom>
              <a:avLst/>
              <a:gdLst/>
              <a:ahLst/>
              <a:cxnLst/>
              <a:rect l="l" t="t" r="r" b="b"/>
              <a:pathLst>
                <a:path w="321756" h="213049" extrusionOk="0">
                  <a:moveTo>
                    <a:pt x="72" y="48450"/>
                  </a:moveTo>
                  <a:cubicBezTo>
                    <a:pt x="11808" y="36069"/>
                    <a:pt x="26837" y="20253"/>
                    <a:pt x="45945" y="72"/>
                  </a:cubicBezTo>
                  <a:cubicBezTo>
                    <a:pt x="83659" y="40005"/>
                    <a:pt x="120587" y="79079"/>
                    <a:pt x="159375" y="120158"/>
                  </a:cubicBezTo>
                  <a:cubicBezTo>
                    <a:pt x="198521" y="79222"/>
                    <a:pt x="235234" y="40792"/>
                    <a:pt x="274165" y="0"/>
                  </a:cubicBezTo>
                  <a:cubicBezTo>
                    <a:pt x="292057" y="19609"/>
                    <a:pt x="307157" y="36140"/>
                    <a:pt x="321756" y="52171"/>
                  </a:cubicBezTo>
                  <a:cubicBezTo>
                    <a:pt x="268154" y="105201"/>
                    <a:pt x="213550" y="159232"/>
                    <a:pt x="159232" y="213049"/>
                  </a:cubicBezTo>
                  <a:cubicBezTo>
                    <a:pt x="107634" y="159733"/>
                    <a:pt x="53817" y="104127"/>
                    <a:pt x="0" y="484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31"/>
            <p:cNvSpPr/>
            <p:nvPr/>
          </p:nvSpPr>
          <p:spPr>
            <a:xfrm>
              <a:off x="8071907" y="4648400"/>
              <a:ext cx="327338" cy="214122"/>
            </a:xfrm>
            <a:custGeom>
              <a:avLst/>
              <a:gdLst/>
              <a:ahLst/>
              <a:cxnLst/>
              <a:rect l="l" t="t" r="r" b="b"/>
              <a:pathLst>
                <a:path w="327338" h="214122" extrusionOk="0">
                  <a:moveTo>
                    <a:pt x="277887" y="0"/>
                  </a:moveTo>
                  <a:cubicBezTo>
                    <a:pt x="298354" y="20539"/>
                    <a:pt x="313240" y="35424"/>
                    <a:pt x="327339" y="49594"/>
                  </a:cubicBezTo>
                  <a:cubicBezTo>
                    <a:pt x="271160" y="104914"/>
                    <a:pt x="215769" y="159375"/>
                    <a:pt x="160162" y="214122"/>
                  </a:cubicBezTo>
                  <a:cubicBezTo>
                    <a:pt x="110139" y="162810"/>
                    <a:pt x="56393" y="107705"/>
                    <a:pt x="0" y="49881"/>
                  </a:cubicBezTo>
                  <a:cubicBezTo>
                    <a:pt x="13955" y="38001"/>
                    <a:pt x="31059" y="23401"/>
                    <a:pt x="50668" y="6727"/>
                  </a:cubicBezTo>
                  <a:cubicBezTo>
                    <a:pt x="84733" y="43153"/>
                    <a:pt x="121589" y="82514"/>
                    <a:pt x="160521" y="124022"/>
                  </a:cubicBezTo>
                  <a:cubicBezTo>
                    <a:pt x="202028" y="80081"/>
                    <a:pt x="239170" y="40863"/>
                    <a:pt x="277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" name="Google Shape;601;p34">
            <a:extLst>
              <a:ext uri="{FF2B5EF4-FFF2-40B4-BE49-F238E27FC236}">
                <a16:creationId xmlns:a16="http://schemas.microsoft.com/office/drawing/2014/main" id="{C960A50B-F162-EEE8-8154-04BE7025C383}"/>
              </a:ext>
            </a:extLst>
          </p:cNvPr>
          <p:cNvSpPr/>
          <p:nvPr/>
        </p:nvSpPr>
        <p:spPr>
          <a:xfrm>
            <a:off x="5471652" y="0"/>
            <a:ext cx="3352551" cy="51435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22" name="Θέση εικόνας 21">
            <a:extLst>
              <a:ext uri="{FF2B5EF4-FFF2-40B4-BE49-F238E27FC236}">
                <a16:creationId xmlns:a16="http://schemas.microsoft.com/office/drawing/2014/main" id="{86F85B94-7C1C-92AC-D8E6-F8032ACE5871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17917" r="17917"/>
          <a:stretch>
            <a:fillRect/>
          </a:stretch>
        </p:blipFill>
        <p:spPr>
          <a:xfrm>
            <a:off x="5540746" y="67877"/>
            <a:ext cx="3214362" cy="5007745"/>
          </a:xfrm>
        </p:spPr>
      </p:pic>
      <p:sp>
        <p:nvSpPr>
          <p:cNvPr id="23" name="Τίτλος 5">
            <a:extLst>
              <a:ext uri="{FF2B5EF4-FFF2-40B4-BE49-F238E27FC236}">
                <a16:creationId xmlns:a16="http://schemas.microsoft.com/office/drawing/2014/main" id="{0D288988-8AD9-0402-0A67-3DC8628135C5}"/>
              </a:ext>
            </a:extLst>
          </p:cNvPr>
          <p:cNvSpPr txBox="1">
            <a:spLocks/>
          </p:cNvSpPr>
          <p:nvPr/>
        </p:nvSpPr>
        <p:spPr>
          <a:xfrm>
            <a:off x="963792" y="3894463"/>
            <a:ext cx="3748625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yncopate"/>
              <a:buNone/>
              <a:defRPr sz="24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yncopate"/>
              <a:buNone/>
              <a:defRPr sz="24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yncopate"/>
              <a:buNone/>
              <a:defRPr sz="24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yncopate"/>
              <a:buNone/>
              <a:defRPr sz="24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yncopate"/>
              <a:buNone/>
              <a:defRPr sz="24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yncopate"/>
              <a:buNone/>
              <a:defRPr sz="24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yncopate"/>
              <a:buNone/>
              <a:defRPr sz="24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yncopate"/>
              <a:buNone/>
              <a:defRPr sz="24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yncopate"/>
              <a:buNone/>
              <a:defRPr sz="2400" b="1" i="0" u="none" strike="noStrike" cap="non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9pPr>
          </a:lstStyle>
          <a:p>
            <a:r>
              <a:rPr lang="el-GR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Δημήτρης Γαβούρας  03145</a:t>
            </a:r>
          </a:p>
          <a:p>
            <a:r>
              <a:rPr lang="el-GR" sz="1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Κωνσταντίνος </a:t>
            </a:r>
            <a:r>
              <a:rPr lang="el-GR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Καφαντάρης  </a:t>
            </a: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03230</a:t>
            </a:r>
            <a:br>
              <a:rPr lang="el-GR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l-GR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Μωυσής </a:t>
            </a:r>
            <a:r>
              <a:rPr lang="el-GR" sz="1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Μωυσής</a:t>
            </a:r>
            <a:r>
              <a:rPr lang="el-GR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0</a:t>
            </a:r>
            <a:r>
              <a:rPr 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3250</a:t>
            </a:r>
            <a:endParaRPr lang="el-GR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>
            <a:extLst>
              <a:ext uri="{FF2B5EF4-FFF2-40B4-BE49-F238E27FC236}">
                <a16:creationId xmlns:a16="http://schemas.microsoft.com/office/drawing/2014/main" id="{B99FDED8-8347-40AE-84F6-F9EDFBA2818F}"/>
              </a:ext>
            </a:extLst>
          </p:cNvPr>
          <p:cNvSpPr txBox="1"/>
          <p:nvPr/>
        </p:nvSpPr>
        <p:spPr>
          <a:xfrm>
            <a:off x="578117" y="432859"/>
            <a:ext cx="75880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>
                <a:solidFill>
                  <a:schemeClr val="tx1"/>
                </a:solidFill>
                <a:effectLst/>
                <a:latin typeface="Syncopate" panose="020B0604020202020204" charset="0"/>
                <a:cs typeface="Times New Roman" panose="02020603050405020304" pitchFamily="18" charset="0"/>
              </a:rPr>
              <a:t>Development Tools Overview</a:t>
            </a:r>
            <a:endParaRPr lang="en-US" sz="2800" b="1" dirty="0">
              <a:solidFill>
                <a:schemeClr val="tx1"/>
              </a:solidFill>
              <a:latin typeface="Syncopate" panose="020B0604020202020204" charset="0"/>
              <a:cs typeface="Times New Roman" panose="02020603050405020304" pitchFamily="18" charset="0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8F2DB126-A4FE-8A0B-53D6-5D29108BD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860" y="1708431"/>
            <a:ext cx="863319" cy="86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5759DDD3-D404-A950-4FFE-E06931CA8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786" y="1857511"/>
            <a:ext cx="1238838" cy="75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1">
            <a:extLst>
              <a:ext uri="{FF2B5EF4-FFF2-40B4-BE49-F238E27FC236}">
                <a16:creationId xmlns:a16="http://schemas.microsoft.com/office/drawing/2014/main" id="{37908612-B126-3105-6BE6-8EF4377E3C40}"/>
              </a:ext>
            </a:extLst>
          </p:cNvPr>
          <p:cNvSpPr txBox="1"/>
          <p:nvPr/>
        </p:nvSpPr>
        <p:spPr>
          <a:xfrm>
            <a:off x="2974193" y="3441389"/>
            <a:ext cx="16791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l-GR" dirty="0">
                <a:solidFill>
                  <a:schemeClr val="tx1"/>
                </a:solidFill>
              </a:rPr>
              <a:t>Το </a:t>
            </a:r>
            <a:r>
              <a:rPr lang="en-US" dirty="0">
                <a:solidFill>
                  <a:schemeClr val="tx1"/>
                </a:solidFill>
              </a:rPr>
              <a:t>Visual Studio Code </a:t>
            </a:r>
            <a:r>
              <a:rPr lang="el-GR" dirty="0">
                <a:solidFill>
                  <a:schemeClr val="tx1"/>
                </a:solidFill>
              </a:rPr>
              <a:t>ήταν ο βασικός </a:t>
            </a:r>
            <a:r>
              <a:rPr lang="en-US" dirty="0">
                <a:solidFill>
                  <a:schemeClr val="tx1"/>
                </a:solidFill>
              </a:rPr>
              <a:t>editor </a:t>
            </a:r>
            <a:r>
              <a:rPr lang="el-GR" dirty="0">
                <a:solidFill>
                  <a:schemeClr val="tx1"/>
                </a:solidFill>
              </a:rPr>
              <a:t>που χρησιμοποιήθηκε (</a:t>
            </a:r>
            <a:r>
              <a:rPr lang="en-US" dirty="0">
                <a:solidFill>
                  <a:schemeClr val="tx1"/>
                </a:solidFill>
              </a:rPr>
              <a:t>server &amp; client</a:t>
            </a:r>
            <a:r>
              <a:rPr lang="el-GR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59A03F76-FCDC-9C3A-C73B-CDCAC3EE63E7}"/>
              </a:ext>
            </a:extLst>
          </p:cNvPr>
          <p:cNvSpPr txBox="1"/>
          <p:nvPr/>
        </p:nvSpPr>
        <p:spPr>
          <a:xfrm>
            <a:off x="4719299" y="3417914"/>
            <a:ext cx="18791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MongoDB 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χρησιμοποιήθηκε ως Βάση για την στέγαση των δεδομένων της ιστοσελίδας μας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657CA8E6-8EAC-C5B1-C888-02AAD1776CD5}"/>
              </a:ext>
            </a:extLst>
          </p:cNvPr>
          <p:cNvSpPr txBox="1"/>
          <p:nvPr/>
        </p:nvSpPr>
        <p:spPr>
          <a:xfrm>
            <a:off x="6730301" y="3441389"/>
            <a:ext cx="16791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 Node JS 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Χρησιμοποιήθηκε για τη δημιουργία του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5156C68F-DBDE-AD80-B696-73D2A558BB86}"/>
              </a:ext>
            </a:extLst>
          </p:cNvPr>
          <p:cNvSpPr txBox="1"/>
          <p:nvPr/>
        </p:nvSpPr>
        <p:spPr>
          <a:xfrm>
            <a:off x="852483" y="3446657"/>
            <a:ext cx="18935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l-GR" dirty="0">
                <a:solidFill>
                  <a:schemeClr val="tx1"/>
                </a:solidFill>
              </a:rPr>
              <a:t>Η </a:t>
            </a:r>
            <a:r>
              <a:rPr lang="en-US" dirty="0">
                <a:solidFill>
                  <a:schemeClr val="tx1"/>
                </a:solidFill>
              </a:rPr>
              <a:t>React/Tailwind CSS </a:t>
            </a:r>
            <a:r>
              <a:rPr lang="el-GR" dirty="0">
                <a:solidFill>
                  <a:schemeClr val="tx1"/>
                </a:solidFill>
              </a:rPr>
              <a:t>χρησιμοποιήθηκε για την </a:t>
            </a:r>
            <a:r>
              <a:rPr lang="el-GR" dirty="0" err="1">
                <a:solidFill>
                  <a:schemeClr val="tx1"/>
                </a:solidFill>
              </a:rPr>
              <a:t>υλοποιήση</a:t>
            </a:r>
            <a:r>
              <a:rPr lang="el-GR" dirty="0">
                <a:solidFill>
                  <a:schemeClr val="tx1"/>
                </a:solidFill>
              </a:rPr>
              <a:t> του </a:t>
            </a:r>
            <a:r>
              <a:rPr lang="en-US" dirty="0">
                <a:solidFill>
                  <a:schemeClr val="tx1"/>
                </a:solidFill>
              </a:rPr>
              <a:t>frontend</a:t>
            </a:r>
          </a:p>
        </p:txBody>
      </p:sp>
      <p:pic>
        <p:nvPicPr>
          <p:cNvPr id="23" name="Εικόνα 22">
            <a:extLst>
              <a:ext uri="{FF2B5EF4-FFF2-40B4-BE49-F238E27FC236}">
                <a16:creationId xmlns:a16="http://schemas.microsoft.com/office/drawing/2014/main" id="{4E57DBD6-6ACD-0953-739A-DE78B682D1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4055" y="1669348"/>
            <a:ext cx="1017540" cy="1017540"/>
          </a:xfrm>
          <a:prstGeom prst="rect">
            <a:avLst/>
          </a:prstGeom>
        </p:spPr>
      </p:pic>
      <p:pic>
        <p:nvPicPr>
          <p:cNvPr id="29" name="Εικόνα 28">
            <a:extLst>
              <a:ext uri="{FF2B5EF4-FFF2-40B4-BE49-F238E27FC236}">
                <a16:creationId xmlns:a16="http://schemas.microsoft.com/office/drawing/2014/main" id="{02ABB43D-5187-79E8-B7B9-3D9358FA68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747" y="1455275"/>
            <a:ext cx="781150" cy="781150"/>
          </a:xfrm>
          <a:prstGeom prst="rect">
            <a:avLst/>
          </a:prstGeom>
        </p:spPr>
      </p:pic>
      <p:pic>
        <p:nvPicPr>
          <p:cNvPr id="31" name="Εικόνα 30">
            <a:extLst>
              <a:ext uri="{FF2B5EF4-FFF2-40B4-BE49-F238E27FC236}">
                <a16:creationId xmlns:a16="http://schemas.microsoft.com/office/drawing/2014/main" id="{D6CB306C-4EB6-7C76-DF56-43E8FCDF29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4977" y="1926270"/>
            <a:ext cx="986143" cy="973053"/>
          </a:xfrm>
          <a:prstGeom prst="rect">
            <a:avLst/>
          </a:prstGeom>
        </p:spPr>
      </p:pic>
      <p:cxnSp>
        <p:nvCxnSpPr>
          <p:cNvPr id="33" name="Ευθεία γραμμή σύνδεσης 32">
            <a:extLst>
              <a:ext uri="{FF2B5EF4-FFF2-40B4-BE49-F238E27FC236}">
                <a16:creationId xmlns:a16="http://schemas.microsoft.com/office/drawing/2014/main" id="{348D5E75-2B5A-DDA2-B829-97C207F67722}"/>
              </a:ext>
            </a:extLst>
          </p:cNvPr>
          <p:cNvCxnSpPr/>
          <p:nvPr/>
        </p:nvCxnSpPr>
        <p:spPr>
          <a:xfrm flipH="1">
            <a:off x="1343155" y="1612248"/>
            <a:ext cx="929689" cy="107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B582B8B-CA1D-581C-64D9-42634EE32C2A}"/>
              </a:ext>
            </a:extLst>
          </p:cNvPr>
          <p:cNvSpPr txBox="1"/>
          <p:nvPr/>
        </p:nvSpPr>
        <p:spPr>
          <a:xfrm>
            <a:off x="928426" y="2957292"/>
            <a:ext cx="1882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 / Tailwind CSS</a:t>
            </a:r>
            <a:endParaRPr lang="el-G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BFB9F6-B8E8-2895-6B4D-B54DDE9DF98E}"/>
              </a:ext>
            </a:extLst>
          </p:cNvPr>
          <p:cNvSpPr txBox="1"/>
          <p:nvPr/>
        </p:nvSpPr>
        <p:spPr>
          <a:xfrm>
            <a:off x="2974193" y="2948897"/>
            <a:ext cx="1679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  <a:endParaRPr lang="el-G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2E7B6F-1C4C-D3DC-BDD4-F054D4D704AC}"/>
              </a:ext>
            </a:extLst>
          </p:cNvPr>
          <p:cNvSpPr txBox="1"/>
          <p:nvPr/>
        </p:nvSpPr>
        <p:spPr>
          <a:xfrm>
            <a:off x="4912421" y="2943438"/>
            <a:ext cx="1284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el-G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C39E8D-E8D1-EA03-8BB4-1E59BC7834BA}"/>
              </a:ext>
            </a:extLst>
          </p:cNvPr>
          <p:cNvSpPr txBox="1"/>
          <p:nvPr/>
        </p:nvSpPr>
        <p:spPr>
          <a:xfrm>
            <a:off x="7155939" y="2957292"/>
            <a:ext cx="852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el-G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BF2B0AC-010C-C9AA-D3C3-DC42EA82465E}"/>
              </a:ext>
            </a:extLst>
          </p:cNvPr>
          <p:cNvSpPr txBox="1"/>
          <p:nvPr/>
        </p:nvSpPr>
        <p:spPr>
          <a:xfrm>
            <a:off x="302342" y="324463"/>
            <a:ext cx="6393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Syncopate" panose="020B0604020202020204" charset="0"/>
              </a:rPr>
              <a:t>DATABASE COLLECTIONS</a:t>
            </a:r>
            <a:endParaRPr lang="el-GR" sz="2800" b="1" dirty="0">
              <a:solidFill>
                <a:schemeClr val="tx1"/>
              </a:solidFill>
              <a:latin typeface="Syncopate" panose="020B0604020202020204" charset="0"/>
            </a:endParaRPr>
          </a:p>
        </p:txBody>
      </p:sp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8E69960E-1FBF-F0A0-0CA8-1F9F909C1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86" y="1235178"/>
            <a:ext cx="2113598" cy="3650226"/>
          </a:xfrm>
          <a:prstGeom prst="rect">
            <a:avLst/>
          </a:prstGeom>
        </p:spPr>
      </p:pic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0B43CBB4-C842-057C-2A6D-7D3EC5557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768" y="1524373"/>
            <a:ext cx="5265174" cy="1705524"/>
          </a:xfrm>
          <a:prstGeom prst="rect">
            <a:avLst/>
          </a:prstGeom>
        </p:spPr>
      </p:pic>
      <p:pic>
        <p:nvPicPr>
          <p:cNvPr id="17" name="Εικόνα 16">
            <a:extLst>
              <a:ext uri="{FF2B5EF4-FFF2-40B4-BE49-F238E27FC236}">
                <a16:creationId xmlns:a16="http://schemas.microsoft.com/office/drawing/2014/main" id="{AACE2AF4-85BB-B6AE-8E86-877919AF3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5093" y="3498486"/>
            <a:ext cx="5626510" cy="121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9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TextBox 4">
            <a:extLst>
              <a:ext uri="{FF2B5EF4-FFF2-40B4-BE49-F238E27FC236}">
                <a16:creationId xmlns:a16="http://schemas.microsoft.com/office/drawing/2014/main" id="{FE21046A-ACF0-CB11-AACF-EED9C4254828}"/>
              </a:ext>
            </a:extLst>
          </p:cNvPr>
          <p:cNvSpPr txBox="1"/>
          <p:nvPr/>
        </p:nvSpPr>
        <p:spPr>
          <a:xfrm>
            <a:off x="438308" y="315527"/>
            <a:ext cx="6944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  <a:latin typeface="Syncopate" panose="020B0604020202020204" charset="0"/>
              </a:rPr>
              <a:t>SECURITY ENHANCEMENT</a:t>
            </a:r>
          </a:p>
        </p:txBody>
      </p:sp>
      <p:sp>
        <p:nvSpPr>
          <p:cNvPr id="600" name="TextBox 5">
            <a:extLst>
              <a:ext uri="{FF2B5EF4-FFF2-40B4-BE49-F238E27FC236}">
                <a16:creationId xmlns:a16="http://schemas.microsoft.com/office/drawing/2014/main" id="{F315722D-0ED0-E394-A68A-2443E6D1D92F}"/>
              </a:ext>
            </a:extLst>
          </p:cNvPr>
          <p:cNvSpPr txBox="1"/>
          <p:nvPr/>
        </p:nvSpPr>
        <p:spPr>
          <a:xfrm>
            <a:off x="627064" y="1336703"/>
            <a:ext cx="2938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Time Password(OTP)</a:t>
            </a:r>
          </a:p>
        </p:txBody>
      </p:sp>
      <p:sp>
        <p:nvSpPr>
          <p:cNvPr id="601" name="TextBox 6">
            <a:extLst>
              <a:ext uri="{FF2B5EF4-FFF2-40B4-BE49-F238E27FC236}">
                <a16:creationId xmlns:a16="http://schemas.microsoft.com/office/drawing/2014/main" id="{7921908E-B3FA-36C6-FDAD-A50FC387FD3B}"/>
              </a:ext>
            </a:extLst>
          </p:cNvPr>
          <p:cNvSpPr txBox="1"/>
          <p:nvPr/>
        </p:nvSpPr>
        <p:spPr>
          <a:xfrm>
            <a:off x="5281852" y="1250076"/>
            <a:ext cx="2600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 Encryption</a:t>
            </a:r>
          </a:p>
        </p:txBody>
      </p:sp>
      <p:sp>
        <p:nvSpPr>
          <p:cNvPr id="603" name="TextBox 15">
            <a:extLst>
              <a:ext uri="{FF2B5EF4-FFF2-40B4-BE49-F238E27FC236}">
                <a16:creationId xmlns:a16="http://schemas.microsoft.com/office/drawing/2014/main" id="{63746CCE-CFC3-8CEA-DFB7-7C941022A6DB}"/>
              </a:ext>
            </a:extLst>
          </p:cNvPr>
          <p:cNvSpPr txBox="1"/>
          <p:nvPr/>
        </p:nvSpPr>
        <p:spPr>
          <a:xfrm>
            <a:off x="307294" y="1812460"/>
            <a:ext cx="3476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l-GR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Ο κωδικός μιας χρήσης (OTP) δημιουργείται στον διακομιστή, αποστέλλεται στο email του χρήστη και είναι απαραίτητος για την ολοκλήρωση της διαδικασίας εγγραφής. Με την υποβολή του OTP, ο διακομιστής το επαληθεύει, διασφαλίζοντας μια ομαλή και ασφαλή εμπειρία εγγραφής.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4" name="TextBox 16">
            <a:extLst>
              <a:ext uri="{FF2B5EF4-FFF2-40B4-BE49-F238E27FC236}">
                <a16:creationId xmlns:a16="http://schemas.microsoft.com/office/drawing/2014/main" id="{E8EB3339-0CFB-E91D-8F68-B54A8BE5BDD4}"/>
              </a:ext>
            </a:extLst>
          </p:cNvPr>
          <p:cNvSpPr txBox="1"/>
          <p:nvPr/>
        </p:nvSpPr>
        <p:spPr>
          <a:xfrm>
            <a:off x="4823028" y="1725833"/>
            <a:ext cx="31754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l-GR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Η κρυπτογράφηση κωδικού πρόσβασης εφαρμόζεται για την ενίσχυση της ασφάλειας των λογαριασμών χρηστών. Χρησιμοποιώντας </a:t>
            </a:r>
            <a:r>
              <a:rPr lang="el-GR" sz="1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bcrypt</a:t>
            </a:r>
            <a:r>
              <a:rPr lang="el-GR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ο κωδικός πρόσβασης υφίσταται μια ισχυρή διαδικασία κρυπτογράφησης μέσω κατακερματισμού. Ο διακομιστής διαχειρίζεται τυχόν άλλες απαραίτητες τροποποιήσεις για την κατάλληλη χρήση του.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6" name="Ευθεία γραμμή σύνδεσης 605">
            <a:extLst>
              <a:ext uri="{FF2B5EF4-FFF2-40B4-BE49-F238E27FC236}">
                <a16:creationId xmlns:a16="http://schemas.microsoft.com/office/drawing/2014/main" id="{AC21DFF6-180B-7D57-3809-DF4CC9EAB954}"/>
              </a:ext>
            </a:extLst>
          </p:cNvPr>
          <p:cNvCxnSpPr>
            <a:cxnSpLocks/>
          </p:cNvCxnSpPr>
          <p:nvPr/>
        </p:nvCxnSpPr>
        <p:spPr>
          <a:xfrm>
            <a:off x="4129477" y="1150977"/>
            <a:ext cx="14715" cy="387491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07" name="Εικόνα 606">
            <a:extLst>
              <a:ext uri="{FF2B5EF4-FFF2-40B4-BE49-F238E27FC236}">
                <a16:creationId xmlns:a16="http://schemas.microsoft.com/office/drawing/2014/main" id="{1145B3D9-3CDF-140B-B125-A4311AF8E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54" y="5402468"/>
            <a:ext cx="4640330" cy="778558"/>
          </a:xfrm>
          <a:prstGeom prst="rect">
            <a:avLst/>
          </a:prstGeom>
        </p:spPr>
      </p:pic>
      <p:pic>
        <p:nvPicPr>
          <p:cNvPr id="613" name="Εικόνα 612">
            <a:extLst>
              <a:ext uri="{FF2B5EF4-FFF2-40B4-BE49-F238E27FC236}">
                <a16:creationId xmlns:a16="http://schemas.microsoft.com/office/drawing/2014/main" id="{287FA6E7-E49F-B05D-DAD1-E81FE9B80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70" y="3089861"/>
            <a:ext cx="2463812" cy="1793281"/>
          </a:xfrm>
          <a:prstGeom prst="rect">
            <a:avLst/>
          </a:prstGeom>
        </p:spPr>
      </p:pic>
      <p:pic>
        <p:nvPicPr>
          <p:cNvPr id="615" name="Εικόνα 614">
            <a:extLst>
              <a:ext uri="{FF2B5EF4-FFF2-40B4-BE49-F238E27FC236}">
                <a16:creationId xmlns:a16="http://schemas.microsoft.com/office/drawing/2014/main" id="{3DE1C7C9-E9F5-8222-67BC-A05C7D01D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6243" y="3429071"/>
            <a:ext cx="4614932" cy="77855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6D4AFD7-405C-5872-0E79-1C56E2C4E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366" y="4490332"/>
            <a:ext cx="4078729" cy="28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" name="Εικόνα 616">
            <a:extLst>
              <a:ext uri="{FF2B5EF4-FFF2-40B4-BE49-F238E27FC236}">
                <a16:creationId xmlns:a16="http://schemas.microsoft.com/office/drawing/2014/main" id="{40EE118A-60FD-DB17-18F6-0EEACB2027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5298" y="3573324"/>
            <a:ext cx="1915485" cy="10553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">
            <a:extLst>
              <a:ext uri="{FF2B5EF4-FFF2-40B4-BE49-F238E27FC236}">
                <a16:creationId xmlns:a16="http://schemas.microsoft.com/office/drawing/2014/main" id="{DEAB1E6B-8A1A-482A-24AB-1487A36EB4D8}"/>
              </a:ext>
            </a:extLst>
          </p:cNvPr>
          <p:cNvSpPr txBox="1"/>
          <p:nvPr/>
        </p:nvSpPr>
        <p:spPr>
          <a:xfrm>
            <a:off x="1035312" y="249382"/>
            <a:ext cx="55166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>
                <a:solidFill>
                  <a:schemeClr val="tx1"/>
                </a:solidFill>
                <a:latin typeface="Syncopate" panose="020B0604020202020204" charset="0"/>
              </a:rPr>
              <a:t>Connection CLIENT with server</a:t>
            </a:r>
          </a:p>
        </p:txBody>
      </p:sp>
      <p:sp>
        <p:nvSpPr>
          <p:cNvPr id="33" name="TextBox 4">
            <a:extLst>
              <a:ext uri="{FF2B5EF4-FFF2-40B4-BE49-F238E27FC236}">
                <a16:creationId xmlns:a16="http://schemas.microsoft.com/office/drawing/2014/main" id="{752FD84A-ECEA-4A01-421B-C4E4DD577102}"/>
              </a:ext>
            </a:extLst>
          </p:cNvPr>
          <p:cNvSpPr txBox="1"/>
          <p:nvPr/>
        </p:nvSpPr>
        <p:spPr>
          <a:xfrm>
            <a:off x="707493" y="1648420"/>
            <a:ext cx="3600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l-G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Η σύνδεση με του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lang="el-G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με το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l-G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έγινε με την χρήση της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endParaRPr lang="en-US" sz="1800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Εικόνα 38">
            <a:extLst>
              <a:ext uri="{FF2B5EF4-FFF2-40B4-BE49-F238E27FC236}">
                <a16:creationId xmlns:a16="http://schemas.microsoft.com/office/drawing/2014/main" id="{7AEAB8B3-2F2A-C2FE-86B1-E679534B9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16" y="2860056"/>
            <a:ext cx="5443926" cy="2176247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3E3E59A-9E80-85F5-DD1A-2AD796A77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214" y="1483700"/>
            <a:ext cx="4517578" cy="275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>
            <a:extLst>
              <a:ext uri="{FF2B5EF4-FFF2-40B4-BE49-F238E27FC236}">
                <a16:creationId xmlns:a16="http://schemas.microsoft.com/office/drawing/2014/main" id="{D15D3175-7C7D-8C53-FBA3-A4284F2F425A}"/>
              </a:ext>
            </a:extLst>
          </p:cNvPr>
          <p:cNvSpPr txBox="1"/>
          <p:nvPr/>
        </p:nvSpPr>
        <p:spPr>
          <a:xfrm>
            <a:off x="351627" y="378871"/>
            <a:ext cx="6963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 err="1">
                <a:solidFill>
                  <a:schemeClr val="tx1"/>
                </a:solidFill>
                <a:latin typeface="Syncopate" panose="020B0604020202020204" charset="0"/>
              </a:rPr>
              <a:t>Vpn</a:t>
            </a:r>
            <a:r>
              <a:rPr lang="en-US" sz="2800" b="1" dirty="0">
                <a:solidFill>
                  <a:schemeClr val="tx1"/>
                </a:solidFill>
                <a:latin typeface="Syncopate" panose="020B0604020202020204" charset="0"/>
              </a:rPr>
              <a:t> private network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B47B65CB-83E8-F886-F00E-FF2B6B076B2E}"/>
              </a:ext>
            </a:extLst>
          </p:cNvPr>
          <p:cNvSpPr txBox="1"/>
          <p:nvPr/>
        </p:nvSpPr>
        <p:spPr>
          <a:xfrm>
            <a:off x="5706449" y="2405767"/>
            <a:ext cx="33112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l-GR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Χρησιμοποιήθηκε το </a:t>
            </a:r>
            <a:r>
              <a:rPr lang="el-GR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Tailscale</a:t>
            </a:r>
            <a:r>
              <a:rPr lang="el-GR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για να δημιουργηθεί μια ασφαλής σύνδεση μεταξύ της ιστοσελίδας μας και του διακομιστή σε ένα ιδιωτικό δίκτυο, εξαλείφοντας την ανάγκη για προώθηση θυρών. Αυτή η απλοποιημένη λύση εξασφαλίζει απρόσκοπτη επικοινωνία χωρίς να διακυβεύεται η ασφάλεια της εργασίας μας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Εικόνα 15">
            <a:extLst>
              <a:ext uri="{FF2B5EF4-FFF2-40B4-BE49-F238E27FC236}">
                <a16:creationId xmlns:a16="http://schemas.microsoft.com/office/drawing/2014/main" id="{76F92F60-FFF8-638E-36F3-253F2BE2A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923" y="1274427"/>
            <a:ext cx="3593383" cy="935657"/>
          </a:xfrm>
          <a:prstGeom prst="rect">
            <a:avLst/>
          </a:prstGeom>
        </p:spPr>
      </p:pic>
      <p:pic>
        <p:nvPicPr>
          <p:cNvPr id="28" name="Εικόνα 27">
            <a:extLst>
              <a:ext uri="{FF2B5EF4-FFF2-40B4-BE49-F238E27FC236}">
                <a16:creationId xmlns:a16="http://schemas.microsoft.com/office/drawing/2014/main" id="{F0E16AAC-7189-6258-4D2F-092AADE47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613" y="981700"/>
            <a:ext cx="4029637" cy="1314633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02EBDEF-B4DC-3BCD-2A8C-9AFD841A8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14" y="2222989"/>
            <a:ext cx="5406952" cy="269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E90D9CF6-CC51-2460-A127-78427F9EA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87" y="843066"/>
            <a:ext cx="8222226" cy="41962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9B087BE-49C4-4C2D-D8DF-2CC1338591F4}"/>
              </a:ext>
            </a:extLst>
          </p:cNvPr>
          <p:cNvSpPr txBox="1"/>
          <p:nvPr/>
        </p:nvSpPr>
        <p:spPr>
          <a:xfrm>
            <a:off x="3078726" y="228600"/>
            <a:ext cx="2986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Syncopate" panose="020B0604020202020204" charset="0"/>
              </a:rPr>
              <a:t>QUICK DEMO</a:t>
            </a:r>
            <a:endParaRPr lang="el-GR" sz="2400" b="1" dirty="0">
              <a:solidFill>
                <a:schemeClr val="tx1"/>
              </a:solidFill>
              <a:latin typeface="Syncopate" panose="020B06040202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031148"/>
      </a:lt1>
      <a:dk2>
        <a:srgbClr val="40268A"/>
      </a:dk2>
      <a:lt2>
        <a:srgbClr val="000000"/>
      </a:lt2>
      <a:accent1>
        <a:srgbClr val="85E9F1"/>
      </a:accent1>
      <a:accent2>
        <a:srgbClr val="BCD9DD"/>
      </a:accent2>
      <a:accent3>
        <a:srgbClr val="6747C7"/>
      </a:accent3>
      <a:accent4>
        <a:srgbClr val="AB93F5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238</Words>
  <Application>Microsoft Office PowerPoint</Application>
  <PresentationFormat>Προβολή στην οθόνη (16:9)</PresentationFormat>
  <Paragraphs>23</Paragraphs>
  <Slides>7</Slides>
  <Notes>6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8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7</vt:i4>
      </vt:variant>
    </vt:vector>
  </HeadingPairs>
  <TitlesOfParts>
    <vt:vector size="16" baseType="lpstr">
      <vt:lpstr>Syncopate</vt:lpstr>
      <vt:lpstr>Commissioner</vt:lpstr>
      <vt:lpstr>Anaheim</vt:lpstr>
      <vt:lpstr>Catamaran</vt:lpstr>
      <vt:lpstr>Nunito Light</vt:lpstr>
      <vt:lpstr>Times New Roman</vt:lpstr>
      <vt:lpstr>Calibri</vt:lpstr>
      <vt:lpstr>Arial</vt:lpstr>
      <vt:lpstr>Artificial Intelligence in Finance Project Proposal by Slidesgo</vt:lpstr>
      <vt:lpstr>Echobond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Echobond</dc:title>
  <cp:lastModifiedBy>MOYSIS MOYSIS</cp:lastModifiedBy>
  <cp:revision>4</cp:revision>
  <dcterms:modified xsi:type="dcterms:W3CDTF">2024-05-29T17:28:58Z</dcterms:modified>
</cp:coreProperties>
</file>