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70" r:id="rId5"/>
    <p:sldId id="258" r:id="rId6"/>
    <p:sldId id="269" r:id="rId7"/>
    <p:sldId id="259" r:id="rId8"/>
    <p:sldId id="279" r:id="rId9"/>
    <p:sldId id="260" r:id="rId10"/>
    <p:sldId id="278" r:id="rId11"/>
    <p:sldId id="261" r:id="rId12"/>
    <p:sldId id="277" r:id="rId13"/>
    <p:sldId id="262" r:id="rId14"/>
    <p:sldId id="276" r:id="rId15"/>
    <p:sldId id="263" r:id="rId16"/>
    <p:sldId id="275" r:id="rId17"/>
    <p:sldId id="264" r:id="rId18"/>
    <p:sldId id="274" r:id="rId19"/>
    <p:sldId id="265" r:id="rId20"/>
    <p:sldId id="27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966"/>
  </p:normalViewPr>
  <p:slideViewPr>
    <p:cSldViewPr snapToGrid="0">
      <p:cViewPr varScale="1">
        <p:scale>
          <a:sx n="94" d="100"/>
          <a:sy n="94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D62-4D43-BC31-FB2B-FAFDB8F1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F39C-43BE-3A3A-B4EB-C9771E30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C569-62EB-CF83-7EDB-BA27260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E40-BBFC-BB4A-819F-60FA83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EA68-1061-35DC-B441-043808E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74A-E832-6FBD-3BE3-55A6C6E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C485-CE2E-3C72-5D34-6277D379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9ECE-638B-F0D5-E68A-47303AA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5AFF-1FFD-1B46-41A8-3D93A99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8635-3E37-2D3A-E4AC-0CBE19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4EAF-C6AD-1378-D5DD-1524A5D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AB5D-193C-194D-4708-0A1604B6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D6B3-8DD2-FD6F-FACB-33461D1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3FB-6F66-F47A-9C7E-3283D61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A5C-CB75-5D1E-601D-078F32B7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CAF-DCFE-6099-5247-55B16AB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3ED7-D724-5F07-9851-7A3832E5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77E-4397-8D2D-E43E-02CA81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DBC6-AC08-FAA4-6368-1912E34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5AF-C08F-ABEA-E408-C96CAC0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88D-50AC-EBCF-AAA1-7C75F8A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D621-2C96-2E2E-E7F8-6D3F23C6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469-D804-ED68-0B68-E7AE5C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C881-2B05-E4FA-DAB4-59FD27E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F082-4C56-EC11-61B7-3CE6C4E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18A-EF89-D161-91A8-054EC50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CCF-2B71-D8FB-413D-4E078015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D95E-CCFF-EC20-CA24-4C5F59D6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6E3A-7229-8443-6C26-30BCCC2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1D27-E60F-52A9-5361-6FA986D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EA48-E497-1776-08AD-EEC24D9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353-9F95-5FEC-9512-B63C4BD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C04-68BE-85E3-FE63-C223D0E9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163E-B57A-FBD1-2635-643A549D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33FF-27AF-D353-5C27-279443C2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20EB-8F42-944D-5DA7-2DD77B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54C2-3813-BE4C-CAE5-1F2AC6C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9DF0C-67BE-6A77-F4CC-F33D83F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2900-3E50-19D2-4754-C2DB80C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C15-E3DB-23D9-59D7-4D6FC41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F9DA-6CFE-2671-54A3-FCFD5DD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FE78-AF43-B4E1-B8B5-F334D7D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3F9C-6A33-7695-F224-74788BC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260C-0DD1-3DCC-64CF-184FF82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B64-D199-0407-8FD6-5431985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E53A-F97E-B5BF-7205-270F274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121-E0D9-9A2B-DC57-CC21BE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4387-215D-4DFC-7247-A32361F4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A3C1-0E4D-44A2-D564-D82D4607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64A0-000C-D074-54C8-BADF2AE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D69A-69C6-169F-2283-EF323D08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A6D7-4BE3-1A9F-F6CD-296332B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2C6-F68F-BAB2-59EE-CBABC65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5791-CD29-1089-B6C4-5CED5CEE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2E16-D7F1-1B5A-8D05-B6AB1C30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80A-D9B0-05CA-AC8A-843A406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4B6F-4519-4C2A-5DEA-020F56A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23F1-DB15-F832-A22E-C708DDB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6C54-F2D8-28C9-1DB8-0E30E2E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0A4-893B-FBBF-0048-935499F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70D-F931-1988-E51C-595DFDF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F43-7FEB-8A78-6CA9-B8C47BF5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F9DE-3C23-7BF3-70E6-428EB31C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pdated_FOUR-WINE-Os/FOUR-WINE-OsDashboard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39CC-4FE0-F02F-8628-96439833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Four WINE-Os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668C-99A7-03CF-53FF-C4E8668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Ryan Jarvis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Melissa Mosquito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Jake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Olwig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Anna Hayashi</a:t>
            </a:r>
          </a:p>
        </p:txBody>
      </p:sp>
    </p:spTree>
    <p:extLst>
      <p:ext uri="{BB962C8B-B14F-4D97-AF65-F5344CB8AC3E}">
        <p14:creationId xmlns:p14="http://schemas.microsoft.com/office/powerpoint/2010/main" val="1585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exploration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05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1D48-6F79-5D59-058A-E3C5677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4E34-08E1-D2B2-55EF-321018D2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analysis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35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83F6-886C-63ED-8887-33740902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A3FF-62CF-63C0-993D-00D1B98E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technologies, languages, tools, and algorithms that the team used throughout the project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39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65-F39A-E316-ED33-057FE98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TECHNOLOGIES – LANGUAGES – TOOLS - ALGORITHMS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7DA4BE-C528-FAB4-6FCB-F53909D34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539999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132913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74219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1249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Confusion Matric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1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0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the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47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6C67-195B-DDEF-4B5F-ACC435C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D6FD-7E4C-B429-A2B7-A8C218D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recommendations for a future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95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9C8-7B89-8C46-11C6-078ED9C1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1325563"/>
          </a:xfrm>
        </p:spPr>
        <p:txBody>
          <a:bodyPr/>
          <a:lstStyle/>
          <a:p>
            <a:r>
              <a:rPr lang="en-US" dirty="0"/>
              <a:t>FUTURE ANALYSIS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DED-8FCF-04F1-669A-3ACF2509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points</a:t>
            </a:r>
          </a:p>
          <a:p>
            <a:r>
              <a:rPr lang="en-US" dirty="0"/>
              <a:t>More features</a:t>
            </a:r>
          </a:p>
        </p:txBody>
      </p:sp>
    </p:spTree>
    <p:extLst>
      <p:ext uri="{BB962C8B-B14F-4D97-AF65-F5344CB8AC3E}">
        <p14:creationId xmlns:p14="http://schemas.microsoft.com/office/powerpoint/2010/main" val="25858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~Presentation Notes/Requirements~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presentation so it’s all grouped in one place</a:t>
            </a:r>
          </a:p>
          <a:p>
            <a:r>
              <a:rPr lang="en-US" sz="1400" dirty="0"/>
              <a:t>Additional requirements: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All the team members present in equal proportions.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team demonstrates the interactivity of the dashboard in real time.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presentation falls within any time limits that the instructor provides.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1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Anything that the team would have done differently if they had more time (10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80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918-ACE8-EB14-BB1D-9B754C8A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7BDC-02DD-E627-968B-9366239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E227-9844-112C-9242-191D77A3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E52-DF17-2B75-A311-FE430C4F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(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Four Wine-Os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selected topic and the reasoning for that selection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03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C71-4AB4-3F61-41B8-51AF73A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C0A5-521B-538F-F038-182B181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group was interested in a entertainment topic. </a:t>
            </a:r>
          </a:p>
          <a:p>
            <a:r>
              <a:rPr lang="en-US" dirty="0"/>
              <a:t>Discover the relationship between wine properties and quality rating.  </a:t>
            </a:r>
          </a:p>
        </p:txBody>
      </p:sp>
    </p:spTree>
    <p:extLst>
      <p:ext uri="{BB962C8B-B14F-4D97-AF65-F5344CB8AC3E}">
        <p14:creationId xmlns:p14="http://schemas.microsoft.com/office/powerpoint/2010/main" val="31192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source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51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EFE-6D3A-69E4-98F5-15B49EE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6B8F-2590-9D19-84A4-DE4FA2CA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that the team planned to answer with the data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85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Is there a correlation between individual chemical variables and the quality of the wine?  </a:t>
            </a:r>
          </a:p>
          <a:p>
            <a:r>
              <a:rPr lang="en-US" dirty="0"/>
              <a:t>Can machine learning be used to predict the quality of a wine based upon an analysis of it’s various chemical properties?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465</Words>
  <Application>Microsoft Macintosh PowerPoint</Application>
  <PresentationFormat>Widescreen</PresentationFormat>
  <Paragraphs>57</Paragraphs>
  <Slides>21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Baskerville</vt:lpstr>
      <vt:lpstr>Century Gothic</vt:lpstr>
      <vt:lpstr>Palatino Linotype</vt:lpstr>
      <vt:lpstr>Roboto</vt:lpstr>
      <vt:lpstr>Office Theme</vt:lpstr>
      <vt:lpstr>Four WINE-Os</vt:lpstr>
      <vt:lpstr>~Presentation Notes/Requirements~</vt:lpstr>
      <vt:lpstr>PowerPoint Presentation</vt:lpstr>
      <vt:lpstr>The selected topic and the reasoning for that selection (6 pts)</vt:lpstr>
      <vt:lpstr>TOPIC</vt:lpstr>
      <vt:lpstr>A description of the data source (6 pts)</vt:lpstr>
      <vt:lpstr>PowerPoint Presentation</vt:lpstr>
      <vt:lpstr>The questions that the team planned to answer with the data (6pts)</vt:lpstr>
      <vt:lpstr>QUESTIONS</vt:lpstr>
      <vt:lpstr>A description of the data exploration phase of the project (6pts)</vt:lpstr>
      <vt:lpstr>PowerPoint Presentation</vt:lpstr>
      <vt:lpstr>A description of the analysis phase of the project (6pts)</vt:lpstr>
      <vt:lpstr>PowerPoint Presentation</vt:lpstr>
      <vt:lpstr>The technologies, languages, tools, and algorithms that the team used throughout the project (10pts)</vt:lpstr>
      <vt:lpstr>TECHNOLOGIES – LANGUAGES – TOOLS - ALGORITHMS</vt:lpstr>
      <vt:lpstr>The results of the analysis (10pts)</vt:lpstr>
      <vt:lpstr>PowerPoint Presentation</vt:lpstr>
      <vt:lpstr>Any recommendations for a future analysis (10pts)</vt:lpstr>
      <vt:lpstr>FUTURE ANALYSIS RECOMMENDATIONS</vt:lpstr>
      <vt:lpstr>Anything that the team would have done differently if they had more time (10 pts)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WINE-Os</dc:title>
  <dc:creator>Anna Hayashi</dc:creator>
  <cp:lastModifiedBy>Melissa Mosquito</cp:lastModifiedBy>
  <cp:revision>7</cp:revision>
  <dcterms:created xsi:type="dcterms:W3CDTF">2023-05-04T17:02:27Z</dcterms:created>
  <dcterms:modified xsi:type="dcterms:W3CDTF">2023-05-15T03:05:31Z</dcterms:modified>
</cp:coreProperties>
</file>