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81" r:id="rId4"/>
    <p:sldId id="259" r:id="rId5"/>
    <p:sldId id="286" r:id="rId6"/>
    <p:sldId id="289" r:id="rId7"/>
    <p:sldId id="260" r:id="rId8"/>
    <p:sldId id="262" r:id="rId9"/>
    <p:sldId id="264" r:id="rId10"/>
    <p:sldId id="290" r:id="rId11"/>
    <p:sldId id="284" r:id="rId12"/>
    <p:sldId id="291" r:id="rId13"/>
    <p:sldId id="261" r:id="rId14"/>
    <p:sldId id="280" r:id="rId15"/>
    <p:sldId id="265" r:id="rId16"/>
    <p:sldId id="263" r:id="rId17"/>
    <p:sldId id="288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75000"/>
  </p:normalViewPr>
  <p:slideViewPr>
    <p:cSldViewPr snapToGrid="0">
      <p:cViewPr varScale="1">
        <p:scale>
          <a:sx n="88" d="100"/>
          <a:sy n="8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D8138-66FD-644B-AB4C-84F4FF639432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1925D-D515-DD46-BEBA-1D267F12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~Reminder: </a:t>
            </a:r>
            <a:r>
              <a:rPr lang="en-US" sz="1200" dirty="0">
                <a:solidFill>
                  <a:srgbClr val="2B2B2B"/>
                </a:solidFill>
                <a:latin typeface="Roboto" panose="020F0502020204030204" pitchFamily="34" charset="0"/>
              </a:rPr>
              <a:t>Tell a story with the data – assumption of the audience not being at the same knowledge level</a:t>
            </a:r>
            <a:r>
              <a:rPr lang="en-US" sz="1200" b="0" i="0" dirty="0">
                <a:solidFill>
                  <a:srgbClr val="2B2B2B"/>
                </a:solidFill>
                <a:effectLst/>
                <a:latin typeface="Roboto" panose="020F0502020204030204" pitchFamily="34" charset="0"/>
              </a:rPr>
              <a:t>~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2B2B2B"/>
              </a:solidFill>
              <a:effectLst/>
              <a:latin typeface="Roboto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Greeting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Who are you &amp; why are you here &amp; what are you presenting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wanted to work with data that had an entertainment factor, we were looking into movies, songs, but we landed on wine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4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having this chart in the presentation is necessary – better to have it in the dashboard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5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Open </a:t>
            </a:r>
            <a:r>
              <a:rPr lang="en-US" dirty="0"/>
              <a:t>dashboard and run through all the properties – explain why certain charts are created and how is </a:t>
            </a:r>
            <a:r>
              <a:rPr lang="en-US"/>
              <a:t>this helpful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the comprehensive list of all the tools we utilized during this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5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attribute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I did highlight them based on what could potentially be touched on together (instead of going point by point, which makes the presentation seem choppy)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dataset comes from </a:t>
            </a:r>
            <a:r>
              <a:rPr lang="en-US" dirty="0" err="1"/>
              <a:t>kaggle.com</a:t>
            </a:r>
            <a:r>
              <a:rPr lang="en-US" dirty="0"/>
              <a:t> and it is looking at the chemical properties of approximately 2000 different wines based solely in Portugal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chemical properties of each wine are objective, but each wine was also given a quality score which is a subjective based on sensory data by independent tasters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there is transitioning on the pictures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appear/disappear on a click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Diving into the data, we split the original dataset into three tables: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why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Specifics about the dataset: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quality ranking falls on a scale of 1 to 10, with 1 being the highest and 10 being the lowest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chemical data all fall on varying scales, with some chemical values numbering in the thousands, while others are distinguished by hundredths of a decimal.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*Note: I don’t think we need to show off the ERD, I think that’s </a:t>
            </a:r>
            <a:r>
              <a:rPr lang="en-US" dirty="0" err="1"/>
              <a:t>unneccessary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Note: I don’t think we really need to give this explanation, I think it’ll be redundant and unnecessary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questions that we pose are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(read the questions)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 why are these questions important?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Well if there is a correlation between chemical variables and quality, then we can utilize that knowledge for future variations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example, if pH is high and quality is high, then we can create a heavier focus on high pH wines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if we can use machine learning to predict the quality based on different chemical properties, we can utilize that data to create a better wine and therefore a superior product within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did we do to our data to start answering our questions?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/ Show the linear regression analysis on each property vs quality rating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Explain / Show machine learning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wonder if it’s easier and creates a more fluid story if we have exploration and analysis in one instead of splitting them?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Reminder of our questions: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Is there a correlation between individual chemical variables and the quality of the wine?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machine learning be used to predict the quality of a wine based upon an analysis of it’s various chemical properties?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what did we find in our exploration in our data?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most properties, there is no correlation to quality. There is a low negative correlation for "chlorides" (-0.3) and "total sulfur dioxide" (-0.18).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No? machine learning cannot be used to predict the quality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1925D-D515-DD46-BEBA-1D267F1280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D62-4D43-BC31-FB2B-FAFDB8F1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F39C-43BE-3A3A-B4EB-C9771E30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6C569-62EB-CF83-7EDB-BA272600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E40-BBFC-BB4A-819F-60FA83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EA68-1061-35DC-B441-043808E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274A-E832-6FBD-3BE3-55A6C6E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C485-CE2E-3C72-5D34-6277D379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9ECE-638B-F0D5-E68A-47303AA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5AFF-1FFD-1B46-41A8-3D93A99A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8635-3E37-2D3A-E4AC-0CBE19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4EAF-C6AD-1378-D5DD-1524A5DCD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AB5D-193C-194D-4708-0A1604B6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D6B3-8DD2-FD6F-FACB-33461D1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13FB-6F66-F47A-9C7E-3283D61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BA5C-CB75-5D1E-601D-078F32B7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CAF-DCFE-6099-5247-55B16AB8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3ED7-D724-5F07-9851-7A3832E5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D77E-4397-8D2D-E43E-02CA81F2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DBC6-AC08-FAA4-6368-1912E34E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5AF-C08F-ABEA-E408-C96CAC0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788D-50AC-EBCF-AAA1-7C75F8AC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D621-2C96-2E2E-E7F8-6D3F23C6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F469-D804-ED68-0B68-E7AE5C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C881-2B05-E4FA-DAB4-59FD27ED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F082-4C56-EC11-61B7-3CE6C4E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18A-EF89-D161-91A8-054EC50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0CCF-2B71-D8FB-413D-4E0780155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4D95E-CCFF-EC20-CA24-4C5F59D6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6E3A-7229-8443-6C26-30BCCC22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1D27-E60F-52A9-5361-6FA986D2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EA48-E497-1776-08AD-EEC24D9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E353-9F95-5FEC-9512-B63C4BD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3C04-68BE-85E3-FE63-C223D0E9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3163E-B57A-FBD1-2635-643A549D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233FF-27AF-D353-5C27-279443C2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20EB-8F42-944D-5DA7-2DD77B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F54C2-3813-BE4C-CAE5-1F2AC6CC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9DF0C-67BE-6A77-F4CC-F33D83F6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D2900-3E50-19D2-4754-C2DB80C6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AC15-E3DB-23D9-59D7-4D6FC414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F9DA-6CFE-2671-54A3-FCFD5DDE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FE78-AF43-B4E1-B8B5-F334D7D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3F9C-6A33-7695-F224-74788BC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260C-0DD1-3DCC-64CF-184FF829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2B64-D199-0407-8FD6-5431985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2E53A-F97E-B5BF-7205-270F274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121-E0D9-9A2B-DC57-CC21BE8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4387-215D-4DFC-7247-A32361F4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A3C1-0E4D-44A2-D564-D82D4607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64A0-000C-D074-54C8-BADF2AE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D69A-69C6-169F-2283-EF323D08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5A6D7-4BE3-1A9F-F6CD-296332B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72C6-F68F-BAB2-59EE-CBABC658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15791-CD29-1089-B6C4-5CED5CEE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A2E16-D7F1-1B5A-8D05-B6AB1C30E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6D80A-D9B0-05CA-AC8A-843A406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4B6F-4519-4C2A-5DEA-020F56A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923F1-DB15-F832-A22E-C708DDBF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6C54-F2D8-28C9-1DB8-0E30E2E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E0A4-893B-FBBF-0048-935499F0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70D-F931-1988-E51C-595DFDFAE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8073-FE98-BD4F-BACC-A875BC30EAFB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6F43-7FEB-8A78-6CA9-B8C47BF5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F9DE-3C23-7BF3-70E6-428EB31C3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9C9-9947-764E-AF10-62B65D54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Updated_FOUR-WINE-Os/FOUR-WINE-OsDashboard?:language=en-US&amp;publish=yes&amp;:display_count=n&amp;:origin=viz_share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mpwolke/cusersmarildownloadswinecsv?resource=downloa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325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39CC-4FE0-F02F-8628-96439833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Four WINE-Os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668C-99A7-03CF-53FF-C4E8668FF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Ryan Jarvis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Melissa Mosquito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Jake </a:t>
            </a:r>
            <a:r>
              <a:rPr lang="en-US" dirty="0" err="1">
                <a:latin typeface="Baskerville" panose="02020502070401020303" pitchFamily="18" charset="0"/>
                <a:ea typeface="Baskerville" panose="02020502070401020303" pitchFamily="18" charset="0"/>
              </a:rPr>
              <a:t>Olwig</a:t>
            </a:r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Anna Hayashi</a:t>
            </a:r>
          </a:p>
        </p:txBody>
      </p:sp>
    </p:spTree>
    <p:extLst>
      <p:ext uri="{BB962C8B-B14F-4D97-AF65-F5344CB8AC3E}">
        <p14:creationId xmlns:p14="http://schemas.microsoft.com/office/powerpoint/2010/main" val="1585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6814-C642-D427-505B-5ECCCE18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A01AA4-D42A-C1A0-98CF-83593F404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607" y="2095500"/>
            <a:ext cx="43053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90BEB-E6F4-9129-93E5-85DBA627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1" y="2095500"/>
            <a:ext cx="43688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A504C-6EB0-020D-5404-7DE96DE5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57" y="4700815"/>
            <a:ext cx="3505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AC0D-C809-AB0A-2C17-21242ABD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FB3B-AF76-0EA2-DEC9-8A9E5EF0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6A23-556F-9140-0F69-8F42F928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3F28-5069-D479-8A18-BD3CADFF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F326C-F35B-E2B1-F204-55D18188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3" y="945753"/>
            <a:ext cx="11393194" cy="49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8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1D48-6F79-5D59-058A-E3C5677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4E34-08E1-D2B2-55EF-321018D2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CBA9A-0E86-2842-33DC-725FCFBA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357" y="365125"/>
            <a:ext cx="8799286" cy="62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9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E227-9844-112C-9242-191D77A3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E52-DF17-2B75-A311-FE430C4F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</a:rPr>
              <a:t>(</a:t>
            </a:r>
            <a:r>
              <a:rPr lang="en-US" b="0" i="0" u="none" strike="noStrike" dirty="0">
                <a:effectLst/>
                <a:hlinkClick r:id="rId3"/>
              </a:rPr>
              <a:t>Four Wine-Os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9C8-7B89-8C46-11C6-078ED9C1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365125"/>
            <a:ext cx="10726003" cy="1325563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EDED-8FCF-04F1-669A-3ACF2509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More data points within the dataset</a:t>
            </a:r>
          </a:p>
          <a:p>
            <a:pPr lvl="1"/>
            <a:r>
              <a:rPr lang="en-US" sz="2200" dirty="0"/>
              <a:t>Region</a:t>
            </a:r>
          </a:p>
          <a:p>
            <a:pPr lvl="1"/>
            <a:r>
              <a:rPr lang="en-US" sz="2200" dirty="0"/>
              <a:t>Wine Color</a:t>
            </a:r>
          </a:p>
          <a:p>
            <a:pPr lvl="2"/>
            <a:r>
              <a:rPr lang="en-US" sz="2200" dirty="0"/>
              <a:t>it would be helpful to know if certain wines do have a higher quality score based on superficial factors</a:t>
            </a:r>
          </a:p>
          <a:p>
            <a:pPr lvl="1"/>
            <a:endParaRPr lang="en-US" sz="2200" dirty="0"/>
          </a:p>
          <a:p>
            <a:r>
              <a:rPr lang="en-US" sz="2200" dirty="0"/>
              <a:t>Machine Learning:</a:t>
            </a:r>
          </a:p>
          <a:p>
            <a:pPr lvl="1"/>
            <a:r>
              <a:rPr lang="en-US" sz="2200" dirty="0"/>
              <a:t>Spend  more time – try more variations on a neural network – more exploration</a:t>
            </a:r>
          </a:p>
          <a:p>
            <a:r>
              <a:rPr lang="en-US" sz="2200" dirty="0"/>
              <a:t>Try single variable predictions</a:t>
            </a:r>
          </a:p>
          <a:p>
            <a:r>
              <a:rPr lang="en-US" sz="2200" dirty="0"/>
              <a:t>More time to try to correct for heavily imbalanced data with all the data values falling under 3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E65-F39A-E316-ED33-057FE98D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TECHNOLOGIES – LANGUAGES – TOOLS - ALGORITHMS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7DA4BE-C528-FAB4-6FCB-F53909D34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77340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132913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74219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1249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SKLearn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1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4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0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ExtraTrees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Vector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1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0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A54B-EE6D-53D7-716B-488E49C73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A5C6-9262-9BEF-D07B-3CCFF00F3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Additional Information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831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Additional 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https://www.kaggle.com/datasets/mpwolke/cusersmarildownloadswinecsv?resource=download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Dummy data was created for ‘Wine Region’ and ‘Wine Color’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8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 amt="25325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C911-B400-2530-5101-C7C0D98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899-1A58-DD6D-CCC5-385B4006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The selected topic and the reasoning for that selection (6 pts)</a:t>
            </a:r>
          </a:p>
          <a:p>
            <a:r>
              <a:rPr lang="en-US" sz="1800" dirty="0">
                <a:highlight>
                  <a:srgbClr val="FFFF00"/>
                </a:highlight>
              </a:rPr>
              <a:t>A description of the data source (6 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The questions that the team planned to answer with the data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A description of the data exploration phase of the project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A description of the analysis phase of the project (6pts)</a:t>
            </a:r>
          </a:p>
          <a:p>
            <a:r>
              <a:rPr lang="en-US" sz="1800" dirty="0">
                <a:highlight>
                  <a:srgbClr val="00FFFF"/>
                </a:highlight>
              </a:rPr>
              <a:t>The results of the analysis (10pts)</a:t>
            </a:r>
          </a:p>
          <a:p>
            <a:r>
              <a:rPr lang="en-US" sz="1800" dirty="0">
                <a:highlight>
                  <a:srgbClr val="FF00FF"/>
                </a:highlight>
              </a:rPr>
              <a:t>The technologies, languages, tools, and algorithms that the team used throughout the project (10pts)</a:t>
            </a:r>
          </a:p>
          <a:p>
            <a:r>
              <a:rPr lang="en-US" sz="1800" dirty="0">
                <a:highlight>
                  <a:srgbClr val="00FF00"/>
                </a:highlight>
              </a:rPr>
              <a:t>Any recommendations for a future analysis (10pts)</a:t>
            </a:r>
          </a:p>
          <a:p>
            <a:r>
              <a:rPr lang="en-US" sz="1800" dirty="0">
                <a:highlight>
                  <a:srgbClr val="00FF00"/>
                </a:highlight>
              </a:rPr>
              <a:t>Anything that the team would have done differently if they had more time (10 pts)</a:t>
            </a:r>
          </a:p>
          <a:p>
            <a:endParaRPr lang="en-US" sz="1400" dirty="0"/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039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C71-4AB4-3F61-41B8-51AF73A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C0A5-521B-538F-F038-182B1811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selected ‘Portugal Wine Data’ from Marilia </a:t>
            </a:r>
            <a:r>
              <a:rPr lang="en-US" dirty="0" err="1"/>
              <a:t>Prata</a:t>
            </a:r>
            <a:r>
              <a:rPr lang="en-US" dirty="0"/>
              <a:t> on </a:t>
            </a:r>
            <a:r>
              <a:rPr lang="en-US" dirty="0" err="1"/>
              <a:t>kaggle.com</a:t>
            </a:r>
            <a:endParaRPr lang="en-US" dirty="0"/>
          </a:p>
          <a:p>
            <a:r>
              <a:rPr lang="en-US" dirty="0"/>
              <a:t>Contains information of approximately 2,000 different wines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EEFE-6D3A-69E4-98F5-15B49EE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041E2-6540-B4E8-3805-D57AFD20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06" y="3585420"/>
            <a:ext cx="5356090" cy="1894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F93C8-00FC-0D4A-0D55-24A40C06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5421"/>
            <a:ext cx="4488121" cy="189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49233-DEB2-4F32-6C8B-8811912AC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2325"/>
            <a:ext cx="9873368" cy="1680256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1BF4D8C9-C31A-C53E-4642-F89285FD7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06" y="2453832"/>
            <a:ext cx="10945007" cy="1325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ECEA0-71EC-9EE8-F8CA-C7B11FB16E28}"/>
              </a:ext>
            </a:extLst>
          </p:cNvPr>
          <p:cNvSpPr txBox="1"/>
          <p:nvPr/>
        </p:nvSpPr>
        <p:spPr>
          <a:xfrm>
            <a:off x="4221156" y="4034837"/>
            <a:ext cx="310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Finalized combined dataset</a:t>
            </a:r>
          </a:p>
        </p:txBody>
      </p:sp>
    </p:spTree>
    <p:extLst>
      <p:ext uri="{BB962C8B-B14F-4D97-AF65-F5344CB8AC3E}">
        <p14:creationId xmlns:p14="http://schemas.microsoft.com/office/powerpoint/2010/main" val="274387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12AF-8DC3-5EDB-0341-A111C9A2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7299E-7DB2-34B9-B29F-89DD3AB8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050" y="1994694"/>
            <a:ext cx="9867900" cy="4013200"/>
          </a:xfrm>
        </p:spPr>
      </p:pic>
    </p:spTree>
    <p:extLst>
      <p:ext uri="{BB962C8B-B14F-4D97-AF65-F5344CB8AC3E}">
        <p14:creationId xmlns:p14="http://schemas.microsoft.com/office/powerpoint/2010/main" val="399642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47AE-F0FE-BEB3-C743-8DCBF792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7AB6-F0C0-8091-BDBB-91E6347E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for the group: should we have a screenshot of the </a:t>
            </a:r>
            <a:r>
              <a:rPr lang="en-US" dirty="0" err="1"/>
              <a:t>sql</a:t>
            </a:r>
            <a:r>
              <a:rPr lang="en-US" dirty="0"/>
              <a:t> database and explain that?</a:t>
            </a:r>
          </a:p>
          <a:p>
            <a:endParaRPr lang="en-US" dirty="0"/>
          </a:p>
        </p:txBody>
      </p:sp>
      <p:pic>
        <p:nvPicPr>
          <p:cNvPr id="4" name="Google Shape;148;p16">
            <a:extLst>
              <a:ext uri="{FF2B5EF4-FFF2-40B4-BE49-F238E27FC236}">
                <a16:creationId xmlns:a16="http://schemas.microsoft.com/office/drawing/2014/main" id="{25B29056-EC6A-F6B2-3588-44D7531CE5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100" y="2611558"/>
            <a:ext cx="7823800" cy="440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51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AF2C-6E6A-3C28-6483-DCA148A9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4BA-D9DD-2636-66D7-0A247CDF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Is there a correlation between individual chemical variables and the quality of the wine?  </a:t>
            </a:r>
          </a:p>
          <a:p>
            <a:r>
              <a:rPr lang="en-US" dirty="0"/>
              <a:t>Can we use machine learning to predict the quality of a wine based upon an analysis of it’s various chemical properties?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0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83F6-886C-63ED-8887-33740902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A3FF-62CF-63C0-993D-00D1B98E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6C67-195B-DDEF-4B5F-ACC435C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C74C7-BEA8-6F21-E965-3E2BB6D40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72" y="1826191"/>
            <a:ext cx="4559300" cy="3467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59DA2-10AC-48D4-9DD9-475B48C1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8" y="773745"/>
            <a:ext cx="5257800" cy="50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3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973</Words>
  <Application>Microsoft Macintosh PowerPoint</Application>
  <PresentationFormat>Widescreen</PresentationFormat>
  <Paragraphs>128</Paragraphs>
  <Slides>19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Baskerville</vt:lpstr>
      <vt:lpstr>Calibri</vt:lpstr>
      <vt:lpstr>Century Gothic</vt:lpstr>
      <vt:lpstr>Palatino Linotype</vt:lpstr>
      <vt:lpstr>Roboto</vt:lpstr>
      <vt:lpstr>Office Theme</vt:lpstr>
      <vt:lpstr>Four WINE-Os</vt:lpstr>
      <vt:lpstr>Requirements:</vt:lpstr>
      <vt:lpstr>ABOUT OUR DATASET</vt:lpstr>
      <vt:lpstr>ABOUT OUR DATASET</vt:lpstr>
      <vt:lpstr>DATABASE ERD</vt:lpstr>
      <vt:lpstr>PowerPoint Presentation</vt:lpstr>
      <vt:lpstr>QUESTIONS</vt:lpstr>
      <vt:lpstr>EXPLORATION</vt:lpstr>
      <vt:lpstr>PowerPoint Presentation</vt:lpstr>
      <vt:lpstr>PowerPoint Presentation</vt:lpstr>
      <vt:lpstr>ANALYSIS</vt:lpstr>
      <vt:lpstr>PowerPoint Presentation</vt:lpstr>
      <vt:lpstr>PowerPoint Presentation</vt:lpstr>
      <vt:lpstr>TABLEAU DASHBOARD</vt:lpstr>
      <vt:lpstr>FUTURE RECOMMENDATIONS</vt:lpstr>
      <vt:lpstr>TECHNOLOGIES – LANGUAGES – TOOLS - ALGORITHMS</vt:lpstr>
      <vt:lpstr>QUESTIONS?</vt:lpstr>
      <vt:lpstr>Additional Information Slides</vt:lpstr>
      <vt:lpstr>Additional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WINE-Os</dc:title>
  <dc:creator>Anna Hayashi</dc:creator>
  <cp:lastModifiedBy>Anna Hayashi</cp:lastModifiedBy>
  <cp:revision>15</cp:revision>
  <dcterms:created xsi:type="dcterms:W3CDTF">2023-05-04T17:02:27Z</dcterms:created>
  <dcterms:modified xsi:type="dcterms:W3CDTF">2023-05-16T22:53:16Z</dcterms:modified>
</cp:coreProperties>
</file>