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1"/>
  </p:notesMasterIdLst>
  <p:sldIdLst>
    <p:sldId id="256" r:id="rId3"/>
    <p:sldId id="270" r:id="rId4"/>
    <p:sldId id="281" r:id="rId5"/>
    <p:sldId id="259" r:id="rId6"/>
    <p:sldId id="260" r:id="rId7"/>
    <p:sldId id="295" r:id="rId8"/>
    <p:sldId id="265" r:id="rId9"/>
    <p:sldId id="263" r:id="rId10"/>
    <p:sldId id="280" r:id="rId11"/>
    <p:sldId id="288" r:id="rId12"/>
    <p:sldId id="282" r:id="rId13"/>
    <p:sldId id="289" r:id="rId14"/>
    <p:sldId id="286" r:id="rId15"/>
    <p:sldId id="293" r:id="rId16"/>
    <p:sldId id="298" r:id="rId17"/>
    <p:sldId id="291" r:id="rId18"/>
    <p:sldId id="261" r:id="rId19"/>
    <p:sldId id="28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8"/>
    <p:restoredTop sz="75000"/>
  </p:normalViewPr>
  <p:slideViewPr>
    <p:cSldViewPr snapToGrid="0">
      <p:cViewPr varScale="1">
        <p:scale>
          <a:sx n="88" d="100"/>
          <a:sy n="88" d="100"/>
        </p:scale>
        <p:origin x="1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D8138-66FD-644B-AB4C-84F4FF639432}" type="datetimeFigureOut">
              <a:rPr lang="en-US" smtClean="0"/>
              <a:t>5/15/23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D1925D-D515-DD46-BEBA-1D267F128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51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~Reminder: </a:t>
            </a:r>
            <a:r>
              <a:rPr lang="en-US" sz="1200" dirty="0">
                <a:solidFill>
                  <a:srgbClr val="2B2B2B"/>
                </a:solidFill>
                <a:latin typeface="Roboto" panose="020F0502020204030204" pitchFamily="34" charset="0"/>
              </a:rPr>
              <a:t>Tell a story with the data – assumption of the audience not being at the same knowledge level</a:t>
            </a:r>
            <a:r>
              <a:rPr lang="en-US" sz="1200" b="0" i="0" dirty="0">
                <a:solidFill>
                  <a:srgbClr val="2B2B2B"/>
                </a:solidFill>
                <a:effectLst/>
                <a:latin typeface="Roboto" panose="020F0502020204030204" pitchFamily="34" charset="0"/>
              </a:rPr>
              <a:t>~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US" dirty="0"/>
              <a:t>Introduction: Melissa (1 min)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Greeting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Who are you &amp; why are you here &amp; what are you presenting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Background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We wanted to work with data that had an entertainment factor, we were looking into movies, songs, but we landed on wine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1925D-D515-DD46-BEBA-1D267F1280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840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(aim for 15 min total)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1925D-D515-DD46-BEBA-1D267F1280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520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1925D-D515-DD46-BEBA-1D267F1280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936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1925D-D515-DD46-BEBA-1D267F1280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809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*Note: I don’t think we need to show off the ERD, I think that’s </a:t>
            </a:r>
            <a:r>
              <a:rPr lang="en-US" dirty="0" err="1"/>
              <a:t>unneccessary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1925D-D515-DD46-BEBA-1D267F1280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442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Future recs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1925D-D515-DD46-BEBA-1D267F1280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7511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Future recs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1925D-D515-DD46-BEBA-1D267F1280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666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don’t think having this chart in the presentation is necessary – better to have it in the dashboard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1925D-D515-DD46-BEBA-1D267F1280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357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List attribute information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1925D-D515-DD46-BEBA-1D267F1280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98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*Note: I did highlight them based on what could potentially be touched on together (instead of going point by point, which makes the presentation seem choppy)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1925D-D515-DD46-BEBA-1D267F1280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179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Ryan (2.5 min)</a:t>
            </a:r>
          </a:p>
          <a:p>
            <a:endParaRPr lang="en-US" dirty="0"/>
          </a:p>
          <a:p>
            <a:r>
              <a:rPr lang="en-US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Our dataset comes from </a:t>
            </a:r>
            <a:r>
              <a:rPr lang="en-US" dirty="0" err="1"/>
              <a:t>kaggle.com</a:t>
            </a:r>
            <a:r>
              <a:rPr lang="en-US" dirty="0"/>
              <a:t> and it is looking at the chemical properties of approximately 2000 different wines based solely in Portugal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chemical properties of each wine are objective, but each wine was also given a quality score which is a subjective based on sensory data by independent tasters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All chemical data was numerical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Region data was categorical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Dataset that would fit classification models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1925D-D515-DD46-BEBA-1D267F1280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124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Ryan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Note: there is transitioning on the pictures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All appear/disappear on a click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Diving into the data, we split the original dataset into three tables: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Explain why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Specifics about the dataset: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The quality ranking falls on a scale of 1 to 10, with 1 being the highest and 10 being the lowest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The chemical data all fall on varying scales, with some chemical values numbering in the thousands, while others are distinguished by hundredths of a decimal.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1925D-D515-DD46-BEBA-1D267F1280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16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Jacob (2-3min)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questions that we pose are the following: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(read the questions)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So why are these questions important?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Well if there is a correlation between chemical variables and quality, then we can utilize that knowledge for future variations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For example, if pH is high and quality is high, then we can create a heavier focus on high pH wines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And if we can use machine learning to predict the quality based on different chemical properties, we can utilize that data to create a better wine and therefore a superior product within the market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did we do to our data to start answering our questions?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Explain / Show the linear regression analysis on each property vs quality rating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Explain / Show machine learning model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Reminder of our questions: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Is there a correlation between individual chemical variables and the quality of the wine? 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Can machine learning be used to predict the quality of a wine based upon an analysis of it’s various chemical properties?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 what did we find in our exploration in our data?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1925D-D515-DD46-BEBA-1D267F1280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125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Ryan (2-3 min)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questions that we pose are the following: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(read the questions)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So why are these questions important?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Well if there is a correlation between chemical variables and quality, then we can utilize that knowledge for future variations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For example, if pH is high and quality is high, then we can create a heavier focus on high pH wines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And if we can use machine learning to predict the quality based on different chemical properties, we can utilize that data to create a better wine and therefore a superior product within the market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Answer: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no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1925D-D515-DD46-BEBA-1D267F1280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62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Anna (2-3 min)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1925D-D515-DD46-BEBA-1D267F1280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22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Anna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Here is the comprehensive list of all the tools we utilized during this project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1925D-D515-DD46-BEBA-1D267F1280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59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Melissa / Jacob (4-5 min)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Open dashboard and run through all the properties – explain why certain charts are created and how is this helpful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1925D-D515-DD46-BEBA-1D267F1280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68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89D62-4D43-BC31-FB2B-FAFDB8F176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59F39C-43BE-3A3A-B4EB-C9771E30F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6C569-62EB-CF83-7EDB-BA272600C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8073-FE98-BD4F-BACC-A875BC30EAFB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40E40-BBFC-BB4A-819F-60FA83268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3EA68-1061-35DC-B441-043808ED2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29C9-9947-764E-AF10-62B65D54C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12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7274A-E832-6FBD-3BE3-55A6C6EBA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C5C485-CE2E-3C72-5D34-6277D3792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59ECE-638B-F0D5-E68A-47303AAD2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8073-FE98-BD4F-BACC-A875BC30EAFB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D5AFF-1FFD-1B46-41A8-3D93A99AA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88635-3E37-2D3A-E4AC-0CBE1967A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29C9-9947-764E-AF10-62B65D54C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89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4D4EAF-C6AD-1378-D5DD-1524A5DCD1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76AB5D-193C-194D-4708-0A1604B68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4D6B3-8DD2-FD6F-FACB-33461D1AE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8073-FE98-BD4F-BACC-A875BC30EAFB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F13FB-6F66-F47A-9C7E-3283D61F2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2BA5C-CB75-5D1E-601D-078F32B71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29C9-9947-764E-AF10-62B65D54C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19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8073-FE98-BD4F-BACC-A875BC30EAFB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10529C9-9947-764E-AF10-62B65D54C45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024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8073-FE98-BD4F-BACC-A875BC30EAFB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29C9-9947-764E-AF10-62B65D54C458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040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8073-FE98-BD4F-BACC-A875BC30EAFB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29C9-9947-764E-AF10-62B65D54C45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6160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8073-FE98-BD4F-BACC-A875BC30EAFB}" type="datetimeFigureOut">
              <a:rPr lang="en-US" smtClean="0"/>
              <a:t>5/15/23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29C9-9947-764E-AF10-62B65D54C458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182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8073-FE98-BD4F-BACC-A875BC30EAFB}" type="datetimeFigureOut">
              <a:rPr lang="en-US" smtClean="0"/>
              <a:t>5/15/23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29C9-9947-764E-AF10-62B65D54C458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9348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8073-FE98-BD4F-BACC-A875BC30EAFB}" type="datetimeFigureOut">
              <a:rPr lang="en-US" smtClean="0"/>
              <a:t>5/15/23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29C9-9947-764E-AF10-62B65D54C458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8569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8073-FE98-BD4F-BACC-A875BC30EAFB}" type="datetimeFigureOut">
              <a:rPr lang="en-US" smtClean="0"/>
              <a:t>5/15/23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29C9-9947-764E-AF10-62B65D54C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747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8073-FE98-BD4F-BACC-A875BC30EAFB}" type="datetimeFigureOut">
              <a:rPr lang="en-US" smtClean="0"/>
              <a:t>5/15/23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29C9-9947-764E-AF10-62B65D54C458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18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32CAF-DCFE-6099-5247-55B16AB8E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33ED7-D724-5F07-9851-7A3832E5F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9D77E-4397-8D2D-E43E-02CA81F2B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8073-FE98-BD4F-BACC-A875BC30EAFB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8DBC6-AC08-FAA4-6368-1912E34EE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D5AF-C08F-ABEA-E408-C96CAC066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29C9-9947-764E-AF10-62B65D54C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990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6088073-FE98-BD4F-BACC-A875BC30EAFB}" type="datetimeFigureOut">
              <a:rPr lang="en-US" smtClean="0"/>
              <a:t>5/15/23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29C9-9947-764E-AF10-62B65D54C458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6438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8073-FE98-BD4F-BACC-A875BC30EAFB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29C9-9947-764E-AF10-62B65D54C458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3096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8073-FE98-BD4F-BACC-A875BC30EAFB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29C9-9947-764E-AF10-62B65D54C45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899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788D-50AC-EBCF-AAA1-7C75F8AC8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3D621-2C96-2E2E-E7F8-6D3F23C68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0F469-D804-ED68-0B68-E7AE5C901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8073-FE98-BD4F-BACC-A875BC30EAFB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1C881-2B05-E4FA-DAB4-59FD27ED1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9F082-4C56-EC11-61B7-3CE6C4E56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29C9-9947-764E-AF10-62B65D54C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51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5E18A-EF89-D161-91A8-054EC5057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10CCF-2B71-D8FB-413D-4E0780155C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14D95E-CCFF-EC20-CA24-4C5F59D61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16E3A-7229-8443-6C26-30BCCC225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8073-FE98-BD4F-BACC-A875BC30EAFB}" type="datetimeFigureOut">
              <a:rPr lang="en-US" smtClean="0"/>
              <a:t>5/15/23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51D27-E60F-52A9-5361-6FA986D28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9EA48-E497-1776-08AD-EEC24D9B6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29C9-9947-764E-AF10-62B65D54C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055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FE353-9F95-5FEC-9512-B63C4BDFD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43C04-68BE-85E3-FE63-C223D0E90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3163E-B57A-FBD1-2635-643A549D6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F233FF-27AF-D353-5C27-279443C20B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9020EB-8F42-944D-5DA7-2DD77B401F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FF54C2-3813-BE4C-CAE5-1F2AC6CC3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8073-FE98-BD4F-BACC-A875BC30EAFB}" type="datetimeFigureOut">
              <a:rPr lang="en-US" smtClean="0"/>
              <a:t>5/15/23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A9DF0C-67BE-6A77-F4CC-F33D83F6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7D2900-3E50-19D2-4754-C2DB80C62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29C9-9947-764E-AF10-62B65D54C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4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AC15-E3DB-23D9-59D7-4D6FC4147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2EF9DA-6CFE-2671-54A3-FCFD5DDEA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8073-FE98-BD4F-BACC-A875BC30EAFB}" type="datetimeFigureOut">
              <a:rPr lang="en-US" smtClean="0"/>
              <a:t>5/15/23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6DFE78-AF43-B4E1-B8B5-F334D7D17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083F9C-6A33-7695-F224-74788BC7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29C9-9947-764E-AF10-62B65D54C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94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56260C-0DD1-3DCC-64CF-184FF8295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8073-FE98-BD4F-BACC-A875BC30EAFB}" type="datetimeFigureOut">
              <a:rPr lang="en-US" smtClean="0"/>
              <a:t>5/15/23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E02B64-D199-0407-8FD6-54319851A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12E53A-F97E-B5BF-7205-270F27426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29C9-9947-764E-AF10-62B65D54C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264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3C121-E0D9-9A2B-DC57-CC21BE8A5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A4387-215D-4DFC-7247-A32361F46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4FA3C1-0E4D-44A2-D564-D82D46072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A864A0-000C-D074-54C8-BADF2AEB0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8073-FE98-BD4F-BACC-A875BC30EAFB}" type="datetimeFigureOut">
              <a:rPr lang="en-US" smtClean="0"/>
              <a:t>5/15/23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60D69A-69C6-169F-2283-EF323D081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35A6D7-4BE3-1A9F-F6CD-296332B84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29C9-9947-764E-AF10-62B65D54C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46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772C6-F68F-BAB2-59EE-CBABC6588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B15791-CD29-1089-B6C4-5CED5CEEA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3A2E16-D7F1-1B5A-8D05-B6AB1C30E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6D80A-D9B0-05CA-AC8A-843A4061A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8073-FE98-BD4F-BACC-A875BC30EAFB}" type="datetimeFigureOut">
              <a:rPr lang="en-US" smtClean="0"/>
              <a:t>5/15/23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C4B6F-4519-4C2A-5DEA-020F56AFC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923F1-DB15-F832-A22E-C708DDBFD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29C9-9947-764E-AF10-62B65D54C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6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5325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E96C54-F2D8-28C9-1DB8-0E30E2E78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EE0A4-893B-FBBF-0048-935499F0E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3F70D-F931-1988-E51C-595DFDFAEA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88073-FE98-BD4F-BACC-A875BC30EAFB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06F43-7FEB-8A78-6CA9-B8C47BF568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CF9DE-3C23-7BF3-70E6-428EB31C35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529C9-9947-764E-AF10-62B65D54C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25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88073-FE98-BD4F-BACC-A875BC30EAFB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10529C9-9947-764E-AF10-62B65D54C45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797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kaggle.com/datasets/mpwolke/cusersmarildownloadswinecsv?resource=downloa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melissa.mosquito/viz/Updated_FOUR-WINE-Os/FOUR-WINE-OsDashboard?publish=ye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5325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239CC-4FE0-F02F-8628-96439833CC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</a:rPr>
              <a:t>Four WINE-Os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95668C-99A7-03CF-53FF-C4E8668FFC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</a:rPr>
              <a:t>Ryan Jarvis</a:t>
            </a:r>
          </a:p>
          <a:p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</a:rPr>
              <a:t>Melissa Mosquito</a:t>
            </a:r>
          </a:p>
          <a:p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</a:rPr>
              <a:t>Jacob </a:t>
            </a:r>
            <a:r>
              <a:rPr lang="en-US" dirty="0" err="1">
                <a:latin typeface="Baskerville" panose="02020502070401020303" pitchFamily="18" charset="0"/>
                <a:ea typeface="Baskerville" panose="02020502070401020303" pitchFamily="18" charset="0"/>
              </a:rPr>
              <a:t>Olwig</a:t>
            </a:r>
            <a:endParaRPr lang="en-US" dirty="0"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</a:rPr>
              <a:t>Anna Hayashi</a:t>
            </a:r>
          </a:p>
        </p:txBody>
      </p:sp>
    </p:spTree>
    <p:extLst>
      <p:ext uri="{BB962C8B-B14F-4D97-AF65-F5344CB8AC3E}">
        <p14:creationId xmlns:p14="http://schemas.microsoft.com/office/powerpoint/2010/main" val="158560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4A54B-EE6D-53D7-716B-488E49C739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CA5C6-9262-9BEF-D07B-3CCFF00F33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265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25325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9C911-B400-2530-5101-C7C0D9820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573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Additional Information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7F899-1A58-DD6D-CCC5-385B4006E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sz="1400" dirty="0"/>
          </a:p>
          <a:p>
            <a:pPr lvl="1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78314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447AE-F0FE-BEB3-C743-8DCBF792A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07AB6-F0C0-8091-BDBB-91E6347ED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Extracted data from a SQL database</a:t>
            </a:r>
          </a:p>
          <a:p>
            <a:r>
              <a:rPr lang="en-US" dirty="0"/>
              <a:t>Pre-processing to remove outliers and error causing fields</a:t>
            </a:r>
          </a:p>
          <a:p>
            <a:r>
              <a:rPr lang="en-US" dirty="0"/>
              <a:t>Additional processing to fit it to Machine Learning Models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516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612AF-8DC3-5EDB-0341-A111C9A2A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DATABASE ERD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C7299E-7DB2-34B9-B29F-89DD3AB866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12073" y="2016125"/>
            <a:ext cx="8482179" cy="3449638"/>
          </a:xfrm>
        </p:spPr>
      </p:pic>
    </p:spTree>
    <p:extLst>
      <p:ext uri="{BB962C8B-B14F-4D97-AF65-F5344CB8AC3E}">
        <p14:creationId xmlns:p14="http://schemas.microsoft.com/office/powerpoint/2010/main" val="3996429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627B8B0-2140-8F2D-A87F-961281BF7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229" y="518884"/>
            <a:ext cx="8091542" cy="29101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F74C3EF-163C-1710-AE6C-6659928C4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8914" y="3821794"/>
            <a:ext cx="7579034" cy="251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596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406C10-DFD3-9D9B-20FB-6D7814B56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215" y="2398486"/>
            <a:ext cx="7199570" cy="234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041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36A23-556F-9140-0F69-8F42F928E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B3F28-5069-D479-8A18-BD3CADFFC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4F326C-F35B-E2B1-F204-55D181887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03" y="945753"/>
            <a:ext cx="11393194" cy="496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681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41D48-6F79-5D59-058A-E3C567750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54E34-08E1-D2B2-55EF-321018D21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2CBA9A-0E86-2842-33DC-725FCFBAF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357" y="365125"/>
            <a:ext cx="8799286" cy="628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899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25325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9C911-B400-2530-5101-C7C0D9820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Additional Dataset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7F899-1A58-DD6D-CCC5-385B4006E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sz="1600" dirty="0"/>
          </a:p>
          <a:p>
            <a:pPr lvl="1"/>
            <a:r>
              <a:rPr lang="en-US" sz="1600" dirty="0">
                <a:hlinkClick r:id="rId4"/>
              </a:rPr>
              <a:t>https://www.kaggle.com/datasets/mpwolke/cusersmarildownloadswinecsv?resource=download</a:t>
            </a:r>
            <a:endParaRPr lang="en-US" sz="1600" dirty="0"/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Dummy data was created for ‘Wine Region’ and ‘Wine Color’</a:t>
            </a:r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1784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3">
            <a:alphaModFix amt="25325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9C911-B400-2530-5101-C7C0D9820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7F899-1A58-DD6D-CCC5-385B4006E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ighlight>
                  <a:srgbClr val="FFFF00"/>
                </a:highlight>
              </a:rPr>
              <a:t>The selected topic and the reasoning for that selection (6 pts)</a:t>
            </a:r>
          </a:p>
          <a:p>
            <a:r>
              <a:rPr lang="en-US" sz="1800" dirty="0">
                <a:highlight>
                  <a:srgbClr val="FFFF00"/>
                </a:highlight>
              </a:rPr>
              <a:t>A description of the data source (6 pts)</a:t>
            </a:r>
          </a:p>
          <a:p>
            <a:r>
              <a:rPr lang="en-US" sz="1800" dirty="0">
                <a:highlight>
                  <a:srgbClr val="00FFFF"/>
                </a:highlight>
              </a:rPr>
              <a:t>The questions that the team planned to answer with the data (6pts)</a:t>
            </a:r>
          </a:p>
          <a:p>
            <a:r>
              <a:rPr lang="en-US" sz="1800" dirty="0">
                <a:highlight>
                  <a:srgbClr val="00FFFF"/>
                </a:highlight>
              </a:rPr>
              <a:t>A description of the data exploration phase of the project (6pts)</a:t>
            </a:r>
          </a:p>
          <a:p>
            <a:r>
              <a:rPr lang="en-US" sz="1800" dirty="0">
                <a:highlight>
                  <a:srgbClr val="00FFFF"/>
                </a:highlight>
              </a:rPr>
              <a:t>A description of the analysis phase of the project (6pts)</a:t>
            </a:r>
          </a:p>
          <a:p>
            <a:r>
              <a:rPr lang="en-US" sz="1800" dirty="0">
                <a:highlight>
                  <a:srgbClr val="00FFFF"/>
                </a:highlight>
              </a:rPr>
              <a:t>The results of the analysis (10pts)</a:t>
            </a:r>
          </a:p>
          <a:p>
            <a:r>
              <a:rPr lang="en-US" sz="1800" dirty="0">
                <a:highlight>
                  <a:srgbClr val="FF00FF"/>
                </a:highlight>
              </a:rPr>
              <a:t>The technologies, languages, tools, and algorithms that the team used throughout the project (10pts)</a:t>
            </a:r>
          </a:p>
          <a:p>
            <a:r>
              <a:rPr lang="en-US" sz="1800" dirty="0">
                <a:highlight>
                  <a:srgbClr val="00FF00"/>
                </a:highlight>
              </a:rPr>
              <a:t>Any recommendations for a future analysis (10pts)</a:t>
            </a:r>
          </a:p>
          <a:p>
            <a:r>
              <a:rPr lang="en-US" sz="1800" dirty="0">
                <a:highlight>
                  <a:srgbClr val="00FF00"/>
                </a:highlight>
              </a:rPr>
              <a:t>Anything that the team would have done differently if they had more time (10 pts)</a:t>
            </a:r>
          </a:p>
          <a:p>
            <a:endParaRPr lang="en-US" sz="1400" dirty="0"/>
          </a:p>
          <a:p>
            <a:pPr lvl="1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10390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FFC71-4AB4-3F61-41B8-51AF73AE2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 OUR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5C0A5-521B-538F-F038-182B18111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selected ‘Portugal Wine Data’ from Marilia </a:t>
            </a:r>
            <a:r>
              <a:rPr lang="en-US" dirty="0" err="1"/>
              <a:t>Prata</a:t>
            </a:r>
            <a:r>
              <a:rPr lang="en-US" dirty="0"/>
              <a:t> on </a:t>
            </a:r>
            <a:r>
              <a:rPr lang="en-US" dirty="0" err="1"/>
              <a:t>kaggle.com</a:t>
            </a:r>
            <a:endParaRPr lang="en-US" dirty="0"/>
          </a:p>
          <a:p>
            <a:r>
              <a:rPr lang="en-US" dirty="0"/>
              <a:t>Contains information of approximately 2,000 different wines</a:t>
            </a:r>
          </a:p>
          <a:p>
            <a:pPr lvl="1"/>
            <a:r>
              <a:rPr lang="en-US" dirty="0"/>
              <a:t>11 chemical properties</a:t>
            </a:r>
          </a:p>
          <a:p>
            <a:pPr lvl="1"/>
            <a:r>
              <a:rPr lang="en-US" dirty="0"/>
              <a:t>1 subjective quality rating from a panel of sommeliers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4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1EEFE-6D3A-69E4-98F5-15B49EE3C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 OUR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D041E2-6540-B4E8-3805-D57AFD2063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5206" y="3585420"/>
            <a:ext cx="5356090" cy="189422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EF93C8-00FC-0D4A-0D55-24A40C067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585421"/>
            <a:ext cx="4488121" cy="18942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549233-DEB2-4F32-6C8B-8811912AC6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592325"/>
            <a:ext cx="9873368" cy="1680256"/>
          </a:xfrm>
          <a:prstGeom prst="rect">
            <a:avLst/>
          </a:prstGeom>
        </p:spPr>
      </p:pic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1BF4D8C9-C31A-C53E-4642-F89285FD7E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206" y="2453832"/>
            <a:ext cx="10945007" cy="13255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4ECEA0-71EC-9EE8-F8CA-C7B11FB16E28}"/>
              </a:ext>
            </a:extLst>
          </p:cNvPr>
          <p:cNvSpPr txBox="1"/>
          <p:nvPr/>
        </p:nvSpPr>
        <p:spPr>
          <a:xfrm>
            <a:off x="4221156" y="4034837"/>
            <a:ext cx="3107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Finalized combined dataset</a:t>
            </a:r>
          </a:p>
        </p:txBody>
      </p:sp>
    </p:spTree>
    <p:extLst>
      <p:ext uri="{BB962C8B-B14F-4D97-AF65-F5344CB8AC3E}">
        <p14:creationId xmlns:p14="http://schemas.microsoft.com/office/powerpoint/2010/main" val="2743879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BAF2C-6E6A-3C28-6483-DCA148A98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C84BA-D9DD-2636-66D7-0A247CDFF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Is there a correlation between individual chemical variables and the quality of the wine? 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514D07-8DA7-4F5B-0189-9A549994F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915" y="2776499"/>
            <a:ext cx="3294340" cy="37061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B3DF39-0DA7-D51C-680F-EFC59E29DF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7011" y="3082168"/>
            <a:ext cx="5075464" cy="309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407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BAF2C-6E6A-3C28-6483-DCA148A98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C84BA-D9DD-2636-66D7-0A247CDFF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we use machine learning to predict the quality of a wine based upon an analysis of it’s various chemical properties?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FA509A-6B89-77AF-EC9A-ED842B960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500" y="2802957"/>
            <a:ext cx="7746999" cy="325829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D006A3B-B02F-E43A-105D-4D40665C8F2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MACHINE LEARNING MODEL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72D571-005F-2EF5-C299-7F3197A532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9368" y="1344506"/>
            <a:ext cx="5345661" cy="5148369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79E60656-8AAF-8B08-417A-CBBAD73E9CF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0726"/>
          <a:stretch/>
        </p:blipFill>
        <p:spPr>
          <a:xfrm>
            <a:off x="2629103" y="1825625"/>
            <a:ext cx="6726189" cy="405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679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979C8-7B89-8C46-11C6-078ED9C1C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797" y="365125"/>
            <a:ext cx="10726003" cy="1325563"/>
          </a:xfrm>
        </p:spPr>
        <p:txBody>
          <a:bodyPr/>
          <a:lstStyle/>
          <a:p>
            <a:r>
              <a:rPr lang="en-US" dirty="0"/>
              <a:t>FUTURE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4EDED-8FCF-04F1-669A-3ACF2509E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/>
          </a:bodyPr>
          <a:lstStyle/>
          <a:p>
            <a:r>
              <a:rPr lang="en-US" sz="2200" dirty="0"/>
              <a:t>More data points within the dataset</a:t>
            </a:r>
          </a:p>
          <a:p>
            <a:pPr lvl="1"/>
            <a:r>
              <a:rPr lang="en-US" sz="2200" dirty="0"/>
              <a:t>Region</a:t>
            </a:r>
          </a:p>
          <a:p>
            <a:pPr lvl="1"/>
            <a:r>
              <a:rPr lang="en-US" sz="2200" dirty="0"/>
              <a:t>Wine Color</a:t>
            </a:r>
          </a:p>
          <a:p>
            <a:pPr lvl="1"/>
            <a:endParaRPr lang="en-US" sz="2200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D82FF-3F0F-DE4A-BCFA-FAAB33C6E869}"/>
              </a:ext>
            </a:extLst>
          </p:cNvPr>
          <p:cNvSpPr txBox="1"/>
          <p:nvPr/>
        </p:nvSpPr>
        <p:spPr>
          <a:xfrm>
            <a:off x="838200" y="3563937"/>
            <a:ext cx="1051197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Machine Learning: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Spend more time – try more variations on a neural network – more exploration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Try single variable predictions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More time to try to correct for heavily imbalanced data with most, almost all the data values falling under 3 classes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877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D5E65-F39A-E316-ED33-057FE98D9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TECHNOLOGIES – LANGUAGES – TOOLS - ALGORITHMS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A7DA4BE-C528-FAB4-6FCB-F53909D34A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2677340"/>
              </p:ext>
            </p:extLst>
          </p:nvPr>
        </p:nvGraphicFramePr>
        <p:xfrm>
          <a:off x="838200" y="1825625"/>
          <a:ext cx="10515597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91329132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22742198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712494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Decision Tree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Microsoft </a:t>
                      </a:r>
                      <a:r>
                        <a:rPr lang="en-US" dirty="0" err="1"/>
                        <a:t>Powerpoint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SKLearn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012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Entity Relationship Diagram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Numby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Matplotlib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040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Github</a:t>
                      </a:r>
                      <a:r>
                        <a:rPr lang="en-US" dirty="0"/>
                        <a:t> Pages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Pandas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902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Jupyter</a:t>
                      </a:r>
                      <a:r>
                        <a:rPr lang="en-US" dirty="0"/>
                        <a:t> Notebook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PostgreSQL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Visual Studio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441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Random Forest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Keras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480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TensorFlow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ExtraTrees</a:t>
                      </a:r>
                      <a:r>
                        <a:rPr lang="en-US" dirty="0"/>
                        <a:t>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 Vector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617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5407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AE227-9844-112C-9242-191D77A36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TABLEAU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89E52-DF17-2B75-A311-FE430C4FC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E6EDF3"/>
                </a:solidFill>
                <a:effectLst/>
              </a:rPr>
              <a:t>(</a:t>
            </a:r>
            <a:r>
              <a:rPr lang="en-US" b="0" i="0" u="none" strike="noStrike" dirty="0">
                <a:effectLst/>
                <a:hlinkClick r:id="rId3"/>
              </a:rPr>
              <a:t>Four Wine-Os Dashboard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408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1658</TotalTime>
  <Words>1052</Words>
  <Application>Microsoft Macintosh PowerPoint</Application>
  <PresentationFormat>Widescreen</PresentationFormat>
  <Paragraphs>150</Paragraphs>
  <Slides>18</Slides>
  <Notes>17</Notes>
  <HiddenSlides>3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-apple-system</vt:lpstr>
      <vt:lpstr>Arial</vt:lpstr>
      <vt:lpstr>Baskerville</vt:lpstr>
      <vt:lpstr>Calibri</vt:lpstr>
      <vt:lpstr>Century Gothic</vt:lpstr>
      <vt:lpstr>Gill Sans MT</vt:lpstr>
      <vt:lpstr>Palatino Linotype</vt:lpstr>
      <vt:lpstr>Roboto</vt:lpstr>
      <vt:lpstr>Office Theme</vt:lpstr>
      <vt:lpstr>Gallery</vt:lpstr>
      <vt:lpstr>Four WINE-Os</vt:lpstr>
      <vt:lpstr>Requirements:</vt:lpstr>
      <vt:lpstr>ABOUT OUR DATASET</vt:lpstr>
      <vt:lpstr>ABOUT OUR DATASET</vt:lpstr>
      <vt:lpstr>QUESTIONS</vt:lpstr>
      <vt:lpstr>QUESTIONS</vt:lpstr>
      <vt:lpstr>FUTURE RECOMMENDATIONS</vt:lpstr>
      <vt:lpstr>TECHNOLOGIES – LANGUAGES – TOOLS - ALGORITHMS</vt:lpstr>
      <vt:lpstr>TABLEAU DASHBOARD</vt:lpstr>
      <vt:lpstr>QUESTIONS?</vt:lpstr>
      <vt:lpstr>Additional Information Slides</vt:lpstr>
      <vt:lpstr>PowerPoint Presentation</vt:lpstr>
      <vt:lpstr>DATABASE ERD</vt:lpstr>
      <vt:lpstr>PowerPoint Presentation</vt:lpstr>
      <vt:lpstr>PowerPoint Presentation</vt:lpstr>
      <vt:lpstr>PowerPoint Presentation</vt:lpstr>
      <vt:lpstr>PowerPoint Presentation</vt:lpstr>
      <vt:lpstr>Additional Dataset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WINE-Os</dc:title>
  <dc:creator>Anna Hayashi</dc:creator>
  <cp:lastModifiedBy>Anna Hayashi</cp:lastModifiedBy>
  <cp:revision>22</cp:revision>
  <dcterms:created xsi:type="dcterms:W3CDTF">2023-05-04T17:02:27Z</dcterms:created>
  <dcterms:modified xsi:type="dcterms:W3CDTF">2023-05-17T02:05:39Z</dcterms:modified>
</cp:coreProperties>
</file>