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69" r:id="rId6"/>
    <p:sldId id="259" r:id="rId7"/>
    <p:sldId id="279" r:id="rId8"/>
    <p:sldId id="260" r:id="rId9"/>
    <p:sldId id="278" r:id="rId10"/>
    <p:sldId id="261" r:id="rId11"/>
    <p:sldId id="277" r:id="rId12"/>
    <p:sldId id="262" r:id="rId13"/>
    <p:sldId id="276" r:id="rId14"/>
    <p:sldId id="263" r:id="rId15"/>
    <p:sldId id="275" r:id="rId16"/>
    <p:sldId id="264" r:id="rId17"/>
    <p:sldId id="274" r:id="rId18"/>
    <p:sldId id="265" r:id="rId19"/>
    <p:sldId id="273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4928"/>
  </p:normalViewPr>
  <p:slideViewPr>
    <p:cSldViewPr snapToGrid="0">
      <p:cViewPr varScale="1">
        <p:scale>
          <a:sx n="88" d="100"/>
          <a:sy n="88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9D62-4D43-BC31-FB2B-FAFDB8F17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9F39C-43BE-3A3A-B4EB-C9771E30F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6C569-62EB-CF83-7EDB-BA272600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0E40-BBFC-BB4A-819F-60FA83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3EA68-1061-35DC-B441-043808E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274A-E832-6FBD-3BE3-55A6C6EB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C485-CE2E-3C72-5D34-6277D3792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9ECE-638B-F0D5-E68A-47303AAD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D5AFF-1FFD-1B46-41A8-3D93A99A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8635-3E37-2D3A-E4AC-0CBE1967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D4EAF-C6AD-1378-D5DD-1524A5DCD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6AB5D-193C-194D-4708-0A1604B68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D6B3-8DD2-FD6F-FACB-33461D1A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13FB-6F66-F47A-9C7E-3283D61F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2BA5C-CB75-5D1E-601D-078F32B7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2CAF-DCFE-6099-5247-55B16AB8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3ED7-D724-5F07-9851-7A3832E5F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D77E-4397-8D2D-E43E-02CA81F2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8DBC6-AC08-FAA4-6368-1912E34E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D5AF-C08F-ABEA-E408-C96CAC0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788D-50AC-EBCF-AAA1-7C75F8AC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D621-2C96-2E2E-E7F8-6D3F23C6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F469-D804-ED68-0B68-E7AE5C90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C881-2B05-E4FA-DAB4-59FD27ED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F082-4C56-EC11-61B7-3CE6C4E5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5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E18A-EF89-D161-91A8-054EC505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0CCF-2B71-D8FB-413D-4E0780155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4D95E-CCFF-EC20-CA24-4C5F59D61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16E3A-7229-8443-6C26-30BCCC22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51D27-E60F-52A9-5361-6FA986D2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9EA48-E497-1776-08AD-EEC24D9B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5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E353-9F95-5FEC-9512-B63C4BD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3C04-68BE-85E3-FE63-C223D0E9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3163E-B57A-FBD1-2635-643A549D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233FF-27AF-D353-5C27-279443C20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020EB-8F42-944D-5DA7-2DD77B401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F54C2-3813-BE4C-CAE5-1F2AC6CC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9DF0C-67BE-6A77-F4CC-F33D83F6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D2900-3E50-19D2-4754-C2DB80C6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AC15-E3DB-23D9-59D7-4D6FC414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EF9DA-6CFE-2671-54A3-FCFD5DDE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DFE78-AF43-B4E1-B8B5-F334D7D1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83F9C-6A33-7695-F224-74788BC7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6260C-0DD1-3DCC-64CF-184FF829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02B64-D199-0407-8FD6-54319851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2E53A-F97E-B5BF-7205-270F2742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C121-E0D9-9A2B-DC57-CC21BE8A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4387-215D-4DFC-7247-A32361F4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A3C1-0E4D-44A2-D564-D82D46072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864A0-000C-D074-54C8-BADF2AEB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0D69A-69C6-169F-2283-EF323D08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5A6D7-4BE3-1A9F-F6CD-296332B8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4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72C6-F68F-BAB2-59EE-CBABC658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15791-CD29-1089-B6C4-5CED5CEE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A2E16-D7F1-1B5A-8D05-B6AB1C30E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D80A-D9B0-05CA-AC8A-843A4061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4B6F-4519-4C2A-5DEA-020F56AF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923F1-DB15-F832-A22E-C708DDBF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325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96C54-F2D8-28C9-1DB8-0E30E2E7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E0A4-893B-FBBF-0048-935499F0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F70D-F931-1988-E51C-595DFDFAE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88073-FE98-BD4F-BACC-A875BC30EAFB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6F43-7FEB-8A78-6CA9-B8C47BF56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F9DE-3C23-7BF3-70E6-428EB31C3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325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39CC-4FE0-F02F-8628-96439833C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Four WINE-Os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5668C-99A7-03CF-53FF-C4E8668FF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Ryan Jarvis</a:t>
            </a: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Melissa Mosquito</a:t>
            </a: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Jake </a:t>
            </a:r>
            <a:r>
              <a:rPr lang="en-US" dirty="0" err="1">
                <a:latin typeface="Baskerville" panose="02020502070401020303" pitchFamily="18" charset="0"/>
                <a:ea typeface="Baskerville" panose="02020502070401020303" pitchFamily="18" charset="0"/>
              </a:rPr>
              <a:t>Olwig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Anna Hayashi</a:t>
            </a:r>
          </a:p>
        </p:txBody>
      </p:sp>
    </p:spTree>
    <p:extLst>
      <p:ext uri="{BB962C8B-B14F-4D97-AF65-F5344CB8AC3E}">
        <p14:creationId xmlns:p14="http://schemas.microsoft.com/office/powerpoint/2010/main" val="1585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1D48-6F79-5D59-058A-E3C56775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4E34-08E1-D2B2-55EF-321018D2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9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description of the analysis phase of the project (6pts)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356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83F6-886C-63ED-8887-33740902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A3FF-62CF-63C0-993D-00D1B98E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technologies, languages, tools, and algorithms that the team used throughout the project (10pts)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393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5E65-F39A-E316-ED33-057FE98D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27EC-3E88-9CCA-361F-78413321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 of the analysis (10pts)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6547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6C67-195B-DDEF-4B5F-ACC435C9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D6FD-7E4C-B429-A2B7-A8C218DF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recommendations for a future analysis (10pts)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19557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79C8-7B89-8C46-11C6-078ED9C1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EDED-8FCF-04F1-669A-3ACF2509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Anything that the team would have done differently if they had more time (10 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809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~Presentation Notes/Requirements~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presentation so it’s all grouped in one place</a:t>
            </a:r>
          </a:p>
          <a:p>
            <a:r>
              <a:rPr lang="en-US" sz="1400" dirty="0"/>
              <a:t>Additional requirements:</a:t>
            </a:r>
          </a:p>
          <a:p>
            <a:pPr lvl="1"/>
            <a:r>
              <a:rPr lang="en-US" sz="1400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All the team members present in equal proportions.</a:t>
            </a:r>
          </a:p>
          <a:p>
            <a:pPr lvl="1"/>
            <a:r>
              <a:rPr lang="en-US" sz="1400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The team demonstrates the interactivity of the dashboard in real time.</a:t>
            </a:r>
          </a:p>
          <a:p>
            <a:pPr lvl="1"/>
            <a:r>
              <a:rPr lang="en-US" sz="1400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The presentation falls within any time limits that the instructor provides.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16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918-ACE8-EB14-BB1D-9B754C8A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7BDC-02DD-E627-968B-93662396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selected topic and the reasoning for that selection (6 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039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FC71-4AB4-3F61-41B8-51AF73AE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C0A5-521B-538F-F038-182B1811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description of the data source (6 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515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EEFE-6D3A-69E4-98F5-15B49EE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6B8F-2590-9D19-84A4-DE4FA2CA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7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 that the team planned to answer with the data (6pts)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852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F2C-6E6A-3C28-6483-DCA148A9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84BA-D9DD-2636-66D7-0A247CDF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description of the data exploration phase of the project (6pts)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this slide can be used for any notes about the next slide so it’s all grouped in one place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059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355</Words>
  <Application>Microsoft Macintosh PowerPoint</Application>
  <PresentationFormat>Widescreen</PresentationFormat>
  <Paragraphs>29</Paragraphs>
  <Slides>20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Baskerville</vt:lpstr>
      <vt:lpstr>Century Gothic</vt:lpstr>
      <vt:lpstr>Palatino Linotype</vt:lpstr>
      <vt:lpstr>Roboto</vt:lpstr>
      <vt:lpstr>Office Theme</vt:lpstr>
      <vt:lpstr>Four WINE-Os</vt:lpstr>
      <vt:lpstr>~Presentation Notes/Requirements~</vt:lpstr>
      <vt:lpstr>The selected topic and the reasoning for that selection (6 pts)</vt:lpstr>
      <vt:lpstr>PowerPoint Presentation</vt:lpstr>
      <vt:lpstr>A description of the data source (6 pts)</vt:lpstr>
      <vt:lpstr>PowerPoint Presentation</vt:lpstr>
      <vt:lpstr>The questions that the team planned to answer with the data (6pts)</vt:lpstr>
      <vt:lpstr>PowerPoint Presentation</vt:lpstr>
      <vt:lpstr>A description of the data exploration phase of the project (6pts)</vt:lpstr>
      <vt:lpstr>PowerPoint Presentation</vt:lpstr>
      <vt:lpstr>A description of the analysis phase of the project (6pts)</vt:lpstr>
      <vt:lpstr>PowerPoint Presentation</vt:lpstr>
      <vt:lpstr>The technologies, languages, tools, and algorithms that the team used throughout the project (10pts)</vt:lpstr>
      <vt:lpstr>PowerPoint Presentation</vt:lpstr>
      <vt:lpstr>The results of the analysis (10pts)</vt:lpstr>
      <vt:lpstr>PowerPoint Presentation</vt:lpstr>
      <vt:lpstr>Any recommendations for a future analysis (10pts)</vt:lpstr>
      <vt:lpstr>PowerPoint Presentation</vt:lpstr>
      <vt:lpstr>Anything that the team would have done differently if they had more time (10 pts)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WINE-Os</dc:title>
  <dc:creator>Anna Hayashi</dc:creator>
  <cp:lastModifiedBy>Anna Hayashi</cp:lastModifiedBy>
  <cp:revision>6</cp:revision>
  <dcterms:created xsi:type="dcterms:W3CDTF">2023-05-04T17:02:27Z</dcterms:created>
  <dcterms:modified xsi:type="dcterms:W3CDTF">2023-05-09T01:45:31Z</dcterms:modified>
</cp:coreProperties>
</file>