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2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43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9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14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9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9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Get Started with Git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9019" y="4176340"/>
            <a:ext cx="2096745" cy="382524"/>
          </a:xfrm>
        </p:spPr>
        <p:txBody>
          <a:bodyPr/>
          <a:lstStyle/>
          <a:p>
            <a:r>
              <a:rPr lang="en-US" dirty="0" err="1" smtClean="0"/>
              <a:t>MH.Movasaghinia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83" y="593263"/>
            <a:ext cx="4095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status</a:t>
            </a:r>
          </a:p>
          <a:p>
            <a:pPr marL="457200" lvl="1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add “</a:t>
            </a:r>
            <a:r>
              <a:rPr lang="en-US" b="1" dirty="0" err="1" smtClean="0"/>
              <a:t>Filename.sample</a:t>
            </a:r>
            <a:r>
              <a:rPr lang="en-US" b="1" dirty="0" smtClean="0"/>
              <a:t>”</a:t>
            </a:r>
          </a:p>
          <a:p>
            <a:pPr marL="457200" lvl="1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commit “”</a:t>
            </a:r>
          </a:p>
          <a:p>
            <a:pPr marL="457200" lvl="1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remote add origin “https:\\...”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push</a:t>
            </a:r>
          </a:p>
          <a:p>
            <a:pPr marL="457200" lvl="1" indent="0">
              <a:buNone/>
            </a:pPr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pull</a:t>
            </a:r>
            <a:endParaRPr lang="en-US" b="1" dirty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774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Kraken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35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https://www.gitignore.io/</a:t>
            </a:r>
          </a:p>
        </p:txBody>
      </p:sp>
    </p:spTree>
    <p:extLst>
      <p:ext uri="{BB962C8B-B14F-4D97-AF65-F5344CB8AC3E}">
        <p14:creationId xmlns:p14="http://schemas.microsoft.com/office/powerpoint/2010/main" val="9271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br>
              <a:rPr lang="en-US" dirty="0" smtClean="0"/>
            </a:br>
            <a:r>
              <a:rPr lang="en-US" dirty="0" smtClean="0"/>
              <a:t>“Version Control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change </a:t>
            </a:r>
          </a:p>
          <a:p>
            <a:r>
              <a:rPr lang="en-US" dirty="0" smtClean="0"/>
              <a:t>Time of change</a:t>
            </a:r>
          </a:p>
          <a:p>
            <a:r>
              <a:rPr lang="en-US" dirty="0" smtClean="0"/>
              <a:t>Person who change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4276165"/>
            <a:ext cx="5809129" cy="1151964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best way to keep your files, projects,…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br>
              <a:rPr lang="en-US" dirty="0" smtClean="0"/>
            </a:br>
            <a:r>
              <a:rPr lang="en-US" dirty="0" smtClean="0"/>
              <a:t>“Version Control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Version Control</a:t>
            </a:r>
          </a:p>
          <a:p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Distributed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br>
              <a:rPr lang="en-US" dirty="0" smtClean="0"/>
            </a:br>
            <a:r>
              <a:rPr lang="en-US" dirty="0" smtClean="0"/>
              <a:t>“Version Control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Local Version Control</a:t>
            </a:r>
            <a:endParaRPr lang="en-US" sz="2000" b="1" dirty="0"/>
          </a:p>
          <a:p>
            <a:pPr lvl="1"/>
            <a:r>
              <a:rPr lang="en-US" dirty="0" smtClean="0"/>
              <a:t>Local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2" y="28817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br>
              <a:rPr lang="en-US" dirty="0" smtClean="0"/>
            </a:br>
            <a:r>
              <a:rPr lang="en-US" dirty="0" smtClean="0"/>
              <a:t>“Version Control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Centralized Version Control</a:t>
            </a:r>
            <a:endParaRPr lang="en-US" sz="2000" b="1" dirty="0"/>
          </a:p>
          <a:p>
            <a:pPr lvl="1"/>
            <a:r>
              <a:rPr lang="en-US" dirty="0" smtClean="0"/>
              <a:t>Keep data on the Personal Server </a:t>
            </a:r>
          </a:p>
          <a:p>
            <a:pPr lvl="1"/>
            <a:r>
              <a:rPr lang="en-US" dirty="0" smtClean="0"/>
              <a:t>Cannot keep data on your local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29" y="2046062"/>
            <a:ext cx="3758586" cy="37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br>
              <a:rPr lang="en-US" dirty="0" smtClean="0"/>
            </a:br>
            <a:r>
              <a:rPr lang="en-US" dirty="0" smtClean="0"/>
              <a:t>“Version Control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Distributed Version Control</a:t>
            </a:r>
            <a:endParaRPr lang="en-US" sz="2000" b="1" dirty="0"/>
          </a:p>
          <a:p>
            <a:pPr lvl="1"/>
            <a:r>
              <a:rPr lang="en-US" dirty="0" smtClean="0"/>
              <a:t>Just Changes</a:t>
            </a:r>
          </a:p>
          <a:p>
            <a:pPr lvl="1"/>
            <a:r>
              <a:rPr lang="en-US" dirty="0" smtClean="0"/>
              <a:t>Keep data on Server and local Devices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89" y="3608291"/>
            <a:ext cx="5290788" cy="22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first there is a </a:t>
            </a:r>
            <a:r>
              <a:rPr lang="en-US" dirty="0" err="1" smtClean="0"/>
              <a:t>Bitkeeper</a:t>
            </a:r>
            <a:r>
              <a:rPr lang="en-US" dirty="0" smtClean="0"/>
              <a:t> that just for Linux</a:t>
            </a:r>
          </a:p>
          <a:p>
            <a:r>
              <a:rPr lang="en-US" dirty="0" smtClean="0"/>
              <a:t>Linus Torvalds created the Git look like the </a:t>
            </a:r>
            <a:r>
              <a:rPr lang="en-US" dirty="0" err="1"/>
              <a:t>B</a:t>
            </a:r>
            <a:r>
              <a:rPr lang="en-US" dirty="0" err="1" smtClean="0"/>
              <a:t>itkeeper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5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Add just the changes</a:t>
            </a:r>
          </a:p>
          <a:p>
            <a:r>
              <a:rPr lang="en-US" dirty="0" smtClean="0"/>
              <a:t>Undo ability everywhere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7" y="2791874"/>
            <a:ext cx="7997848" cy="27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73</TotalTime>
  <Words>151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Get Started with Git</vt:lpstr>
      <vt:lpstr>VCS “Version Control System”</vt:lpstr>
      <vt:lpstr>VCS “Version Control System”</vt:lpstr>
      <vt:lpstr>VCS “Version Control System”</vt:lpstr>
      <vt:lpstr>VCS “Version Control System”</vt:lpstr>
      <vt:lpstr>VCS “Version Control System”</vt:lpstr>
      <vt:lpstr>Git Get started</vt:lpstr>
      <vt:lpstr>Git Advantages </vt:lpstr>
      <vt:lpstr>Git Commands</vt:lpstr>
      <vt:lpstr>Git Commands</vt:lpstr>
      <vt:lpstr>Git Kraken</vt:lpstr>
      <vt:lpstr>.gitignore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2018-12-31T04:43:27Z</dcterms:created>
  <dcterms:modified xsi:type="dcterms:W3CDTF">2018-12-31T05:59:24Z</dcterms:modified>
</cp:coreProperties>
</file>