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8417" y="1892018"/>
            <a:ext cx="8798722" cy="2895642"/>
          </a:xfrm>
        </p:spPr>
        <p:txBody>
          <a:bodyPr/>
          <a:lstStyle/>
          <a:p>
            <a:r>
              <a:rPr lang="es-ES" dirty="0" smtClean="0"/>
              <a:t>Consultoría</a:t>
            </a:r>
            <a:br>
              <a:rPr lang="es-ES" dirty="0" smtClean="0"/>
            </a:br>
            <a:r>
              <a:rPr lang="es-ES" dirty="0" smtClean="0"/>
              <a:t>“Ad valorem”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By Mathius moyano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8197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511" b="5816"/>
          <a:stretch/>
        </p:blipFill>
        <p:spPr>
          <a:xfrm>
            <a:off x="904672" y="758757"/>
            <a:ext cx="11041429" cy="53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9220" b="5106"/>
          <a:stretch/>
        </p:blipFill>
        <p:spPr>
          <a:xfrm>
            <a:off x="914400" y="573932"/>
            <a:ext cx="11001059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28630" y="2681601"/>
            <a:ext cx="5690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font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-family: '</a:t>
            </a:r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Roboto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', </a:t>
            </a:r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sans-serif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Google Sans Mono"/>
              </a:rPr>
              <a:t>;</a:t>
            </a:r>
            <a:endParaRPr lang="es-EC" sz="2800" b="1" i="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Google Sans Mon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632" t="30943" r="10636" b="34843"/>
          <a:stretch/>
        </p:blipFill>
        <p:spPr>
          <a:xfrm>
            <a:off x="1552754" y="77637"/>
            <a:ext cx="9842739" cy="23463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4199" t="35094" r="25777" b="51321"/>
          <a:stretch/>
        </p:blipFill>
        <p:spPr>
          <a:xfrm>
            <a:off x="3424683" y="3585772"/>
            <a:ext cx="6098875" cy="93165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227079" y="4832398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font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-family: '</a:t>
            </a:r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Lobster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s-EC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cursive</a:t>
            </a:r>
            <a:r>
              <a:rPr lang="es-EC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C" sz="2800" b="1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7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2201" b="4654"/>
          <a:stretch/>
        </p:blipFill>
        <p:spPr>
          <a:xfrm>
            <a:off x="914401" y="603849"/>
            <a:ext cx="10974645" cy="51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1950" b="4654"/>
          <a:stretch/>
        </p:blipFill>
        <p:spPr>
          <a:xfrm>
            <a:off x="948907" y="776376"/>
            <a:ext cx="10943417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1950" b="4654"/>
          <a:stretch/>
        </p:blipFill>
        <p:spPr>
          <a:xfrm>
            <a:off x="948907" y="776376"/>
            <a:ext cx="10943417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914" b="4681"/>
          <a:stretch/>
        </p:blipFill>
        <p:spPr>
          <a:xfrm>
            <a:off x="1021403" y="865761"/>
            <a:ext cx="10894979" cy="5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1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511" b="4539"/>
          <a:stretch/>
        </p:blipFill>
        <p:spPr>
          <a:xfrm>
            <a:off x="992222" y="671208"/>
            <a:ext cx="10933889" cy="53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8226" b="4398"/>
          <a:stretch/>
        </p:blipFill>
        <p:spPr>
          <a:xfrm>
            <a:off x="972766" y="690665"/>
            <a:ext cx="10807430" cy="5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095" b="4603"/>
          <a:stretch/>
        </p:blipFill>
        <p:spPr>
          <a:xfrm>
            <a:off x="1001949" y="972766"/>
            <a:ext cx="10894979" cy="53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990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66</TotalTime>
  <Words>16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Consolas</vt:lpstr>
      <vt:lpstr>Gill Sans MT</vt:lpstr>
      <vt:lpstr>Google Sans Mono</vt:lpstr>
      <vt:lpstr>Impact</vt:lpstr>
      <vt:lpstr>Badge</vt:lpstr>
      <vt:lpstr>Consultoría “Ad valorem”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Consultoría “Ad valorem”</dc:title>
  <dc:creator>walter moyano machado</dc:creator>
  <cp:lastModifiedBy>walter moyano machado</cp:lastModifiedBy>
  <cp:revision>6</cp:revision>
  <dcterms:created xsi:type="dcterms:W3CDTF">2023-02-02T13:17:07Z</dcterms:created>
  <dcterms:modified xsi:type="dcterms:W3CDTF">2023-02-02T22:56:29Z</dcterms:modified>
</cp:coreProperties>
</file>