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85CAF-6F04-4D53-BCE9-7B810E9397E5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D45B7-5F7C-4ACB-AE08-638EDAD9A0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D45B7-5F7C-4ACB-AE08-638EDAD9A04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9EB94-0CB9-4330-A514-7C2C7FD7B5C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F3AA-FB3C-4F0E-BC85-27672EF3AC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Making a BUI calculator in visual studio code using Python and </a:t>
            </a:r>
            <a:r>
              <a:rPr lang="en-US" dirty="0" err="1" smtClean="0">
                <a:solidFill>
                  <a:schemeClr val="tx1"/>
                </a:solidFill>
              </a:rPr>
              <a:t>Tkinter</a:t>
            </a:r>
            <a:r>
              <a:rPr lang="en-US" dirty="0" smtClean="0">
                <a:solidFill>
                  <a:schemeClr val="tx1"/>
                </a:solidFill>
              </a:rPr>
              <a:t> Library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Things that I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download and use visual studio.</a:t>
            </a:r>
          </a:p>
          <a:p>
            <a:endParaRPr lang="en-US" dirty="0" smtClean="0"/>
          </a:p>
          <a:p>
            <a:r>
              <a:rPr lang="en-US" dirty="0" smtClean="0"/>
              <a:t>How to create a python file on visual studio and save this in a readable format.</a:t>
            </a:r>
          </a:p>
          <a:p>
            <a:endParaRPr lang="en-US" dirty="0" smtClean="0"/>
          </a:p>
          <a:p>
            <a:r>
              <a:rPr lang="en-US" dirty="0" smtClean="0"/>
              <a:t>How to import </a:t>
            </a:r>
            <a:r>
              <a:rPr lang="en-US" dirty="0" err="1" smtClean="0"/>
              <a:t>tkinter</a:t>
            </a:r>
            <a:r>
              <a:rPr lang="en-US" dirty="0" smtClean="0"/>
              <a:t> and math library on visual studio.</a:t>
            </a:r>
          </a:p>
          <a:p>
            <a:endParaRPr lang="en-US" dirty="0"/>
          </a:p>
          <a:p>
            <a:r>
              <a:rPr lang="en-US" dirty="0" smtClean="0"/>
              <a:t>How to assign a variable to the </a:t>
            </a:r>
            <a:r>
              <a:rPr lang="en-US" dirty="0" err="1" smtClean="0"/>
              <a:t>tkinter</a:t>
            </a:r>
            <a:r>
              <a:rPr lang="en-US" dirty="0" smtClean="0"/>
              <a:t> import.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Things that I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a global input variable and also create an output and result functions. </a:t>
            </a:r>
            <a:endParaRPr lang="en-US" dirty="0" smtClean="0"/>
          </a:p>
          <a:p>
            <a:r>
              <a:rPr lang="en-US" dirty="0" smtClean="0"/>
              <a:t>How to use geometry and decide the alignment and size of each column and row.</a:t>
            </a:r>
          </a:p>
          <a:p>
            <a:r>
              <a:rPr lang="en-US" dirty="0" smtClean="0"/>
              <a:t>How to create a </a:t>
            </a:r>
            <a:r>
              <a:rPr lang="en-US" dirty="0" err="1" smtClean="0"/>
              <a:t>mainloop</a:t>
            </a:r>
            <a:r>
              <a:rPr lang="en-US" dirty="0" smtClean="0"/>
              <a:t> function using python.</a:t>
            </a:r>
          </a:p>
          <a:p>
            <a:r>
              <a:rPr lang="en-US" dirty="0" smtClean="0"/>
              <a:t>How to align the distribution of columns and row on the mainframe.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a mainframe and name it as required.</a:t>
            </a:r>
          </a:p>
          <a:p>
            <a:r>
              <a:rPr lang="en-US" dirty="0" smtClean="0"/>
              <a:t>How to create widgets/buttons for the calculator.</a:t>
            </a:r>
          </a:p>
          <a:p>
            <a:r>
              <a:rPr lang="en-US" dirty="0" smtClean="0"/>
              <a:t>How to assign symbols/numbers to each button as required. </a:t>
            </a:r>
          </a:p>
          <a:p>
            <a:r>
              <a:rPr lang="en-US" dirty="0" smtClean="0"/>
              <a:t>How to assign a position to each button on the calculator layout.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Things that I learnt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use the lambda function in order to activate the buttons on the calculator once the layout is determined.</a:t>
            </a:r>
            <a:endParaRPr lang="en-US" dirty="0"/>
          </a:p>
          <a:p>
            <a:r>
              <a:rPr lang="en-US" dirty="0" smtClean="0"/>
              <a:t>How to define each function associated with the buttons so that they can give the required output. </a:t>
            </a:r>
          </a:p>
          <a:p>
            <a:r>
              <a:rPr lang="en-US" dirty="0" smtClean="0"/>
              <a:t>Creating a def function as required in order to get the required output.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Things that I learnt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use the math library in order to get the correct output for various erythematic functions. </a:t>
            </a:r>
          </a:p>
          <a:p>
            <a:r>
              <a:rPr lang="en-US" dirty="0" smtClean="0"/>
              <a:t>How to run and check if the calculator that has been created is working normally and make corrections appropriately, if required. </a:t>
            </a:r>
          </a:p>
          <a:p>
            <a:r>
              <a:rPr lang="en-US" dirty="0" smtClean="0"/>
              <a:t>How to change the background color of the buttons in order to make the calculator more presentable and aligned.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Things that I learnt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save a file that has been created using python as the programming language on the desktop.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 Hub and </a:t>
            </a:r>
            <a:r>
              <a:rPr lang="en-US" dirty="0" err="1" smtClean="0"/>
              <a:t>Git</a:t>
            </a:r>
            <a:r>
              <a:rPr lang="en-US" dirty="0" smtClean="0"/>
              <a:t> Bash and align them with the visual studio so that the files can be pushed to the </a:t>
            </a:r>
            <a:r>
              <a:rPr lang="en-US" dirty="0" err="1" smtClean="0"/>
              <a:t>Git</a:t>
            </a:r>
            <a:r>
              <a:rPr lang="en-US" dirty="0" smtClean="0"/>
              <a:t> Hub for review.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Things that I learnt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in totality taught me to research and learn how to practically apply and use python programming codes in order to create a GUI calculator using visual studio as the platform for creating the project.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382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1</vt:lpstr>
      <vt:lpstr>Things that I learnt</vt:lpstr>
      <vt:lpstr>Things that I learnt</vt:lpstr>
      <vt:lpstr>Things that I learnt</vt:lpstr>
      <vt:lpstr>Things that I learnt</vt:lpstr>
      <vt:lpstr>Things that I learnt</vt:lpstr>
      <vt:lpstr>Things that I learnt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Lenovo</dc:creator>
  <cp:lastModifiedBy>Lenovo</cp:lastModifiedBy>
  <cp:revision>7</cp:revision>
  <dcterms:created xsi:type="dcterms:W3CDTF">2024-09-05T22:48:08Z</dcterms:created>
  <dcterms:modified xsi:type="dcterms:W3CDTF">2024-09-06T02:31:34Z</dcterms:modified>
</cp:coreProperties>
</file>