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26_1A58533D.xml" ContentType="application/vnd.ms-powerpoint.comments+xml"/>
  <Override PartName="/ppt/tags/tag1.xml" ContentType="application/vnd.openxmlformats-officedocument.presentationml.tags+xml"/>
  <Override PartName="/ppt/notesSlides/notesSlide1.xml" ContentType="application/vnd.openxmlformats-officedocument.presentationml.notesSlide+xml"/>
  <Override PartName="/ppt/comments/modernComment_C00_4ACF8A87.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modernComment_128_AA7B1F66.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76" r:id="rId5"/>
    <p:sldId id="294" r:id="rId6"/>
    <p:sldId id="3072" r:id="rId7"/>
    <p:sldId id="3073" r:id="rId8"/>
    <p:sldId id="345" r:id="rId9"/>
    <p:sldId id="347" r:id="rId10"/>
    <p:sldId id="633" r:id="rId11"/>
    <p:sldId id="1303" r:id="rId12"/>
    <p:sldId id="1344" r:id="rId13"/>
    <p:sldId id="303" r:id="rId14"/>
    <p:sldId id="3074" r:id="rId15"/>
    <p:sldId id="257" r:id="rId16"/>
    <p:sldId id="3075" r:id="rId17"/>
    <p:sldId id="298" r:id="rId18"/>
    <p:sldId id="3076" r:id="rId19"/>
    <p:sldId id="296"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8E9756-4FDE-C0E7-369D-FA9D054E2683}" name="Roshan Hingnekar" initials="RH" userId="S::rhingnek@mathworks.com::d8bb9c14-e201-4140-bda7-7d91ce931a15" providerId="AD"/>
  <p188:author id="{C00D9ED2-50DB-9015-3970-A6626F9E114B}" name="Veer Alakshendra" initials="VA" userId="S::valakshe@mathworks.com::3906a44c-4910-4f54-907c-5d137289dd0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24C84"/>
    <a:srgbClr val="FF0000"/>
    <a:srgbClr val="FF6400"/>
    <a:srgbClr val="228B22"/>
    <a:srgbClr val="A020F6"/>
    <a:srgbClr val="0000FF"/>
    <a:srgbClr val="636569"/>
    <a:srgbClr val="715091"/>
    <a:srgbClr val="176DAD"/>
    <a:srgbClr val="0D78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845" autoAdjust="0"/>
  </p:normalViewPr>
  <p:slideViewPr>
    <p:cSldViewPr snapToGrid="0">
      <p:cViewPr varScale="1">
        <p:scale>
          <a:sx n="92" d="100"/>
          <a:sy n="92" d="100"/>
        </p:scale>
        <p:origin x="1278" y="90"/>
      </p:cViewPr>
      <p:guideLst>
        <p:guide orient="horz" pos="2160"/>
        <p:guide pos="384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er Alakshendra" userId="S::valakshe@mathworks.com::3906a44c-4910-4f54-907c-5d137289dd04" providerId="AD" clId="Web-{0A5F128A-A89F-7D17-4298-BE82D01FB4A3}"/>
    <pc:docChg chg="mod">
      <pc:chgData name="Veer Alakshendra" userId="S::valakshe@mathworks.com::3906a44c-4910-4f54-907c-5d137289dd04" providerId="AD" clId="Web-{0A5F128A-A89F-7D17-4298-BE82D01FB4A3}" dt="2022-11-28T10:41:45.165" v="3"/>
      <pc:docMkLst>
        <pc:docMk/>
      </pc:docMkLst>
      <pc:sldChg chg="addCm">
        <pc:chgData name="Veer Alakshendra" userId="S::valakshe@mathworks.com::3906a44c-4910-4f54-907c-5d137289dd04" providerId="AD" clId="Web-{0A5F128A-A89F-7D17-4298-BE82D01FB4A3}" dt="2022-11-28T10:41:45.165" v="3"/>
        <pc:sldMkLst>
          <pc:docMk/>
          <pc:sldMk cId="2860195686" sldId="296"/>
        </pc:sldMkLst>
      </pc:sldChg>
      <pc:sldChg chg="addCm">
        <pc:chgData name="Veer Alakshendra" userId="S::valakshe@mathworks.com::3906a44c-4910-4f54-907c-5d137289dd04" providerId="AD" clId="Web-{0A5F128A-A89F-7D17-4298-BE82D01FB4A3}" dt="2022-11-28T10:39:55.959" v="2"/>
        <pc:sldMkLst>
          <pc:docMk/>
          <pc:sldMk cId="1255115399" sldId="3072"/>
        </pc:sldMkLst>
      </pc:sldChg>
    </pc:docChg>
  </pc:docChgLst>
  <pc:docChgLst>
    <pc:chgData name="Veer Alakshendra" userId="S::valakshe@mathworks.com::3906a44c-4910-4f54-907c-5d137289dd04" providerId="AD" clId="Web-{CE14EB6A-643B-8494-B357-08252595870F}"/>
    <pc:docChg chg="modSld">
      <pc:chgData name="Veer Alakshendra" userId="S::valakshe@mathworks.com::3906a44c-4910-4f54-907c-5d137289dd04" providerId="AD" clId="Web-{CE14EB6A-643B-8494-B357-08252595870F}" dt="2022-11-28T10:43:11.039" v="1"/>
      <pc:docMkLst>
        <pc:docMk/>
      </pc:docMkLst>
      <pc:sldChg chg="modSp addCm">
        <pc:chgData name="Veer Alakshendra" userId="S::valakshe@mathworks.com::3906a44c-4910-4f54-907c-5d137289dd04" providerId="AD" clId="Web-{CE14EB6A-643B-8494-B357-08252595870F}" dt="2022-11-28T10:43:11.039" v="1"/>
        <pc:sldMkLst>
          <pc:docMk/>
          <pc:sldMk cId="441996093" sldId="294"/>
        </pc:sldMkLst>
        <pc:spChg chg="mod">
          <ac:chgData name="Veer Alakshendra" userId="S::valakshe@mathworks.com::3906a44c-4910-4f54-907c-5d137289dd04" providerId="AD" clId="Web-{CE14EB6A-643B-8494-B357-08252595870F}" dt="2022-11-28T10:42:55.727" v="0" actId="20577"/>
          <ac:spMkLst>
            <pc:docMk/>
            <pc:sldMk cId="441996093" sldId="294"/>
            <ac:spMk id="2" creationId="{00000000-0000-0000-0000-000000000000}"/>
          </ac:spMkLst>
        </pc:spChg>
      </pc:sldChg>
    </pc:docChg>
  </pc:docChgLst>
  <pc:docChgLst>
    <pc:chgData name="Roshan Hingnekar" userId="d8bb9c14-e201-4140-bda7-7d91ce931a15" providerId="ADAL" clId="{AAFBE8E6-47D5-4841-B59E-D8B0D4D9078A}"/>
    <pc:docChg chg="undo redo custSel addSld delSld modSld sldOrd">
      <pc:chgData name="Roshan Hingnekar" userId="d8bb9c14-e201-4140-bda7-7d91ce931a15" providerId="ADAL" clId="{AAFBE8E6-47D5-4841-B59E-D8B0D4D9078A}" dt="2022-12-11T19:24:21.136" v="1465" actId="20577"/>
      <pc:docMkLst>
        <pc:docMk/>
      </pc:docMkLst>
      <pc:sldChg chg="del">
        <pc:chgData name="Roshan Hingnekar" userId="d8bb9c14-e201-4140-bda7-7d91ce931a15" providerId="ADAL" clId="{AAFBE8E6-47D5-4841-B59E-D8B0D4D9078A}" dt="2022-11-26T18:55:01.838" v="1143" actId="47"/>
        <pc:sldMkLst>
          <pc:docMk/>
          <pc:sldMk cId="0" sldId="256"/>
        </pc:sldMkLst>
      </pc:sldChg>
      <pc:sldChg chg="add">
        <pc:chgData name="Roshan Hingnekar" userId="d8bb9c14-e201-4140-bda7-7d91ce931a15" providerId="ADAL" clId="{AAFBE8E6-47D5-4841-B59E-D8B0D4D9078A}" dt="2022-11-26T18:50:31.783" v="1097"/>
        <pc:sldMkLst>
          <pc:docMk/>
          <pc:sldMk cId="1060380865" sldId="257"/>
        </pc:sldMkLst>
      </pc:sldChg>
      <pc:sldChg chg="del">
        <pc:chgData name="Roshan Hingnekar" userId="d8bb9c14-e201-4140-bda7-7d91ce931a15" providerId="ADAL" clId="{AAFBE8E6-47D5-4841-B59E-D8B0D4D9078A}" dt="2022-11-26T18:51:46.960" v="1103" actId="47"/>
        <pc:sldMkLst>
          <pc:docMk/>
          <pc:sldMk cId="0" sldId="261"/>
        </pc:sldMkLst>
      </pc:sldChg>
      <pc:sldChg chg="del">
        <pc:chgData name="Roshan Hingnekar" userId="d8bb9c14-e201-4140-bda7-7d91ce931a15" providerId="ADAL" clId="{AAFBE8E6-47D5-4841-B59E-D8B0D4D9078A}" dt="2022-11-26T18:51:49.525" v="1105" actId="47"/>
        <pc:sldMkLst>
          <pc:docMk/>
          <pc:sldMk cId="2784395857" sldId="275"/>
        </pc:sldMkLst>
      </pc:sldChg>
      <pc:sldChg chg="modSp mod">
        <pc:chgData name="Roshan Hingnekar" userId="d8bb9c14-e201-4140-bda7-7d91ce931a15" providerId="ADAL" clId="{AAFBE8E6-47D5-4841-B59E-D8B0D4D9078A}" dt="2022-11-26T18:55:09.952" v="1161" actId="20577"/>
        <pc:sldMkLst>
          <pc:docMk/>
          <pc:sldMk cId="2162693352" sldId="276"/>
        </pc:sldMkLst>
        <pc:spChg chg="mod">
          <ac:chgData name="Roshan Hingnekar" userId="d8bb9c14-e201-4140-bda7-7d91ce931a15" providerId="ADAL" clId="{AAFBE8E6-47D5-4841-B59E-D8B0D4D9078A}" dt="2022-11-26T18:55:09.952" v="1161" actId="20577"/>
          <ac:spMkLst>
            <pc:docMk/>
            <pc:sldMk cId="2162693352" sldId="276"/>
            <ac:spMk id="2" creationId="{00000000-0000-0000-0000-000000000000}"/>
          </ac:spMkLst>
        </pc:spChg>
      </pc:sldChg>
      <pc:sldChg chg="del">
        <pc:chgData name="Roshan Hingnekar" userId="d8bb9c14-e201-4140-bda7-7d91ce931a15" providerId="ADAL" clId="{AAFBE8E6-47D5-4841-B59E-D8B0D4D9078A}" dt="2022-11-26T18:51:47.863" v="1104" actId="47"/>
        <pc:sldMkLst>
          <pc:docMk/>
          <pc:sldMk cId="1059344401" sldId="277"/>
        </pc:sldMkLst>
      </pc:sldChg>
      <pc:sldChg chg="del">
        <pc:chgData name="Roshan Hingnekar" userId="d8bb9c14-e201-4140-bda7-7d91ce931a15" providerId="ADAL" clId="{AAFBE8E6-47D5-4841-B59E-D8B0D4D9078A}" dt="2022-11-26T18:35:24.009" v="910" actId="47"/>
        <pc:sldMkLst>
          <pc:docMk/>
          <pc:sldMk cId="1881687045" sldId="278"/>
        </pc:sldMkLst>
      </pc:sldChg>
      <pc:sldChg chg="del">
        <pc:chgData name="Roshan Hingnekar" userId="d8bb9c14-e201-4140-bda7-7d91ce931a15" providerId="ADAL" clId="{AAFBE8E6-47D5-4841-B59E-D8B0D4D9078A}" dt="2022-11-26T18:35:22.987" v="909" actId="47"/>
        <pc:sldMkLst>
          <pc:docMk/>
          <pc:sldMk cId="2536988329" sldId="279"/>
        </pc:sldMkLst>
      </pc:sldChg>
      <pc:sldChg chg="del">
        <pc:chgData name="Roshan Hingnekar" userId="d8bb9c14-e201-4140-bda7-7d91ce931a15" providerId="ADAL" clId="{AAFBE8E6-47D5-4841-B59E-D8B0D4D9078A}" dt="2022-11-26T18:51:44.598" v="1102" actId="47"/>
        <pc:sldMkLst>
          <pc:docMk/>
          <pc:sldMk cId="4285500863" sldId="280"/>
        </pc:sldMkLst>
      </pc:sldChg>
      <pc:sldChg chg="add">
        <pc:chgData name="Roshan Hingnekar" userId="d8bb9c14-e201-4140-bda7-7d91ce931a15" providerId="ADAL" clId="{AAFBE8E6-47D5-4841-B59E-D8B0D4D9078A}" dt="2022-11-26T18:53:15.604" v="1109"/>
        <pc:sldMkLst>
          <pc:docMk/>
          <pc:sldMk cId="644700388" sldId="292"/>
        </pc:sldMkLst>
      </pc:sldChg>
      <pc:sldChg chg="modSp mod">
        <pc:chgData name="Roshan Hingnekar" userId="d8bb9c14-e201-4140-bda7-7d91ce931a15" providerId="ADAL" clId="{AAFBE8E6-47D5-4841-B59E-D8B0D4D9078A}" dt="2022-11-26T17:32:44.617" v="41" actId="20577"/>
        <pc:sldMkLst>
          <pc:docMk/>
          <pc:sldMk cId="441996093" sldId="294"/>
        </pc:sldMkLst>
        <pc:spChg chg="mod">
          <ac:chgData name="Roshan Hingnekar" userId="d8bb9c14-e201-4140-bda7-7d91ce931a15" providerId="ADAL" clId="{AAFBE8E6-47D5-4841-B59E-D8B0D4D9078A}" dt="2022-11-26T17:32:44.617" v="41" actId="20577"/>
          <ac:spMkLst>
            <pc:docMk/>
            <pc:sldMk cId="441996093" sldId="294"/>
            <ac:spMk id="3" creationId="{00000000-0000-0000-0000-000000000000}"/>
          </ac:spMkLst>
        </pc:spChg>
      </pc:sldChg>
      <pc:sldChg chg="modSp add mod modCm">
        <pc:chgData name="Roshan Hingnekar" userId="d8bb9c14-e201-4140-bda7-7d91ce931a15" providerId="ADAL" clId="{AAFBE8E6-47D5-4841-B59E-D8B0D4D9078A}" dt="2022-12-11T19:24:21.136" v="1465" actId="20577"/>
        <pc:sldMkLst>
          <pc:docMk/>
          <pc:sldMk cId="2860195686" sldId="296"/>
        </pc:sldMkLst>
        <pc:spChg chg="mod">
          <ac:chgData name="Roshan Hingnekar" userId="d8bb9c14-e201-4140-bda7-7d91ce931a15" providerId="ADAL" clId="{AAFBE8E6-47D5-4841-B59E-D8B0D4D9078A}" dt="2022-12-11T19:24:21.136" v="1465" actId="20577"/>
          <ac:spMkLst>
            <pc:docMk/>
            <pc:sldMk cId="2860195686" sldId="296"/>
            <ac:spMk id="3" creationId="{CE9F4404-136F-49AD-BA7E-BB35D571FD73}"/>
          </ac:spMkLst>
        </pc:spChg>
      </pc:sldChg>
      <pc:sldChg chg="add">
        <pc:chgData name="Roshan Hingnekar" userId="d8bb9c14-e201-4140-bda7-7d91ce931a15" providerId="ADAL" clId="{AAFBE8E6-47D5-4841-B59E-D8B0D4D9078A}" dt="2022-11-26T18:52:44.059" v="1106"/>
        <pc:sldMkLst>
          <pc:docMk/>
          <pc:sldMk cId="3607962412" sldId="298"/>
        </pc:sldMkLst>
      </pc:sldChg>
      <pc:sldChg chg="modSp add mod">
        <pc:chgData name="Roshan Hingnekar" userId="d8bb9c14-e201-4140-bda7-7d91ce931a15" providerId="ADAL" clId="{AAFBE8E6-47D5-4841-B59E-D8B0D4D9078A}" dt="2022-11-26T18:40:51.463" v="965" actId="20577"/>
        <pc:sldMkLst>
          <pc:docMk/>
          <pc:sldMk cId="2444300222" sldId="303"/>
        </pc:sldMkLst>
        <pc:spChg chg="mod">
          <ac:chgData name="Roshan Hingnekar" userId="d8bb9c14-e201-4140-bda7-7d91ce931a15" providerId="ADAL" clId="{AAFBE8E6-47D5-4841-B59E-D8B0D4D9078A}" dt="2022-11-26T18:40:51.463" v="965" actId="20577"/>
          <ac:spMkLst>
            <pc:docMk/>
            <pc:sldMk cId="2444300222" sldId="303"/>
            <ac:spMk id="5" creationId="{B87E59E3-E906-4543-9567-EDAA5366AD58}"/>
          </ac:spMkLst>
        </pc:spChg>
      </pc:sldChg>
      <pc:sldChg chg="modSp add del mod">
        <pc:chgData name="Roshan Hingnekar" userId="d8bb9c14-e201-4140-bda7-7d91ce931a15" providerId="ADAL" clId="{AAFBE8E6-47D5-4841-B59E-D8B0D4D9078A}" dt="2022-11-26T18:13:47.187" v="664" actId="47"/>
        <pc:sldMkLst>
          <pc:docMk/>
          <pc:sldMk cId="2199458510" sldId="306"/>
        </pc:sldMkLst>
        <pc:spChg chg="mod">
          <ac:chgData name="Roshan Hingnekar" userId="d8bb9c14-e201-4140-bda7-7d91ce931a15" providerId="ADAL" clId="{AAFBE8E6-47D5-4841-B59E-D8B0D4D9078A}" dt="2022-11-26T18:12:22.018" v="663" actId="20577"/>
          <ac:spMkLst>
            <pc:docMk/>
            <pc:sldMk cId="2199458510" sldId="306"/>
            <ac:spMk id="2" creationId="{FB5B4ACE-C956-4F79-8AF6-67697148A1D4}"/>
          </ac:spMkLst>
        </pc:spChg>
      </pc:sldChg>
      <pc:sldChg chg="addSp delSp modSp add del mod addCm modNotesTx">
        <pc:chgData name="Roshan Hingnekar" userId="d8bb9c14-e201-4140-bda7-7d91ce931a15" providerId="ADAL" clId="{AAFBE8E6-47D5-4841-B59E-D8B0D4D9078A}" dt="2022-12-11T19:02:37.302" v="1445" actId="47"/>
        <pc:sldMkLst>
          <pc:docMk/>
          <pc:sldMk cId="951572408" sldId="309"/>
        </pc:sldMkLst>
        <pc:spChg chg="mod">
          <ac:chgData name="Roshan Hingnekar" userId="d8bb9c14-e201-4140-bda7-7d91ce931a15" providerId="ADAL" clId="{AAFBE8E6-47D5-4841-B59E-D8B0D4D9078A}" dt="2022-11-26T18:14:06.875" v="718" actId="20577"/>
          <ac:spMkLst>
            <pc:docMk/>
            <pc:sldMk cId="951572408" sldId="309"/>
            <ac:spMk id="2" creationId="{634B2375-45C8-4782-B5F1-8ECBF33B3656}"/>
          </ac:spMkLst>
        </pc:spChg>
        <pc:spChg chg="add del mod">
          <ac:chgData name="Roshan Hingnekar" userId="d8bb9c14-e201-4140-bda7-7d91ce931a15" providerId="ADAL" clId="{AAFBE8E6-47D5-4841-B59E-D8B0D4D9078A}" dt="2022-12-11T18:49:43.992" v="1251" actId="478"/>
          <ac:spMkLst>
            <pc:docMk/>
            <pc:sldMk cId="951572408" sldId="309"/>
            <ac:spMk id="5" creationId="{58DEA80B-1FB7-8687-681D-C3AF9EEF358D}"/>
          </ac:spMkLst>
        </pc:spChg>
        <pc:graphicFrameChg chg="add mod">
          <ac:chgData name="Roshan Hingnekar" userId="d8bb9c14-e201-4140-bda7-7d91ce931a15" providerId="ADAL" clId="{AAFBE8E6-47D5-4841-B59E-D8B0D4D9078A}" dt="2022-12-11T19:01:51.976" v="1440"/>
          <ac:graphicFrameMkLst>
            <pc:docMk/>
            <pc:sldMk cId="951572408" sldId="309"/>
            <ac:graphicFrameMk id="3" creationId="{CB0C9239-58C0-4814-559A-50E4335455A0}"/>
          </ac:graphicFrameMkLst>
        </pc:graphicFrameChg>
        <pc:graphicFrameChg chg="del mod">
          <ac:chgData name="Roshan Hingnekar" userId="d8bb9c14-e201-4140-bda7-7d91ce931a15" providerId="ADAL" clId="{AAFBE8E6-47D5-4841-B59E-D8B0D4D9078A}" dt="2022-12-11T18:49:40.415" v="1250" actId="478"/>
          <ac:graphicFrameMkLst>
            <pc:docMk/>
            <pc:sldMk cId="951572408" sldId="309"/>
            <ac:graphicFrameMk id="7" creationId="{06F53BAE-B910-42B1-BCA0-D9DC02FC7D55}"/>
          </ac:graphicFrameMkLst>
        </pc:graphicFrameChg>
      </pc:sldChg>
      <pc:sldChg chg="add">
        <pc:chgData name="Roshan Hingnekar" userId="d8bb9c14-e201-4140-bda7-7d91ce931a15" providerId="ADAL" clId="{AAFBE8E6-47D5-4841-B59E-D8B0D4D9078A}" dt="2022-11-26T18:46:23.331" v="1095"/>
        <pc:sldMkLst>
          <pc:docMk/>
          <pc:sldMk cId="687709002" sldId="345"/>
        </pc:sldMkLst>
      </pc:sldChg>
      <pc:sldChg chg="add">
        <pc:chgData name="Roshan Hingnekar" userId="d8bb9c14-e201-4140-bda7-7d91ce931a15" providerId="ADAL" clId="{AAFBE8E6-47D5-4841-B59E-D8B0D4D9078A}" dt="2022-11-26T18:46:32.569" v="1096"/>
        <pc:sldMkLst>
          <pc:docMk/>
          <pc:sldMk cId="983774908" sldId="347"/>
        </pc:sldMkLst>
      </pc:sldChg>
      <pc:sldChg chg="addSp delSp modSp add del mod">
        <pc:chgData name="Roshan Hingnekar" userId="d8bb9c14-e201-4140-bda7-7d91ce931a15" providerId="ADAL" clId="{AAFBE8E6-47D5-4841-B59E-D8B0D4D9078A}" dt="2022-11-26T18:39:50.185" v="927" actId="207"/>
        <pc:sldMkLst>
          <pc:docMk/>
          <pc:sldMk cId="1161136594" sldId="633"/>
        </pc:sldMkLst>
        <pc:spChg chg="mod">
          <ac:chgData name="Roshan Hingnekar" userId="d8bb9c14-e201-4140-bda7-7d91ce931a15" providerId="ADAL" clId="{AAFBE8E6-47D5-4841-B59E-D8B0D4D9078A}" dt="2022-11-26T18:35:04.876" v="908" actId="255"/>
          <ac:spMkLst>
            <pc:docMk/>
            <pc:sldMk cId="1161136594" sldId="633"/>
            <ac:spMk id="2" creationId="{00F2FF5C-F1AC-4430-8718-3BBBAD52C531}"/>
          </ac:spMkLst>
        </pc:spChg>
        <pc:spChg chg="mod">
          <ac:chgData name="Roshan Hingnekar" userId="d8bb9c14-e201-4140-bda7-7d91ce931a15" providerId="ADAL" clId="{AAFBE8E6-47D5-4841-B59E-D8B0D4D9078A}" dt="2022-11-26T18:32:15.262" v="877"/>
          <ac:spMkLst>
            <pc:docMk/>
            <pc:sldMk cId="1161136594" sldId="633"/>
            <ac:spMk id="17" creationId="{8D5FA89C-5F4E-6E95-804A-1A73A8C6E741}"/>
          </ac:spMkLst>
        </pc:spChg>
        <pc:spChg chg="mod">
          <ac:chgData name="Roshan Hingnekar" userId="d8bb9c14-e201-4140-bda7-7d91ce931a15" providerId="ADAL" clId="{AAFBE8E6-47D5-4841-B59E-D8B0D4D9078A}" dt="2022-11-26T18:32:15.262" v="877"/>
          <ac:spMkLst>
            <pc:docMk/>
            <pc:sldMk cId="1161136594" sldId="633"/>
            <ac:spMk id="18" creationId="{4BFAFC46-26B9-8EF3-9E08-8BF17F4D6EB1}"/>
          </ac:spMkLst>
        </pc:spChg>
        <pc:spChg chg="mod">
          <ac:chgData name="Roshan Hingnekar" userId="d8bb9c14-e201-4140-bda7-7d91ce931a15" providerId="ADAL" clId="{AAFBE8E6-47D5-4841-B59E-D8B0D4D9078A}" dt="2022-11-26T18:32:15.262" v="877"/>
          <ac:spMkLst>
            <pc:docMk/>
            <pc:sldMk cId="1161136594" sldId="633"/>
            <ac:spMk id="19" creationId="{C1A68580-7A3E-A884-2275-CD2865D7718E}"/>
          </ac:spMkLst>
        </pc:spChg>
        <pc:spChg chg="mod">
          <ac:chgData name="Roshan Hingnekar" userId="d8bb9c14-e201-4140-bda7-7d91ce931a15" providerId="ADAL" clId="{AAFBE8E6-47D5-4841-B59E-D8B0D4D9078A}" dt="2022-11-26T18:32:15.262" v="877"/>
          <ac:spMkLst>
            <pc:docMk/>
            <pc:sldMk cId="1161136594" sldId="633"/>
            <ac:spMk id="20" creationId="{790C09D3-7867-00B0-AAD9-3612C677AD9D}"/>
          </ac:spMkLst>
        </pc:spChg>
        <pc:spChg chg="mod">
          <ac:chgData name="Roshan Hingnekar" userId="d8bb9c14-e201-4140-bda7-7d91ce931a15" providerId="ADAL" clId="{AAFBE8E6-47D5-4841-B59E-D8B0D4D9078A}" dt="2022-11-26T18:32:15.262" v="877"/>
          <ac:spMkLst>
            <pc:docMk/>
            <pc:sldMk cId="1161136594" sldId="633"/>
            <ac:spMk id="21" creationId="{1349F7EA-DE19-BE47-01BC-132C75F760BA}"/>
          </ac:spMkLst>
        </pc:spChg>
        <pc:spChg chg="mod">
          <ac:chgData name="Roshan Hingnekar" userId="d8bb9c14-e201-4140-bda7-7d91ce931a15" providerId="ADAL" clId="{AAFBE8E6-47D5-4841-B59E-D8B0D4D9078A}" dt="2022-11-26T18:32:15.262" v="877"/>
          <ac:spMkLst>
            <pc:docMk/>
            <pc:sldMk cId="1161136594" sldId="633"/>
            <ac:spMk id="22" creationId="{8A2695E6-5300-2346-A74B-4D8C20769285}"/>
          </ac:spMkLst>
        </pc:spChg>
        <pc:spChg chg="mod">
          <ac:chgData name="Roshan Hingnekar" userId="d8bb9c14-e201-4140-bda7-7d91ce931a15" providerId="ADAL" clId="{AAFBE8E6-47D5-4841-B59E-D8B0D4D9078A}" dt="2022-11-26T18:32:15.262" v="877"/>
          <ac:spMkLst>
            <pc:docMk/>
            <pc:sldMk cId="1161136594" sldId="633"/>
            <ac:spMk id="23" creationId="{A49B1CE0-A972-E43E-94A7-93E45BBA3DCE}"/>
          </ac:spMkLst>
        </pc:spChg>
        <pc:grpChg chg="mod">
          <ac:chgData name="Roshan Hingnekar" userId="d8bb9c14-e201-4140-bda7-7d91ce931a15" providerId="ADAL" clId="{AAFBE8E6-47D5-4841-B59E-D8B0D4D9078A}" dt="2022-11-26T18:39:50.185" v="927" actId="207"/>
          <ac:grpSpMkLst>
            <pc:docMk/>
            <pc:sldMk cId="1161136594" sldId="633"/>
            <ac:grpSpMk id="4" creationId="{236CE320-B2E1-4B96-AC9F-62B9C3374989}"/>
          </ac:grpSpMkLst>
        </pc:grpChg>
        <pc:grpChg chg="add del mod">
          <ac:chgData name="Roshan Hingnekar" userId="d8bb9c14-e201-4140-bda7-7d91ce931a15" providerId="ADAL" clId="{AAFBE8E6-47D5-4841-B59E-D8B0D4D9078A}" dt="2022-11-26T18:32:16.675" v="878"/>
          <ac:grpSpMkLst>
            <pc:docMk/>
            <pc:sldMk cId="1161136594" sldId="633"/>
            <ac:grpSpMk id="15" creationId="{B5D2C694-CDA0-7745-4025-4C73492BD8CB}"/>
          </ac:grpSpMkLst>
        </pc:grpChg>
        <pc:picChg chg="mod">
          <ac:chgData name="Roshan Hingnekar" userId="d8bb9c14-e201-4140-bda7-7d91ce931a15" providerId="ADAL" clId="{AAFBE8E6-47D5-4841-B59E-D8B0D4D9078A}" dt="2022-11-26T18:32:15.262" v="877"/>
          <ac:picMkLst>
            <pc:docMk/>
            <pc:sldMk cId="1161136594" sldId="633"/>
            <ac:picMk id="16" creationId="{E99D772A-2C08-D1BA-F328-BB003B18834E}"/>
          </ac:picMkLst>
        </pc:picChg>
        <pc:picChg chg="mod">
          <ac:chgData name="Roshan Hingnekar" userId="d8bb9c14-e201-4140-bda7-7d91ce931a15" providerId="ADAL" clId="{AAFBE8E6-47D5-4841-B59E-D8B0D4D9078A}" dt="2022-11-26T18:32:15.262" v="877"/>
          <ac:picMkLst>
            <pc:docMk/>
            <pc:sldMk cId="1161136594" sldId="633"/>
            <ac:picMk id="24" creationId="{F76582EE-CD7C-5EE2-7E88-70534F5A80F4}"/>
          </ac:picMkLst>
        </pc:picChg>
        <pc:picChg chg="mod">
          <ac:chgData name="Roshan Hingnekar" userId="d8bb9c14-e201-4140-bda7-7d91ce931a15" providerId="ADAL" clId="{AAFBE8E6-47D5-4841-B59E-D8B0D4D9078A}" dt="2022-11-26T18:32:15.262" v="877"/>
          <ac:picMkLst>
            <pc:docMk/>
            <pc:sldMk cId="1161136594" sldId="633"/>
            <ac:picMk id="25" creationId="{1E2D051E-10AD-4D11-D8CD-AE6CD0468F0C}"/>
          </ac:picMkLst>
        </pc:picChg>
      </pc:sldChg>
      <pc:sldChg chg="add">
        <pc:chgData name="Roshan Hingnekar" userId="d8bb9c14-e201-4140-bda7-7d91ce931a15" providerId="ADAL" clId="{AAFBE8E6-47D5-4841-B59E-D8B0D4D9078A}" dt="2022-11-26T18:32:45.396" v="881"/>
        <pc:sldMkLst>
          <pc:docMk/>
          <pc:sldMk cId="3124019387" sldId="1303"/>
        </pc:sldMkLst>
      </pc:sldChg>
      <pc:sldChg chg="modSp add mod">
        <pc:chgData name="Roshan Hingnekar" userId="d8bb9c14-e201-4140-bda7-7d91ce931a15" providerId="ADAL" clId="{AAFBE8E6-47D5-4841-B59E-D8B0D4D9078A}" dt="2022-11-26T18:39:43.410" v="926" actId="207"/>
        <pc:sldMkLst>
          <pc:docMk/>
          <pc:sldMk cId="5510266" sldId="1344"/>
        </pc:sldMkLst>
        <pc:spChg chg="mod">
          <ac:chgData name="Roshan Hingnekar" userId="d8bb9c14-e201-4140-bda7-7d91ce931a15" providerId="ADAL" clId="{AAFBE8E6-47D5-4841-B59E-D8B0D4D9078A}" dt="2022-11-26T18:39:35.619" v="925" actId="207"/>
          <ac:spMkLst>
            <pc:docMk/>
            <pc:sldMk cId="5510266" sldId="1344"/>
            <ac:spMk id="10" creationId="{14117D47-A0A0-489E-B7CB-F77422A2320B}"/>
          </ac:spMkLst>
        </pc:spChg>
        <pc:spChg chg="mod">
          <ac:chgData name="Roshan Hingnekar" userId="d8bb9c14-e201-4140-bda7-7d91ce931a15" providerId="ADAL" clId="{AAFBE8E6-47D5-4841-B59E-D8B0D4D9078A}" dt="2022-11-26T18:39:43.410" v="926" actId="207"/>
          <ac:spMkLst>
            <pc:docMk/>
            <pc:sldMk cId="5510266" sldId="1344"/>
            <ac:spMk id="11" creationId="{75515417-6EB4-4138-A37A-3FCF22F443BC}"/>
          </ac:spMkLst>
        </pc:spChg>
      </pc:sldChg>
      <pc:sldChg chg="addSp delSp modSp add mod delAnim modAnim modNotesTx">
        <pc:chgData name="Roshan Hingnekar" userId="d8bb9c14-e201-4140-bda7-7d91ce931a15" providerId="ADAL" clId="{AAFBE8E6-47D5-4841-B59E-D8B0D4D9078A}" dt="2022-12-11T18:48:47.997" v="1245" actId="20577"/>
        <pc:sldMkLst>
          <pc:docMk/>
          <pc:sldMk cId="1255115399" sldId="3072"/>
        </pc:sldMkLst>
        <pc:spChg chg="mod">
          <ac:chgData name="Roshan Hingnekar" userId="d8bb9c14-e201-4140-bda7-7d91ce931a15" providerId="ADAL" clId="{AAFBE8E6-47D5-4841-B59E-D8B0D4D9078A}" dt="2022-12-11T18:37:20.860" v="1163" actId="113"/>
          <ac:spMkLst>
            <pc:docMk/>
            <pc:sldMk cId="1255115399" sldId="3072"/>
            <ac:spMk id="2" creationId="{D032A884-3B1B-4111-8A81-E212DAB53C62}"/>
          </ac:spMkLst>
        </pc:spChg>
        <pc:spChg chg="add mod">
          <ac:chgData name="Roshan Hingnekar" userId="d8bb9c14-e201-4140-bda7-7d91ce931a15" providerId="ADAL" clId="{AAFBE8E6-47D5-4841-B59E-D8B0D4D9078A}" dt="2022-11-26T17:59:02.550" v="601"/>
          <ac:spMkLst>
            <pc:docMk/>
            <pc:sldMk cId="1255115399" sldId="3072"/>
            <ac:spMk id="6" creationId="{6E7D01DF-7515-C99C-AEBF-EC4FF2271873}"/>
          </ac:spMkLst>
        </pc:spChg>
        <pc:spChg chg="add mod">
          <ac:chgData name="Roshan Hingnekar" userId="d8bb9c14-e201-4140-bda7-7d91ce931a15" providerId="ADAL" clId="{AAFBE8E6-47D5-4841-B59E-D8B0D4D9078A}" dt="2022-11-26T17:59:02.550" v="601"/>
          <ac:spMkLst>
            <pc:docMk/>
            <pc:sldMk cId="1255115399" sldId="3072"/>
            <ac:spMk id="7" creationId="{E8376BF6-4A20-3603-D6D1-9FA7A314FD39}"/>
          </ac:spMkLst>
        </pc:spChg>
        <pc:spChg chg="add mod">
          <ac:chgData name="Roshan Hingnekar" userId="d8bb9c14-e201-4140-bda7-7d91ce931a15" providerId="ADAL" clId="{AAFBE8E6-47D5-4841-B59E-D8B0D4D9078A}" dt="2022-11-26T17:59:02.550" v="601"/>
          <ac:spMkLst>
            <pc:docMk/>
            <pc:sldMk cId="1255115399" sldId="3072"/>
            <ac:spMk id="8" creationId="{BA654664-4A07-496E-B50E-6CBF2C493B89}"/>
          </ac:spMkLst>
        </pc:spChg>
        <pc:spChg chg="add mod">
          <ac:chgData name="Roshan Hingnekar" userId="d8bb9c14-e201-4140-bda7-7d91ce931a15" providerId="ADAL" clId="{AAFBE8E6-47D5-4841-B59E-D8B0D4D9078A}" dt="2022-11-26T17:59:02.550" v="601"/>
          <ac:spMkLst>
            <pc:docMk/>
            <pc:sldMk cId="1255115399" sldId="3072"/>
            <ac:spMk id="10" creationId="{7D892E76-D8CB-0C46-C690-779CC405429E}"/>
          </ac:spMkLst>
        </pc:spChg>
        <pc:spChg chg="add mod">
          <ac:chgData name="Roshan Hingnekar" userId="d8bb9c14-e201-4140-bda7-7d91ce931a15" providerId="ADAL" clId="{AAFBE8E6-47D5-4841-B59E-D8B0D4D9078A}" dt="2022-11-26T17:59:02.550" v="601"/>
          <ac:spMkLst>
            <pc:docMk/>
            <pc:sldMk cId="1255115399" sldId="3072"/>
            <ac:spMk id="12" creationId="{6C6172E3-95FD-1C77-ADE7-75A2CE1FBE43}"/>
          </ac:spMkLst>
        </pc:spChg>
        <pc:spChg chg="add mod">
          <ac:chgData name="Roshan Hingnekar" userId="d8bb9c14-e201-4140-bda7-7d91ce931a15" providerId="ADAL" clId="{AAFBE8E6-47D5-4841-B59E-D8B0D4D9078A}" dt="2022-11-26T17:59:02.550" v="601"/>
          <ac:spMkLst>
            <pc:docMk/>
            <pc:sldMk cId="1255115399" sldId="3072"/>
            <ac:spMk id="13" creationId="{6A75F594-3CF9-98E6-7D97-A30EABC3F15F}"/>
          </ac:spMkLst>
        </pc:spChg>
        <pc:spChg chg="add mod">
          <ac:chgData name="Roshan Hingnekar" userId="d8bb9c14-e201-4140-bda7-7d91ce931a15" providerId="ADAL" clId="{AAFBE8E6-47D5-4841-B59E-D8B0D4D9078A}" dt="2022-11-26T17:59:02.550" v="601"/>
          <ac:spMkLst>
            <pc:docMk/>
            <pc:sldMk cId="1255115399" sldId="3072"/>
            <ac:spMk id="15" creationId="{6B065A7F-B472-9C32-8994-F06437583F93}"/>
          </ac:spMkLst>
        </pc:spChg>
        <pc:spChg chg="add mod">
          <ac:chgData name="Roshan Hingnekar" userId="d8bb9c14-e201-4140-bda7-7d91ce931a15" providerId="ADAL" clId="{AAFBE8E6-47D5-4841-B59E-D8B0D4D9078A}" dt="2022-11-26T17:59:02.550" v="601"/>
          <ac:spMkLst>
            <pc:docMk/>
            <pc:sldMk cId="1255115399" sldId="3072"/>
            <ac:spMk id="16" creationId="{FBD0F532-2A8B-32BD-7889-AC3177BF6729}"/>
          </ac:spMkLst>
        </pc:spChg>
        <pc:spChg chg="mod">
          <ac:chgData name="Roshan Hingnekar" userId="d8bb9c14-e201-4140-bda7-7d91ce931a15" providerId="ADAL" clId="{AAFBE8E6-47D5-4841-B59E-D8B0D4D9078A}" dt="2022-12-11T18:45:52.803" v="1167" actId="21"/>
          <ac:spMkLst>
            <pc:docMk/>
            <pc:sldMk cId="1255115399" sldId="3072"/>
            <ac:spMk id="20" creationId="{DE29F7DD-3091-467E-9C72-46A0AADF3B54}"/>
          </ac:spMkLst>
        </pc:spChg>
        <pc:spChg chg="add mod">
          <ac:chgData name="Roshan Hingnekar" userId="d8bb9c14-e201-4140-bda7-7d91ce931a15" providerId="ADAL" clId="{AAFBE8E6-47D5-4841-B59E-D8B0D4D9078A}" dt="2022-11-26T17:59:02.550" v="601"/>
          <ac:spMkLst>
            <pc:docMk/>
            <pc:sldMk cId="1255115399" sldId="3072"/>
            <ac:spMk id="21" creationId="{AAB29733-FF03-F451-12B9-33439A83BE5C}"/>
          </ac:spMkLst>
        </pc:spChg>
        <pc:spChg chg="add mod">
          <ac:chgData name="Roshan Hingnekar" userId="d8bb9c14-e201-4140-bda7-7d91ce931a15" providerId="ADAL" clId="{AAFBE8E6-47D5-4841-B59E-D8B0D4D9078A}" dt="2022-11-26T17:59:02.550" v="601"/>
          <ac:spMkLst>
            <pc:docMk/>
            <pc:sldMk cId="1255115399" sldId="3072"/>
            <ac:spMk id="22" creationId="{AB4BF52F-B27A-FD05-1683-4ECDA3AAFACA}"/>
          </ac:spMkLst>
        </pc:spChg>
        <pc:spChg chg="add mod">
          <ac:chgData name="Roshan Hingnekar" userId="d8bb9c14-e201-4140-bda7-7d91ce931a15" providerId="ADAL" clId="{AAFBE8E6-47D5-4841-B59E-D8B0D4D9078A}" dt="2022-11-26T17:59:02.550" v="601"/>
          <ac:spMkLst>
            <pc:docMk/>
            <pc:sldMk cId="1255115399" sldId="3072"/>
            <ac:spMk id="23" creationId="{7B33409D-5911-8A8D-5067-EE940E69C2AD}"/>
          </ac:spMkLst>
        </pc:spChg>
        <pc:spChg chg="add mod">
          <ac:chgData name="Roshan Hingnekar" userId="d8bb9c14-e201-4140-bda7-7d91ce931a15" providerId="ADAL" clId="{AAFBE8E6-47D5-4841-B59E-D8B0D4D9078A}" dt="2022-11-26T17:59:02.550" v="601"/>
          <ac:spMkLst>
            <pc:docMk/>
            <pc:sldMk cId="1255115399" sldId="3072"/>
            <ac:spMk id="24" creationId="{07953662-5BA0-4765-F9F9-027DAF8C6AE9}"/>
          </ac:spMkLst>
        </pc:spChg>
        <pc:spChg chg="add mod">
          <ac:chgData name="Roshan Hingnekar" userId="d8bb9c14-e201-4140-bda7-7d91ce931a15" providerId="ADAL" clId="{AAFBE8E6-47D5-4841-B59E-D8B0D4D9078A}" dt="2022-11-26T17:59:02.550" v="601"/>
          <ac:spMkLst>
            <pc:docMk/>
            <pc:sldMk cId="1255115399" sldId="3072"/>
            <ac:spMk id="25" creationId="{80156E3D-4E47-3C16-C72E-EEBAA7FE8CE2}"/>
          </ac:spMkLst>
        </pc:spChg>
        <pc:spChg chg="add mod">
          <ac:chgData name="Roshan Hingnekar" userId="d8bb9c14-e201-4140-bda7-7d91ce931a15" providerId="ADAL" clId="{AAFBE8E6-47D5-4841-B59E-D8B0D4D9078A}" dt="2022-11-26T17:59:02.550" v="601"/>
          <ac:spMkLst>
            <pc:docMk/>
            <pc:sldMk cId="1255115399" sldId="3072"/>
            <ac:spMk id="26" creationId="{1B2DB0E0-5F79-2D8D-238C-B577891E0CA9}"/>
          </ac:spMkLst>
        </pc:spChg>
        <pc:spChg chg="add mod">
          <ac:chgData name="Roshan Hingnekar" userId="d8bb9c14-e201-4140-bda7-7d91ce931a15" providerId="ADAL" clId="{AAFBE8E6-47D5-4841-B59E-D8B0D4D9078A}" dt="2022-11-26T17:59:02.550" v="601"/>
          <ac:spMkLst>
            <pc:docMk/>
            <pc:sldMk cId="1255115399" sldId="3072"/>
            <ac:spMk id="27" creationId="{6B163999-3F47-8865-55E2-91A6DBD068C4}"/>
          </ac:spMkLst>
        </pc:spChg>
        <pc:spChg chg="add mod">
          <ac:chgData name="Roshan Hingnekar" userId="d8bb9c14-e201-4140-bda7-7d91ce931a15" providerId="ADAL" clId="{AAFBE8E6-47D5-4841-B59E-D8B0D4D9078A}" dt="2022-11-26T17:59:02.550" v="601"/>
          <ac:spMkLst>
            <pc:docMk/>
            <pc:sldMk cId="1255115399" sldId="3072"/>
            <ac:spMk id="28" creationId="{C601382F-592E-DBCC-411C-54140E9E6F42}"/>
          </ac:spMkLst>
        </pc:spChg>
        <pc:spChg chg="add mod">
          <ac:chgData name="Roshan Hingnekar" userId="d8bb9c14-e201-4140-bda7-7d91ce931a15" providerId="ADAL" clId="{AAFBE8E6-47D5-4841-B59E-D8B0D4D9078A}" dt="2022-11-26T17:59:02.550" v="601"/>
          <ac:spMkLst>
            <pc:docMk/>
            <pc:sldMk cId="1255115399" sldId="3072"/>
            <ac:spMk id="29" creationId="{85B78A9F-BFCD-DA38-70E8-134C0676C539}"/>
          </ac:spMkLst>
        </pc:spChg>
        <pc:spChg chg="add mod">
          <ac:chgData name="Roshan Hingnekar" userId="d8bb9c14-e201-4140-bda7-7d91ce931a15" providerId="ADAL" clId="{AAFBE8E6-47D5-4841-B59E-D8B0D4D9078A}" dt="2022-11-26T17:59:02.550" v="601"/>
          <ac:spMkLst>
            <pc:docMk/>
            <pc:sldMk cId="1255115399" sldId="3072"/>
            <ac:spMk id="30" creationId="{B4ECF6D4-FC55-6CAA-8526-C231E39BE3DD}"/>
          </ac:spMkLst>
        </pc:spChg>
        <pc:spChg chg="add mod">
          <ac:chgData name="Roshan Hingnekar" userId="d8bb9c14-e201-4140-bda7-7d91ce931a15" providerId="ADAL" clId="{AAFBE8E6-47D5-4841-B59E-D8B0D4D9078A}" dt="2022-11-26T17:59:02.550" v="601"/>
          <ac:spMkLst>
            <pc:docMk/>
            <pc:sldMk cId="1255115399" sldId="3072"/>
            <ac:spMk id="33" creationId="{66CDE04A-0268-8C58-E727-68EEC2A95A62}"/>
          </ac:spMkLst>
        </pc:spChg>
        <pc:spChg chg="add mod">
          <ac:chgData name="Roshan Hingnekar" userId="d8bb9c14-e201-4140-bda7-7d91ce931a15" providerId="ADAL" clId="{AAFBE8E6-47D5-4841-B59E-D8B0D4D9078A}" dt="2022-11-26T17:59:02.550" v="601"/>
          <ac:spMkLst>
            <pc:docMk/>
            <pc:sldMk cId="1255115399" sldId="3072"/>
            <ac:spMk id="34" creationId="{BE7D6B75-00AA-5BD5-AEA0-C4B40E66450F}"/>
          </ac:spMkLst>
        </pc:spChg>
        <pc:spChg chg="add mod">
          <ac:chgData name="Roshan Hingnekar" userId="d8bb9c14-e201-4140-bda7-7d91ce931a15" providerId="ADAL" clId="{AAFBE8E6-47D5-4841-B59E-D8B0D4D9078A}" dt="2022-11-26T17:59:02.550" v="601"/>
          <ac:spMkLst>
            <pc:docMk/>
            <pc:sldMk cId="1255115399" sldId="3072"/>
            <ac:spMk id="35" creationId="{6A79BB19-BFE8-629B-7512-916BAB55DE8D}"/>
          </ac:spMkLst>
        </pc:spChg>
        <pc:spChg chg="add mod">
          <ac:chgData name="Roshan Hingnekar" userId="d8bb9c14-e201-4140-bda7-7d91ce931a15" providerId="ADAL" clId="{AAFBE8E6-47D5-4841-B59E-D8B0D4D9078A}" dt="2022-11-26T17:59:02.550" v="601"/>
          <ac:spMkLst>
            <pc:docMk/>
            <pc:sldMk cId="1255115399" sldId="3072"/>
            <ac:spMk id="36" creationId="{6C8F57C7-BFF9-92FD-92D1-5E3824076B85}"/>
          </ac:spMkLst>
        </pc:spChg>
        <pc:spChg chg="add mod">
          <ac:chgData name="Roshan Hingnekar" userId="d8bb9c14-e201-4140-bda7-7d91ce931a15" providerId="ADAL" clId="{AAFBE8E6-47D5-4841-B59E-D8B0D4D9078A}" dt="2022-11-26T17:59:02.550" v="601"/>
          <ac:spMkLst>
            <pc:docMk/>
            <pc:sldMk cId="1255115399" sldId="3072"/>
            <ac:spMk id="37" creationId="{8CE47825-25C8-E428-21A3-3A43F966737B}"/>
          </ac:spMkLst>
        </pc:spChg>
        <pc:spChg chg="add mod">
          <ac:chgData name="Roshan Hingnekar" userId="d8bb9c14-e201-4140-bda7-7d91ce931a15" providerId="ADAL" clId="{AAFBE8E6-47D5-4841-B59E-D8B0D4D9078A}" dt="2022-11-26T17:59:02.550" v="601"/>
          <ac:spMkLst>
            <pc:docMk/>
            <pc:sldMk cId="1255115399" sldId="3072"/>
            <ac:spMk id="38" creationId="{610243C2-8421-5F6F-E683-C16B5BA33AA5}"/>
          </ac:spMkLst>
        </pc:spChg>
        <pc:spChg chg="add mod">
          <ac:chgData name="Roshan Hingnekar" userId="d8bb9c14-e201-4140-bda7-7d91ce931a15" providerId="ADAL" clId="{AAFBE8E6-47D5-4841-B59E-D8B0D4D9078A}" dt="2022-11-26T17:59:02.550" v="601"/>
          <ac:spMkLst>
            <pc:docMk/>
            <pc:sldMk cId="1255115399" sldId="3072"/>
            <ac:spMk id="39" creationId="{11894D95-633E-9BAE-8D44-2850C2BD03EE}"/>
          </ac:spMkLst>
        </pc:spChg>
        <pc:spChg chg="add mod">
          <ac:chgData name="Roshan Hingnekar" userId="d8bb9c14-e201-4140-bda7-7d91ce931a15" providerId="ADAL" clId="{AAFBE8E6-47D5-4841-B59E-D8B0D4D9078A}" dt="2022-11-26T17:59:02.550" v="601"/>
          <ac:spMkLst>
            <pc:docMk/>
            <pc:sldMk cId="1255115399" sldId="3072"/>
            <ac:spMk id="40" creationId="{522659C8-CD72-0EF6-ACF1-B1C507309143}"/>
          </ac:spMkLst>
        </pc:spChg>
        <pc:spChg chg="add mod">
          <ac:chgData name="Roshan Hingnekar" userId="d8bb9c14-e201-4140-bda7-7d91ce931a15" providerId="ADAL" clId="{AAFBE8E6-47D5-4841-B59E-D8B0D4D9078A}" dt="2022-11-26T17:59:02.550" v="601"/>
          <ac:spMkLst>
            <pc:docMk/>
            <pc:sldMk cId="1255115399" sldId="3072"/>
            <ac:spMk id="41" creationId="{32EF936A-813B-FBC1-9FB2-43FC09029D81}"/>
          </ac:spMkLst>
        </pc:spChg>
        <pc:spChg chg="add mod">
          <ac:chgData name="Roshan Hingnekar" userId="d8bb9c14-e201-4140-bda7-7d91ce931a15" providerId="ADAL" clId="{AAFBE8E6-47D5-4841-B59E-D8B0D4D9078A}" dt="2022-11-26T17:59:02.550" v="601"/>
          <ac:spMkLst>
            <pc:docMk/>
            <pc:sldMk cId="1255115399" sldId="3072"/>
            <ac:spMk id="42" creationId="{9E7DF04D-9FB3-DDF2-0044-721F02A963B6}"/>
          </ac:spMkLst>
        </pc:spChg>
        <pc:spChg chg="add mod">
          <ac:chgData name="Roshan Hingnekar" userId="d8bb9c14-e201-4140-bda7-7d91ce931a15" providerId="ADAL" clId="{AAFBE8E6-47D5-4841-B59E-D8B0D4D9078A}" dt="2022-11-26T17:59:02.550" v="601"/>
          <ac:spMkLst>
            <pc:docMk/>
            <pc:sldMk cId="1255115399" sldId="3072"/>
            <ac:spMk id="49" creationId="{C26257EB-9ADF-21B8-7AAC-0CADA949A824}"/>
          </ac:spMkLst>
        </pc:spChg>
        <pc:spChg chg="add mod">
          <ac:chgData name="Roshan Hingnekar" userId="d8bb9c14-e201-4140-bda7-7d91ce931a15" providerId="ADAL" clId="{AAFBE8E6-47D5-4841-B59E-D8B0D4D9078A}" dt="2022-11-26T17:59:02.550" v="601"/>
          <ac:spMkLst>
            <pc:docMk/>
            <pc:sldMk cId="1255115399" sldId="3072"/>
            <ac:spMk id="50" creationId="{41E19504-33AA-0B8E-973E-1BB679C1A433}"/>
          </ac:spMkLst>
        </pc:spChg>
        <pc:spChg chg="add mod">
          <ac:chgData name="Roshan Hingnekar" userId="d8bb9c14-e201-4140-bda7-7d91ce931a15" providerId="ADAL" clId="{AAFBE8E6-47D5-4841-B59E-D8B0D4D9078A}" dt="2022-11-26T17:59:02.550" v="601"/>
          <ac:spMkLst>
            <pc:docMk/>
            <pc:sldMk cId="1255115399" sldId="3072"/>
            <ac:spMk id="51" creationId="{A9D3205C-560B-704A-E516-3C929B13565E}"/>
          </ac:spMkLst>
        </pc:spChg>
        <pc:spChg chg="add mod">
          <ac:chgData name="Roshan Hingnekar" userId="d8bb9c14-e201-4140-bda7-7d91ce931a15" providerId="ADAL" clId="{AAFBE8E6-47D5-4841-B59E-D8B0D4D9078A}" dt="2022-11-26T17:59:02.550" v="601"/>
          <ac:spMkLst>
            <pc:docMk/>
            <pc:sldMk cId="1255115399" sldId="3072"/>
            <ac:spMk id="54" creationId="{792FA72B-CD86-B5AB-374D-1DB522B8D27E}"/>
          </ac:spMkLst>
        </pc:spChg>
        <pc:spChg chg="add mod">
          <ac:chgData name="Roshan Hingnekar" userId="d8bb9c14-e201-4140-bda7-7d91ce931a15" providerId="ADAL" clId="{AAFBE8E6-47D5-4841-B59E-D8B0D4D9078A}" dt="2022-11-26T17:59:02.550" v="601"/>
          <ac:spMkLst>
            <pc:docMk/>
            <pc:sldMk cId="1255115399" sldId="3072"/>
            <ac:spMk id="55" creationId="{BD7E454C-144D-E360-5E1F-BDDC7DEE9354}"/>
          </ac:spMkLst>
        </pc:spChg>
        <pc:spChg chg="add mod">
          <ac:chgData name="Roshan Hingnekar" userId="d8bb9c14-e201-4140-bda7-7d91ce931a15" providerId="ADAL" clId="{AAFBE8E6-47D5-4841-B59E-D8B0D4D9078A}" dt="2022-11-26T17:59:02.550" v="601"/>
          <ac:spMkLst>
            <pc:docMk/>
            <pc:sldMk cId="1255115399" sldId="3072"/>
            <ac:spMk id="56" creationId="{9049702F-4AAB-C920-CCB5-2DE227EF29BD}"/>
          </ac:spMkLst>
        </pc:spChg>
        <pc:spChg chg="add mod">
          <ac:chgData name="Roshan Hingnekar" userId="d8bb9c14-e201-4140-bda7-7d91ce931a15" providerId="ADAL" clId="{AAFBE8E6-47D5-4841-B59E-D8B0D4D9078A}" dt="2022-11-26T17:59:02.550" v="601"/>
          <ac:spMkLst>
            <pc:docMk/>
            <pc:sldMk cId="1255115399" sldId="3072"/>
            <ac:spMk id="57" creationId="{07B32AAD-C132-D4F1-D923-8592E0CAB739}"/>
          </ac:spMkLst>
        </pc:spChg>
        <pc:spChg chg="add mod">
          <ac:chgData name="Roshan Hingnekar" userId="d8bb9c14-e201-4140-bda7-7d91ce931a15" providerId="ADAL" clId="{AAFBE8E6-47D5-4841-B59E-D8B0D4D9078A}" dt="2022-11-26T17:59:02.550" v="601"/>
          <ac:spMkLst>
            <pc:docMk/>
            <pc:sldMk cId="1255115399" sldId="3072"/>
            <ac:spMk id="58" creationId="{EFBE28A3-620F-347B-C452-F904F3E3301E}"/>
          </ac:spMkLst>
        </pc:spChg>
        <pc:spChg chg="add mod">
          <ac:chgData name="Roshan Hingnekar" userId="d8bb9c14-e201-4140-bda7-7d91ce931a15" providerId="ADAL" clId="{AAFBE8E6-47D5-4841-B59E-D8B0D4D9078A}" dt="2022-11-26T17:59:02.550" v="601"/>
          <ac:spMkLst>
            <pc:docMk/>
            <pc:sldMk cId="1255115399" sldId="3072"/>
            <ac:spMk id="59" creationId="{5455E528-66D5-EF32-98AA-2741CF856D18}"/>
          </ac:spMkLst>
        </pc:spChg>
        <pc:spChg chg="add mod">
          <ac:chgData name="Roshan Hingnekar" userId="d8bb9c14-e201-4140-bda7-7d91ce931a15" providerId="ADAL" clId="{AAFBE8E6-47D5-4841-B59E-D8B0D4D9078A}" dt="2022-11-26T17:59:02.550" v="601"/>
          <ac:spMkLst>
            <pc:docMk/>
            <pc:sldMk cId="1255115399" sldId="3072"/>
            <ac:spMk id="60" creationId="{42AB2F01-D678-B5FD-3E09-F3432ABBADC4}"/>
          </ac:spMkLst>
        </pc:spChg>
        <pc:spChg chg="add mod">
          <ac:chgData name="Roshan Hingnekar" userId="d8bb9c14-e201-4140-bda7-7d91ce931a15" providerId="ADAL" clId="{AAFBE8E6-47D5-4841-B59E-D8B0D4D9078A}" dt="2022-11-26T17:59:02.550" v="601"/>
          <ac:spMkLst>
            <pc:docMk/>
            <pc:sldMk cId="1255115399" sldId="3072"/>
            <ac:spMk id="61" creationId="{FEA41DF2-0032-37F7-D944-715E84C2B1AD}"/>
          </ac:spMkLst>
        </pc:spChg>
        <pc:spChg chg="add mod">
          <ac:chgData name="Roshan Hingnekar" userId="d8bb9c14-e201-4140-bda7-7d91ce931a15" providerId="ADAL" clId="{AAFBE8E6-47D5-4841-B59E-D8B0D4D9078A}" dt="2022-11-26T17:59:02.550" v="601"/>
          <ac:spMkLst>
            <pc:docMk/>
            <pc:sldMk cId="1255115399" sldId="3072"/>
            <ac:spMk id="62" creationId="{A7C3F04C-47A1-DA5F-D62B-29FED88C9A86}"/>
          </ac:spMkLst>
        </pc:spChg>
        <pc:spChg chg="add mod">
          <ac:chgData name="Roshan Hingnekar" userId="d8bb9c14-e201-4140-bda7-7d91ce931a15" providerId="ADAL" clId="{AAFBE8E6-47D5-4841-B59E-D8B0D4D9078A}" dt="2022-11-26T17:59:02.550" v="601"/>
          <ac:spMkLst>
            <pc:docMk/>
            <pc:sldMk cId="1255115399" sldId="3072"/>
            <ac:spMk id="63" creationId="{857F7643-E889-69DD-2712-CE9A9947E3A5}"/>
          </ac:spMkLst>
        </pc:spChg>
        <pc:spChg chg="add mod">
          <ac:chgData name="Roshan Hingnekar" userId="d8bb9c14-e201-4140-bda7-7d91ce931a15" providerId="ADAL" clId="{AAFBE8E6-47D5-4841-B59E-D8B0D4D9078A}" dt="2022-11-26T17:59:02.550" v="601"/>
          <ac:spMkLst>
            <pc:docMk/>
            <pc:sldMk cId="1255115399" sldId="3072"/>
            <ac:spMk id="65" creationId="{033A6C0A-4C68-E810-78D9-E606672482E1}"/>
          </ac:spMkLst>
        </pc:spChg>
        <pc:spChg chg="add mod">
          <ac:chgData name="Roshan Hingnekar" userId="d8bb9c14-e201-4140-bda7-7d91ce931a15" providerId="ADAL" clId="{AAFBE8E6-47D5-4841-B59E-D8B0D4D9078A}" dt="2022-11-26T17:59:02.550" v="601"/>
          <ac:spMkLst>
            <pc:docMk/>
            <pc:sldMk cId="1255115399" sldId="3072"/>
            <ac:spMk id="66" creationId="{9ADC3E35-756E-1194-EE15-9999D406590B}"/>
          </ac:spMkLst>
        </pc:spChg>
        <pc:spChg chg="add mod">
          <ac:chgData name="Roshan Hingnekar" userId="d8bb9c14-e201-4140-bda7-7d91ce931a15" providerId="ADAL" clId="{AAFBE8E6-47D5-4841-B59E-D8B0D4D9078A}" dt="2022-11-26T17:59:02.550" v="601"/>
          <ac:spMkLst>
            <pc:docMk/>
            <pc:sldMk cId="1255115399" sldId="3072"/>
            <ac:spMk id="67" creationId="{9B3B3693-21C6-D072-AAE7-6E6439A1D32F}"/>
          </ac:spMkLst>
        </pc:spChg>
        <pc:spChg chg="add mod">
          <ac:chgData name="Roshan Hingnekar" userId="d8bb9c14-e201-4140-bda7-7d91ce931a15" providerId="ADAL" clId="{AAFBE8E6-47D5-4841-B59E-D8B0D4D9078A}" dt="2022-11-26T17:59:02.550" v="601"/>
          <ac:spMkLst>
            <pc:docMk/>
            <pc:sldMk cId="1255115399" sldId="3072"/>
            <ac:spMk id="68" creationId="{033491BC-AEE4-3517-0B7F-BCCB26EFA16D}"/>
          </ac:spMkLst>
        </pc:spChg>
        <pc:spChg chg="add mod">
          <ac:chgData name="Roshan Hingnekar" userId="d8bb9c14-e201-4140-bda7-7d91ce931a15" providerId="ADAL" clId="{AAFBE8E6-47D5-4841-B59E-D8B0D4D9078A}" dt="2022-11-26T17:59:02.550" v="601"/>
          <ac:spMkLst>
            <pc:docMk/>
            <pc:sldMk cId="1255115399" sldId="3072"/>
            <ac:spMk id="71" creationId="{FFB19964-D0FA-468C-FE51-112A51FBBD64}"/>
          </ac:spMkLst>
        </pc:spChg>
        <pc:spChg chg="add mod">
          <ac:chgData name="Roshan Hingnekar" userId="d8bb9c14-e201-4140-bda7-7d91ce931a15" providerId="ADAL" clId="{AAFBE8E6-47D5-4841-B59E-D8B0D4D9078A}" dt="2022-11-26T17:59:02.550" v="601"/>
          <ac:spMkLst>
            <pc:docMk/>
            <pc:sldMk cId="1255115399" sldId="3072"/>
            <ac:spMk id="72" creationId="{E28065D4-75C9-FAB8-E03D-48950766EB22}"/>
          </ac:spMkLst>
        </pc:spChg>
        <pc:spChg chg="add mod">
          <ac:chgData name="Roshan Hingnekar" userId="d8bb9c14-e201-4140-bda7-7d91ce931a15" providerId="ADAL" clId="{AAFBE8E6-47D5-4841-B59E-D8B0D4D9078A}" dt="2022-11-26T17:59:02.550" v="601"/>
          <ac:spMkLst>
            <pc:docMk/>
            <pc:sldMk cId="1255115399" sldId="3072"/>
            <ac:spMk id="73" creationId="{5F0BDE66-76DE-D6FD-D38F-4F618F4D88AE}"/>
          </ac:spMkLst>
        </pc:spChg>
        <pc:spChg chg="add mod">
          <ac:chgData name="Roshan Hingnekar" userId="d8bb9c14-e201-4140-bda7-7d91ce931a15" providerId="ADAL" clId="{AAFBE8E6-47D5-4841-B59E-D8B0D4D9078A}" dt="2022-11-26T17:59:02.550" v="601"/>
          <ac:spMkLst>
            <pc:docMk/>
            <pc:sldMk cId="1255115399" sldId="3072"/>
            <ac:spMk id="74" creationId="{202F79DF-55BC-BA67-5DD2-DF468A7B8B86}"/>
          </ac:spMkLst>
        </pc:spChg>
        <pc:spChg chg="add mod">
          <ac:chgData name="Roshan Hingnekar" userId="d8bb9c14-e201-4140-bda7-7d91ce931a15" providerId="ADAL" clId="{AAFBE8E6-47D5-4841-B59E-D8B0D4D9078A}" dt="2022-11-26T17:59:02.550" v="601"/>
          <ac:spMkLst>
            <pc:docMk/>
            <pc:sldMk cId="1255115399" sldId="3072"/>
            <ac:spMk id="75" creationId="{3188A7DD-A5E5-0EBF-FC49-D3F55B7B7BF3}"/>
          </ac:spMkLst>
        </pc:spChg>
        <pc:spChg chg="add mod">
          <ac:chgData name="Roshan Hingnekar" userId="d8bb9c14-e201-4140-bda7-7d91ce931a15" providerId="ADAL" clId="{AAFBE8E6-47D5-4841-B59E-D8B0D4D9078A}" dt="2022-11-26T17:59:02.550" v="601"/>
          <ac:spMkLst>
            <pc:docMk/>
            <pc:sldMk cId="1255115399" sldId="3072"/>
            <ac:spMk id="76" creationId="{5EAC9842-CF8F-780B-AFE0-8F0C0D898CDD}"/>
          </ac:spMkLst>
        </pc:spChg>
        <pc:spChg chg="add mod">
          <ac:chgData name="Roshan Hingnekar" userId="d8bb9c14-e201-4140-bda7-7d91ce931a15" providerId="ADAL" clId="{AAFBE8E6-47D5-4841-B59E-D8B0D4D9078A}" dt="2022-11-26T17:59:02.550" v="601"/>
          <ac:spMkLst>
            <pc:docMk/>
            <pc:sldMk cId="1255115399" sldId="3072"/>
            <ac:spMk id="77" creationId="{F169045C-1388-03B0-DEA3-9F721D5B362F}"/>
          </ac:spMkLst>
        </pc:spChg>
        <pc:spChg chg="add mod">
          <ac:chgData name="Roshan Hingnekar" userId="d8bb9c14-e201-4140-bda7-7d91ce931a15" providerId="ADAL" clId="{AAFBE8E6-47D5-4841-B59E-D8B0D4D9078A}" dt="2022-11-26T17:59:02.550" v="601"/>
          <ac:spMkLst>
            <pc:docMk/>
            <pc:sldMk cId="1255115399" sldId="3072"/>
            <ac:spMk id="78" creationId="{32D0A2EE-3E19-F168-E6E9-D53BC0D7FE59}"/>
          </ac:spMkLst>
        </pc:spChg>
        <pc:spChg chg="add mod">
          <ac:chgData name="Roshan Hingnekar" userId="d8bb9c14-e201-4140-bda7-7d91ce931a15" providerId="ADAL" clId="{AAFBE8E6-47D5-4841-B59E-D8B0D4D9078A}" dt="2022-11-26T17:59:02.550" v="601"/>
          <ac:spMkLst>
            <pc:docMk/>
            <pc:sldMk cId="1255115399" sldId="3072"/>
            <ac:spMk id="79" creationId="{90B55CC5-9C1E-543F-6C74-0DEC89284CCF}"/>
          </ac:spMkLst>
        </pc:spChg>
        <pc:spChg chg="add mod">
          <ac:chgData name="Roshan Hingnekar" userId="d8bb9c14-e201-4140-bda7-7d91ce931a15" providerId="ADAL" clId="{AAFBE8E6-47D5-4841-B59E-D8B0D4D9078A}" dt="2022-11-26T17:59:02.550" v="601"/>
          <ac:spMkLst>
            <pc:docMk/>
            <pc:sldMk cId="1255115399" sldId="3072"/>
            <ac:spMk id="82" creationId="{6467F329-23DD-47E1-DAC9-A0F5C2E3B033}"/>
          </ac:spMkLst>
        </pc:spChg>
        <pc:spChg chg="add mod">
          <ac:chgData name="Roshan Hingnekar" userId="d8bb9c14-e201-4140-bda7-7d91ce931a15" providerId="ADAL" clId="{AAFBE8E6-47D5-4841-B59E-D8B0D4D9078A}" dt="2022-11-26T17:59:02.550" v="601"/>
          <ac:spMkLst>
            <pc:docMk/>
            <pc:sldMk cId="1255115399" sldId="3072"/>
            <ac:spMk id="83" creationId="{97ABE3DE-CA04-D216-6E63-A7946930E174}"/>
          </ac:spMkLst>
        </pc:spChg>
        <pc:spChg chg="add mod">
          <ac:chgData name="Roshan Hingnekar" userId="d8bb9c14-e201-4140-bda7-7d91ce931a15" providerId="ADAL" clId="{AAFBE8E6-47D5-4841-B59E-D8B0D4D9078A}" dt="2022-11-26T17:59:02.550" v="601"/>
          <ac:spMkLst>
            <pc:docMk/>
            <pc:sldMk cId="1255115399" sldId="3072"/>
            <ac:spMk id="84" creationId="{08939AC5-298E-DBA1-3A60-6E840D7BBFDC}"/>
          </ac:spMkLst>
        </pc:spChg>
        <pc:spChg chg="add mod">
          <ac:chgData name="Roshan Hingnekar" userId="d8bb9c14-e201-4140-bda7-7d91ce931a15" providerId="ADAL" clId="{AAFBE8E6-47D5-4841-B59E-D8B0D4D9078A}" dt="2022-11-26T17:59:02.550" v="601"/>
          <ac:spMkLst>
            <pc:docMk/>
            <pc:sldMk cId="1255115399" sldId="3072"/>
            <ac:spMk id="85" creationId="{E114A1A2-04C4-F785-EA96-BDF6D73F20A9}"/>
          </ac:spMkLst>
        </pc:spChg>
        <pc:spChg chg="add mod">
          <ac:chgData name="Roshan Hingnekar" userId="d8bb9c14-e201-4140-bda7-7d91ce931a15" providerId="ADAL" clId="{AAFBE8E6-47D5-4841-B59E-D8B0D4D9078A}" dt="2022-11-26T17:59:02.550" v="601"/>
          <ac:spMkLst>
            <pc:docMk/>
            <pc:sldMk cId="1255115399" sldId="3072"/>
            <ac:spMk id="86" creationId="{CD7F8AB9-F1D6-A57A-4FAB-20C946C1A153}"/>
          </ac:spMkLst>
        </pc:spChg>
        <pc:spChg chg="add mod">
          <ac:chgData name="Roshan Hingnekar" userId="d8bb9c14-e201-4140-bda7-7d91ce931a15" providerId="ADAL" clId="{AAFBE8E6-47D5-4841-B59E-D8B0D4D9078A}" dt="2022-11-26T17:59:02.550" v="601"/>
          <ac:spMkLst>
            <pc:docMk/>
            <pc:sldMk cId="1255115399" sldId="3072"/>
            <ac:spMk id="87" creationId="{E7311193-8AE4-D64C-E21A-3B144694858E}"/>
          </ac:spMkLst>
        </pc:spChg>
        <pc:spChg chg="add mod">
          <ac:chgData name="Roshan Hingnekar" userId="d8bb9c14-e201-4140-bda7-7d91ce931a15" providerId="ADAL" clId="{AAFBE8E6-47D5-4841-B59E-D8B0D4D9078A}" dt="2022-11-26T17:59:02.550" v="601"/>
          <ac:spMkLst>
            <pc:docMk/>
            <pc:sldMk cId="1255115399" sldId="3072"/>
            <ac:spMk id="88" creationId="{1A795344-06F0-EAEC-B7E3-ACFDD1CB542E}"/>
          </ac:spMkLst>
        </pc:spChg>
        <pc:spChg chg="add mod">
          <ac:chgData name="Roshan Hingnekar" userId="d8bb9c14-e201-4140-bda7-7d91ce931a15" providerId="ADAL" clId="{AAFBE8E6-47D5-4841-B59E-D8B0D4D9078A}" dt="2022-11-26T17:59:02.550" v="601"/>
          <ac:spMkLst>
            <pc:docMk/>
            <pc:sldMk cId="1255115399" sldId="3072"/>
            <ac:spMk id="89" creationId="{104411EA-CAAC-47DE-33AD-A25377934368}"/>
          </ac:spMkLst>
        </pc:spChg>
        <pc:spChg chg="add mod">
          <ac:chgData name="Roshan Hingnekar" userId="d8bb9c14-e201-4140-bda7-7d91ce931a15" providerId="ADAL" clId="{AAFBE8E6-47D5-4841-B59E-D8B0D4D9078A}" dt="2022-11-26T17:59:02.550" v="601"/>
          <ac:spMkLst>
            <pc:docMk/>
            <pc:sldMk cId="1255115399" sldId="3072"/>
            <ac:spMk id="90" creationId="{366088E5-25D7-96E6-E952-6DDCA8F21CF1}"/>
          </ac:spMkLst>
        </pc:spChg>
        <pc:spChg chg="add mod">
          <ac:chgData name="Roshan Hingnekar" userId="d8bb9c14-e201-4140-bda7-7d91ce931a15" providerId="ADAL" clId="{AAFBE8E6-47D5-4841-B59E-D8B0D4D9078A}" dt="2022-11-26T17:59:02.550" v="601"/>
          <ac:spMkLst>
            <pc:docMk/>
            <pc:sldMk cId="1255115399" sldId="3072"/>
            <ac:spMk id="91" creationId="{94084BC2-6EEB-D75B-E898-BA827DB8D594}"/>
          </ac:spMkLst>
        </pc:spChg>
        <pc:spChg chg="add mod">
          <ac:chgData name="Roshan Hingnekar" userId="d8bb9c14-e201-4140-bda7-7d91ce931a15" providerId="ADAL" clId="{AAFBE8E6-47D5-4841-B59E-D8B0D4D9078A}" dt="2022-11-26T17:59:02.550" v="601"/>
          <ac:spMkLst>
            <pc:docMk/>
            <pc:sldMk cId="1255115399" sldId="3072"/>
            <ac:spMk id="93" creationId="{D2008503-A36F-3F80-2A81-C9B643F8EE66}"/>
          </ac:spMkLst>
        </pc:spChg>
        <pc:spChg chg="add mod">
          <ac:chgData name="Roshan Hingnekar" userId="d8bb9c14-e201-4140-bda7-7d91ce931a15" providerId="ADAL" clId="{AAFBE8E6-47D5-4841-B59E-D8B0D4D9078A}" dt="2022-11-26T17:59:02.550" v="601"/>
          <ac:spMkLst>
            <pc:docMk/>
            <pc:sldMk cId="1255115399" sldId="3072"/>
            <ac:spMk id="94" creationId="{3A7A5D61-39EE-41AE-AF58-0B0AE025412A}"/>
          </ac:spMkLst>
        </pc:spChg>
        <pc:spChg chg="add mod">
          <ac:chgData name="Roshan Hingnekar" userId="d8bb9c14-e201-4140-bda7-7d91ce931a15" providerId="ADAL" clId="{AAFBE8E6-47D5-4841-B59E-D8B0D4D9078A}" dt="2022-11-26T17:59:02.550" v="601"/>
          <ac:spMkLst>
            <pc:docMk/>
            <pc:sldMk cId="1255115399" sldId="3072"/>
            <ac:spMk id="95" creationId="{F2014D43-432F-12F0-A289-206F64CE5539}"/>
          </ac:spMkLst>
        </pc:spChg>
        <pc:spChg chg="add mod">
          <ac:chgData name="Roshan Hingnekar" userId="d8bb9c14-e201-4140-bda7-7d91ce931a15" providerId="ADAL" clId="{AAFBE8E6-47D5-4841-B59E-D8B0D4D9078A}" dt="2022-11-26T17:59:02.550" v="601"/>
          <ac:spMkLst>
            <pc:docMk/>
            <pc:sldMk cId="1255115399" sldId="3072"/>
            <ac:spMk id="96" creationId="{5B61B454-02E5-8926-5898-B318EA69F08F}"/>
          </ac:spMkLst>
        </pc:spChg>
        <pc:spChg chg="add mod">
          <ac:chgData name="Roshan Hingnekar" userId="d8bb9c14-e201-4140-bda7-7d91ce931a15" providerId="ADAL" clId="{AAFBE8E6-47D5-4841-B59E-D8B0D4D9078A}" dt="2022-11-26T17:59:02.550" v="601"/>
          <ac:spMkLst>
            <pc:docMk/>
            <pc:sldMk cId="1255115399" sldId="3072"/>
            <ac:spMk id="97" creationId="{FF1210EC-E6D9-2598-0741-CE1EF7755D6F}"/>
          </ac:spMkLst>
        </pc:spChg>
        <pc:spChg chg="add mod">
          <ac:chgData name="Roshan Hingnekar" userId="d8bb9c14-e201-4140-bda7-7d91ce931a15" providerId="ADAL" clId="{AAFBE8E6-47D5-4841-B59E-D8B0D4D9078A}" dt="2022-11-26T17:59:02.550" v="601"/>
          <ac:spMkLst>
            <pc:docMk/>
            <pc:sldMk cId="1255115399" sldId="3072"/>
            <ac:spMk id="98" creationId="{0D106482-3546-AFD2-1C3A-66CB149A02C7}"/>
          </ac:spMkLst>
        </pc:spChg>
        <pc:spChg chg="add mod">
          <ac:chgData name="Roshan Hingnekar" userId="d8bb9c14-e201-4140-bda7-7d91ce931a15" providerId="ADAL" clId="{AAFBE8E6-47D5-4841-B59E-D8B0D4D9078A}" dt="2022-11-26T17:59:02.550" v="601"/>
          <ac:spMkLst>
            <pc:docMk/>
            <pc:sldMk cId="1255115399" sldId="3072"/>
            <ac:spMk id="99" creationId="{F9CE1086-B044-F1D8-81E6-5D4F0F39598F}"/>
          </ac:spMkLst>
        </pc:spChg>
        <pc:spChg chg="add mod">
          <ac:chgData name="Roshan Hingnekar" userId="d8bb9c14-e201-4140-bda7-7d91ce931a15" providerId="ADAL" clId="{AAFBE8E6-47D5-4841-B59E-D8B0D4D9078A}" dt="2022-11-26T17:59:02.550" v="601"/>
          <ac:spMkLst>
            <pc:docMk/>
            <pc:sldMk cId="1255115399" sldId="3072"/>
            <ac:spMk id="100" creationId="{FB8F4B53-C526-F1A4-00A9-887F505FADF0}"/>
          </ac:spMkLst>
        </pc:spChg>
        <pc:spChg chg="add mod">
          <ac:chgData name="Roshan Hingnekar" userId="d8bb9c14-e201-4140-bda7-7d91ce931a15" providerId="ADAL" clId="{AAFBE8E6-47D5-4841-B59E-D8B0D4D9078A}" dt="2022-11-26T17:59:02.550" v="601"/>
          <ac:spMkLst>
            <pc:docMk/>
            <pc:sldMk cId="1255115399" sldId="3072"/>
            <ac:spMk id="101" creationId="{75268203-0A58-8ACC-57F2-993C3EC8AC5D}"/>
          </ac:spMkLst>
        </pc:spChg>
        <pc:spChg chg="add mod">
          <ac:chgData name="Roshan Hingnekar" userId="d8bb9c14-e201-4140-bda7-7d91ce931a15" providerId="ADAL" clId="{AAFBE8E6-47D5-4841-B59E-D8B0D4D9078A}" dt="2022-11-26T17:59:02.550" v="601"/>
          <ac:spMkLst>
            <pc:docMk/>
            <pc:sldMk cId="1255115399" sldId="3072"/>
            <ac:spMk id="102" creationId="{3C886CA9-19EA-0607-5BB6-DC6E800BB93F}"/>
          </ac:spMkLst>
        </pc:spChg>
        <pc:spChg chg="add mod">
          <ac:chgData name="Roshan Hingnekar" userId="d8bb9c14-e201-4140-bda7-7d91ce931a15" providerId="ADAL" clId="{AAFBE8E6-47D5-4841-B59E-D8B0D4D9078A}" dt="2022-11-26T17:59:02.550" v="601"/>
          <ac:spMkLst>
            <pc:docMk/>
            <pc:sldMk cId="1255115399" sldId="3072"/>
            <ac:spMk id="104" creationId="{DBFDB55E-2766-CA09-ECA7-C4D9ED263B46}"/>
          </ac:spMkLst>
        </pc:spChg>
        <pc:spChg chg="add mod">
          <ac:chgData name="Roshan Hingnekar" userId="d8bb9c14-e201-4140-bda7-7d91ce931a15" providerId="ADAL" clId="{AAFBE8E6-47D5-4841-B59E-D8B0D4D9078A}" dt="2022-11-26T17:59:02.550" v="601"/>
          <ac:spMkLst>
            <pc:docMk/>
            <pc:sldMk cId="1255115399" sldId="3072"/>
            <ac:spMk id="105" creationId="{1F1B4952-B2EE-0301-A8DA-933DBC1790B6}"/>
          </ac:spMkLst>
        </pc:spChg>
        <pc:spChg chg="add mod">
          <ac:chgData name="Roshan Hingnekar" userId="d8bb9c14-e201-4140-bda7-7d91ce931a15" providerId="ADAL" clId="{AAFBE8E6-47D5-4841-B59E-D8B0D4D9078A}" dt="2022-11-26T17:59:02.550" v="601"/>
          <ac:spMkLst>
            <pc:docMk/>
            <pc:sldMk cId="1255115399" sldId="3072"/>
            <ac:spMk id="106" creationId="{702EF5B4-DA79-60C2-2ED4-360A649D58B8}"/>
          </ac:spMkLst>
        </pc:spChg>
        <pc:spChg chg="add mod">
          <ac:chgData name="Roshan Hingnekar" userId="d8bb9c14-e201-4140-bda7-7d91ce931a15" providerId="ADAL" clId="{AAFBE8E6-47D5-4841-B59E-D8B0D4D9078A}" dt="2022-11-26T17:59:02.550" v="601"/>
          <ac:spMkLst>
            <pc:docMk/>
            <pc:sldMk cId="1255115399" sldId="3072"/>
            <ac:spMk id="107" creationId="{5062140B-E2FE-F173-0628-1793CB3CD41E}"/>
          </ac:spMkLst>
        </pc:spChg>
        <pc:spChg chg="add mod">
          <ac:chgData name="Roshan Hingnekar" userId="d8bb9c14-e201-4140-bda7-7d91ce931a15" providerId="ADAL" clId="{AAFBE8E6-47D5-4841-B59E-D8B0D4D9078A}" dt="2022-11-26T17:59:02.550" v="601"/>
          <ac:spMkLst>
            <pc:docMk/>
            <pc:sldMk cId="1255115399" sldId="3072"/>
            <ac:spMk id="108" creationId="{44CA4591-2AAB-AAF4-FE69-4EFBF8945987}"/>
          </ac:spMkLst>
        </pc:spChg>
        <pc:spChg chg="add mod">
          <ac:chgData name="Roshan Hingnekar" userId="d8bb9c14-e201-4140-bda7-7d91ce931a15" providerId="ADAL" clId="{AAFBE8E6-47D5-4841-B59E-D8B0D4D9078A}" dt="2022-11-26T17:59:02.550" v="601"/>
          <ac:spMkLst>
            <pc:docMk/>
            <pc:sldMk cId="1255115399" sldId="3072"/>
            <ac:spMk id="109" creationId="{8502D341-A745-4298-8910-B603712D9158}"/>
          </ac:spMkLst>
        </pc:spChg>
        <pc:spChg chg="add mod">
          <ac:chgData name="Roshan Hingnekar" userId="d8bb9c14-e201-4140-bda7-7d91ce931a15" providerId="ADAL" clId="{AAFBE8E6-47D5-4841-B59E-D8B0D4D9078A}" dt="2022-11-26T17:59:02.550" v="601"/>
          <ac:spMkLst>
            <pc:docMk/>
            <pc:sldMk cId="1255115399" sldId="3072"/>
            <ac:spMk id="110" creationId="{09B1EF4A-4EFE-1334-D74C-C61A6514654C}"/>
          </ac:spMkLst>
        </pc:spChg>
        <pc:spChg chg="add mod">
          <ac:chgData name="Roshan Hingnekar" userId="d8bb9c14-e201-4140-bda7-7d91ce931a15" providerId="ADAL" clId="{AAFBE8E6-47D5-4841-B59E-D8B0D4D9078A}" dt="2022-11-26T17:59:02.550" v="601"/>
          <ac:spMkLst>
            <pc:docMk/>
            <pc:sldMk cId="1255115399" sldId="3072"/>
            <ac:spMk id="111" creationId="{683D37E6-84AF-A5AC-7551-B45D5ED4475A}"/>
          </ac:spMkLst>
        </pc:spChg>
        <pc:spChg chg="add mod">
          <ac:chgData name="Roshan Hingnekar" userId="d8bb9c14-e201-4140-bda7-7d91ce931a15" providerId="ADAL" clId="{AAFBE8E6-47D5-4841-B59E-D8B0D4D9078A}" dt="2022-11-26T17:59:02.550" v="601"/>
          <ac:spMkLst>
            <pc:docMk/>
            <pc:sldMk cId="1255115399" sldId="3072"/>
            <ac:spMk id="112" creationId="{EA414BE4-1236-DFE9-A4E3-5B8EB123AD13}"/>
          </ac:spMkLst>
        </pc:spChg>
        <pc:spChg chg="add mod">
          <ac:chgData name="Roshan Hingnekar" userId="d8bb9c14-e201-4140-bda7-7d91ce931a15" providerId="ADAL" clId="{AAFBE8E6-47D5-4841-B59E-D8B0D4D9078A}" dt="2022-11-26T17:59:02.550" v="601"/>
          <ac:spMkLst>
            <pc:docMk/>
            <pc:sldMk cId="1255115399" sldId="3072"/>
            <ac:spMk id="113" creationId="{2C53A5A6-8128-3861-6C10-E20B770BA283}"/>
          </ac:spMkLst>
        </pc:spChg>
        <pc:spChg chg="add mod">
          <ac:chgData name="Roshan Hingnekar" userId="d8bb9c14-e201-4140-bda7-7d91ce931a15" providerId="ADAL" clId="{AAFBE8E6-47D5-4841-B59E-D8B0D4D9078A}" dt="2022-11-26T17:59:02.550" v="601"/>
          <ac:spMkLst>
            <pc:docMk/>
            <pc:sldMk cId="1255115399" sldId="3072"/>
            <ac:spMk id="114" creationId="{0038983F-17DA-1CE3-79D3-6C54F58114FA}"/>
          </ac:spMkLst>
        </pc:spChg>
        <pc:spChg chg="add mod">
          <ac:chgData name="Roshan Hingnekar" userId="d8bb9c14-e201-4140-bda7-7d91ce931a15" providerId="ADAL" clId="{AAFBE8E6-47D5-4841-B59E-D8B0D4D9078A}" dt="2022-11-26T17:59:02.550" v="601"/>
          <ac:spMkLst>
            <pc:docMk/>
            <pc:sldMk cId="1255115399" sldId="3072"/>
            <ac:spMk id="116" creationId="{FAF9DF39-1A75-5BCF-B78C-A5AF286C7B52}"/>
          </ac:spMkLst>
        </pc:spChg>
        <pc:spChg chg="add mod">
          <ac:chgData name="Roshan Hingnekar" userId="d8bb9c14-e201-4140-bda7-7d91ce931a15" providerId="ADAL" clId="{AAFBE8E6-47D5-4841-B59E-D8B0D4D9078A}" dt="2022-11-26T17:59:02.550" v="601"/>
          <ac:spMkLst>
            <pc:docMk/>
            <pc:sldMk cId="1255115399" sldId="3072"/>
            <ac:spMk id="117" creationId="{28E65A1E-07B0-8EB9-2197-CDB535DBF5D9}"/>
          </ac:spMkLst>
        </pc:spChg>
        <pc:spChg chg="add mod">
          <ac:chgData name="Roshan Hingnekar" userId="d8bb9c14-e201-4140-bda7-7d91ce931a15" providerId="ADAL" clId="{AAFBE8E6-47D5-4841-B59E-D8B0D4D9078A}" dt="2022-11-26T17:59:02.550" v="601"/>
          <ac:spMkLst>
            <pc:docMk/>
            <pc:sldMk cId="1255115399" sldId="3072"/>
            <ac:spMk id="118" creationId="{E010C5AF-A849-F736-4F5B-93568DFF6C7C}"/>
          </ac:spMkLst>
        </pc:spChg>
        <pc:spChg chg="add mod">
          <ac:chgData name="Roshan Hingnekar" userId="d8bb9c14-e201-4140-bda7-7d91ce931a15" providerId="ADAL" clId="{AAFBE8E6-47D5-4841-B59E-D8B0D4D9078A}" dt="2022-11-26T17:59:02.550" v="601"/>
          <ac:spMkLst>
            <pc:docMk/>
            <pc:sldMk cId="1255115399" sldId="3072"/>
            <ac:spMk id="119" creationId="{BDCABBF0-1009-785C-F852-A6D50574FBC3}"/>
          </ac:spMkLst>
        </pc:spChg>
        <pc:spChg chg="add mod">
          <ac:chgData name="Roshan Hingnekar" userId="d8bb9c14-e201-4140-bda7-7d91ce931a15" providerId="ADAL" clId="{AAFBE8E6-47D5-4841-B59E-D8B0D4D9078A}" dt="2022-11-26T17:59:02.550" v="601"/>
          <ac:spMkLst>
            <pc:docMk/>
            <pc:sldMk cId="1255115399" sldId="3072"/>
            <ac:spMk id="120" creationId="{2FAD6DE4-640B-0A8E-7E96-C2D2128E3EF1}"/>
          </ac:spMkLst>
        </pc:spChg>
        <pc:spChg chg="add mod">
          <ac:chgData name="Roshan Hingnekar" userId="d8bb9c14-e201-4140-bda7-7d91ce931a15" providerId="ADAL" clId="{AAFBE8E6-47D5-4841-B59E-D8B0D4D9078A}" dt="2022-11-26T17:59:02.550" v="601"/>
          <ac:spMkLst>
            <pc:docMk/>
            <pc:sldMk cId="1255115399" sldId="3072"/>
            <ac:spMk id="121" creationId="{6A60B0E6-742D-58C7-2390-6201191AA448}"/>
          </ac:spMkLst>
        </pc:spChg>
        <pc:spChg chg="add mod">
          <ac:chgData name="Roshan Hingnekar" userId="d8bb9c14-e201-4140-bda7-7d91ce931a15" providerId="ADAL" clId="{AAFBE8E6-47D5-4841-B59E-D8B0D4D9078A}" dt="2022-11-26T17:59:02.550" v="601"/>
          <ac:spMkLst>
            <pc:docMk/>
            <pc:sldMk cId="1255115399" sldId="3072"/>
            <ac:spMk id="122" creationId="{CAA36A8E-903D-E8F3-D3C5-CB46BB459BB6}"/>
          </ac:spMkLst>
        </pc:spChg>
        <pc:spChg chg="add mod">
          <ac:chgData name="Roshan Hingnekar" userId="d8bb9c14-e201-4140-bda7-7d91ce931a15" providerId="ADAL" clId="{AAFBE8E6-47D5-4841-B59E-D8B0D4D9078A}" dt="2022-11-26T17:59:02.550" v="601"/>
          <ac:spMkLst>
            <pc:docMk/>
            <pc:sldMk cId="1255115399" sldId="3072"/>
            <ac:spMk id="123" creationId="{4FD1E604-1ADF-5AA2-AFD4-3F0477952EBA}"/>
          </ac:spMkLst>
        </pc:spChg>
        <pc:spChg chg="add mod">
          <ac:chgData name="Roshan Hingnekar" userId="d8bb9c14-e201-4140-bda7-7d91ce931a15" providerId="ADAL" clId="{AAFBE8E6-47D5-4841-B59E-D8B0D4D9078A}" dt="2022-11-26T17:59:02.550" v="601"/>
          <ac:spMkLst>
            <pc:docMk/>
            <pc:sldMk cId="1255115399" sldId="3072"/>
            <ac:spMk id="124" creationId="{56B215A8-9084-B637-3373-3388145F7C68}"/>
          </ac:spMkLst>
        </pc:spChg>
        <pc:spChg chg="add mod">
          <ac:chgData name="Roshan Hingnekar" userId="d8bb9c14-e201-4140-bda7-7d91ce931a15" providerId="ADAL" clId="{AAFBE8E6-47D5-4841-B59E-D8B0D4D9078A}" dt="2022-11-26T17:59:02.550" v="601"/>
          <ac:spMkLst>
            <pc:docMk/>
            <pc:sldMk cId="1255115399" sldId="3072"/>
            <ac:spMk id="125" creationId="{924B900A-8F2D-F849-2825-C9ABDBAE1C35}"/>
          </ac:spMkLst>
        </pc:spChg>
        <pc:spChg chg="add mod">
          <ac:chgData name="Roshan Hingnekar" userId="d8bb9c14-e201-4140-bda7-7d91ce931a15" providerId="ADAL" clId="{AAFBE8E6-47D5-4841-B59E-D8B0D4D9078A}" dt="2022-11-26T17:59:02.550" v="601"/>
          <ac:spMkLst>
            <pc:docMk/>
            <pc:sldMk cId="1255115399" sldId="3072"/>
            <ac:spMk id="126" creationId="{2EEE57CC-C46E-6970-EC4D-C809A766EC43}"/>
          </ac:spMkLst>
        </pc:spChg>
        <pc:spChg chg="add mod">
          <ac:chgData name="Roshan Hingnekar" userId="d8bb9c14-e201-4140-bda7-7d91ce931a15" providerId="ADAL" clId="{AAFBE8E6-47D5-4841-B59E-D8B0D4D9078A}" dt="2022-11-26T17:59:02.550" v="601"/>
          <ac:spMkLst>
            <pc:docMk/>
            <pc:sldMk cId="1255115399" sldId="3072"/>
            <ac:spMk id="127" creationId="{41A50472-7B18-1679-E142-7B4E38F2F097}"/>
          </ac:spMkLst>
        </pc:spChg>
        <pc:spChg chg="add mod">
          <ac:chgData name="Roshan Hingnekar" userId="d8bb9c14-e201-4140-bda7-7d91ce931a15" providerId="ADAL" clId="{AAFBE8E6-47D5-4841-B59E-D8B0D4D9078A}" dt="2022-11-26T17:59:02.550" v="601"/>
          <ac:spMkLst>
            <pc:docMk/>
            <pc:sldMk cId="1255115399" sldId="3072"/>
            <ac:spMk id="128" creationId="{3D788EC0-E0D6-C57C-A0AB-7C1E0563F5D7}"/>
          </ac:spMkLst>
        </pc:spChg>
        <pc:spChg chg="add mod">
          <ac:chgData name="Roshan Hingnekar" userId="d8bb9c14-e201-4140-bda7-7d91ce931a15" providerId="ADAL" clId="{AAFBE8E6-47D5-4841-B59E-D8B0D4D9078A}" dt="2022-11-26T17:59:02.550" v="601"/>
          <ac:spMkLst>
            <pc:docMk/>
            <pc:sldMk cId="1255115399" sldId="3072"/>
            <ac:spMk id="129" creationId="{2A99FB42-F7B8-A36C-AA4A-35975CF4C78B}"/>
          </ac:spMkLst>
        </pc:spChg>
        <pc:spChg chg="add mod">
          <ac:chgData name="Roshan Hingnekar" userId="d8bb9c14-e201-4140-bda7-7d91ce931a15" providerId="ADAL" clId="{AAFBE8E6-47D5-4841-B59E-D8B0D4D9078A}" dt="2022-11-26T17:59:02.550" v="601"/>
          <ac:spMkLst>
            <pc:docMk/>
            <pc:sldMk cId="1255115399" sldId="3072"/>
            <ac:spMk id="130" creationId="{EB188570-1B0C-BB98-0F79-3A59F26ECBA3}"/>
          </ac:spMkLst>
        </pc:spChg>
        <pc:spChg chg="add mod">
          <ac:chgData name="Roshan Hingnekar" userId="d8bb9c14-e201-4140-bda7-7d91ce931a15" providerId="ADAL" clId="{AAFBE8E6-47D5-4841-B59E-D8B0D4D9078A}" dt="2022-11-26T17:59:02.550" v="601"/>
          <ac:spMkLst>
            <pc:docMk/>
            <pc:sldMk cId="1255115399" sldId="3072"/>
            <ac:spMk id="131" creationId="{31528E49-AF1E-95C5-381C-3931A752F601}"/>
          </ac:spMkLst>
        </pc:spChg>
        <pc:spChg chg="add mod">
          <ac:chgData name="Roshan Hingnekar" userId="d8bb9c14-e201-4140-bda7-7d91ce931a15" providerId="ADAL" clId="{AAFBE8E6-47D5-4841-B59E-D8B0D4D9078A}" dt="2022-11-26T17:59:02.550" v="601"/>
          <ac:spMkLst>
            <pc:docMk/>
            <pc:sldMk cId="1255115399" sldId="3072"/>
            <ac:spMk id="132" creationId="{E0CAB23A-000B-C153-DB17-B52F25E3C47B}"/>
          </ac:spMkLst>
        </pc:spChg>
        <pc:spChg chg="add mod">
          <ac:chgData name="Roshan Hingnekar" userId="d8bb9c14-e201-4140-bda7-7d91ce931a15" providerId="ADAL" clId="{AAFBE8E6-47D5-4841-B59E-D8B0D4D9078A}" dt="2022-11-26T17:59:02.550" v="601"/>
          <ac:spMkLst>
            <pc:docMk/>
            <pc:sldMk cId="1255115399" sldId="3072"/>
            <ac:spMk id="133" creationId="{EB0FFDE0-5A5D-6BE2-7408-C7330C4B1C70}"/>
          </ac:spMkLst>
        </pc:spChg>
        <pc:spChg chg="add mod">
          <ac:chgData name="Roshan Hingnekar" userId="d8bb9c14-e201-4140-bda7-7d91ce931a15" providerId="ADAL" clId="{AAFBE8E6-47D5-4841-B59E-D8B0D4D9078A}" dt="2022-11-26T17:59:02.550" v="601"/>
          <ac:spMkLst>
            <pc:docMk/>
            <pc:sldMk cId="1255115399" sldId="3072"/>
            <ac:spMk id="134" creationId="{C11FF6C1-7CCF-A69D-8CEF-91266DAA78B7}"/>
          </ac:spMkLst>
        </pc:spChg>
        <pc:spChg chg="add mod">
          <ac:chgData name="Roshan Hingnekar" userId="d8bb9c14-e201-4140-bda7-7d91ce931a15" providerId="ADAL" clId="{AAFBE8E6-47D5-4841-B59E-D8B0D4D9078A}" dt="2022-11-26T17:59:02.550" v="601"/>
          <ac:spMkLst>
            <pc:docMk/>
            <pc:sldMk cId="1255115399" sldId="3072"/>
            <ac:spMk id="135" creationId="{5344507E-A097-4FDD-9244-E4B975198A65}"/>
          </ac:spMkLst>
        </pc:spChg>
        <pc:spChg chg="add mod">
          <ac:chgData name="Roshan Hingnekar" userId="d8bb9c14-e201-4140-bda7-7d91ce931a15" providerId="ADAL" clId="{AAFBE8E6-47D5-4841-B59E-D8B0D4D9078A}" dt="2022-11-26T17:59:02.550" v="601"/>
          <ac:spMkLst>
            <pc:docMk/>
            <pc:sldMk cId="1255115399" sldId="3072"/>
            <ac:spMk id="136" creationId="{ACE7C36E-46B2-5FF4-81E9-3968746B41A4}"/>
          </ac:spMkLst>
        </pc:spChg>
        <pc:spChg chg="add mod">
          <ac:chgData name="Roshan Hingnekar" userId="d8bb9c14-e201-4140-bda7-7d91ce931a15" providerId="ADAL" clId="{AAFBE8E6-47D5-4841-B59E-D8B0D4D9078A}" dt="2022-11-26T17:59:02.550" v="601"/>
          <ac:spMkLst>
            <pc:docMk/>
            <pc:sldMk cId="1255115399" sldId="3072"/>
            <ac:spMk id="137" creationId="{D81D80DC-3540-D70C-06E2-B120AD45B46C}"/>
          </ac:spMkLst>
        </pc:spChg>
        <pc:spChg chg="add mod">
          <ac:chgData name="Roshan Hingnekar" userId="d8bb9c14-e201-4140-bda7-7d91ce931a15" providerId="ADAL" clId="{AAFBE8E6-47D5-4841-B59E-D8B0D4D9078A}" dt="2022-11-26T17:59:02.550" v="601"/>
          <ac:spMkLst>
            <pc:docMk/>
            <pc:sldMk cId="1255115399" sldId="3072"/>
            <ac:spMk id="138" creationId="{9DE1E482-E190-5699-50DE-21B18769E562}"/>
          </ac:spMkLst>
        </pc:spChg>
        <pc:spChg chg="add mod">
          <ac:chgData name="Roshan Hingnekar" userId="d8bb9c14-e201-4140-bda7-7d91ce931a15" providerId="ADAL" clId="{AAFBE8E6-47D5-4841-B59E-D8B0D4D9078A}" dt="2022-11-26T17:59:02.550" v="601"/>
          <ac:spMkLst>
            <pc:docMk/>
            <pc:sldMk cId="1255115399" sldId="3072"/>
            <ac:spMk id="139" creationId="{B78222A0-237B-1D76-2834-4CE08B4EAC6E}"/>
          </ac:spMkLst>
        </pc:spChg>
        <pc:spChg chg="add mod">
          <ac:chgData name="Roshan Hingnekar" userId="d8bb9c14-e201-4140-bda7-7d91ce931a15" providerId="ADAL" clId="{AAFBE8E6-47D5-4841-B59E-D8B0D4D9078A}" dt="2022-11-26T17:59:02.550" v="601"/>
          <ac:spMkLst>
            <pc:docMk/>
            <pc:sldMk cId="1255115399" sldId="3072"/>
            <ac:spMk id="140" creationId="{4E20251F-2570-7207-527E-564FFEF143AA}"/>
          </ac:spMkLst>
        </pc:spChg>
        <pc:spChg chg="add mod">
          <ac:chgData name="Roshan Hingnekar" userId="d8bb9c14-e201-4140-bda7-7d91ce931a15" providerId="ADAL" clId="{AAFBE8E6-47D5-4841-B59E-D8B0D4D9078A}" dt="2022-11-26T17:59:02.550" v="601"/>
          <ac:spMkLst>
            <pc:docMk/>
            <pc:sldMk cId="1255115399" sldId="3072"/>
            <ac:spMk id="141" creationId="{64F9BAF9-9CC3-EF27-1F69-93958D170695}"/>
          </ac:spMkLst>
        </pc:spChg>
        <pc:spChg chg="add mod">
          <ac:chgData name="Roshan Hingnekar" userId="d8bb9c14-e201-4140-bda7-7d91ce931a15" providerId="ADAL" clId="{AAFBE8E6-47D5-4841-B59E-D8B0D4D9078A}" dt="2022-11-26T18:02:08.211" v="613"/>
          <ac:spMkLst>
            <pc:docMk/>
            <pc:sldMk cId="1255115399" sldId="3072"/>
            <ac:spMk id="145" creationId="{43CF200C-7BA0-D48B-EC9D-63A1230D20DF}"/>
          </ac:spMkLst>
        </pc:spChg>
        <pc:spChg chg="add mod">
          <ac:chgData name="Roshan Hingnekar" userId="d8bb9c14-e201-4140-bda7-7d91ce931a15" providerId="ADAL" clId="{AAFBE8E6-47D5-4841-B59E-D8B0D4D9078A}" dt="2022-11-26T18:02:08.211" v="613"/>
          <ac:spMkLst>
            <pc:docMk/>
            <pc:sldMk cId="1255115399" sldId="3072"/>
            <ac:spMk id="146" creationId="{CC90871E-15C6-4B7A-C84E-7327B11DC489}"/>
          </ac:spMkLst>
        </pc:spChg>
        <pc:spChg chg="add mod">
          <ac:chgData name="Roshan Hingnekar" userId="d8bb9c14-e201-4140-bda7-7d91ce931a15" providerId="ADAL" clId="{AAFBE8E6-47D5-4841-B59E-D8B0D4D9078A}" dt="2022-11-26T18:02:08.211" v="613"/>
          <ac:spMkLst>
            <pc:docMk/>
            <pc:sldMk cId="1255115399" sldId="3072"/>
            <ac:spMk id="147" creationId="{4CD87CA8-99D8-BED3-ADB1-611D74D39E2B}"/>
          </ac:spMkLst>
        </pc:spChg>
        <pc:spChg chg="add mod">
          <ac:chgData name="Roshan Hingnekar" userId="d8bb9c14-e201-4140-bda7-7d91ce931a15" providerId="ADAL" clId="{AAFBE8E6-47D5-4841-B59E-D8B0D4D9078A}" dt="2022-11-26T18:02:08.211" v="613"/>
          <ac:spMkLst>
            <pc:docMk/>
            <pc:sldMk cId="1255115399" sldId="3072"/>
            <ac:spMk id="149" creationId="{D1E02342-5E65-50B5-36DD-C16CB3372161}"/>
          </ac:spMkLst>
        </pc:spChg>
        <pc:spChg chg="add mod">
          <ac:chgData name="Roshan Hingnekar" userId="d8bb9c14-e201-4140-bda7-7d91ce931a15" providerId="ADAL" clId="{AAFBE8E6-47D5-4841-B59E-D8B0D4D9078A}" dt="2022-11-26T18:02:08.211" v="613"/>
          <ac:spMkLst>
            <pc:docMk/>
            <pc:sldMk cId="1255115399" sldId="3072"/>
            <ac:spMk id="151" creationId="{658CBBB2-5B79-5FDC-3D0A-C4245022C920}"/>
          </ac:spMkLst>
        </pc:spChg>
        <pc:spChg chg="add mod">
          <ac:chgData name="Roshan Hingnekar" userId="d8bb9c14-e201-4140-bda7-7d91ce931a15" providerId="ADAL" clId="{AAFBE8E6-47D5-4841-B59E-D8B0D4D9078A}" dt="2022-11-26T18:02:08.211" v="613"/>
          <ac:spMkLst>
            <pc:docMk/>
            <pc:sldMk cId="1255115399" sldId="3072"/>
            <ac:spMk id="152" creationId="{26724514-42C1-880D-D81E-2EFF7A5C715C}"/>
          </ac:spMkLst>
        </pc:spChg>
        <pc:spChg chg="add mod">
          <ac:chgData name="Roshan Hingnekar" userId="d8bb9c14-e201-4140-bda7-7d91ce931a15" providerId="ADAL" clId="{AAFBE8E6-47D5-4841-B59E-D8B0D4D9078A}" dt="2022-11-26T18:02:08.211" v="613"/>
          <ac:spMkLst>
            <pc:docMk/>
            <pc:sldMk cId="1255115399" sldId="3072"/>
            <ac:spMk id="154" creationId="{38E7A4EF-A829-C394-DBF2-5D1B2CE5C47F}"/>
          </ac:spMkLst>
        </pc:spChg>
        <pc:spChg chg="add mod">
          <ac:chgData name="Roshan Hingnekar" userId="d8bb9c14-e201-4140-bda7-7d91ce931a15" providerId="ADAL" clId="{AAFBE8E6-47D5-4841-B59E-D8B0D4D9078A}" dt="2022-11-26T18:02:08.211" v="613"/>
          <ac:spMkLst>
            <pc:docMk/>
            <pc:sldMk cId="1255115399" sldId="3072"/>
            <ac:spMk id="155" creationId="{94577579-CA6F-4A19-67C7-BA43BE25D508}"/>
          </ac:spMkLst>
        </pc:spChg>
        <pc:spChg chg="add mod">
          <ac:chgData name="Roshan Hingnekar" userId="d8bb9c14-e201-4140-bda7-7d91ce931a15" providerId="ADAL" clId="{AAFBE8E6-47D5-4841-B59E-D8B0D4D9078A}" dt="2022-11-26T18:02:08.211" v="613"/>
          <ac:spMkLst>
            <pc:docMk/>
            <pc:sldMk cId="1255115399" sldId="3072"/>
            <ac:spMk id="159" creationId="{5632394B-7FB6-6088-AF18-E1034E52067A}"/>
          </ac:spMkLst>
        </pc:spChg>
        <pc:spChg chg="add mod">
          <ac:chgData name="Roshan Hingnekar" userId="d8bb9c14-e201-4140-bda7-7d91ce931a15" providerId="ADAL" clId="{AAFBE8E6-47D5-4841-B59E-D8B0D4D9078A}" dt="2022-11-26T18:02:08.211" v="613"/>
          <ac:spMkLst>
            <pc:docMk/>
            <pc:sldMk cId="1255115399" sldId="3072"/>
            <ac:spMk id="160" creationId="{867D0271-454F-E01E-80B9-65A1FF79D7E9}"/>
          </ac:spMkLst>
        </pc:spChg>
        <pc:spChg chg="add mod">
          <ac:chgData name="Roshan Hingnekar" userId="d8bb9c14-e201-4140-bda7-7d91ce931a15" providerId="ADAL" clId="{AAFBE8E6-47D5-4841-B59E-D8B0D4D9078A}" dt="2022-11-26T18:02:08.211" v="613"/>
          <ac:spMkLst>
            <pc:docMk/>
            <pc:sldMk cId="1255115399" sldId="3072"/>
            <ac:spMk id="161" creationId="{C44E00F9-B467-3D12-4EAB-DE6736A04869}"/>
          </ac:spMkLst>
        </pc:spChg>
        <pc:spChg chg="add mod">
          <ac:chgData name="Roshan Hingnekar" userId="d8bb9c14-e201-4140-bda7-7d91ce931a15" providerId="ADAL" clId="{AAFBE8E6-47D5-4841-B59E-D8B0D4D9078A}" dt="2022-11-26T18:02:08.211" v="613"/>
          <ac:spMkLst>
            <pc:docMk/>
            <pc:sldMk cId="1255115399" sldId="3072"/>
            <ac:spMk id="162" creationId="{BC30A7B0-95B6-FEDA-ACC2-9B95A66AC298}"/>
          </ac:spMkLst>
        </pc:spChg>
        <pc:spChg chg="add mod">
          <ac:chgData name="Roshan Hingnekar" userId="d8bb9c14-e201-4140-bda7-7d91ce931a15" providerId="ADAL" clId="{AAFBE8E6-47D5-4841-B59E-D8B0D4D9078A}" dt="2022-11-26T18:02:08.211" v="613"/>
          <ac:spMkLst>
            <pc:docMk/>
            <pc:sldMk cId="1255115399" sldId="3072"/>
            <ac:spMk id="163" creationId="{9905F8BC-7977-FEA4-68C9-2145FA8D9661}"/>
          </ac:spMkLst>
        </pc:spChg>
        <pc:spChg chg="add mod">
          <ac:chgData name="Roshan Hingnekar" userId="d8bb9c14-e201-4140-bda7-7d91ce931a15" providerId="ADAL" clId="{AAFBE8E6-47D5-4841-B59E-D8B0D4D9078A}" dt="2022-11-26T18:02:08.211" v="613"/>
          <ac:spMkLst>
            <pc:docMk/>
            <pc:sldMk cId="1255115399" sldId="3072"/>
            <ac:spMk id="164" creationId="{F104C396-471A-267C-C5F6-1EC8C18D727E}"/>
          </ac:spMkLst>
        </pc:spChg>
        <pc:spChg chg="add mod">
          <ac:chgData name="Roshan Hingnekar" userId="d8bb9c14-e201-4140-bda7-7d91ce931a15" providerId="ADAL" clId="{AAFBE8E6-47D5-4841-B59E-D8B0D4D9078A}" dt="2022-11-26T18:02:08.211" v="613"/>
          <ac:spMkLst>
            <pc:docMk/>
            <pc:sldMk cId="1255115399" sldId="3072"/>
            <ac:spMk id="165" creationId="{71D0D73B-17D0-DACB-BD6B-22AFD05CEEB0}"/>
          </ac:spMkLst>
        </pc:spChg>
        <pc:spChg chg="add mod">
          <ac:chgData name="Roshan Hingnekar" userId="d8bb9c14-e201-4140-bda7-7d91ce931a15" providerId="ADAL" clId="{AAFBE8E6-47D5-4841-B59E-D8B0D4D9078A}" dt="2022-11-26T18:02:08.211" v="613"/>
          <ac:spMkLst>
            <pc:docMk/>
            <pc:sldMk cId="1255115399" sldId="3072"/>
            <ac:spMk id="166" creationId="{A3421962-AE8C-E40F-1B10-DA0F8028FA15}"/>
          </ac:spMkLst>
        </pc:spChg>
        <pc:spChg chg="add mod">
          <ac:chgData name="Roshan Hingnekar" userId="d8bb9c14-e201-4140-bda7-7d91ce931a15" providerId="ADAL" clId="{AAFBE8E6-47D5-4841-B59E-D8B0D4D9078A}" dt="2022-11-26T18:02:08.211" v="613"/>
          <ac:spMkLst>
            <pc:docMk/>
            <pc:sldMk cId="1255115399" sldId="3072"/>
            <ac:spMk id="167" creationId="{2E405B4F-57D6-B97F-3BA1-6BEA992D472A}"/>
          </ac:spMkLst>
        </pc:spChg>
        <pc:spChg chg="add mod">
          <ac:chgData name="Roshan Hingnekar" userId="d8bb9c14-e201-4140-bda7-7d91ce931a15" providerId="ADAL" clId="{AAFBE8E6-47D5-4841-B59E-D8B0D4D9078A}" dt="2022-11-26T18:02:08.211" v="613"/>
          <ac:spMkLst>
            <pc:docMk/>
            <pc:sldMk cId="1255115399" sldId="3072"/>
            <ac:spMk id="168" creationId="{3BE82467-1223-7B69-F83E-BC625127EBFE}"/>
          </ac:spMkLst>
        </pc:spChg>
        <pc:spChg chg="add mod">
          <ac:chgData name="Roshan Hingnekar" userId="d8bb9c14-e201-4140-bda7-7d91ce931a15" providerId="ADAL" clId="{AAFBE8E6-47D5-4841-B59E-D8B0D4D9078A}" dt="2022-11-26T18:02:08.211" v="613"/>
          <ac:spMkLst>
            <pc:docMk/>
            <pc:sldMk cId="1255115399" sldId="3072"/>
            <ac:spMk id="171" creationId="{F6E6AE17-E72D-2666-E746-D0C566CDC948}"/>
          </ac:spMkLst>
        </pc:spChg>
        <pc:spChg chg="add mod">
          <ac:chgData name="Roshan Hingnekar" userId="d8bb9c14-e201-4140-bda7-7d91ce931a15" providerId="ADAL" clId="{AAFBE8E6-47D5-4841-B59E-D8B0D4D9078A}" dt="2022-11-26T18:02:08.211" v="613"/>
          <ac:spMkLst>
            <pc:docMk/>
            <pc:sldMk cId="1255115399" sldId="3072"/>
            <ac:spMk id="172" creationId="{AF856D63-D164-AE6A-BD3F-0EBBDADBC694}"/>
          </ac:spMkLst>
        </pc:spChg>
        <pc:spChg chg="add mod">
          <ac:chgData name="Roshan Hingnekar" userId="d8bb9c14-e201-4140-bda7-7d91ce931a15" providerId="ADAL" clId="{AAFBE8E6-47D5-4841-B59E-D8B0D4D9078A}" dt="2022-11-26T18:02:08.211" v="613"/>
          <ac:spMkLst>
            <pc:docMk/>
            <pc:sldMk cId="1255115399" sldId="3072"/>
            <ac:spMk id="173" creationId="{79300817-FF21-FCCA-0930-C6C5FB4525A3}"/>
          </ac:spMkLst>
        </pc:spChg>
        <pc:spChg chg="add mod">
          <ac:chgData name="Roshan Hingnekar" userId="d8bb9c14-e201-4140-bda7-7d91ce931a15" providerId="ADAL" clId="{AAFBE8E6-47D5-4841-B59E-D8B0D4D9078A}" dt="2022-11-26T18:02:08.211" v="613"/>
          <ac:spMkLst>
            <pc:docMk/>
            <pc:sldMk cId="1255115399" sldId="3072"/>
            <ac:spMk id="174" creationId="{59CA4BF7-6015-9CBA-C532-C4182E03BE04}"/>
          </ac:spMkLst>
        </pc:spChg>
        <pc:spChg chg="add mod">
          <ac:chgData name="Roshan Hingnekar" userId="d8bb9c14-e201-4140-bda7-7d91ce931a15" providerId="ADAL" clId="{AAFBE8E6-47D5-4841-B59E-D8B0D4D9078A}" dt="2022-11-26T18:02:08.211" v="613"/>
          <ac:spMkLst>
            <pc:docMk/>
            <pc:sldMk cId="1255115399" sldId="3072"/>
            <ac:spMk id="175" creationId="{A204B5C7-7719-94BA-D1F7-FF3C14715005}"/>
          </ac:spMkLst>
        </pc:spChg>
        <pc:spChg chg="add mod">
          <ac:chgData name="Roshan Hingnekar" userId="d8bb9c14-e201-4140-bda7-7d91ce931a15" providerId="ADAL" clId="{AAFBE8E6-47D5-4841-B59E-D8B0D4D9078A}" dt="2022-11-26T18:02:08.211" v="613"/>
          <ac:spMkLst>
            <pc:docMk/>
            <pc:sldMk cId="1255115399" sldId="3072"/>
            <ac:spMk id="176" creationId="{279D2C1B-B9B7-7390-C21F-DDB5B3CA4EB1}"/>
          </ac:spMkLst>
        </pc:spChg>
        <pc:spChg chg="add mod">
          <ac:chgData name="Roshan Hingnekar" userId="d8bb9c14-e201-4140-bda7-7d91ce931a15" providerId="ADAL" clId="{AAFBE8E6-47D5-4841-B59E-D8B0D4D9078A}" dt="2022-11-26T18:02:08.211" v="613"/>
          <ac:spMkLst>
            <pc:docMk/>
            <pc:sldMk cId="1255115399" sldId="3072"/>
            <ac:spMk id="177" creationId="{0AA8045C-8AEE-D82C-FC38-6D325C703042}"/>
          </ac:spMkLst>
        </pc:spChg>
        <pc:spChg chg="add mod">
          <ac:chgData name="Roshan Hingnekar" userId="d8bb9c14-e201-4140-bda7-7d91ce931a15" providerId="ADAL" clId="{AAFBE8E6-47D5-4841-B59E-D8B0D4D9078A}" dt="2022-11-26T18:02:08.211" v="613"/>
          <ac:spMkLst>
            <pc:docMk/>
            <pc:sldMk cId="1255115399" sldId="3072"/>
            <ac:spMk id="178" creationId="{470733AA-6C72-E982-C0EF-0AF8EAEFF85A}"/>
          </ac:spMkLst>
        </pc:spChg>
        <pc:spChg chg="add mod">
          <ac:chgData name="Roshan Hingnekar" userId="d8bb9c14-e201-4140-bda7-7d91ce931a15" providerId="ADAL" clId="{AAFBE8E6-47D5-4841-B59E-D8B0D4D9078A}" dt="2022-11-26T18:02:08.211" v="613"/>
          <ac:spMkLst>
            <pc:docMk/>
            <pc:sldMk cId="1255115399" sldId="3072"/>
            <ac:spMk id="179" creationId="{DB060E64-596F-CD95-F7BF-120298C4A24F}"/>
          </ac:spMkLst>
        </pc:spChg>
        <pc:spChg chg="add mod">
          <ac:chgData name="Roshan Hingnekar" userId="d8bb9c14-e201-4140-bda7-7d91ce931a15" providerId="ADAL" clId="{AAFBE8E6-47D5-4841-B59E-D8B0D4D9078A}" dt="2022-11-26T18:02:08.211" v="613"/>
          <ac:spMkLst>
            <pc:docMk/>
            <pc:sldMk cId="1255115399" sldId="3072"/>
            <ac:spMk id="180" creationId="{30B630D6-9198-3386-BD8C-7028B296D5BD}"/>
          </ac:spMkLst>
        </pc:spChg>
        <pc:spChg chg="add mod">
          <ac:chgData name="Roshan Hingnekar" userId="d8bb9c14-e201-4140-bda7-7d91ce931a15" providerId="ADAL" clId="{AAFBE8E6-47D5-4841-B59E-D8B0D4D9078A}" dt="2022-11-26T18:02:08.211" v="613"/>
          <ac:spMkLst>
            <pc:docMk/>
            <pc:sldMk cId="1255115399" sldId="3072"/>
            <ac:spMk id="187" creationId="{6EB65208-1612-F988-15DC-85E6EBC943C0}"/>
          </ac:spMkLst>
        </pc:spChg>
        <pc:spChg chg="add mod">
          <ac:chgData name="Roshan Hingnekar" userId="d8bb9c14-e201-4140-bda7-7d91ce931a15" providerId="ADAL" clId="{AAFBE8E6-47D5-4841-B59E-D8B0D4D9078A}" dt="2022-11-26T18:02:08.211" v="613"/>
          <ac:spMkLst>
            <pc:docMk/>
            <pc:sldMk cId="1255115399" sldId="3072"/>
            <ac:spMk id="188" creationId="{1CE3ED96-B707-A51B-F2B3-169F3F840EEE}"/>
          </ac:spMkLst>
        </pc:spChg>
        <pc:spChg chg="add mod">
          <ac:chgData name="Roshan Hingnekar" userId="d8bb9c14-e201-4140-bda7-7d91ce931a15" providerId="ADAL" clId="{AAFBE8E6-47D5-4841-B59E-D8B0D4D9078A}" dt="2022-11-26T18:02:08.211" v="613"/>
          <ac:spMkLst>
            <pc:docMk/>
            <pc:sldMk cId="1255115399" sldId="3072"/>
            <ac:spMk id="189" creationId="{A23AB11E-B17D-B772-2F63-A32C95D86E12}"/>
          </ac:spMkLst>
        </pc:spChg>
        <pc:spChg chg="add mod">
          <ac:chgData name="Roshan Hingnekar" userId="d8bb9c14-e201-4140-bda7-7d91ce931a15" providerId="ADAL" clId="{AAFBE8E6-47D5-4841-B59E-D8B0D4D9078A}" dt="2022-11-26T18:02:08.211" v="613"/>
          <ac:spMkLst>
            <pc:docMk/>
            <pc:sldMk cId="1255115399" sldId="3072"/>
            <ac:spMk id="192" creationId="{E0DCCD44-344F-D5ED-1BAB-6B1DB0AD985C}"/>
          </ac:spMkLst>
        </pc:spChg>
        <pc:spChg chg="add mod">
          <ac:chgData name="Roshan Hingnekar" userId="d8bb9c14-e201-4140-bda7-7d91ce931a15" providerId="ADAL" clId="{AAFBE8E6-47D5-4841-B59E-D8B0D4D9078A}" dt="2022-11-26T18:02:08.211" v="613"/>
          <ac:spMkLst>
            <pc:docMk/>
            <pc:sldMk cId="1255115399" sldId="3072"/>
            <ac:spMk id="193" creationId="{107074F2-FDEB-11C5-596D-783EC6411B87}"/>
          </ac:spMkLst>
        </pc:spChg>
        <pc:spChg chg="add mod">
          <ac:chgData name="Roshan Hingnekar" userId="d8bb9c14-e201-4140-bda7-7d91ce931a15" providerId="ADAL" clId="{AAFBE8E6-47D5-4841-B59E-D8B0D4D9078A}" dt="2022-11-26T18:02:08.211" v="613"/>
          <ac:spMkLst>
            <pc:docMk/>
            <pc:sldMk cId="1255115399" sldId="3072"/>
            <ac:spMk id="194" creationId="{97DCC159-A75D-FC4D-6130-1A861DF5D81E}"/>
          </ac:spMkLst>
        </pc:spChg>
        <pc:spChg chg="add mod">
          <ac:chgData name="Roshan Hingnekar" userId="d8bb9c14-e201-4140-bda7-7d91ce931a15" providerId="ADAL" clId="{AAFBE8E6-47D5-4841-B59E-D8B0D4D9078A}" dt="2022-11-26T18:02:08.211" v="613"/>
          <ac:spMkLst>
            <pc:docMk/>
            <pc:sldMk cId="1255115399" sldId="3072"/>
            <ac:spMk id="195" creationId="{E4EC1D54-9D2F-F8D4-EAC5-76E3E8FBC028}"/>
          </ac:spMkLst>
        </pc:spChg>
        <pc:spChg chg="add mod">
          <ac:chgData name="Roshan Hingnekar" userId="d8bb9c14-e201-4140-bda7-7d91ce931a15" providerId="ADAL" clId="{AAFBE8E6-47D5-4841-B59E-D8B0D4D9078A}" dt="2022-11-26T18:02:08.211" v="613"/>
          <ac:spMkLst>
            <pc:docMk/>
            <pc:sldMk cId="1255115399" sldId="3072"/>
            <ac:spMk id="196" creationId="{227910F5-3FD3-35BE-7D52-24251C951BC2}"/>
          </ac:spMkLst>
        </pc:spChg>
        <pc:spChg chg="add mod">
          <ac:chgData name="Roshan Hingnekar" userId="d8bb9c14-e201-4140-bda7-7d91ce931a15" providerId="ADAL" clId="{AAFBE8E6-47D5-4841-B59E-D8B0D4D9078A}" dt="2022-11-26T18:02:08.211" v="613"/>
          <ac:spMkLst>
            <pc:docMk/>
            <pc:sldMk cId="1255115399" sldId="3072"/>
            <ac:spMk id="197" creationId="{B30DACEB-8BFD-2924-7924-D60560ED1DAB}"/>
          </ac:spMkLst>
        </pc:spChg>
        <pc:spChg chg="add mod">
          <ac:chgData name="Roshan Hingnekar" userId="d8bb9c14-e201-4140-bda7-7d91ce931a15" providerId="ADAL" clId="{AAFBE8E6-47D5-4841-B59E-D8B0D4D9078A}" dt="2022-11-26T18:02:08.211" v="613"/>
          <ac:spMkLst>
            <pc:docMk/>
            <pc:sldMk cId="1255115399" sldId="3072"/>
            <ac:spMk id="198" creationId="{5546F703-AC04-AFC4-6E9E-0F2937399D59}"/>
          </ac:spMkLst>
        </pc:spChg>
        <pc:spChg chg="add mod">
          <ac:chgData name="Roshan Hingnekar" userId="d8bb9c14-e201-4140-bda7-7d91ce931a15" providerId="ADAL" clId="{AAFBE8E6-47D5-4841-B59E-D8B0D4D9078A}" dt="2022-11-26T18:02:08.211" v="613"/>
          <ac:spMkLst>
            <pc:docMk/>
            <pc:sldMk cId="1255115399" sldId="3072"/>
            <ac:spMk id="199" creationId="{49DCB3DD-4FAF-79F1-90E1-1713A8D4D44F}"/>
          </ac:spMkLst>
        </pc:spChg>
        <pc:spChg chg="add mod">
          <ac:chgData name="Roshan Hingnekar" userId="d8bb9c14-e201-4140-bda7-7d91ce931a15" providerId="ADAL" clId="{AAFBE8E6-47D5-4841-B59E-D8B0D4D9078A}" dt="2022-11-26T18:02:08.211" v="613"/>
          <ac:spMkLst>
            <pc:docMk/>
            <pc:sldMk cId="1255115399" sldId="3072"/>
            <ac:spMk id="200" creationId="{79B8B749-46FC-F14B-915E-03D34DE46F1E}"/>
          </ac:spMkLst>
        </pc:spChg>
        <pc:spChg chg="add mod">
          <ac:chgData name="Roshan Hingnekar" userId="d8bb9c14-e201-4140-bda7-7d91ce931a15" providerId="ADAL" clId="{AAFBE8E6-47D5-4841-B59E-D8B0D4D9078A}" dt="2022-11-26T18:02:08.211" v="613"/>
          <ac:spMkLst>
            <pc:docMk/>
            <pc:sldMk cId="1255115399" sldId="3072"/>
            <ac:spMk id="201" creationId="{52365525-12F4-A304-1E65-F9A933C01504}"/>
          </ac:spMkLst>
        </pc:spChg>
        <pc:spChg chg="add mod">
          <ac:chgData name="Roshan Hingnekar" userId="d8bb9c14-e201-4140-bda7-7d91ce931a15" providerId="ADAL" clId="{AAFBE8E6-47D5-4841-B59E-D8B0D4D9078A}" dt="2022-11-26T18:02:08.211" v="613"/>
          <ac:spMkLst>
            <pc:docMk/>
            <pc:sldMk cId="1255115399" sldId="3072"/>
            <ac:spMk id="203" creationId="{8C9ACBBC-BC62-185E-2F00-6F02CDD08A76}"/>
          </ac:spMkLst>
        </pc:spChg>
        <pc:spChg chg="add mod">
          <ac:chgData name="Roshan Hingnekar" userId="d8bb9c14-e201-4140-bda7-7d91ce931a15" providerId="ADAL" clId="{AAFBE8E6-47D5-4841-B59E-D8B0D4D9078A}" dt="2022-11-26T18:02:08.211" v="613"/>
          <ac:spMkLst>
            <pc:docMk/>
            <pc:sldMk cId="1255115399" sldId="3072"/>
            <ac:spMk id="204" creationId="{2BCD5248-F5F6-CF24-18EC-6CF80CBBB345}"/>
          </ac:spMkLst>
        </pc:spChg>
        <pc:spChg chg="add mod">
          <ac:chgData name="Roshan Hingnekar" userId="d8bb9c14-e201-4140-bda7-7d91ce931a15" providerId="ADAL" clId="{AAFBE8E6-47D5-4841-B59E-D8B0D4D9078A}" dt="2022-11-26T18:02:08.211" v="613"/>
          <ac:spMkLst>
            <pc:docMk/>
            <pc:sldMk cId="1255115399" sldId="3072"/>
            <ac:spMk id="205" creationId="{63966191-C92F-9E0C-19C8-5D2342B44622}"/>
          </ac:spMkLst>
        </pc:spChg>
        <pc:spChg chg="add mod">
          <ac:chgData name="Roshan Hingnekar" userId="d8bb9c14-e201-4140-bda7-7d91ce931a15" providerId="ADAL" clId="{AAFBE8E6-47D5-4841-B59E-D8B0D4D9078A}" dt="2022-11-26T18:02:08.211" v="613"/>
          <ac:spMkLst>
            <pc:docMk/>
            <pc:sldMk cId="1255115399" sldId="3072"/>
            <ac:spMk id="206" creationId="{D7F7B0B6-FA6A-2DAD-FB71-D07F2C62443C}"/>
          </ac:spMkLst>
        </pc:spChg>
        <pc:spChg chg="add mod">
          <ac:chgData name="Roshan Hingnekar" userId="d8bb9c14-e201-4140-bda7-7d91ce931a15" providerId="ADAL" clId="{AAFBE8E6-47D5-4841-B59E-D8B0D4D9078A}" dt="2022-11-26T18:02:08.211" v="613"/>
          <ac:spMkLst>
            <pc:docMk/>
            <pc:sldMk cId="1255115399" sldId="3072"/>
            <ac:spMk id="209" creationId="{9027A643-379C-5747-EB24-8EA510797330}"/>
          </ac:spMkLst>
        </pc:spChg>
        <pc:spChg chg="add mod">
          <ac:chgData name="Roshan Hingnekar" userId="d8bb9c14-e201-4140-bda7-7d91ce931a15" providerId="ADAL" clId="{AAFBE8E6-47D5-4841-B59E-D8B0D4D9078A}" dt="2022-11-26T18:02:08.211" v="613"/>
          <ac:spMkLst>
            <pc:docMk/>
            <pc:sldMk cId="1255115399" sldId="3072"/>
            <ac:spMk id="210" creationId="{B3E459F1-1304-5639-ED32-09F2F72C5F40}"/>
          </ac:spMkLst>
        </pc:spChg>
        <pc:spChg chg="add mod">
          <ac:chgData name="Roshan Hingnekar" userId="d8bb9c14-e201-4140-bda7-7d91ce931a15" providerId="ADAL" clId="{AAFBE8E6-47D5-4841-B59E-D8B0D4D9078A}" dt="2022-11-26T18:02:08.211" v="613"/>
          <ac:spMkLst>
            <pc:docMk/>
            <pc:sldMk cId="1255115399" sldId="3072"/>
            <ac:spMk id="211" creationId="{13307A14-0100-ADDF-0C74-C0B66DEDFCFE}"/>
          </ac:spMkLst>
        </pc:spChg>
        <pc:spChg chg="add mod">
          <ac:chgData name="Roshan Hingnekar" userId="d8bb9c14-e201-4140-bda7-7d91ce931a15" providerId="ADAL" clId="{AAFBE8E6-47D5-4841-B59E-D8B0D4D9078A}" dt="2022-11-26T18:02:08.211" v="613"/>
          <ac:spMkLst>
            <pc:docMk/>
            <pc:sldMk cId="1255115399" sldId="3072"/>
            <ac:spMk id="212" creationId="{4B65FDDF-3A25-D200-2DBE-9096EAB5060A}"/>
          </ac:spMkLst>
        </pc:spChg>
        <pc:spChg chg="add mod">
          <ac:chgData name="Roshan Hingnekar" userId="d8bb9c14-e201-4140-bda7-7d91ce931a15" providerId="ADAL" clId="{AAFBE8E6-47D5-4841-B59E-D8B0D4D9078A}" dt="2022-11-26T18:02:08.211" v="613"/>
          <ac:spMkLst>
            <pc:docMk/>
            <pc:sldMk cId="1255115399" sldId="3072"/>
            <ac:spMk id="213" creationId="{25CA38A3-7037-FB87-7091-081CC89D752F}"/>
          </ac:spMkLst>
        </pc:spChg>
        <pc:spChg chg="add mod">
          <ac:chgData name="Roshan Hingnekar" userId="d8bb9c14-e201-4140-bda7-7d91ce931a15" providerId="ADAL" clId="{AAFBE8E6-47D5-4841-B59E-D8B0D4D9078A}" dt="2022-11-26T18:02:08.211" v="613"/>
          <ac:spMkLst>
            <pc:docMk/>
            <pc:sldMk cId="1255115399" sldId="3072"/>
            <ac:spMk id="214" creationId="{0651431A-9DD9-7A3B-9FCE-A053D5051D78}"/>
          </ac:spMkLst>
        </pc:spChg>
        <pc:spChg chg="add mod">
          <ac:chgData name="Roshan Hingnekar" userId="d8bb9c14-e201-4140-bda7-7d91ce931a15" providerId="ADAL" clId="{AAFBE8E6-47D5-4841-B59E-D8B0D4D9078A}" dt="2022-11-26T18:02:08.211" v="613"/>
          <ac:spMkLst>
            <pc:docMk/>
            <pc:sldMk cId="1255115399" sldId="3072"/>
            <ac:spMk id="215" creationId="{67733368-90E4-6514-3DA6-AE8EB2390AFF}"/>
          </ac:spMkLst>
        </pc:spChg>
        <pc:spChg chg="add mod">
          <ac:chgData name="Roshan Hingnekar" userId="d8bb9c14-e201-4140-bda7-7d91ce931a15" providerId="ADAL" clId="{AAFBE8E6-47D5-4841-B59E-D8B0D4D9078A}" dt="2022-11-26T18:02:08.211" v="613"/>
          <ac:spMkLst>
            <pc:docMk/>
            <pc:sldMk cId="1255115399" sldId="3072"/>
            <ac:spMk id="216" creationId="{4FEEE837-4482-21A5-3F93-71EF7E1046D1}"/>
          </ac:spMkLst>
        </pc:spChg>
        <pc:spChg chg="add mod">
          <ac:chgData name="Roshan Hingnekar" userId="d8bb9c14-e201-4140-bda7-7d91ce931a15" providerId="ADAL" clId="{AAFBE8E6-47D5-4841-B59E-D8B0D4D9078A}" dt="2022-11-26T18:02:08.211" v="613"/>
          <ac:spMkLst>
            <pc:docMk/>
            <pc:sldMk cId="1255115399" sldId="3072"/>
            <ac:spMk id="217" creationId="{984DADAC-433D-0BA1-1BC4-9FEF4B9E60AD}"/>
          </ac:spMkLst>
        </pc:spChg>
        <pc:spChg chg="add mod">
          <ac:chgData name="Roshan Hingnekar" userId="d8bb9c14-e201-4140-bda7-7d91ce931a15" providerId="ADAL" clId="{AAFBE8E6-47D5-4841-B59E-D8B0D4D9078A}" dt="2022-11-26T18:02:08.211" v="613"/>
          <ac:spMkLst>
            <pc:docMk/>
            <pc:sldMk cId="1255115399" sldId="3072"/>
            <ac:spMk id="220" creationId="{1AEC0056-4DEF-A085-819D-69FB6B691694}"/>
          </ac:spMkLst>
        </pc:spChg>
        <pc:spChg chg="add mod">
          <ac:chgData name="Roshan Hingnekar" userId="d8bb9c14-e201-4140-bda7-7d91ce931a15" providerId="ADAL" clId="{AAFBE8E6-47D5-4841-B59E-D8B0D4D9078A}" dt="2022-11-26T18:02:08.211" v="613"/>
          <ac:spMkLst>
            <pc:docMk/>
            <pc:sldMk cId="1255115399" sldId="3072"/>
            <ac:spMk id="221" creationId="{99CCF1EA-8B0C-0530-9440-3DB88D9FD3FB}"/>
          </ac:spMkLst>
        </pc:spChg>
        <pc:spChg chg="add mod">
          <ac:chgData name="Roshan Hingnekar" userId="d8bb9c14-e201-4140-bda7-7d91ce931a15" providerId="ADAL" clId="{AAFBE8E6-47D5-4841-B59E-D8B0D4D9078A}" dt="2022-11-26T18:02:08.211" v="613"/>
          <ac:spMkLst>
            <pc:docMk/>
            <pc:sldMk cId="1255115399" sldId="3072"/>
            <ac:spMk id="222" creationId="{E821A9E9-2CCB-9504-BFCE-06739ADCFABB}"/>
          </ac:spMkLst>
        </pc:spChg>
        <pc:spChg chg="add mod">
          <ac:chgData name="Roshan Hingnekar" userId="d8bb9c14-e201-4140-bda7-7d91ce931a15" providerId="ADAL" clId="{AAFBE8E6-47D5-4841-B59E-D8B0D4D9078A}" dt="2022-11-26T18:02:08.211" v="613"/>
          <ac:spMkLst>
            <pc:docMk/>
            <pc:sldMk cId="1255115399" sldId="3072"/>
            <ac:spMk id="223" creationId="{91956950-4BFB-22DD-ADE0-876F58300A1B}"/>
          </ac:spMkLst>
        </pc:spChg>
        <pc:spChg chg="add mod">
          <ac:chgData name="Roshan Hingnekar" userId="d8bb9c14-e201-4140-bda7-7d91ce931a15" providerId="ADAL" clId="{AAFBE8E6-47D5-4841-B59E-D8B0D4D9078A}" dt="2022-11-26T18:02:08.211" v="613"/>
          <ac:spMkLst>
            <pc:docMk/>
            <pc:sldMk cId="1255115399" sldId="3072"/>
            <ac:spMk id="224" creationId="{2A5C41AC-EBFC-77C6-0DDE-9EFC2C08B21A}"/>
          </ac:spMkLst>
        </pc:spChg>
        <pc:spChg chg="add mod">
          <ac:chgData name="Roshan Hingnekar" userId="d8bb9c14-e201-4140-bda7-7d91ce931a15" providerId="ADAL" clId="{AAFBE8E6-47D5-4841-B59E-D8B0D4D9078A}" dt="2022-11-26T18:02:08.211" v="613"/>
          <ac:spMkLst>
            <pc:docMk/>
            <pc:sldMk cId="1255115399" sldId="3072"/>
            <ac:spMk id="225" creationId="{8C753051-4704-DDDA-C74E-2BDF52647359}"/>
          </ac:spMkLst>
        </pc:spChg>
        <pc:spChg chg="add mod">
          <ac:chgData name="Roshan Hingnekar" userId="d8bb9c14-e201-4140-bda7-7d91ce931a15" providerId="ADAL" clId="{AAFBE8E6-47D5-4841-B59E-D8B0D4D9078A}" dt="2022-11-26T18:02:08.211" v="613"/>
          <ac:spMkLst>
            <pc:docMk/>
            <pc:sldMk cId="1255115399" sldId="3072"/>
            <ac:spMk id="226" creationId="{5104B71C-F184-A8D9-1C5B-BD5F813A2256}"/>
          </ac:spMkLst>
        </pc:spChg>
        <pc:spChg chg="add mod">
          <ac:chgData name="Roshan Hingnekar" userId="d8bb9c14-e201-4140-bda7-7d91ce931a15" providerId="ADAL" clId="{AAFBE8E6-47D5-4841-B59E-D8B0D4D9078A}" dt="2022-11-26T18:02:08.211" v="613"/>
          <ac:spMkLst>
            <pc:docMk/>
            <pc:sldMk cId="1255115399" sldId="3072"/>
            <ac:spMk id="227" creationId="{0043A304-B46D-B0FF-EB9A-FCFD405C84C8}"/>
          </ac:spMkLst>
        </pc:spChg>
        <pc:spChg chg="add mod">
          <ac:chgData name="Roshan Hingnekar" userId="d8bb9c14-e201-4140-bda7-7d91ce931a15" providerId="ADAL" clId="{AAFBE8E6-47D5-4841-B59E-D8B0D4D9078A}" dt="2022-11-26T18:02:08.211" v="613"/>
          <ac:spMkLst>
            <pc:docMk/>
            <pc:sldMk cId="1255115399" sldId="3072"/>
            <ac:spMk id="228" creationId="{2DAAC0CB-A2FB-817D-8D29-344A77081560}"/>
          </ac:spMkLst>
        </pc:spChg>
        <pc:spChg chg="add mod">
          <ac:chgData name="Roshan Hingnekar" userId="d8bb9c14-e201-4140-bda7-7d91ce931a15" providerId="ADAL" clId="{AAFBE8E6-47D5-4841-B59E-D8B0D4D9078A}" dt="2022-11-26T18:02:08.211" v="613"/>
          <ac:spMkLst>
            <pc:docMk/>
            <pc:sldMk cId="1255115399" sldId="3072"/>
            <ac:spMk id="229" creationId="{0A114422-CEBB-2454-DFC0-B05C8D3BF1D8}"/>
          </ac:spMkLst>
        </pc:spChg>
        <pc:spChg chg="add mod">
          <ac:chgData name="Roshan Hingnekar" userId="d8bb9c14-e201-4140-bda7-7d91ce931a15" providerId="ADAL" clId="{AAFBE8E6-47D5-4841-B59E-D8B0D4D9078A}" dt="2022-11-26T18:02:08.211" v="613"/>
          <ac:spMkLst>
            <pc:docMk/>
            <pc:sldMk cId="1255115399" sldId="3072"/>
            <ac:spMk id="231" creationId="{A3A61597-D1D2-9DBE-C4C4-B8F23E4ADB1B}"/>
          </ac:spMkLst>
        </pc:spChg>
        <pc:spChg chg="add mod">
          <ac:chgData name="Roshan Hingnekar" userId="d8bb9c14-e201-4140-bda7-7d91ce931a15" providerId="ADAL" clId="{AAFBE8E6-47D5-4841-B59E-D8B0D4D9078A}" dt="2022-11-26T18:02:08.211" v="613"/>
          <ac:spMkLst>
            <pc:docMk/>
            <pc:sldMk cId="1255115399" sldId="3072"/>
            <ac:spMk id="232" creationId="{E13A4C00-0683-1E91-2273-67B5E8FB130A}"/>
          </ac:spMkLst>
        </pc:spChg>
        <pc:spChg chg="add mod">
          <ac:chgData name="Roshan Hingnekar" userId="d8bb9c14-e201-4140-bda7-7d91ce931a15" providerId="ADAL" clId="{AAFBE8E6-47D5-4841-B59E-D8B0D4D9078A}" dt="2022-11-26T18:02:08.211" v="613"/>
          <ac:spMkLst>
            <pc:docMk/>
            <pc:sldMk cId="1255115399" sldId="3072"/>
            <ac:spMk id="233" creationId="{B446DABC-D3CB-88B7-6135-E8AE4DBDA823}"/>
          </ac:spMkLst>
        </pc:spChg>
        <pc:spChg chg="add mod">
          <ac:chgData name="Roshan Hingnekar" userId="d8bb9c14-e201-4140-bda7-7d91ce931a15" providerId="ADAL" clId="{AAFBE8E6-47D5-4841-B59E-D8B0D4D9078A}" dt="2022-11-26T18:02:08.211" v="613"/>
          <ac:spMkLst>
            <pc:docMk/>
            <pc:sldMk cId="1255115399" sldId="3072"/>
            <ac:spMk id="234" creationId="{0AEA9CE5-718F-F267-3BF3-FC25E3555AB7}"/>
          </ac:spMkLst>
        </pc:spChg>
        <pc:spChg chg="add mod">
          <ac:chgData name="Roshan Hingnekar" userId="d8bb9c14-e201-4140-bda7-7d91ce931a15" providerId="ADAL" clId="{AAFBE8E6-47D5-4841-B59E-D8B0D4D9078A}" dt="2022-11-26T18:02:08.211" v="613"/>
          <ac:spMkLst>
            <pc:docMk/>
            <pc:sldMk cId="1255115399" sldId="3072"/>
            <ac:spMk id="235" creationId="{2EC726CF-F0EB-AB68-BE63-4027331F741C}"/>
          </ac:spMkLst>
        </pc:spChg>
        <pc:spChg chg="add mod">
          <ac:chgData name="Roshan Hingnekar" userId="d8bb9c14-e201-4140-bda7-7d91ce931a15" providerId="ADAL" clId="{AAFBE8E6-47D5-4841-B59E-D8B0D4D9078A}" dt="2022-11-26T18:02:08.211" v="613"/>
          <ac:spMkLst>
            <pc:docMk/>
            <pc:sldMk cId="1255115399" sldId="3072"/>
            <ac:spMk id="236" creationId="{F493E92E-8AE4-AE45-4829-C5BD7A60AC5B}"/>
          </ac:spMkLst>
        </pc:spChg>
        <pc:spChg chg="add mod">
          <ac:chgData name="Roshan Hingnekar" userId="d8bb9c14-e201-4140-bda7-7d91ce931a15" providerId="ADAL" clId="{AAFBE8E6-47D5-4841-B59E-D8B0D4D9078A}" dt="2022-11-26T18:02:08.211" v="613"/>
          <ac:spMkLst>
            <pc:docMk/>
            <pc:sldMk cId="1255115399" sldId="3072"/>
            <ac:spMk id="237" creationId="{872C5A5F-D983-3D8E-2699-F7C5C246B0D6}"/>
          </ac:spMkLst>
        </pc:spChg>
        <pc:spChg chg="add mod">
          <ac:chgData name="Roshan Hingnekar" userId="d8bb9c14-e201-4140-bda7-7d91ce931a15" providerId="ADAL" clId="{AAFBE8E6-47D5-4841-B59E-D8B0D4D9078A}" dt="2022-11-26T18:02:08.211" v="613"/>
          <ac:spMkLst>
            <pc:docMk/>
            <pc:sldMk cId="1255115399" sldId="3072"/>
            <ac:spMk id="238" creationId="{2C0C3D6E-46E0-5DB2-E011-7EF135D567C2}"/>
          </ac:spMkLst>
        </pc:spChg>
        <pc:spChg chg="add mod">
          <ac:chgData name="Roshan Hingnekar" userId="d8bb9c14-e201-4140-bda7-7d91ce931a15" providerId="ADAL" clId="{AAFBE8E6-47D5-4841-B59E-D8B0D4D9078A}" dt="2022-11-26T18:02:08.211" v="613"/>
          <ac:spMkLst>
            <pc:docMk/>
            <pc:sldMk cId="1255115399" sldId="3072"/>
            <ac:spMk id="239" creationId="{2F5C785E-05D6-7242-3730-DAE15A916ACC}"/>
          </ac:spMkLst>
        </pc:spChg>
        <pc:spChg chg="add mod">
          <ac:chgData name="Roshan Hingnekar" userId="d8bb9c14-e201-4140-bda7-7d91ce931a15" providerId="ADAL" clId="{AAFBE8E6-47D5-4841-B59E-D8B0D4D9078A}" dt="2022-11-26T18:02:08.211" v="613"/>
          <ac:spMkLst>
            <pc:docMk/>
            <pc:sldMk cId="1255115399" sldId="3072"/>
            <ac:spMk id="240" creationId="{6F55A442-DAC8-F2A4-501E-79C72FBB27AA}"/>
          </ac:spMkLst>
        </pc:spChg>
        <pc:spChg chg="add mod">
          <ac:chgData name="Roshan Hingnekar" userId="d8bb9c14-e201-4140-bda7-7d91ce931a15" providerId="ADAL" clId="{AAFBE8E6-47D5-4841-B59E-D8B0D4D9078A}" dt="2022-11-26T18:02:08.211" v="613"/>
          <ac:spMkLst>
            <pc:docMk/>
            <pc:sldMk cId="1255115399" sldId="3072"/>
            <ac:spMk id="242" creationId="{8672B2F1-1D86-2617-7F7E-F513E50F7C87}"/>
          </ac:spMkLst>
        </pc:spChg>
        <pc:spChg chg="add mod">
          <ac:chgData name="Roshan Hingnekar" userId="d8bb9c14-e201-4140-bda7-7d91ce931a15" providerId="ADAL" clId="{AAFBE8E6-47D5-4841-B59E-D8B0D4D9078A}" dt="2022-11-26T18:02:08.211" v="613"/>
          <ac:spMkLst>
            <pc:docMk/>
            <pc:sldMk cId="1255115399" sldId="3072"/>
            <ac:spMk id="243" creationId="{6CD9ED5C-BE1A-5B58-0AAB-DB95036E22FD}"/>
          </ac:spMkLst>
        </pc:spChg>
        <pc:spChg chg="add mod">
          <ac:chgData name="Roshan Hingnekar" userId="d8bb9c14-e201-4140-bda7-7d91ce931a15" providerId="ADAL" clId="{AAFBE8E6-47D5-4841-B59E-D8B0D4D9078A}" dt="2022-11-26T18:02:08.211" v="613"/>
          <ac:spMkLst>
            <pc:docMk/>
            <pc:sldMk cId="1255115399" sldId="3072"/>
            <ac:spMk id="244" creationId="{E45204B1-D782-7868-BAD2-80BABC721768}"/>
          </ac:spMkLst>
        </pc:spChg>
        <pc:spChg chg="add mod">
          <ac:chgData name="Roshan Hingnekar" userId="d8bb9c14-e201-4140-bda7-7d91ce931a15" providerId="ADAL" clId="{AAFBE8E6-47D5-4841-B59E-D8B0D4D9078A}" dt="2022-11-26T18:02:08.211" v="613"/>
          <ac:spMkLst>
            <pc:docMk/>
            <pc:sldMk cId="1255115399" sldId="3072"/>
            <ac:spMk id="245" creationId="{93B8D579-1D41-3E66-E5EB-32521E47FB85}"/>
          </ac:spMkLst>
        </pc:spChg>
        <pc:spChg chg="add mod">
          <ac:chgData name="Roshan Hingnekar" userId="d8bb9c14-e201-4140-bda7-7d91ce931a15" providerId="ADAL" clId="{AAFBE8E6-47D5-4841-B59E-D8B0D4D9078A}" dt="2022-11-26T18:02:08.211" v="613"/>
          <ac:spMkLst>
            <pc:docMk/>
            <pc:sldMk cId="1255115399" sldId="3072"/>
            <ac:spMk id="246" creationId="{4740A324-B838-97B6-7094-08D263572F52}"/>
          </ac:spMkLst>
        </pc:spChg>
        <pc:spChg chg="add mod">
          <ac:chgData name="Roshan Hingnekar" userId="d8bb9c14-e201-4140-bda7-7d91ce931a15" providerId="ADAL" clId="{AAFBE8E6-47D5-4841-B59E-D8B0D4D9078A}" dt="2022-11-26T18:02:08.211" v="613"/>
          <ac:spMkLst>
            <pc:docMk/>
            <pc:sldMk cId="1255115399" sldId="3072"/>
            <ac:spMk id="247" creationId="{D2CAF386-5B6E-5215-BA90-9BD851341533}"/>
          </ac:spMkLst>
        </pc:spChg>
        <pc:spChg chg="add mod">
          <ac:chgData name="Roshan Hingnekar" userId="d8bb9c14-e201-4140-bda7-7d91ce931a15" providerId="ADAL" clId="{AAFBE8E6-47D5-4841-B59E-D8B0D4D9078A}" dt="2022-11-26T18:02:08.211" v="613"/>
          <ac:spMkLst>
            <pc:docMk/>
            <pc:sldMk cId="1255115399" sldId="3072"/>
            <ac:spMk id="248" creationId="{2E6A3770-0977-9909-66E5-A75FA8046524}"/>
          </ac:spMkLst>
        </pc:spChg>
        <pc:spChg chg="add mod">
          <ac:chgData name="Roshan Hingnekar" userId="d8bb9c14-e201-4140-bda7-7d91ce931a15" providerId="ADAL" clId="{AAFBE8E6-47D5-4841-B59E-D8B0D4D9078A}" dt="2022-11-26T18:02:08.211" v="613"/>
          <ac:spMkLst>
            <pc:docMk/>
            <pc:sldMk cId="1255115399" sldId="3072"/>
            <ac:spMk id="249" creationId="{F6A9D3F2-F6DA-47CE-CE28-5F13962AB52D}"/>
          </ac:spMkLst>
        </pc:spChg>
        <pc:spChg chg="add mod">
          <ac:chgData name="Roshan Hingnekar" userId="d8bb9c14-e201-4140-bda7-7d91ce931a15" providerId="ADAL" clId="{AAFBE8E6-47D5-4841-B59E-D8B0D4D9078A}" dt="2022-11-26T18:02:08.211" v="613"/>
          <ac:spMkLst>
            <pc:docMk/>
            <pc:sldMk cId="1255115399" sldId="3072"/>
            <ac:spMk id="250" creationId="{471AAC34-20BC-6152-D8FF-CEBB08F64D87}"/>
          </ac:spMkLst>
        </pc:spChg>
        <pc:spChg chg="add mod">
          <ac:chgData name="Roshan Hingnekar" userId="d8bb9c14-e201-4140-bda7-7d91ce931a15" providerId="ADAL" clId="{AAFBE8E6-47D5-4841-B59E-D8B0D4D9078A}" dt="2022-11-26T18:02:08.211" v="613"/>
          <ac:spMkLst>
            <pc:docMk/>
            <pc:sldMk cId="1255115399" sldId="3072"/>
            <ac:spMk id="251" creationId="{0A662225-B9B8-E9EF-DF19-B9B637289089}"/>
          </ac:spMkLst>
        </pc:spChg>
        <pc:spChg chg="add mod">
          <ac:chgData name="Roshan Hingnekar" userId="d8bb9c14-e201-4140-bda7-7d91ce931a15" providerId="ADAL" clId="{AAFBE8E6-47D5-4841-B59E-D8B0D4D9078A}" dt="2022-11-26T18:02:08.211" v="613"/>
          <ac:spMkLst>
            <pc:docMk/>
            <pc:sldMk cId="1255115399" sldId="3072"/>
            <ac:spMk id="252" creationId="{95C89559-CAD2-22D7-3204-742A500ADD21}"/>
          </ac:spMkLst>
        </pc:spChg>
        <pc:spChg chg="add mod">
          <ac:chgData name="Roshan Hingnekar" userId="d8bb9c14-e201-4140-bda7-7d91ce931a15" providerId="ADAL" clId="{AAFBE8E6-47D5-4841-B59E-D8B0D4D9078A}" dt="2022-11-26T18:02:08.211" v="613"/>
          <ac:spMkLst>
            <pc:docMk/>
            <pc:sldMk cId="1255115399" sldId="3072"/>
            <ac:spMk id="254" creationId="{409299B6-F57B-7653-6451-BAFB1AFAAF66}"/>
          </ac:spMkLst>
        </pc:spChg>
        <pc:spChg chg="add mod">
          <ac:chgData name="Roshan Hingnekar" userId="d8bb9c14-e201-4140-bda7-7d91ce931a15" providerId="ADAL" clId="{AAFBE8E6-47D5-4841-B59E-D8B0D4D9078A}" dt="2022-11-26T18:02:08.211" v="613"/>
          <ac:spMkLst>
            <pc:docMk/>
            <pc:sldMk cId="1255115399" sldId="3072"/>
            <ac:spMk id="255" creationId="{FF1666F6-1831-FE06-07AB-2AF1AFE3FC2B}"/>
          </ac:spMkLst>
        </pc:spChg>
        <pc:spChg chg="add mod">
          <ac:chgData name="Roshan Hingnekar" userId="d8bb9c14-e201-4140-bda7-7d91ce931a15" providerId="ADAL" clId="{AAFBE8E6-47D5-4841-B59E-D8B0D4D9078A}" dt="2022-11-26T18:02:08.211" v="613"/>
          <ac:spMkLst>
            <pc:docMk/>
            <pc:sldMk cId="1255115399" sldId="3072"/>
            <ac:spMk id="256" creationId="{B1AF3650-8667-6CDD-A045-FDD9515B2FC1}"/>
          </ac:spMkLst>
        </pc:spChg>
        <pc:spChg chg="add mod">
          <ac:chgData name="Roshan Hingnekar" userId="d8bb9c14-e201-4140-bda7-7d91ce931a15" providerId="ADAL" clId="{AAFBE8E6-47D5-4841-B59E-D8B0D4D9078A}" dt="2022-11-26T18:02:08.211" v="613"/>
          <ac:spMkLst>
            <pc:docMk/>
            <pc:sldMk cId="1255115399" sldId="3072"/>
            <ac:spMk id="257" creationId="{7E5E8550-C430-15F3-E276-E517661DD0DF}"/>
          </ac:spMkLst>
        </pc:spChg>
        <pc:spChg chg="add mod">
          <ac:chgData name="Roshan Hingnekar" userId="d8bb9c14-e201-4140-bda7-7d91ce931a15" providerId="ADAL" clId="{AAFBE8E6-47D5-4841-B59E-D8B0D4D9078A}" dt="2022-11-26T18:02:08.211" v="613"/>
          <ac:spMkLst>
            <pc:docMk/>
            <pc:sldMk cId="1255115399" sldId="3072"/>
            <ac:spMk id="258" creationId="{05B5EF57-C405-B78D-6889-1265601CD4C7}"/>
          </ac:spMkLst>
        </pc:spChg>
        <pc:spChg chg="add mod">
          <ac:chgData name="Roshan Hingnekar" userId="d8bb9c14-e201-4140-bda7-7d91ce931a15" providerId="ADAL" clId="{AAFBE8E6-47D5-4841-B59E-D8B0D4D9078A}" dt="2022-11-26T18:02:08.211" v="613"/>
          <ac:spMkLst>
            <pc:docMk/>
            <pc:sldMk cId="1255115399" sldId="3072"/>
            <ac:spMk id="259" creationId="{A7247D25-7238-399A-6360-F27BD2C4DB7B}"/>
          </ac:spMkLst>
        </pc:spChg>
        <pc:spChg chg="add mod">
          <ac:chgData name="Roshan Hingnekar" userId="d8bb9c14-e201-4140-bda7-7d91ce931a15" providerId="ADAL" clId="{AAFBE8E6-47D5-4841-B59E-D8B0D4D9078A}" dt="2022-11-26T18:02:08.211" v="613"/>
          <ac:spMkLst>
            <pc:docMk/>
            <pc:sldMk cId="1255115399" sldId="3072"/>
            <ac:spMk id="260" creationId="{D9FE8284-E2E4-C15C-9D9D-40792E1EB3D7}"/>
          </ac:spMkLst>
        </pc:spChg>
        <pc:spChg chg="add mod">
          <ac:chgData name="Roshan Hingnekar" userId="d8bb9c14-e201-4140-bda7-7d91ce931a15" providerId="ADAL" clId="{AAFBE8E6-47D5-4841-B59E-D8B0D4D9078A}" dt="2022-11-26T18:02:08.211" v="613"/>
          <ac:spMkLst>
            <pc:docMk/>
            <pc:sldMk cId="1255115399" sldId="3072"/>
            <ac:spMk id="261" creationId="{F8ADC3DC-8F42-9C12-8887-515943956D22}"/>
          </ac:spMkLst>
        </pc:spChg>
        <pc:spChg chg="add mod">
          <ac:chgData name="Roshan Hingnekar" userId="d8bb9c14-e201-4140-bda7-7d91ce931a15" providerId="ADAL" clId="{AAFBE8E6-47D5-4841-B59E-D8B0D4D9078A}" dt="2022-11-26T18:02:08.211" v="613"/>
          <ac:spMkLst>
            <pc:docMk/>
            <pc:sldMk cId="1255115399" sldId="3072"/>
            <ac:spMk id="262" creationId="{D1F7B94B-1A80-9516-DE75-526CF192FEE2}"/>
          </ac:spMkLst>
        </pc:spChg>
        <pc:spChg chg="add mod">
          <ac:chgData name="Roshan Hingnekar" userId="d8bb9c14-e201-4140-bda7-7d91ce931a15" providerId="ADAL" clId="{AAFBE8E6-47D5-4841-B59E-D8B0D4D9078A}" dt="2022-11-26T18:02:08.211" v="613"/>
          <ac:spMkLst>
            <pc:docMk/>
            <pc:sldMk cId="1255115399" sldId="3072"/>
            <ac:spMk id="263" creationId="{46035CD7-C97C-10EC-C7EA-91DC7246B4A3}"/>
          </ac:spMkLst>
        </pc:spChg>
        <pc:spChg chg="add mod">
          <ac:chgData name="Roshan Hingnekar" userId="d8bb9c14-e201-4140-bda7-7d91ce931a15" providerId="ADAL" clId="{AAFBE8E6-47D5-4841-B59E-D8B0D4D9078A}" dt="2022-11-26T18:02:08.211" v="613"/>
          <ac:spMkLst>
            <pc:docMk/>
            <pc:sldMk cId="1255115399" sldId="3072"/>
            <ac:spMk id="264" creationId="{B6C58557-B46B-BFBB-534F-7819F85700E2}"/>
          </ac:spMkLst>
        </pc:spChg>
        <pc:spChg chg="add mod">
          <ac:chgData name="Roshan Hingnekar" userId="d8bb9c14-e201-4140-bda7-7d91ce931a15" providerId="ADAL" clId="{AAFBE8E6-47D5-4841-B59E-D8B0D4D9078A}" dt="2022-11-26T18:02:08.211" v="613"/>
          <ac:spMkLst>
            <pc:docMk/>
            <pc:sldMk cId="1255115399" sldId="3072"/>
            <ac:spMk id="265" creationId="{7EC7B111-30E1-A90D-B561-064B3ED1907D}"/>
          </ac:spMkLst>
        </pc:spChg>
        <pc:spChg chg="add mod">
          <ac:chgData name="Roshan Hingnekar" userId="d8bb9c14-e201-4140-bda7-7d91ce931a15" providerId="ADAL" clId="{AAFBE8E6-47D5-4841-B59E-D8B0D4D9078A}" dt="2022-11-26T18:02:08.211" v="613"/>
          <ac:spMkLst>
            <pc:docMk/>
            <pc:sldMk cId="1255115399" sldId="3072"/>
            <ac:spMk id="266" creationId="{C4408EE8-B453-101A-CC3C-2B3BF98DEF53}"/>
          </ac:spMkLst>
        </pc:spChg>
        <pc:spChg chg="add mod">
          <ac:chgData name="Roshan Hingnekar" userId="d8bb9c14-e201-4140-bda7-7d91ce931a15" providerId="ADAL" clId="{AAFBE8E6-47D5-4841-B59E-D8B0D4D9078A}" dt="2022-11-26T18:02:08.211" v="613"/>
          <ac:spMkLst>
            <pc:docMk/>
            <pc:sldMk cId="1255115399" sldId="3072"/>
            <ac:spMk id="267" creationId="{EBF3E6EA-3456-BE24-00A0-F0EFCC6A536C}"/>
          </ac:spMkLst>
        </pc:spChg>
        <pc:spChg chg="add mod">
          <ac:chgData name="Roshan Hingnekar" userId="d8bb9c14-e201-4140-bda7-7d91ce931a15" providerId="ADAL" clId="{AAFBE8E6-47D5-4841-B59E-D8B0D4D9078A}" dt="2022-11-26T18:02:08.211" v="613"/>
          <ac:spMkLst>
            <pc:docMk/>
            <pc:sldMk cId="1255115399" sldId="3072"/>
            <ac:spMk id="268" creationId="{87C6621C-C92B-8567-33CC-012DF9E23F51}"/>
          </ac:spMkLst>
        </pc:spChg>
        <pc:spChg chg="add mod">
          <ac:chgData name="Roshan Hingnekar" userId="d8bb9c14-e201-4140-bda7-7d91ce931a15" providerId="ADAL" clId="{AAFBE8E6-47D5-4841-B59E-D8B0D4D9078A}" dt="2022-11-26T18:02:08.211" v="613"/>
          <ac:spMkLst>
            <pc:docMk/>
            <pc:sldMk cId="1255115399" sldId="3072"/>
            <ac:spMk id="269" creationId="{3CC01C69-C706-6BBD-DBD6-EDCCB6FE35DD}"/>
          </ac:spMkLst>
        </pc:spChg>
        <pc:spChg chg="add mod">
          <ac:chgData name="Roshan Hingnekar" userId="d8bb9c14-e201-4140-bda7-7d91ce931a15" providerId="ADAL" clId="{AAFBE8E6-47D5-4841-B59E-D8B0D4D9078A}" dt="2022-11-26T18:02:08.211" v="613"/>
          <ac:spMkLst>
            <pc:docMk/>
            <pc:sldMk cId="1255115399" sldId="3072"/>
            <ac:spMk id="270" creationId="{D29EF861-48BA-7565-F84C-48C57004BE64}"/>
          </ac:spMkLst>
        </pc:spChg>
        <pc:spChg chg="add mod">
          <ac:chgData name="Roshan Hingnekar" userId="d8bb9c14-e201-4140-bda7-7d91ce931a15" providerId="ADAL" clId="{AAFBE8E6-47D5-4841-B59E-D8B0D4D9078A}" dt="2022-11-26T18:02:08.211" v="613"/>
          <ac:spMkLst>
            <pc:docMk/>
            <pc:sldMk cId="1255115399" sldId="3072"/>
            <ac:spMk id="271" creationId="{0039B941-BC0B-0AB7-1BB1-E85C41ED3274}"/>
          </ac:spMkLst>
        </pc:spChg>
        <pc:spChg chg="add mod">
          <ac:chgData name="Roshan Hingnekar" userId="d8bb9c14-e201-4140-bda7-7d91ce931a15" providerId="ADAL" clId="{AAFBE8E6-47D5-4841-B59E-D8B0D4D9078A}" dt="2022-11-26T18:02:08.211" v="613"/>
          <ac:spMkLst>
            <pc:docMk/>
            <pc:sldMk cId="1255115399" sldId="3072"/>
            <ac:spMk id="272" creationId="{86D2AA82-980A-B0C9-940A-FA424DFB6307}"/>
          </ac:spMkLst>
        </pc:spChg>
        <pc:spChg chg="add mod">
          <ac:chgData name="Roshan Hingnekar" userId="d8bb9c14-e201-4140-bda7-7d91ce931a15" providerId="ADAL" clId="{AAFBE8E6-47D5-4841-B59E-D8B0D4D9078A}" dt="2022-11-26T18:02:08.211" v="613"/>
          <ac:spMkLst>
            <pc:docMk/>
            <pc:sldMk cId="1255115399" sldId="3072"/>
            <ac:spMk id="273" creationId="{98D1BFBD-73C3-400A-A3FF-2BFC397417CE}"/>
          </ac:spMkLst>
        </pc:spChg>
        <pc:spChg chg="add mod">
          <ac:chgData name="Roshan Hingnekar" userId="d8bb9c14-e201-4140-bda7-7d91ce931a15" providerId="ADAL" clId="{AAFBE8E6-47D5-4841-B59E-D8B0D4D9078A}" dt="2022-11-26T18:02:08.211" v="613"/>
          <ac:spMkLst>
            <pc:docMk/>
            <pc:sldMk cId="1255115399" sldId="3072"/>
            <ac:spMk id="274" creationId="{5798DA5E-FD52-B582-1E2A-8D4FBA080091}"/>
          </ac:spMkLst>
        </pc:spChg>
        <pc:spChg chg="add mod">
          <ac:chgData name="Roshan Hingnekar" userId="d8bb9c14-e201-4140-bda7-7d91ce931a15" providerId="ADAL" clId="{AAFBE8E6-47D5-4841-B59E-D8B0D4D9078A}" dt="2022-11-26T18:02:08.211" v="613"/>
          <ac:spMkLst>
            <pc:docMk/>
            <pc:sldMk cId="1255115399" sldId="3072"/>
            <ac:spMk id="275" creationId="{0B1D2B4B-83A3-4C89-E503-5328394D83BB}"/>
          </ac:spMkLst>
        </pc:spChg>
        <pc:spChg chg="add mod">
          <ac:chgData name="Roshan Hingnekar" userId="d8bb9c14-e201-4140-bda7-7d91ce931a15" providerId="ADAL" clId="{AAFBE8E6-47D5-4841-B59E-D8B0D4D9078A}" dt="2022-11-26T18:02:08.211" v="613"/>
          <ac:spMkLst>
            <pc:docMk/>
            <pc:sldMk cId="1255115399" sldId="3072"/>
            <ac:spMk id="276" creationId="{559C0BB2-DC31-0C7C-651E-B5EC795A3AE2}"/>
          </ac:spMkLst>
        </pc:spChg>
        <pc:spChg chg="add mod">
          <ac:chgData name="Roshan Hingnekar" userId="d8bb9c14-e201-4140-bda7-7d91ce931a15" providerId="ADAL" clId="{AAFBE8E6-47D5-4841-B59E-D8B0D4D9078A}" dt="2022-11-26T18:02:08.211" v="613"/>
          <ac:spMkLst>
            <pc:docMk/>
            <pc:sldMk cId="1255115399" sldId="3072"/>
            <ac:spMk id="277" creationId="{B5DCF6F4-6188-7C76-0FB6-5157834178BD}"/>
          </ac:spMkLst>
        </pc:spChg>
        <pc:spChg chg="add mod">
          <ac:chgData name="Roshan Hingnekar" userId="d8bb9c14-e201-4140-bda7-7d91ce931a15" providerId="ADAL" clId="{AAFBE8E6-47D5-4841-B59E-D8B0D4D9078A}" dt="2022-11-26T18:02:08.211" v="613"/>
          <ac:spMkLst>
            <pc:docMk/>
            <pc:sldMk cId="1255115399" sldId="3072"/>
            <ac:spMk id="278" creationId="{B82CB49C-1E5E-47FD-1B0E-262896BE7FDD}"/>
          </ac:spMkLst>
        </pc:spChg>
        <pc:spChg chg="add mod">
          <ac:chgData name="Roshan Hingnekar" userId="d8bb9c14-e201-4140-bda7-7d91ce931a15" providerId="ADAL" clId="{AAFBE8E6-47D5-4841-B59E-D8B0D4D9078A}" dt="2022-11-26T18:02:08.211" v="613"/>
          <ac:spMkLst>
            <pc:docMk/>
            <pc:sldMk cId="1255115399" sldId="3072"/>
            <ac:spMk id="279" creationId="{643D1725-1CF0-563F-7D29-13911748233D}"/>
          </ac:spMkLst>
        </pc:spChg>
        <pc:grpChg chg="add del mod">
          <ac:chgData name="Roshan Hingnekar" userId="d8bb9c14-e201-4140-bda7-7d91ce931a15" providerId="ADAL" clId="{AAFBE8E6-47D5-4841-B59E-D8B0D4D9078A}" dt="2022-11-26T18:02:07.251" v="612" actId="478"/>
          <ac:grpSpMkLst>
            <pc:docMk/>
            <pc:sldMk cId="1255115399" sldId="3072"/>
            <ac:grpSpMk id="4" creationId="{189E883C-9A30-1BC9-A1E5-4EE8B0CD9D16}"/>
          </ac:grpSpMkLst>
        </pc:grpChg>
        <pc:grpChg chg="add mod">
          <ac:chgData name="Roshan Hingnekar" userId="d8bb9c14-e201-4140-bda7-7d91ce931a15" providerId="ADAL" clId="{AAFBE8E6-47D5-4841-B59E-D8B0D4D9078A}" dt="2022-11-26T17:59:02.550" v="601"/>
          <ac:grpSpMkLst>
            <pc:docMk/>
            <pc:sldMk cId="1255115399" sldId="3072"/>
            <ac:grpSpMk id="9" creationId="{FF879A15-169D-798A-ADC1-2ED82FE3AA6F}"/>
          </ac:grpSpMkLst>
        </pc:grpChg>
        <pc:grpChg chg="add mod">
          <ac:chgData name="Roshan Hingnekar" userId="d8bb9c14-e201-4140-bda7-7d91ce931a15" providerId="ADAL" clId="{AAFBE8E6-47D5-4841-B59E-D8B0D4D9078A}" dt="2022-11-26T17:59:02.550" v="601"/>
          <ac:grpSpMkLst>
            <pc:docMk/>
            <pc:sldMk cId="1255115399" sldId="3072"/>
            <ac:grpSpMk id="11" creationId="{D7077A35-0E5B-0B5B-762E-F8CE6D1CD31D}"/>
          </ac:grpSpMkLst>
        </pc:grpChg>
        <pc:grpChg chg="add mod">
          <ac:chgData name="Roshan Hingnekar" userId="d8bb9c14-e201-4140-bda7-7d91ce931a15" providerId="ADAL" clId="{AAFBE8E6-47D5-4841-B59E-D8B0D4D9078A}" dt="2022-11-26T17:59:02.550" v="601"/>
          <ac:grpSpMkLst>
            <pc:docMk/>
            <pc:sldMk cId="1255115399" sldId="3072"/>
            <ac:grpSpMk id="14" creationId="{45DF6BB5-3CA1-B246-DC9F-1365802C0525}"/>
          </ac:grpSpMkLst>
        </pc:grpChg>
        <pc:grpChg chg="add mod">
          <ac:chgData name="Roshan Hingnekar" userId="d8bb9c14-e201-4140-bda7-7d91ce931a15" providerId="ADAL" clId="{AAFBE8E6-47D5-4841-B59E-D8B0D4D9078A}" dt="2022-11-26T17:59:02.550" v="601"/>
          <ac:grpSpMkLst>
            <pc:docMk/>
            <pc:sldMk cId="1255115399" sldId="3072"/>
            <ac:grpSpMk id="17" creationId="{2F51C843-FC5F-8BA8-2BC9-5BF7C469A7CE}"/>
          </ac:grpSpMkLst>
        </pc:grpChg>
        <pc:grpChg chg="add mod">
          <ac:chgData name="Roshan Hingnekar" userId="d8bb9c14-e201-4140-bda7-7d91ce931a15" providerId="ADAL" clId="{AAFBE8E6-47D5-4841-B59E-D8B0D4D9078A}" dt="2022-11-26T17:59:02.550" v="601"/>
          <ac:grpSpMkLst>
            <pc:docMk/>
            <pc:sldMk cId="1255115399" sldId="3072"/>
            <ac:grpSpMk id="18" creationId="{DA85200C-F93C-EB70-6B6D-531E6AF84AE6}"/>
          </ac:grpSpMkLst>
        </pc:grpChg>
        <pc:grpChg chg="add mod">
          <ac:chgData name="Roshan Hingnekar" userId="d8bb9c14-e201-4140-bda7-7d91ce931a15" providerId="ADAL" clId="{AAFBE8E6-47D5-4841-B59E-D8B0D4D9078A}" dt="2022-11-26T17:59:02.550" v="601"/>
          <ac:grpSpMkLst>
            <pc:docMk/>
            <pc:sldMk cId="1255115399" sldId="3072"/>
            <ac:grpSpMk id="19" creationId="{3D96E5CF-86C3-D8C7-1C56-DEA8875D02E7}"/>
          </ac:grpSpMkLst>
        </pc:grpChg>
        <pc:grpChg chg="add mod">
          <ac:chgData name="Roshan Hingnekar" userId="d8bb9c14-e201-4140-bda7-7d91ce931a15" providerId="ADAL" clId="{AAFBE8E6-47D5-4841-B59E-D8B0D4D9078A}" dt="2022-11-26T17:59:02.550" v="601"/>
          <ac:grpSpMkLst>
            <pc:docMk/>
            <pc:sldMk cId="1255115399" sldId="3072"/>
            <ac:grpSpMk id="31" creationId="{CEA60004-5A83-4303-A2FD-0F3A877D3DA6}"/>
          </ac:grpSpMkLst>
        </pc:grpChg>
        <pc:grpChg chg="add mod">
          <ac:chgData name="Roshan Hingnekar" userId="d8bb9c14-e201-4140-bda7-7d91ce931a15" providerId="ADAL" clId="{AAFBE8E6-47D5-4841-B59E-D8B0D4D9078A}" dt="2022-11-26T17:59:02.550" v="601"/>
          <ac:grpSpMkLst>
            <pc:docMk/>
            <pc:sldMk cId="1255115399" sldId="3072"/>
            <ac:grpSpMk id="32" creationId="{63AA62A3-9479-FD33-962F-1C878D1C123D}"/>
          </ac:grpSpMkLst>
        </pc:grpChg>
        <pc:grpChg chg="add mod">
          <ac:chgData name="Roshan Hingnekar" userId="d8bb9c14-e201-4140-bda7-7d91ce931a15" providerId="ADAL" clId="{AAFBE8E6-47D5-4841-B59E-D8B0D4D9078A}" dt="2022-11-26T17:59:02.550" v="601"/>
          <ac:grpSpMkLst>
            <pc:docMk/>
            <pc:sldMk cId="1255115399" sldId="3072"/>
            <ac:grpSpMk id="43" creationId="{7EF3A09D-2730-C23A-1027-6244DE2C3835}"/>
          </ac:grpSpMkLst>
        </pc:grpChg>
        <pc:grpChg chg="add mod">
          <ac:chgData name="Roshan Hingnekar" userId="d8bb9c14-e201-4140-bda7-7d91ce931a15" providerId="ADAL" clId="{AAFBE8E6-47D5-4841-B59E-D8B0D4D9078A}" dt="2022-11-26T17:59:02.550" v="601"/>
          <ac:grpSpMkLst>
            <pc:docMk/>
            <pc:sldMk cId="1255115399" sldId="3072"/>
            <ac:grpSpMk id="44" creationId="{CAB2701A-16AB-B4B9-C075-D4DB65A88113}"/>
          </ac:grpSpMkLst>
        </pc:grpChg>
        <pc:grpChg chg="add mod">
          <ac:chgData name="Roshan Hingnekar" userId="d8bb9c14-e201-4140-bda7-7d91ce931a15" providerId="ADAL" clId="{AAFBE8E6-47D5-4841-B59E-D8B0D4D9078A}" dt="2022-11-26T17:59:02.550" v="601"/>
          <ac:grpSpMkLst>
            <pc:docMk/>
            <pc:sldMk cId="1255115399" sldId="3072"/>
            <ac:grpSpMk id="45" creationId="{0C92FD7D-9580-E59A-7273-F5AF5206FDCE}"/>
          </ac:grpSpMkLst>
        </pc:grpChg>
        <pc:grpChg chg="add mod">
          <ac:chgData name="Roshan Hingnekar" userId="d8bb9c14-e201-4140-bda7-7d91ce931a15" providerId="ADAL" clId="{AAFBE8E6-47D5-4841-B59E-D8B0D4D9078A}" dt="2022-11-26T17:59:02.550" v="601"/>
          <ac:grpSpMkLst>
            <pc:docMk/>
            <pc:sldMk cId="1255115399" sldId="3072"/>
            <ac:grpSpMk id="46" creationId="{02060D55-68E1-7837-DEFD-A6C85A15DCD0}"/>
          </ac:grpSpMkLst>
        </pc:grpChg>
        <pc:grpChg chg="add mod">
          <ac:chgData name="Roshan Hingnekar" userId="d8bb9c14-e201-4140-bda7-7d91ce931a15" providerId="ADAL" clId="{AAFBE8E6-47D5-4841-B59E-D8B0D4D9078A}" dt="2022-11-26T17:59:02.550" v="601"/>
          <ac:grpSpMkLst>
            <pc:docMk/>
            <pc:sldMk cId="1255115399" sldId="3072"/>
            <ac:grpSpMk id="47" creationId="{E5CF89BE-37C6-0C19-4DCA-3F7081D4FDD8}"/>
          </ac:grpSpMkLst>
        </pc:grpChg>
        <pc:grpChg chg="add mod">
          <ac:chgData name="Roshan Hingnekar" userId="d8bb9c14-e201-4140-bda7-7d91ce931a15" providerId="ADAL" clId="{AAFBE8E6-47D5-4841-B59E-D8B0D4D9078A}" dt="2022-11-26T17:59:02.550" v="601"/>
          <ac:grpSpMkLst>
            <pc:docMk/>
            <pc:sldMk cId="1255115399" sldId="3072"/>
            <ac:grpSpMk id="48" creationId="{245EE1F4-704D-46D3-F335-C808D69F3B82}"/>
          </ac:grpSpMkLst>
        </pc:grpChg>
        <pc:grpChg chg="add mod">
          <ac:chgData name="Roshan Hingnekar" userId="d8bb9c14-e201-4140-bda7-7d91ce931a15" providerId="ADAL" clId="{AAFBE8E6-47D5-4841-B59E-D8B0D4D9078A}" dt="2022-11-26T17:59:02.550" v="601"/>
          <ac:grpSpMkLst>
            <pc:docMk/>
            <pc:sldMk cId="1255115399" sldId="3072"/>
            <ac:grpSpMk id="52" creationId="{A38FD787-8492-5409-1C56-3F2BFB3422CC}"/>
          </ac:grpSpMkLst>
        </pc:grpChg>
        <pc:grpChg chg="add mod">
          <ac:chgData name="Roshan Hingnekar" userId="d8bb9c14-e201-4140-bda7-7d91ce931a15" providerId="ADAL" clId="{AAFBE8E6-47D5-4841-B59E-D8B0D4D9078A}" dt="2022-11-26T17:59:02.550" v="601"/>
          <ac:grpSpMkLst>
            <pc:docMk/>
            <pc:sldMk cId="1255115399" sldId="3072"/>
            <ac:grpSpMk id="53" creationId="{937A5D92-D321-692C-5EC5-F5FAA6DCD753}"/>
          </ac:grpSpMkLst>
        </pc:grpChg>
        <pc:grpChg chg="add mod">
          <ac:chgData name="Roshan Hingnekar" userId="d8bb9c14-e201-4140-bda7-7d91ce931a15" providerId="ADAL" clId="{AAFBE8E6-47D5-4841-B59E-D8B0D4D9078A}" dt="2022-11-26T17:59:02.550" v="601"/>
          <ac:grpSpMkLst>
            <pc:docMk/>
            <pc:sldMk cId="1255115399" sldId="3072"/>
            <ac:grpSpMk id="64" creationId="{633CE06A-0BBA-9801-0DB9-3AE700C0BFC1}"/>
          </ac:grpSpMkLst>
        </pc:grpChg>
        <pc:grpChg chg="add mod">
          <ac:chgData name="Roshan Hingnekar" userId="d8bb9c14-e201-4140-bda7-7d91ce931a15" providerId="ADAL" clId="{AAFBE8E6-47D5-4841-B59E-D8B0D4D9078A}" dt="2022-11-26T17:59:02.550" v="601"/>
          <ac:grpSpMkLst>
            <pc:docMk/>
            <pc:sldMk cId="1255115399" sldId="3072"/>
            <ac:grpSpMk id="69" creationId="{5FE59E72-CCE5-6C81-E852-E22B0AC7D9F7}"/>
          </ac:grpSpMkLst>
        </pc:grpChg>
        <pc:grpChg chg="add mod">
          <ac:chgData name="Roshan Hingnekar" userId="d8bb9c14-e201-4140-bda7-7d91ce931a15" providerId="ADAL" clId="{AAFBE8E6-47D5-4841-B59E-D8B0D4D9078A}" dt="2022-11-26T17:59:02.550" v="601"/>
          <ac:grpSpMkLst>
            <pc:docMk/>
            <pc:sldMk cId="1255115399" sldId="3072"/>
            <ac:grpSpMk id="70" creationId="{58C41AFA-51DC-53E6-EAA5-2F7CB57D27BC}"/>
          </ac:grpSpMkLst>
        </pc:grpChg>
        <pc:grpChg chg="add mod">
          <ac:chgData name="Roshan Hingnekar" userId="d8bb9c14-e201-4140-bda7-7d91ce931a15" providerId="ADAL" clId="{AAFBE8E6-47D5-4841-B59E-D8B0D4D9078A}" dt="2022-11-26T17:59:02.550" v="601"/>
          <ac:grpSpMkLst>
            <pc:docMk/>
            <pc:sldMk cId="1255115399" sldId="3072"/>
            <ac:grpSpMk id="80" creationId="{193A3B94-7AB5-C873-8B09-86F868DE0B71}"/>
          </ac:grpSpMkLst>
        </pc:grpChg>
        <pc:grpChg chg="add mod">
          <ac:chgData name="Roshan Hingnekar" userId="d8bb9c14-e201-4140-bda7-7d91ce931a15" providerId="ADAL" clId="{AAFBE8E6-47D5-4841-B59E-D8B0D4D9078A}" dt="2022-11-26T17:59:02.550" v="601"/>
          <ac:grpSpMkLst>
            <pc:docMk/>
            <pc:sldMk cId="1255115399" sldId="3072"/>
            <ac:grpSpMk id="81" creationId="{B6B4546C-BD38-3DA0-65EC-C54B67481CD5}"/>
          </ac:grpSpMkLst>
        </pc:grpChg>
        <pc:grpChg chg="add mod">
          <ac:chgData name="Roshan Hingnekar" userId="d8bb9c14-e201-4140-bda7-7d91ce931a15" providerId="ADAL" clId="{AAFBE8E6-47D5-4841-B59E-D8B0D4D9078A}" dt="2022-11-26T17:59:02.550" v="601"/>
          <ac:grpSpMkLst>
            <pc:docMk/>
            <pc:sldMk cId="1255115399" sldId="3072"/>
            <ac:grpSpMk id="92" creationId="{E1B77340-C814-0E1D-CB09-AA9C9966ED0C}"/>
          </ac:grpSpMkLst>
        </pc:grpChg>
        <pc:grpChg chg="add mod">
          <ac:chgData name="Roshan Hingnekar" userId="d8bb9c14-e201-4140-bda7-7d91ce931a15" providerId="ADAL" clId="{AAFBE8E6-47D5-4841-B59E-D8B0D4D9078A}" dt="2022-11-26T17:59:02.550" v="601"/>
          <ac:grpSpMkLst>
            <pc:docMk/>
            <pc:sldMk cId="1255115399" sldId="3072"/>
            <ac:grpSpMk id="103" creationId="{56A4A907-F828-519B-F8EF-93517D3E1EA0}"/>
          </ac:grpSpMkLst>
        </pc:grpChg>
        <pc:grpChg chg="add mod">
          <ac:chgData name="Roshan Hingnekar" userId="d8bb9c14-e201-4140-bda7-7d91ce931a15" providerId="ADAL" clId="{AAFBE8E6-47D5-4841-B59E-D8B0D4D9078A}" dt="2022-11-26T17:59:02.550" v="601"/>
          <ac:grpSpMkLst>
            <pc:docMk/>
            <pc:sldMk cId="1255115399" sldId="3072"/>
            <ac:grpSpMk id="115" creationId="{5873C838-442B-85AA-B4AF-320813A2256C}"/>
          </ac:grpSpMkLst>
        </pc:grpChg>
        <pc:grpChg chg="add del mod">
          <ac:chgData name="Roshan Hingnekar" userId="d8bb9c14-e201-4140-bda7-7d91ce931a15" providerId="ADAL" clId="{AAFBE8E6-47D5-4841-B59E-D8B0D4D9078A}" dt="2022-11-26T18:02:22.243" v="617" actId="478"/>
          <ac:grpSpMkLst>
            <pc:docMk/>
            <pc:sldMk cId="1255115399" sldId="3072"/>
            <ac:grpSpMk id="144" creationId="{0ADC81C8-109E-2DA9-4DDA-9713143E3644}"/>
          </ac:grpSpMkLst>
        </pc:grpChg>
        <pc:grpChg chg="add mod">
          <ac:chgData name="Roshan Hingnekar" userId="d8bb9c14-e201-4140-bda7-7d91ce931a15" providerId="ADAL" clId="{AAFBE8E6-47D5-4841-B59E-D8B0D4D9078A}" dt="2022-11-26T18:02:08.211" v="613"/>
          <ac:grpSpMkLst>
            <pc:docMk/>
            <pc:sldMk cId="1255115399" sldId="3072"/>
            <ac:grpSpMk id="148" creationId="{CED2987C-E5A4-919B-E046-A22AEEED4000}"/>
          </ac:grpSpMkLst>
        </pc:grpChg>
        <pc:grpChg chg="add mod">
          <ac:chgData name="Roshan Hingnekar" userId="d8bb9c14-e201-4140-bda7-7d91ce931a15" providerId="ADAL" clId="{AAFBE8E6-47D5-4841-B59E-D8B0D4D9078A}" dt="2022-11-26T18:02:08.211" v="613"/>
          <ac:grpSpMkLst>
            <pc:docMk/>
            <pc:sldMk cId="1255115399" sldId="3072"/>
            <ac:grpSpMk id="150" creationId="{EF99DAC4-EF39-6561-83BF-EBF50DEC26E3}"/>
          </ac:grpSpMkLst>
        </pc:grpChg>
        <pc:grpChg chg="add mod">
          <ac:chgData name="Roshan Hingnekar" userId="d8bb9c14-e201-4140-bda7-7d91ce931a15" providerId="ADAL" clId="{AAFBE8E6-47D5-4841-B59E-D8B0D4D9078A}" dt="2022-11-26T18:02:08.211" v="613"/>
          <ac:grpSpMkLst>
            <pc:docMk/>
            <pc:sldMk cId="1255115399" sldId="3072"/>
            <ac:grpSpMk id="153" creationId="{D9407436-358E-EB5C-6203-FDBF59D7705E}"/>
          </ac:grpSpMkLst>
        </pc:grpChg>
        <pc:grpChg chg="add mod">
          <ac:chgData name="Roshan Hingnekar" userId="d8bb9c14-e201-4140-bda7-7d91ce931a15" providerId="ADAL" clId="{AAFBE8E6-47D5-4841-B59E-D8B0D4D9078A}" dt="2022-11-26T18:02:08.211" v="613"/>
          <ac:grpSpMkLst>
            <pc:docMk/>
            <pc:sldMk cId="1255115399" sldId="3072"/>
            <ac:grpSpMk id="156" creationId="{388128A6-8DEF-DBA0-31A4-0B7CD33809C0}"/>
          </ac:grpSpMkLst>
        </pc:grpChg>
        <pc:grpChg chg="add mod">
          <ac:chgData name="Roshan Hingnekar" userId="d8bb9c14-e201-4140-bda7-7d91ce931a15" providerId="ADAL" clId="{AAFBE8E6-47D5-4841-B59E-D8B0D4D9078A}" dt="2022-11-26T18:02:08.211" v="613"/>
          <ac:grpSpMkLst>
            <pc:docMk/>
            <pc:sldMk cId="1255115399" sldId="3072"/>
            <ac:grpSpMk id="157" creationId="{C3C605FF-ED1B-780C-89DD-132999E2DC79}"/>
          </ac:grpSpMkLst>
        </pc:grpChg>
        <pc:grpChg chg="add mod">
          <ac:chgData name="Roshan Hingnekar" userId="d8bb9c14-e201-4140-bda7-7d91ce931a15" providerId="ADAL" clId="{AAFBE8E6-47D5-4841-B59E-D8B0D4D9078A}" dt="2022-11-26T18:02:08.211" v="613"/>
          <ac:grpSpMkLst>
            <pc:docMk/>
            <pc:sldMk cId="1255115399" sldId="3072"/>
            <ac:grpSpMk id="158" creationId="{D9A922F6-58A3-25CC-875A-2D168AF62511}"/>
          </ac:grpSpMkLst>
        </pc:grpChg>
        <pc:grpChg chg="add mod">
          <ac:chgData name="Roshan Hingnekar" userId="d8bb9c14-e201-4140-bda7-7d91ce931a15" providerId="ADAL" clId="{AAFBE8E6-47D5-4841-B59E-D8B0D4D9078A}" dt="2022-11-26T18:02:08.211" v="613"/>
          <ac:grpSpMkLst>
            <pc:docMk/>
            <pc:sldMk cId="1255115399" sldId="3072"/>
            <ac:grpSpMk id="169" creationId="{9FC8FA04-7CB3-6647-4717-D4CF5E19C1E8}"/>
          </ac:grpSpMkLst>
        </pc:grpChg>
        <pc:grpChg chg="add mod">
          <ac:chgData name="Roshan Hingnekar" userId="d8bb9c14-e201-4140-bda7-7d91ce931a15" providerId="ADAL" clId="{AAFBE8E6-47D5-4841-B59E-D8B0D4D9078A}" dt="2022-11-26T18:02:08.211" v="613"/>
          <ac:grpSpMkLst>
            <pc:docMk/>
            <pc:sldMk cId="1255115399" sldId="3072"/>
            <ac:grpSpMk id="170" creationId="{68DEBBE6-C400-A2A4-5AB0-A4A9EC04D8F8}"/>
          </ac:grpSpMkLst>
        </pc:grpChg>
        <pc:grpChg chg="add mod">
          <ac:chgData name="Roshan Hingnekar" userId="d8bb9c14-e201-4140-bda7-7d91ce931a15" providerId="ADAL" clId="{AAFBE8E6-47D5-4841-B59E-D8B0D4D9078A}" dt="2022-11-26T18:02:08.211" v="613"/>
          <ac:grpSpMkLst>
            <pc:docMk/>
            <pc:sldMk cId="1255115399" sldId="3072"/>
            <ac:grpSpMk id="181" creationId="{C5CF2678-ABBC-1873-8911-B8BEB3F61ED6}"/>
          </ac:grpSpMkLst>
        </pc:grpChg>
        <pc:grpChg chg="add mod">
          <ac:chgData name="Roshan Hingnekar" userId="d8bb9c14-e201-4140-bda7-7d91ce931a15" providerId="ADAL" clId="{AAFBE8E6-47D5-4841-B59E-D8B0D4D9078A}" dt="2022-11-26T18:02:08.211" v="613"/>
          <ac:grpSpMkLst>
            <pc:docMk/>
            <pc:sldMk cId="1255115399" sldId="3072"/>
            <ac:grpSpMk id="182" creationId="{A8D04D91-4A5A-730A-ACE3-5DC23C877740}"/>
          </ac:grpSpMkLst>
        </pc:grpChg>
        <pc:grpChg chg="add mod">
          <ac:chgData name="Roshan Hingnekar" userId="d8bb9c14-e201-4140-bda7-7d91ce931a15" providerId="ADAL" clId="{AAFBE8E6-47D5-4841-B59E-D8B0D4D9078A}" dt="2022-11-26T18:02:08.211" v="613"/>
          <ac:grpSpMkLst>
            <pc:docMk/>
            <pc:sldMk cId="1255115399" sldId="3072"/>
            <ac:grpSpMk id="183" creationId="{521E39C1-948E-3302-36D2-E0227B194C28}"/>
          </ac:grpSpMkLst>
        </pc:grpChg>
        <pc:grpChg chg="add mod">
          <ac:chgData name="Roshan Hingnekar" userId="d8bb9c14-e201-4140-bda7-7d91ce931a15" providerId="ADAL" clId="{AAFBE8E6-47D5-4841-B59E-D8B0D4D9078A}" dt="2022-11-26T18:02:08.211" v="613"/>
          <ac:grpSpMkLst>
            <pc:docMk/>
            <pc:sldMk cId="1255115399" sldId="3072"/>
            <ac:grpSpMk id="184" creationId="{3347DC5C-9752-2E14-8479-DD097491FAFF}"/>
          </ac:grpSpMkLst>
        </pc:grpChg>
        <pc:grpChg chg="add mod">
          <ac:chgData name="Roshan Hingnekar" userId="d8bb9c14-e201-4140-bda7-7d91ce931a15" providerId="ADAL" clId="{AAFBE8E6-47D5-4841-B59E-D8B0D4D9078A}" dt="2022-11-26T18:02:08.211" v="613"/>
          <ac:grpSpMkLst>
            <pc:docMk/>
            <pc:sldMk cId="1255115399" sldId="3072"/>
            <ac:grpSpMk id="185" creationId="{7623CF90-2E32-B976-9E1F-9BB30206488B}"/>
          </ac:grpSpMkLst>
        </pc:grpChg>
        <pc:grpChg chg="add mod">
          <ac:chgData name="Roshan Hingnekar" userId="d8bb9c14-e201-4140-bda7-7d91ce931a15" providerId="ADAL" clId="{AAFBE8E6-47D5-4841-B59E-D8B0D4D9078A}" dt="2022-11-26T18:02:08.211" v="613"/>
          <ac:grpSpMkLst>
            <pc:docMk/>
            <pc:sldMk cId="1255115399" sldId="3072"/>
            <ac:grpSpMk id="186" creationId="{3AFABEDF-EA2D-96C2-92F5-2685D99D7A96}"/>
          </ac:grpSpMkLst>
        </pc:grpChg>
        <pc:grpChg chg="add mod">
          <ac:chgData name="Roshan Hingnekar" userId="d8bb9c14-e201-4140-bda7-7d91ce931a15" providerId="ADAL" clId="{AAFBE8E6-47D5-4841-B59E-D8B0D4D9078A}" dt="2022-11-26T18:02:08.211" v="613"/>
          <ac:grpSpMkLst>
            <pc:docMk/>
            <pc:sldMk cId="1255115399" sldId="3072"/>
            <ac:grpSpMk id="190" creationId="{9F7BA28C-A69E-1B49-FF91-63BF1A0C941C}"/>
          </ac:grpSpMkLst>
        </pc:grpChg>
        <pc:grpChg chg="add mod">
          <ac:chgData name="Roshan Hingnekar" userId="d8bb9c14-e201-4140-bda7-7d91ce931a15" providerId="ADAL" clId="{AAFBE8E6-47D5-4841-B59E-D8B0D4D9078A}" dt="2022-11-26T18:02:08.211" v="613"/>
          <ac:grpSpMkLst>
            <pc:docMk/>
            <pc:sldMk cId="1255115399" sldId="3072"/>
            <ac:grpSpMk id="191" creationId="{772CE4E5-547C-4171-17F5-A46602327345}"/>
          </ac:grpSpMkLst>
        </pc:grpChg>
        <pc:grpChg chg="add mod">
          <ac:chgData name="Roshan Hingnekar" userId="d8bb9c14-e201-4140-bda7-7d91ce931a15" providerId="ADAL" clId="{AAFBE8E6-47D5-4841-B59E-D8B0D4D9078A}" dt="2022-11-26T18:02:08.211" v="613"/>
          <ac:grpSpMkLst>
            <pc:docMk/>
            <pc:sldMk cId="1255115399" sldId="3072"/>
            <ac:grpSpMk id="202" creationId="{12D7E799-B836-4413-8F8B-A0914F8FCA1B}"/>
          </ac:grpSpMkLst>
        </pc:grpChg>
        <pc:grpChg chg="add mod">
          <ac:chgData name="Roshan Hingnekar" userId="d8bb9c14-e201-4140-bda7-7d91ce931a15" providerId="ADAL" clId="{AAFBE8E6-47D5-4841-B59E-D8B0D4D9078A}" dt="2022-11-26T18:02:08.211" v="613"/>
          <ac:grpSpMkLst>
            <pc:docMk/>
            <pc:sldMk cId="1255115399" sldId="3072"/>
            <ac:grpSpMk id="207" creationId="{15F998E8-74A9-4C6E-A071-2B154B41FD04}"/>
          </ac:grpSpMkLst>
        </pc:grpChg>
        <pc:grpChg chg="add mod">
          <ac:chgData name="Roshan Hingnekar" userId="d8bb9c14-e201-4140-bda7-7d91ce931a15" providerId="ADAL" clId="{AAFBE8E6-47D5-4841-B59E-D8B0D4D9078A}" dt="2022-11-26T18:02:08.211" v="613"/>
          <ac:grpSpMkLst>
            <pc:docMk/>
            <pc:sldMk cId="1255115399" sldId="3072"/>
            <ac:grpSpMk id="208" creationId="{A9E99E90-617C-9B24-B1D9-7626499D3914}"/>
          </ac:grpSpMkLst>
        </pc:grpChg>
        <pc:grpChg chg="add mod">
          <ac:chgData name="Roshan Hingnekar" userId="d8bb9c14-e201-4140-bda7-7d91ce931a15" providerId="ADAL" clId="{AAFBE8E6-47D5-4841-B59E-D8B0D4D9078A}" dt="2022-11-26T18:02:08.211" v="613"/>
          <ac:grpSpMkLst>
            <pc:docMk/>
            <pc:sldMk cId="1255115399" sldId="3072"/>
            <ac:grpSpMk id="218" creationId="{D0C2D293-1890-31E8-D17A-176D7255C60B}"/>
          </ac:grpSpMkLst>
        </pc:grpChg>
        <pc:grpChg chg="add mod">
          <ac:chgData name="Roshan Hingnekar" userId="d8bb9c14-e201-4140-bda7-7d91ce931a15" providerId="ADAL" clId="{AAFBE8E6-47D5-4841-B59E-D8B0D4D9078A}" dt="2022-11-26T18:02:08.211" v="613"/>
          <ac:grpSpMkLst>
            <pc:docMk/>
            <pc:sldMk cId="1255115399" sldId="3072"/>
            <ac:grpSpMk id="219" creationId="{BCCD727A-B837-4831-A7FC-1E620FB33FE7}"/>
          </ac:grpSpMkLst>
        </pc:grpChg>
        <pc:grpChg chg="add mod">
          <ac:chgData name="Roshan Hingnekar" userId="d8bb9c14-e201-4140-bda7-7d91ce931a15" providerId="ADAL" clId="{AAFBE8E6-47D5-4841-B59E-D8B0D4D9078A}" dt="2022-11-26T18:02:08.211" v="613"/>
          <ac:grpSpMkLst>
            <pc:docMk/>
            <pc:sldMk cId="1255115399" sldId="3072"/>
            <ac:grpSpMk id="230" creationId="{C299635E-4B9D-C2BE-0434-BDF249F15F93}"/>
          </ac:grpSpMkLst>
        </pc:grpChg>
        <pc:grpChg chg="add mod">
          <ac:chgData name="Roshan Hingnekar" userId="d8bb9c14-e201-4140-bda7-7d91ce931a15" providerId="ADAL" clId="{AAFBE8E6-47D5-4841-B59E-D8B0D4D9078A}" dt="2022-11-26T18:02:08.211" v="613"/>
          <ac:grpSpMkLst>
            <pc:docMk/>
            <pc:sldMk cId="1255115399" sldId="3072"/>
            <ac:grpSpMk id="241" creationId="{4A605F05-55F7-5CE3-657B-797AD49E6448}"/>
          </ac:grpSpMkLst>
        </pc:grpChg>
        <pc:grpChg chg="add mod">
          <ac:chgData name="Roshan Hingnekar" userId="d8bb9c14-e201-4140-bda7-7d91ce931a15" providerId="ADAL" clId="{AAFBE8E6-47D5-4841-B59E-D8B0D4D9078A}" dt="2022-11-26T18:02:08.211" v="613"/>
          <ac:grpSpMkLst>
            <pc:docMk/>
            <pc:sldMk cId="1255115399" sldId="3072"/>
            <ac:grpSpMk id="253" creationId="{03AE5E31-EAB5-205A-393D-3B4706BCF8E1}"/>
          </ac:grpSpMkLst>
        </pc:grpChg>
        <pc:picChg chg="del">
          <ac:chgData name="Roshan Hingnekar" userId="d8bb9c14-e201-4140-bda7-7d91ce931a15" providerId="ADAL" clId="{AAFBE8E6-47D5-4841-B59E-D8B0D4D9078A}" dt="2022-11-26T18:03:55.945" v="620" actId="478"/>
          <ac:picMkLst>
            <pc:docMk/>
            <pc:sldMk cId="1255115399" sldId="3072"/>
            <ac:picMk id="3" creationId="{F75D765A-AB0A-48EF-AEB2-BF398B793CCF}"/>
          </ac:picMkLst>
        </pc:picChg>
        <pc:picChg chg="del">
          <ac:chgData name="Roshan Hingnekar" userId="d8bb9c14-e201-4140-bda7-7d91ce931a15" providerId="ADAL" clId="{AAFBE8E6-47D5-4841-B59E-D8B0D4D9078A}" dt="2022-11-26T17:36:32.131" v="340" actId="478"/>
          <ac:picMkLst>
            <pc:docMk/>
            <pc:sldMk cId="1255115399" sldId="3072"/>
            <ac:picMk id="5" creationId="{092034DD-19B8-46D1-B2D0-1276C38A1565}"/>
          </ac:picMkLst>
        </pc:picChg>
        <pc:picChg chg="add mod">
          <ac:chgData name="Roshan Hingnekar" userId="d8bb9c14-e201-4140-bda7-7d91ce931a15" providerId="ADAL" clId="{AAFBE8E6-47D5-4841-B59E-D8B0D4D9078A}" dt="2022-12-11T18:47:16.692" v="1183" actId="1076"/>
          <ac:picMkLst>
            <pc:docMk/>
            <pc:sldMk cId="1255115399" sldId="3072"/>
            <ac:picMk id="142" creationId="{CDD84061-257A-455F-9532-744835D9C2D0}"/>
          </ac:picMkLst>
        </pc:picChg>
        <pc:picChg chg="add mod">
          <ac:chgData name="Roshan Hingnekar" userId="d8bb9c14-e201-4140-bda7-7d91ce931a15" providerId="ADAL" clId="{AAFBE8E6-47D5-4841-B59E-D8B0D4D9078A}" dt="2022-11-26T18:01:51.147" v="609"/>
          <ac:picMkLst>
            <pc:docMk/>
            <pc:sldMk cId="1255115399" sldId="3072"/>
            <ac:picMk id="143" creationId="{62CC5CA8-95AB-43A9-AEAF-9370ECC55979}"/>
          </ac:picMkLst>
        </pc:picChg>
        <pc:picChg chg="add mod">
          <ac:chgData name="Roshan Hingnekar" userId="d8bb9c14-e201-4140-bda7-7d91ce931a15" providerId="ADAL" clId="{AAFBE8E6-47D5-4841-B59E-D8B0D4D9078A}" dt="2022-12-11T18:48:20.971" v="1199" actId="1076"/>
          <ac:picMkLst>
            <pc:docMk/>
            <pc:sldMk cId="1255115399" sldId="3072"/>
            <ac:picMk id="281" creationId="{881A18C7-4CB2-F87B-99CF-F9FFE510FAC6}"/>
          </ac:picMkLst>
        </pc:picChg>
        <pc:picChg chg="add mod">
          <ac:chgData name="Roshan Hingnekar" userId="d8bb9c14-e201-4140-bda7-7d91ce931a15" providerId="ADAL" clId="{AAFBE8E6-47D5-4841-B59E-D8B0D4D9078A}" dt="2022-12-11T18:48:26.651" v="1200" actId="1076"/>
          <ac:picMkLst>
            <pc:docMk/>
            <pc:sldMk cId="1255115399" sldId="3072"/>
            <ac:picMk id="282" creationId="{2AE29686-A00E-E3E7-2147-7742A2D2BBD4}"/>
          </ac:picMkLst>
        </pc:picChg>
      </pc:sldChg>
      <pc:sldChg chg="modSp add mod">
        <pc:chgData name="Roshan Hingnekar" userId="d8bb9c14-e201-4140-bda7-7d91ce931a15" providerId="ADAL" clId="{AAFBE8E6-47D5-4841-B59E-D8B0D4D9078A}" dt="2022-12-11T19:02:29.916" v="1444" actId="20577"/>
        <pc:sldMkLst>
          <pc:docMk/>
          <pc:sldMk cId="3764483921" sldId="3073"/>
        </pc:sldMkLst>
        <pc:spChg chg="mod">
          <ac:chgData name="Roshan Hingnekar" userId="d8bb9c14-e201-4140-bda7-7d91ce931a15" providerId="ADAL" clId="{AAFBE8E6-47D5-4841-B59E-D8B0D4D9078A}" dt="2022-12-11T19:02:29.916" v="1444" actId="20577"/>
          <ac:spMkLst>
            <pc:docMk/>
            <pc:sldMk cId="3764483921" sldId="3073"/>
            <ac:spMk id="5" creationId="{B87E59E3-E906-4543-9567-EDAA5366AD58}"/>
          </ac:spMkLst>
        </pc:spChg>
      </pc:sldChg>
      <pc:sldChg chg="add ord">
        <pc:chgData name="Roshan Hingnekar" userId="d8bb9c14-e201-4140-bda7-7d91ce931a15" providerId="ADAL" clId="{AAFBE8E6-47D5-4841-B59E-D8B0D4D9078A}" dt="2022-11-26T18:50:57.611" v="1101"/>
        <pc:sldMkLst>
          <pc:docMk/>
          <pc:sldMk cId="3525825384" sldId="3074"/>
        </pc:sldMkLst>
      </pc:sldChg>
      <pc:sldChg chg="add">
        <pc:chgData name="Roshan Hingnekar" userId="d8bb9c14-e201-4140-bda7-7d91ce931a15" providerId="ADAL" clId="{AAFBE8E6-47D5-4841-B59E-D8B0D4D9078A}" dt="2022-11-26T18:50:54.300" v="1099"/>
        <pc:sldMkLst>
          <pc:docMk/>
          <pc:sldMk cId="2661126317" sldId="3075"/>
        </pc:sldMkLst>
      </pc:sldChg>
      <pc:sldChg chg="addSp delSp modSp add mod">
        <pc:chgData name="Roshan Hingnekar" userId="d8bb9c14-e201-4140-bda7-7d91ce931a15" providerId="ADAL" clId="{AAFBE8E6-47D5-4841-B59E-D8B0D4D9078A}" dt="2022-11-26T18:54:54.987" v="1142" actId="1076"/>
        <pc:sldMkLst>
          <pc:docMk/>
          <pc:sldMk cId="2796001156" sldId="3076"/>
        </pc:sldMkLst>
        <pc:spChg chg="mod">
          <ac:chgData name="Roshan Hingnekar" userId="d8bb9c14-e201-4140-bda7-7d91ce931a15" providerId="ADAL" clId="{AAFBE8E6-47D5-4841-B59E-D8B0D4D9078A}" dt="2022-11-26T18:53:32.563" v="1139" actId="20577"/>
          <ac:spMkLst>
            <pc:docMk/>
            <pc:sldMk cId="2796001156" sldId="3076"/>
            <ac:spMk id="3" creationId="{661E9CA5-AAB4-4118-B7AA-EF8162CFCC29}"/>
          </ac:spMkLst>
        </pc:spChg>
        <pc:picChg chg="del">
          <ac:chgData name="Roshan Hingnekar" userId="d8bb9c14-e201-4140-bda7-7d91ce931a15" providerId="ADAL" clId="{AAFBE8E6-47D5-4841-B59E-D8B0D4D9078A}" dt="2022-11-26T18:53:35.769" v="1140" actId="478"/>
          <ac:picMkLst>
            <pc:docMk/>
            <pc:sldMk cId="2796001156" sldId="3076"/>
            <ac:picMk id="5" creationId="{93F3DBF0-6637-7BEB-1F76-6C9290083E5A}"/>
          </ac:picMkLst>
        </pc:picChg>
        <pc:picChg chg="add mod">
          <ac:chgData name="Roshan Hingnekar" userId="d8bb9c14-e201-4140-bda7-7d91ce931a15" providerId="ADAL" clId="{AAFBE8E6-47D5-4841-B59E-D8B0D4D9078A}" dt="2022-11-26T18:54:54.987" v="1142" actId="1076"/>
          <ac:picMkLst>
            <pc:docMk/>
            <pc:sldMk cId="2796001156" sldId="3076"/>
            <ac:picMk id="6" creationId="{9B6F985A-8A68-BD0F-BC10-039DF22EC782}"/>
          </ac:picMkLst>
        </pc:picChg>
      </pc:sldChg>
    </pc:docChg>
  </pc:docChgLst>
  <pc:docChgLst>
    <pc:chgData name="Roshan Hingnekar" userId="S::rhingnek@mathworks.com::d8bb9c14-e201-4140-bda7-7d91ce931a15" providerId="AD" clId="Web-{C21E88B3-E970-9954-B33B-3012EB1A768F}"/>
    <pc:docChg chg="addSld delSld">
      <pc:chgData name="Roshan Hingnekar" userId="S::rhingnek@mathworks.com::d8bb9c14-e201-4140-bda7-7d91ce931a15" providerId="AD" clId="Web-{C21E88B3-E970-9954-B33B-3012EB1A768F}" dt="2023-05-16T06:43:55.792" v="1"/>
      <pc:docMkLst>
        <pc:docMk/>
      </pc:docMkLst>
      <pc:sldChg chg="add del replId">
        <pc:chgData name="Roshan Hingnekar" userId="S::rhingnek@mathworks.com::d8bb9c14-e201-4140-bda7-7d91ce931a15" providerId="AD" clId="Web-{C21E88B3-E970-9954-B33B-3012EB1A768F}" dt="2023-05-16T06:43:55.792" v="1"/>
        <pc:sldMkLst>
          <pc:docMk/>
          <pc:sldMk cId="710306909" sldId="3077"/>
        </pc:sldMkLst>
      </pc:sldChg>
    </pc:docChg>
  </pc:docChgLst>
  <pc:docChgLst>
    <pc:chgData name="Ben Pasquariello" userId="f0c0c21f-917b-46c4-92ca-53352d59da81" providerId="ADAL" clId="{54D7D0A1-C460-4D39-B415-F4AB2688742A}"/>
    <pc:docChg chg="delSld">
      <pc:chgData name="Ben Pasquariello" userId="f0c0c21f-917b-46c4-92ca-53352d59da81" providerId="ADAL" clId="{54D7D0A1-C460-4D39-B415-F4AB2688742A}" dt="2023-07-20T14:27:09.332" v="0" actId="47"/>
      <pc:docMkLst>
        <pc:docMk/>
      </pc:docMkLst>
      <pc:sldChg chg="del">
        <pc:chgData name="Ben Pasquariello" userId="f0c0c21f-917b-46c4-92ca-53352d59da81" providerId="ADAL" clId="{54D7D0A1-C460-4D39-B415-F4AB2688742A}" dt="2023-07-20T14:27:09.332" v="0" actId="47"/>
        <pc:sldMkLst>
          <pc:docMk/>
          <pc:sldMk cId="432419872" sldId="300"/>
        </pc:sldMkLst>
      </pc:sldChg>
    </pc:docChg>
  </pc:docChgLst>
</pc:chgInfo>
</file>

<file path=ppt/comments/modernComment_126_1A58533D.xml><?xml version="1.0" encoding="utf-8"?>
<p188:cmLst xmlns:a="http://schemas.openxmlformats.org/drawingml/2006/main" xmlns:r="http://schemas.openxmlformats.org/officeDocument/2006/relationships" xmlns:p188="http://schemas.microsoft.com/office/powerpoint/2018/8/main">
  <p188:cm id="{6831901B-F88D-4819-9556-1E99F3008CD9}" authorId="{C00D9ED2-50DB-9015-3970-A6626F9E114B}" created="2022-11-28T10:43:11.039">
    <ac:deMkLst xmlns:ac="http://schemas.microsoft.com/office/drawing/2013/main/command">
      <pc:docMk xmlns:pc="http://schemas.microsoft.com/office/powerpoint/2013/main/command"/>
      <pc:sldMk xmlns:pc="http://schemas.microsoft.com/office/powerpoint/2013/main/command" cId="441996093" sldId="294"/>
      <ac:spMk id="2" creationId="{00000000-0000-0000-0000-000000000000}"/>
    </ac:deMkLst>
    <p188:txBody>
      <a:bodyPr/>
      <a:lstStyle/>
      <a:p>
        <a:r>
          <a:rPr lang="en-US"/>
          <a:t>Do we need an agenda slide after this?</a:t>
        </a:r>
      </a:p>
    </p188:txBody>
  </p188:cm>
</p188:cmLst>
</file>

<file path=ppt/comments/modernComment_128_AA7B1F66.xml><?xml version="1.0" encoding="utf-8"?>
<p188:cmLst xmlns:a="http://schemas.openxmlformats.org/drawingml/2006/main" xmlns:r="http://schemas.openxmlformats.org/officeDocument/2006/relationships" xmlns:p188="http://schemas.microsoft.com/office/powerpoint/2018/8/main">
  <p188:cm id="{B08E32BA-04B8-4DCB-BAF7-0A1AC5DCD973}" authorId="{C00D9ED2-50DB-9015-3970-A6626F9E114B}" created="2022-11-28T10:41:45.165">
    <ac:txMkLst xmlns:ac="http://schemas.microsoft.com/office/drawing/2013/main/command">
      <pc:docMk xmlns:pc="http://schemas.microsoft.com/office/powerpoint/2013/main/command"/>
      <pc:sldMk xmlns:pc="http://schemas.microsoft.com/office/powerpoint/2013/main/command" cId="2860195686" sldId="296"/>
      <ac:spMk id="3" creationId="{CE9F4404-136F-49AD-BA7E-BB35D571FD73}"/>
      <ac:txMk cp="25" len="25">
        <ac:context len="135" hash="1650803927"/>
      </ac:txMk>
    </ac:txMkLst>
    <p188:pos x="6520405" y="260430"/>
    <p188:txBody>
      <a:bodyPr/>
      <a:lstStyle/>
      <a:p>
        <a:r>
          <a:rPr lang="en-US"/>
          <a:t>This should be "Circuit Simulation Onramp," I guess.</a:t>
        </a:r>
      </a:p>
    </p188:txBody>
  </p188:cm>
</p188:cmLst>
</file>

<file path=ppt/comments/modernComment_C00_4ACF8A87.xml><?xml version="1.0" encoding="utf-8"?>
<p188:cmLst xmlns:a="http://schemas.openxmlformats.org/drawingml/2006/main" xmlns:r="http://schemas.openxmlformats.org/officeDocument/2006/relationships" xmlns:p188="http://schemas.microsoft.com/office/powerpoint/2018/8/main">
  <p188:cm id="{B5C9EDFD-A497-4F8F-BE2B-30E121B698DC}" authorId="{C00D9ED2-50DB-9015-3970-A6626F9E114B}" created="2022-11-28T10:39:31.661">
    <pc:sldMkLst xmlns:pc="http://schemas.microsoft.com/office/powerpoint/2013/main/command">
      <pc:docMk/>
      <pc:sldMk cId="1255115399" sldId="3072"/>
    </pc:sldMkLst>
    <p188:txBody>
      <a:bodyPr/>
      <a:lstStyle/>
      <a:p>
        <a:r>
          <a:rPr lang="en-US"/>
          <a:t>The title of the slide is in bold format. </a:t>
        </a:r>
      </a:p>
    </p188:txBody>
  </p188:cm>
  <p188:cm id="{AA8A0587-D6DF-4A83-A6FA-FC2FEC40C79D}" authorId="{C00D9ED2-50DB-9015-3970-A6626F9E114B}" created="2022-11-28T10:39:55.959">
    <ac:deMkLst xmlns:ac="http://schemas.microsoft.com/office/drawing/2013/main/command">
      <pc:docMk xmlns:pc="http://schemas.microsoft.com/office/powerpoint/2013/main/command"/>
      <pc:sldMk xmlns:pc="http://schemas.microsoft.com/office/powerpoint/2013/main/command" cId="1255115399" sldId="3072"/>
      <ac:spMk id="20" creationId="{DE29F7DD-3091-467E-9C72-46A0AADF3B54}"/>
    </ac:deMkLst>
    <p188:txBody>
      <a:bodyPr/>
      <a:lstStyle/>
      <a:p>
        <a:r>
          <a:rPr lang="en-US"/>
          <a:t>This looks text heavy. Is it taken from the Highspot.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F993C83-2184-4286-ABE1-941A40B40C8F}" type="datetimeFigureOut">
              <a:rPr lang="en-US" smtClean="0"/>
              <a:pPr/>
              <a:t>7/20/2023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2153657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53241F-7ED4-45AC-844C-15DB0D5F9CCD}" type="datetimeFigureOut">
              <a:rPr lang="en-US" smtClean="0"/>
              <a:pPr/>
              <a:t>7/20/2023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1744081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What is Circuit simulation? A process in which a model of an electronic circuit is created and analyzed using various software algorithms to predict and verify the behavior and performance of the circuit.</a:t>
            </a:r>
          </a:p>
          <a:p>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solidFill>
              </a:rPr>
              <a:t>Why is it important? Design electrical and electronic circuits, test their operation, analyze their performance and make necessary changes before moving forward with manufacturing.</a:t>
            </a:r>
          </a:p>
          <a:p>
            <a:endParaRPr lang="en-US" b="0" dirty="0"/>
          </a:p>
        </p:txBody>
      </p:sp>
      <p:sp>
        <p:nvSpPr>
          <p:cNvPr id="4" name="Slide Number Placeholder 3"/>
          <p:cNvSpPr>
            <a:spLocks noGrp="1"/>
          </p:cNvSpPr>
          <p:nvPr>
            <p:ph type="sldNum" sz="quarter" idx="5"/>
          </p:nvPr>
        </p:nvSpPr>
        <p:spPr/>
        <p:txBody>
          <a:bodyPr/>
          <a:lstStyle/>
          <a:p>
            <a:fld id="{D88C771F-738E-4B6E-9F75-EF77465B4271}" type="slidenum">
              <a:rPr lang="en-US" smtClean="0"/>
              <a:t>3</a:t>
            </a:fld>
            <a:endParaRPr lang="en-US"/>
          </a:p>
        </p:txBody>
      </p:sp>
    </p:spTree>
    <p:extLst>
      <p:ext uri="{BB962C8B-B14F-4D97-AF65-F5344CB8AC3E}">
        <p14:creationId xmlns:p14="http://schemas.microsoft.com/office/powerpoint/2010/main" val="192128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At first glance, it would seem that integrating RF front-ends into PHY layer models to do architectural exploration would be prohibitive as the digital baseband simulation makes use of time steps that are related to the bandwidth of the digital waveform, while the required time steps for performing time-based simulation are inversely proportional to an integer multiple of the fundamental carrier of the RF system. You can see an example of this in the accompanying slide. The circuit envelope simulation technique allows you to combine both domains together wherein you can take time steps that are based on the bandwidth of the digital waveform, with multi-carrier simulation so that all of the key spectral content added by the RF front-end is included in your PHY layer simulation.</a:t>
            </a:r>
          </a:p>
          <a:p>
            <a:endParaRPr lang="en-US"/>
          </a:p>
        </p:txBody>
      </p:sp>
      <p:sp>
        <p:nvSpPr>
          <p:cNvPr id="4" name="Slide Number Placeholder 3"/>
          <p:cNvSpPr>
            <a:spLocks noGrp="1"/>
          </p:cNvSpPr>
          <p:nvPr>
            <p:ph type="sldNum" sz="quarter" idx="5"/>
          </p:nvPr>
        </p:nvSpPr>
        <p:spPr/>
        <p:txBody>
          <a:bodyPr/>
          <a:lstStyle/>
          <a:p>
            <a:fld id="{AD73B8C3-A209-4A55-9261-22C2A02B3159}" type="slidenum">
              <a:rPr lang="en-US" smtClean="0"/>
              <a:pPr/>
              <a:t>7</a:t>
            </a:fld>
            <a:endParaRPr lang="en-US"/>
          </a:p>
        </p:txBody>
      </p:sp>
    </p:spTree>
    <p:extLst>
      <p:ext uri="{BB962C8B-B14F-4D97-AF65-F5344CB8AC3E}">
        <p14:creationId xmlns:p14="http://schemas.microsoft.com/office/powerpoint/2010/main" val="391365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963" y="741363"/>
            <a:ext cx="6577012" cy="3700462"/>
          </a:xfrm>
        </p:spPr>
      </p:sp>
      <p:sp>
        <p:nvSpPr>
          <p:cNvPr id="3" name="Notes Placeholder 2"/>
          <p:cNvSpPr>
            <a:spLocks noGrp="1"/>
          </p:cNvSpPr>
          <p:nvPr>
            <p:ph type="body" idx="1"/>
          </p:nvPr>
        </p:nvSpPr>
        <p:spPr>
          <a:xfrm>
            <a:off x="675344" y="4688441"/>
            <a:ext cx="5450794" cy="4544966"/>
          </a:xfrm>
        </p:spPr>
        <p:txBody>
          <a:bodyPr>
            <a:normAutofit fontScale="92500"/>
          </a:bodyPr>
          <a:lstStyle/>
          <a:p>
            <a:pPr lvl="0"/>
            <a:r>
              <a:rPr lang="en-US" sz="1200" kern="1200">
                <a:solidFill>
                  <a:schemeClr val="tx1"/>
                </a:solidFill>
                <a:effectLst/>
                <a:latin typeface="+mn-lt"/>
                <a:ea typeface="+mn-ea"/>
                <a:cs typeface="+mn-cs"/>
              </a:rPr>
              <a:t>Let’s take a look at a pictorial representation of what I described in the previous slide. </a:t>
            </a:r>
          </a:p>
          <a:p>
            <a:pPr lvl="0"/>
            <a:r>
              <a:rPr lang="en-US" sz="1200" kern="1200">
                <a:solidFill>
                  <a:schemeClr val="tx1"/>
                </a:solidFill>
                <a:effectLst/>
                <a:latin typeface="+mn-lt"/>
                <a:ea typeface="+mn-ea"/>
                <a:cs typeface="+mn-cs"/>
              </a:rPr>
              <a:t>Digital communications engineers typically use equivalent baseband where they can capture near band impairments such as noise, third order intermodulation products along with frequency dependent small signal behavior. This method is limited to simulation around a single nominal carrier and doesn’t capture behavior at even order intermodulation products or at frequency harmonics of the fundamental carrier. The decreased fidelity permits simulations to run in a shorter period of time.</a:t>
            </a:r>
          </a:p>
          <a:p>
            <a:pPr lvl="0"/>
            <a:r>
              <a:rPr lang="en-US" sz="1200" kern="1200">
                <a:solidFill>
                  <a:schemeClr val="tx1"/>
                </a:solidFill>
                <a:effectLst/>
                <a:latin typeface="+mn-lt"/>
                <a:ea typeface="+mn-ea"/>
                <a:cs typeface="+mn-cs"/>
              </a:rPr>
              <a:t>On the other end of the spectrum, there is the true pass-band transient simulation technique. The very small steps used in this type of simulation facilitates simulation of RF systems from DC to light wave frequencies, capturing ALL of the spectral content generated by the RF system. This type of simulation is necessary when validating a final board or transistor level design, but it is not conducive to doing RF architectural exploration which a RF systems engineer does at the early stages of a design.</a:t>
            </a:r>
          </a:p>
          <a:p>
            <a:pPr lvl="0"/>
            <a:r>
              <a:rPr lang="en-US" sz="1200" kern="1200">
                <a:solidFill>
                  <a:schemeClr val="tx1"/>
                </a:solidFill>
                <a:effectLst/>
                <a:latin typeface="+mn-lt"/>
                <a:ea typeface="+mn-ea"/>
                <a:cs typeface="+mn-cs"/>
              </a:rPr>
              <a:t>In between, there is the circuit envelope simulation technique. Based off of the fundamental carrier frequency of the system along with LO frequencies of each respective up-conversion or down-conversion stage along with co-existence signals and other interferers, the circuit envelope technique does narrowband simulation around not only the carrier frequency of interest in the system but also simulation at each of the harmonics and intermodulation products resulting from the mixing of the aforementioned sources. The step time used in the circuit envelope engine is commensurate with the step time of the baseband waveform. The use of narrowband, multi-carrier circuit envelope simulation permits for additional fidelity over equivalent baseband methods, while capturing nearly all of the key spectral content that would be determined using true passband simulation with the one difference is that the step time used in circuit envelope is at least one order of magnitude larger that that used in true pass band transient simulation.</a:t>
            </a:r>
          </a:p>
          <a:p>
            <a:endParaRPr lang="en-US"/>
          </a:p>
          <a:p>
            <a:endParaRPr lang="en-US"/>
          </a:p>
        </p:txBody>
      </p:sp>
    </p:spTree>
    <p:extLst>
      <p:ext uri="{BB962C8B-B14F-4D97-AF65-F5344CB8AC3E}">
        <p14:creationId xmlns:p14="http://schemas.microsoft.com/office/powerpoint/2010/main" val="3500922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On the accompanying slide you can see the new workflow introduced in R2021A of MATLAB where RF Circuit Envelope simulation is supported in MATLAB. This workflow consists of three main parts, development of a RF cascade in the RF Budget Analyzer; exporting of the RF Budget object to the MATLAB workspace; and generation of the </a:t>
            </a:r>
            <a:r>
              <a:rPr lang="en-US" sz="1200" kern="1200" err="1">
                <a:solidFill>
                  <a:schemeClr val="tx1"/>
                </a:solidFill>
                <a:effectLst/>
                <a:latin typeface="+mn-lt"/>
                <a:ea typeface="+mn-ea"/>
                <a:cs typeface="+mn-cs"/>
              </a:rPr>
              <a:t>rfsystem</a:t>
            </a:r>
            <a:r>
              <a:rPr lang="en-US" sz="1200" kern="1200">
                <a:solidFill>
                  <a:schemeClr val="tx1"/>
                </a:solidFill>
                <a:effectLst/>
                <a:latin typeface="+mn-lt"/>
                <a:ea typeface="+mn-ea"/>
                <a:cs typeface="+mn-cs"/>
              </a:rPr>
              <a:t>() object and its subsequent use to add RF impairments to baseband digital waveforms.</a:t>
            </a:r>
          </a:p>
          <a:p>
            <a:r>
              <a:rPr lang="en-US" sz="1200" kern="1200">
                <a:solidFill>
                  <a:schemeClr val="tx1"/>
                </a:solidFill>
                <a:effectLst/>
                <a:latin typeface="+mn-lt"/>
                <a:ea typeface="+mn-ea"/>
                <a:cs typeface="+mn-cs"/>
              </a:rPr>
              <a:t>The </a:t>
            </a:r>
            <a:r>
              <a:rPr lang="en-US" sz="1200" kern="1200" err="1">
                <a:solidFill>
                  <a:schemeClr val="tx1"/>
                </a:solidFill>
                <a:effectLst/>
                <a:latin typeface="+mn-lt"/>
                <a:ea typeface="+mn-ea"/>
                <a:cs typeface="+mn-cs"/>
              </a:rPr>
              <a:t>rfsystem</a:t>
            </a:r>
            <a:r>
              <a:rPr lang="en-US" sz="1200" kern="1200">
                <a:solidFill>
                  <a:schemeClr val="tx1"/>
                </a:solidFill>
                <a:effectLst/>
                <a:latin typeface="+mn-lt"/>
                <a:ea typeface="+mn-ea"/>
                <a:cs typeface="+mn-cs"/>
              </a:rPr>
              <a:t>() object is in essence is a wrapper for a RF </a:t>
            </a:r>
            <a:r>
              <a:rPr lang="en-US" sz="1200" kern="1200" err="1">
                <a:solidFill>
                  <a:schemeClr val="tx1"/>
                </a:solidFill>
                <a:effectLst/>
                <a:latin typeface="+mn-lt"/>
                <a:ea typeface="+mn-ea"/>
                <a:cs typeface="+mn-cs"/>
              </a:rPr>
              <a:t>Blockset</a:t>
            </a:r>
            <a:r>
              <a:rPr lang="en-US" sz="1200" kern="1200">
                <a:solidFill>
                  <a:schemeClr val="tx1"/>
                </a:solidFill>
                <a:effectLst/>
                <a:latin typeface="+mn-lt"/>
                <a:ea typeface="+mn-ea"/>
                <a:cs typeface="+mn-cs"/>
              </a:rPr>
              <a:t> Circuit Envelope network. The </a:t>
            </a:r>
            <a:r>
              <a:rPr lang="en-US" sz="1200" kern="1200" err="1">
                <a:solidFill>
                  <a:schemeClr val="tx1"/>
                </a:solidFill>
                <a:effectLst/>
                <a:latin typeface="+mn-lt"/>
                <a:ea typeface="+mn-ea"/>
                <a:cs typeface="+mn-cs"/>
              </a:rPr>
              <a:t>rfsystem</a:t>
            </a:r>
            <a:r>
              <a:rPr lang="en-US" sz="1200" kern="1200">
                <a:solidFill>
                  <a:schemeClr val="tx1"/>
                </a:solidFill>
                <a:effectLst/>
                <a:latin typeface="+mn-lt"/>
                <a:ea typeface="+mn-ea"/>
                <a:cs typeface="+mn-cs"/>
              </a:rPr>
              <a:t>() object permits MATLAB users who do not wish to enter the Simulink environment to develop sophisticated RF front end models via the RF Budget Analyzer Application. Via MathWorks system object technology users have the option to open and edit the associated Simulink RF </a:t>
            </a:r>
            <a:r>
              <a:rPr lang="en-US" sz="1200" kern="1200" err="1">
                <a:solidFill>
                  <a:schemeClr val="tx1"/>
                </a:solidFill>
                <a:effectLst/>
                <a:latin typeface="+mn-lt"/>
                <a:ea typeface="+mn-ea"/>
                <a:cs typeface="+mn-cs"/>
              </a:rPr>
              <a:t>Blockset</a:t>
            </a:r>
            <a:r>
              <a:rPr lang="en-US" sz="1200" kern="1200">
                <a:solidFill>
                  <a:schemeClr val="tx1"/>
                </a:solidFill>
                <a:effectLst/>
                <a:latin typeface="+mn-lt"/>
                <a:ea typeface="+mn-ea"/>
                <a:cs typeface="+mn-cs"/>
              </a:rPr>
              <a:t> model wherein blocks can be added that are not supported within the RF Budget Analyzer application or you can add digital controllers such as those used in RF transmitter linearization.</a:t>
            </a:r>
          </a:p>
          <a:p>
            <a:r>
              <a:rPr lang="en-US" sz="1200" kern="1200">
                <a:solidFill>
                  <a:schemeClr val="tx1"/>
                </a:solidFill>
                <a:effectLst/>
                <a:latin typeface="+mn-lt"/>
                <a:ea typeface="+mn-ea"/>
                <a:cs typeface="+mn-cs"/>
              </a:rPr>
              <a:t>As we will see on the next slide, the </a:t>
            </a:r>
            <a:r>
              <a:rPr lang="en-US" sz="1200" kern="1200" err="1">
                <a:solidFill>
                  <a:schemeClr val="tx1"/>
                </a:solidFill>
                <a:effectLst/>
                <a:latin typeface="+mn-lt"/>
                <a:ea typeface="+mn-ea"/>
                <a:cs typeface="+mn-cs"/>
              </a:rPr>
              <a:t>rfsystem</a:t>
            </a:r>
            <a:r>
              <a:rPr lang="en-US" sz="1200" kern="1200">
                <a:solidFill>
                  <a:schemeClr val="tx1"/>
                </a:solidFill>
                <a:effectLst/>
                <a:latin typeface="+mn-lt"/>
                <a:ea typeface="+mn-ea"/>
                <a:cs typeface="+mn-cs"/>
              </a:rPr>
              <a:t>() object can be used to support a number of sophisticated workflows common to 5G wireless systems development.</a:t>
            </a:r>
          </a:p>
          <a:p>
            <a:endParaRPr lang="en-US"/>
          </a:p>
        </p:txBody>
      </p:sp>
      <p:sp>
        <p:nvSpPr>
          <p:cNvPr id="4" name="Slide Number Placeholder 3"/>
          <p:cNvSpPr>
            <a:spLocks noGrp="1"/>
          </p:cNvSpPr>
          <p:nvPr>
            <p:ph type="sldNum" sz="quarter" idx="5"/>
          </p:nvPr>
        </p:nvSpPr>
        <p:spPr/>
        <p:txBody>
          <a:bodyPr/>
          <a:lstStyle/>
          <a:p>
            <a:fld id="{AD73B8C3-A209-4A55-9261-22C2A02B3159}" type="slidenum">
              <a:rPr lang="en-US" smtClean="0"/>
              <a:pPr/>
              <a:t>9</a:t>
            </a:fld>
            <a:endParaRPr lang="en-US"/>
          </a:p>
        </p:txBody>
      </p:sp>
    </p:spTree>
    <p:extLst>
      <p:ext uri="{BB962C8B-B14F-4D97-AF65-F5344CB8AC3E}">
        <p14:creationId xmlns:p14="http://schemas.microsoft.com/office/powerpoint/2010/main" val="1681872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r>
              <a:rPr lang="en-US" b="1"/>
              <a:t>Primary Industry: </a:t>
            </a:r>
            <a:r>
              <a:rPr lang="en-US" b="0"/>
              <a:t>Electronics and Semiconductors</a:t>
            </a:r>
          </a:p>
          <a:p>
            <a:pPr eaLnBrk="1" hangingPunct="1"/>
            <a:r>
              <a:rPr lang="en-US" b="1"/>
              <a:t>Secondary</a:t>
            </a:r>
            <a:r>
              <a:rPr lang="en-US" b="1" baseline="0"/>
              <a:t> Industries: </a:t>
            </a:r>
            <a:r>
              <a:rPr lang="en-US" b="0" baseline="0"/>
              <a:t>Communications</a:t>
            </a:r>
            <a:endParaRPr lang="en-US" b="0"/>
          </a:p>
          <a:p>
            <a:pPr defTabSz="914175">
              <a:defRPr/>
            </a:pPr>
            <a:r>
              <a:rPr lang="en-US" b="1"/>
              <a:t>Product Capabilities:</a:t>
            </a:r>
            <a:r>
              <a:rPr lang="en-US" b="0"/>
              <a:t> Data Acquisition, Data Analysis, Mathematical Modeling, System Design and Simulation, Verification, Validation, and Test</a:t>
            </a:r>
          </a:p>
          <a:p>
            <a:pPr eaLnBrk="1" hangingPunct="1"/>
            <a:r>
              <a:rPr lang="en-US" b="1"/>
              <a:t>Applications: </a:t>
            </a:r>
            <a:r>
              <a:rPr lang="en-US" b="0"/>
              <a:t>Embedded Systems, Communications Systems</a:t>
            </a:r>
          </a:p>
          <a:p>
            <a:pPr defTabSz="914175">
              <a:defRPr/>
            </a:pPr>
            <a:r>
              <a:rPr lang="en-US" b="1"/>
              <a:t>Products Used: </a:t>
            </a:r>
            <a:r>
              <a:rPr lang="en-US" b="0"/>
              <a:t>MATLAB, Simulink, Instrument Control Toolbox</a:t>
            </a:r>
          </a:p>
          <a:p>
            <a:pPr defTabSz="914175">
              <a:defRPr/>
            </a:pPr>
            <a:r>
              <a:rPr lang="en-US" b="1"/>
              <a:t>Country: </a:t>
            </a:r>
            <a:r>
              <a:rPr lang="en-US" b="0"/>
              <a:t>USA</a:t>
            </a:r>
            <a:endParaRPr lang="en-US" b="0" i="0">
              <a:latin typeface="Verdana" pitchFamily="34" charset="0"/>
            </a:endParaRPr>
          </a:p>
          <a:p>
            <a:pPr eaLnBrk="1" hangingPunct="1"/>
            <a:endParaRPr lang="en-US">
              <a:latin typeface="Verdana" pitchFamily="34" charset="0"/>
            </a:endParaRPr>
          </a:p>
          <a:p>
            <a:r>
              <a:rPr lang="en-US" b="1"/>
              <a:t>Fujitsu Develops and Tests State-of-the-Art 40 </a:t>
            </a:r>
            <a:r>
              <a:rPr lang="en-US" b="1" err="1"/>
              <a:t>Gbps</a:t>
            </a:r>
            <a:r>
              <a:rPr lang="en-US" b="1"/>
              <a:t> Optical Transponder </a:t>
            </a:r>
          </a:p>
          <a:p>
            <a:r>
              <a:rPr lang="en-US"/>
              <a:t>To keep up with mounting network traffic, telecom carriers and cable operators worldwide use optical networking solutions from Fujitsu Laboratories of America.</a:t>
            </a:r>
          </a:p>
          <a:p>
            <a:endParaRPr lang="en-US"/>
          </a:p>
          <a:p>
            <a:r>
              <a:rPr lang="en-US"/>
              <a:t>In response to the demand for higher data rates, Fujitsu designed, simulated, and tested 40 </a:t>
            </a:r>
            <a:r>
              <a:rPr lang="en-US" err="1"/>
              <a:t>Gbps</a:t>
            </a:r>
            <a:r>
              <a:rPr lang="en-US"/>
              <a:t> </a:t>
            </a:r>
            <a:r>
              <a:rPr lang="en-US" err="1"/>
              <a:t>serializer</a:t>
            </a:r>
            <a:r>
              <a:rPr lang="en-US"/>
              <a:t>/</a:t>
            </a:r>
            <a:r>
              <a:rPr lang="en-US" err="1"/>
              <a:t>deserializer</a:t>
            </a:r>
            <a:r>
              <a:rPr lang="en-US"/>
              <a:t> (SERDES) chips using MathWorks tools. </a:t>
            </a:r>
          </a:p>
          <a:p>
            <a:endParaRPr lang="en-US"/>
          </a:p>
          <a:p>
            <a:r>
              <a:rPr lang="en-US"/>
              <a:t>“Simulink enabled us to incorporate the results from sub-picosecond SPICE simulations into high-level simulations, modeling millions of symbols,” explains William Walker, a Fujitsu Laboratories of America vice president. “Later, with MATLAB and Instrument Control Toolbox we automated and accelerated the process of testing and characterizing the devices implemented in silicon.” </a:t>
            </a:r>
          </a:p>
          <a:p>
            <a:pPr eaLnBrk="1" hangingPunct="1"/>
            <a:endParaRPr lang="en-US" b="1"/>
          </a:p>
          <a:p>
            <a:pPr eaLnBrk="1" hangingPunct="1"/>
            <a:r>
              <a:rPr lang="en-US" b="1"/>
              <a:t>The Challenge</a:t>
            </a:r>
          </a:p>
          <a:p>
            <a:r>
              <a:rPr lang="en-US"/>
              <a:t>Fujitsu wanted the SERDES to consume no more than 4.5 watts; comparable systems consume 12 watts. This stringent power requirement led Fujitsu to switch from bipolar to CMOS technology for the SERDES chip. “While CMOS technology uses less power, it is typically slower than bipolar, and there is more process variation,” says Nikola </a:t>
            </a:r>
            <a:r>
              <a:rPr lang="en-US" err="1"/>
              <a:t>Nedovic</a:t>
            </a:r>
            <a:r>
              <a:rPr lang="en-US"/>
              <a:t>, a Fujitsu researcher. “As a result, designing with CMOS is much more difficult at the bandwidth and high data rates we are working with, making system modeling crucial to our success.”</a:t>
            </a:r>
          </a:p>
          <a:p>
            <a:endParaRPr lang="en-US"/>
          </a:p>
          <a:p>
            <a:r>
              <a:rPr lang="en-US"/>
              <a:t>Fujitsu needed highly accurate circuit simulations, but circuit emulators cannot handle the millions of symbols needed to simulate the effects of jitter and measure bit error rate (BER). “SPICE can simulate a few hundred symbols, but much more than that and the simulations become too slow,” says </a:t>
            </a:r>
            <a:r>
              <a:rPr lang="en-US" err="1"/>
              <a:t>Nedovic</a:t>
            </a:r>
            <a:r>
              <a:rPr lang="en-US"/>
              <a:t>.</a:t>
            </a:r>
          </a:p>
          <a:p>
            <a:endParaRPr lang="en-US"/>
          </a:p>
          <a:p>
            <a:r>
              <a:rPr lang="en-US"/>
              <a:t>Once the chip was fabricated, the engineers would need to thoroughly characterize and verify the device with a minimum of manual steps.</a:t>
            </a:r>
          </a:p>
          <a:p>
            <a:pPr eaLnBrk="1" hangingPunct="1"/>
            <a:endParaRPr lang="en-US"/>
          </a:p>
          <a:p>
            <a:pPr marL="914175" lvl="2" defTabSz="914175">
              <a:defRPr/>
            </a:pPr>
            <a:r>
              <a:rPr lang="en-US" b="0" i="1">
                <a:solidFill>
                  <a:srgbClr val="C31313"/>
                </a:solidFill>
              </a:rPr>
              <a:t>“</a:t>
            </a:r>
            <a:r>
              <a:rPr lang="en-US" i="1">
                <a:solidFill>
                  <a:schemeClr val="tx2"/>
                </a:solidFill>
                <a:ea typeface="Arial Unicode MS" pitchFamily="34" charset="-128"/>
                <a:cs typeface="Arial Unicode MS" pitchFamily="34" charset="-128"/>
              </a:rPr>
              <a:t>By including circuit-level simulation results in our Simulink models we can simulate millions of cycles with the accuracy needed to account for noise and other transient effects. Simulink is the only tool fast enough for our jitter-tolerance simulations.”</a:t>
            </a:r>
            <a:endParaRPr lang="en-US" i="1">
              <a:solidFill>
                <a:srgbClr val="C31313"/>
              </a:solidFill>
            </a:endParaRPr>
          </a:p>
          <a:p>
            <a:pPr lvl="2" eaLnBrk="1" hangingPunct="1"/>
            <a:r>
              <a:rPr lang="en-US" i="1">
                <a:solidFill>
                  <a:srgbClr val="C31313"/>
                </a:solidFill>
              </a:rPr>
              <a:t>- William Walker, Fujitsu Laboratories of America</a:t>
            </a:r>
          </a:p>
          <a:p>
            <a:pPr eaLnBrk="1" hangingPunct="1"/>
            <a:endParaRPr lang="en-US">
              <a:solidFill>
                <a:srgbClr val="C31313"/>
              </a:solidFill>
            </a:endParaRPr>
          </a:p>
          <a:p>
            <a:pPr eaLnBrk="1" hangingPunct="1"/>
            <a:r>
              <a:rPr lang="en-US" b="1"/>
              <a:t>The Solution</a:t>
            </a:r>
          </a:p>
          <a:p>
            <a:r>
              <a:rPr lang="en-US"/>
              <a:t>Fujitsu engineers used Simulink to model and simulate the SERDES chips and MATLAB and Instrument Control Toolbox to automate testing of the hardware prototypes.</a:t>
            </a:r>
          </a:p>
          <a:p>
            <a:endParaRPr lang="en-US"/>
          </a:p>
          <a:p>
            <a:r>
              <a:rPr lang="en-US"/>
              <a:t>In order to simulate the large amounts of data passing through the system, they modeled the most complex subsystems in the SERDES design—the clock and data recovery (CDR) unit and the limiting amplifier (LA)—in Simulink.</a:t>
            </a:r>
          </a:p>
          <a:p>
            <a:endParaRPr lang="en-US"/>
          </a:p>
          <a:p>
            <a:r>
              <a:rPr lang="en-US"/>
              <a:t>The engineers used SPICE and other circuit emulators to simulate the individual analog blocks that make up the CDR and LA. They then abstracted the detailed results from the SPICE simulations into Simulink blocks to create a much faster, higher-level representation.</a:t>
            </a:r>
          </a:p>
          <a:p>
            <a:endParaRPr lang="en-US"/>
          </a:p>
          <a:p>
            <a:r>
              <a:rPr lang="en-US"/>
              <a:t>For example, to model jitter in the voltage controlled oscillator (VCO), the team first used advanced circuit analysis tools to simulate 1/f noise in each transistor and thermal noise in each resistor. In Simulink they created an ideal model of the VCO, inserted noise sources, and adjusted the noise level until the Simulink model produced results that matched the circuit-level simulations. </a:t>
            </a:r>
          </a:p>
          <a:p>
            <a:endParaRPr lang="en-US"/>
          </a:p>
          <a:p>
            <a:r>
              <a:rPr lang="en-US"/>
              <a:t>The engineers assembled complete models of the CDR and LA and then used Simulink to simulate the millions of cycles needed to gauge BER and assess the performance of nonlinear subsystems. The Simulink models ran much faster than the circuit-level models, enabling them to simulate millions of symbols in a reasonable time frame. </a:t>
            </a:r>
          </a:p>
          <a:p>
            <a:endParaRPr lang="en-US"/>
          </a:p>
          <a:p>
            <a:r>
              <a:rPr lang="en-US"/>
              <a:t>After laying out the integrated circuit, the engineers reran their circuit-level simulations using the post-layout netlist. They could then measure second-order parasitic capacitive and resistance effects not accounted for in the preliminary design. They incorporated these effects into the Simulink models and reran simulations before sending the design to be fabricated. </a:t>
            </a:r>
          </a:p>
          <a:p>
            <a:endParaRPr lang="en-US"/>
          </a:p>
          <a:p>
            <a:r>
              <a:rPr lang="en-US"/>
              <a:t>Design verification test engineers wrote MATLAB scripts to automate the testing process. Using Instrument Control Toolbox, they controlled signal generators and collected data from spectrum, vector network, and communication signal analyzers. The scripts were also used to control on-chip built-in BER test circuits. </a:t>
            </a:r>
          </a:p>
          <a:p>
            <a:endParaRPr lang="en-US"/>
          </a:p>
          <a:p>
            <a:r>
              <a:rPr lang="en-US"/>
              <a:t>Modeling engineers characterized individual devices such as inductors, varactors, and field-effect transistors (FETs) using MATLAB. The engineers used this data to further improve the accuracy of their simulations by refining the device models used by SPICE simulators.</a:t>
            </a:r>
          </a:p>
          <a:p>
            <a:endParaRPr lang="en-US"/>
          </a:p>
          <a:p>
            <a:r>
              <a:rPr lang="en-US"/>
              <a:t>The final SERDES ICs consume just 3.5 watts—well below the initial power goal of 4.5 watts. </a:t>
            </a:r>
          </a:p>
          <a:p>
            <a:endParaRPr lang="en-US"/>
          </a:p>
          <a:p>
            <a:pPr eaLnBrk="1" hangingPunct="1"/>
            <a:r>
              <a:rPr lang="en-US" b="1"/>
              <a:t>The Results</a:t>
            </a:r>
          </a:p>
          <a:p>
            <a:r>
              <a:rPr lang="en-US"/>
              <a:t>■ </a:t>
            </a:r>
            <a:r>
              <a:rPr lang="en-US" b="1"/>
              <a:t>First-silicon-success for components verified in Simulink. </a:t>
            </a:r>
            <a:r>
              <a:rPr lang="en-US"/>
              <a:t>“When we </a:t>
            </a:r>
            <a:r>
              <a:rPr lang="en-US" err="1"/>
              <a:t>respin</a:t>
            </a:r>
            <a:r>
              <a:rPr lang="en-US"/>
              <a:t> a chip, the costs can be up to $1 million,” says Walker. “Though there were some </a:t>
            </a:r>
            <a:r>
              <a:rPr lang="en-US" err="1"/>
              <a:t>respins</a:t>
            </a:r>
            <a:r>
              <a:rPr lang="en-US"/>
              <a:t> on this project, the subsystems that we simulated using Simulink—the CDR and the LA—were right the first time.” </a:t>
            </a:r>
            <a:endParaRPr lang="en-US" b="0"/>
          </a:p>
          <a:p>
            <a:pPr eaLnBrk="1" hangingPunct="1"/>
            <a:endParaRPr lang="en-US"/>
          </a:p>
          <a:p>
            <a:r>
              <a:rPr lang="en-US"/>
              <a:t>■ </a:t>
            </a:r>
            <a:r>
              <a:rPr lang="en-US" b="1"/>
              <a:t>Faster verification of mixed-signal designs. </a:t>
            </a:r>
            <a:r>
              <a:rPr lang="en-US"/>
              <a:t>“We needed to ensure a BER of less than 1 bit per trillion, and at 40 </a:t>
            </a:r>
            <a:r>
              <a:rPr lang="en-US" err="1"/>
              <a:t>Gbps</a:t>
            </a:r>
            <a:r>
              <a:rPr lang="en-US"/>
              <a:t>, that cannot be done with circuit-level or hardware-description-level simulators,” says </a:t>
            </a:r>
            <a:r>
              <a:rPr lang="en-US" err="1"/>
              <a:t>Nedovic</a:t>
            </a:r>
            <a:r>
              <a:rPr lang="en-US"/>
              <a:t>. “With Simulink we simulated millions of cycles to measure BER and verified much of the design before fabricating our first chips.” </a:t>
            </a:r>
            <a:endParaRPr lang="en-US" b="0"/>
          </a:p>
          <a:p>
            <a:pPr eaLnBrk="1" hangingPunct="1"/>
            <a:endParaRPr lang="en-US"/>
          </a:p>
          <a:p>
            <a:r>
              <a:rPr lang="en-US"/>
              <a:t>■ </a:t>
            </a:r>
            <a:r>
              <a:rPr lang="en-US" b="1"/>
              <a:t>Test time reduced by 90%. </a:t>
            </a:r>
            <a:r>
              <a:rPr lang="en-US"/>
              <a:t>“If we characterized FETs and other devices using manual tests instead of MATLAB scripts, it would take 10 times longer to get all the data we need,” says Walker. “Tests that require a full day to complete by hand can be completed in minutes—and the automated tests are more consistent.” </a:t>
            </a:r>
            <a:endParaRPr lang="en-US" b="0"/>
          </a:p>
          <a:p>
            <a:endParaRPr lang="en-US"/>
          </a:p>
          <a:p>
            <a:r>
              <a:rPr lang="en-US" i="1"/>
              <a:t>Learn more about Fujitsu: www.fujitsu.com </a:t>
            </a:r>
            <a:endParaRPr lang="en-US" sz="700" i="1">
              <a:solidFill>
                <a:srgbClr val="154F8F"/>
              </a:solidFill>
            </a:endParaRP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639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pPr eaLnBrk="1" hangingPunct="1"/>
            <a:r>
              <a:rPr lang="en-US" sz="800" b="1"/>
              <a:t>Industries: </a:t>
            </a:r>
            <a:r>
              <a:rPr lang="en-US" sz="800"/>
              <a:t>Communications, Electronics and Semiconductors</a:t>
            </a:r>
            <a:endParaRPr lang="en-US" sz="800" b="0"/>
          </a:p>
          <a:p>
            <a:pPr eaLnBrk="1" hangingPunct="1"/>
            <a:r>
              <a:rPr lang="en-US" sz="800" b="1"/>
              <a:t>Capabilities: </a:t>
            </a:r>
            <a:r>
              <a:rPr lang="en-US" sz="800"/>
              <a:t>System Design and Simulation</a:t>
            </a:r>
            <a:endParaRPr lang="en-US" sz="800" b="0"/>
          </a:p>
          <a:p>
            <a:pPr defTabSz="914318">
              <a:defRPr/>
            </a:pPr>
            <a:r>
              <a:rPr lang="en-US" sz="800" b="1"/>
              <a:t>Applications: </a:t>
            </a:r>
            <a:r>
              <a:rPr lang="en-US" sz="800" b="0"/>
              <a:t>Communications</a:t>
            </a:r>
            <a:r>
              <a:rPr lang="en-US" sz="800" b="0" baseline="0"/>
              <a:t> Systems, Digital Signal Processing, FPGA Design</a:t>
            </a:r>
            <a:endParaRPr lang="en-US" sz="800" b="0"/>
          </a:p>
          <a:p>
            <a:pPr defTabSz="914318">
              <a:defRPr/>
            </a:pPr>
            <a:r>
              <a:rPr lang="en-US" sz="800" b="1"/>
              <a:t>Products Used: </a:t>
            </a:r>
            <a:r>
              <a:rPr lang="en-US" sz="800"/>
              <a:t>MATLAB, Simulink, Embedded Coder, Simulink Coder</a:t>
            </a:r>
            <a:endParaRPr lang="en-US" sz="800" b="1"/>
          </a:p>
          <a:p>
            <a:pPr defTabSz="914318">
              <a:defRPr/>
            </a:pPr>
            <a:r>
              <a:rPr lang="en-US" sz="800" b="1"/>
              <a:t>Country:</a:t>
            </a:r>
            <a:r>
              <a:rPr lang="en-US" sz="800" b="1" baseline="0"/>
              <a:t> </a:t>
            </a:r>
            <a:r>
              <a:rPr lang="en-US" sz="800" b="0" baseline="0"/>
              <a:t>Japan</a:t>
            </a:r>
            <a:endParaRPr lang="en-US" sz="800" b="0"/>
          </a:p>
          <a:p>
            <a:pPr defTabSz="914318">
              <a:defRPr/>
            </a:pPr>
            <a:endParaRPr lang="en-US" sz="800"/>
          </a:p>
          <a:p>
            <a:r>
              <a:rPr lang="en-US" sz="800"/>
              <a:t>Published in 2013</a:t>
            </a:r>
          </a:p>
          <a:p>
            <a:r>
              <a:rPr lang="en-US" sz="800">
                <a:latin typeface="Times" pitchFamily="18" charset="0"/>
              </a:rPr>
              <a:t>Figures/images available in online version</a:t>
            </a:r>
            <a:endParaRPr lang="en-US" sz="800"/>
          </a:p>
          <a:p>
            <a:pPr marL="0" marR="0" indent="0" algn="l" defTabSz="914318" rtl="0" eaLnBrk="1" fontAlgn="auto" latinLnBrk="0" hangingPunct="1">
              <a:lnSpc>
                <a:spcPct val="100000"/>
              </a:lnSpc>
              <a:spcBef>
                <a:spcPts val="0"/>
              </a:spcBef>
              <a:spcAft>
                <a:spcPts val="0"/>
              </a:spcAft>
              <a:buClrTx/>
              <a:buSzTx/>
              <a:buFontTx/>
              <a:buNone/>
              <a:tabLst/>
              <a:defRPr/>
            </a:pPr>
            <a:r>
              <a:rPr lang="en-US" sz="800" kern="1200">
                <a:solidFill>
                  <a:schemeClr val="tx1"/>
                </a:solidFill>
                <a:effectLst/>
                <a:latin typeface="+mn-lt"/>
                <a:ea typeface="+mn-ea"/>
                <a:cs typeface="+mn-cs"/>
              </a:rPr>
              <a:t>Product names are current at time of technical article publication. </a:t>
            </a:r>
          </a:p>
          <a:p>
            <a:pPr defTabSz="914318">
              <a:defRPr/>
            </a:pPr>
            <a:endParaRPr lang="en-US" sz="800" i="0">
              <a:latin typeface="Verdana" pitchFamily="34" charset="0"/>
            </a:endParaRPr>
          </a:p>
          <a:p>
            <a:r>
              <a:rPr lang="en-US" sz="800" b="1"/>
              <a:t>A Next-Generation Workflow for System-Level Design of Mixed-Signal Integrated Circuits</a:t>
            </a:r>
          </a:p>
          <a:p>
            <a:r>
              <a:rPr lang="en-US" sz="800"/>
              <a:t>By </a:t>
            </a:r>
            <a:r>
              <a:rPr lang="en-US" sz="800" err="1"/>
              <a:t>Kunihiko</a:t>
            </a:r>
            <a:r>
              <a:rPr lang="en-US" sz="800"/>
              <a:t> </a:t>
            </a:r>
            <a:r>
              <a:rPr lang="en-US" sz="800" err="1"/>
              <a:t>Tsuboi</a:t>
            </a:r>
            <a:r>
              <a:rPr lang="en-US" sz="800"/>
              <a:t> and </a:t>
            </a:r>
            <a:r>
              <a:rPr lang="en-US" sz="800" err="1"/>
              <a:t>Nobutaka</a:t>
            </a:r>
            <a:r>
              <a:rPr lang="en-US" sz="800"/>
              <a:t> Okumura, STARC</a:t>
            </a:r>
          </a:p>
          <a:p>
            <a:endParaRPr lang="en-US" sz="800"/>
          </a:p>
          <a:p>
            <a:r>
              <a:rPr lang="en-US" sz="800"/>
              <a:t>In the competitive world of mixed-signal design, project delays are deadly for profitability. Design cycles are short, and the market moves very quickly, giving a competitive edge to any company that manages to accelerate its design process. At the Semiconductor Technology Academic Research Center (STARC), we have been given the mission of finding a way to cut design time in half and eliminate costly </a:t>
            </a:r>
            <a:r>
              <a:rPr lang="en-US" sz="800" err="1"/>
              <a:t>respins</a:t>
            </a:r>
            <a:r>
              <a:rPr lang="en-US" sz="800"/>
              <a:t> for our supporting companies. We have achieved this goal with our new system-level design flow.</a:t>
            </a:r>
          </a:p>
          <a:p>
            <a:endParaRPr lang="en-US" sz="800"/>
          </a:p>
          <a:p>
            <a:r>
              <a:rPr lang="en-US" sz="800"/>
              <a:t>Our system-level design flow (which we call STARCAD-AMS) starts with rapid and extensive behavioral modeling in Simulink</a:t>
            </a:r>
            <a:r>
              <a:rPr lang="en-US" sz="800" baseline="30000"/>
              <a:t>®</a:t>
            </a:r>
            <a:r>
              <a:rPr lang="en-US" sz="800"/>
              <a:t>. Once we have a design that works at the system level, we generate C code from our Simulink models and import it into Cadence</a:t>
            </a:r>
            <a:r>
              <a:rPr lang="en-US" sz="800" baseline="30000"/>
              <a:t>®</a:t>
            </a:r>
            <a:r>
              <a:rPr lang="en-US" sz="800"/>
              <a:t> Virtuoso</a:t>
            </a:r>
            <a:r>
              <a:rPr lang="en-US" sz="800" baseline="30000"/>
              <a:t>®</a:t>
            </a:r>
            <a:r>
              <a:rPr lang="en-US" sz="800"/>
              <a:t>, where it is simulated using AMS Designer. We use our C code to verify the correctness of our circuit-level designs. We have benchmarked our STARCAD-AMS flow using a sigma-delta analog-to-digital converter (ADC) design. Our results show that design time is cut in half.</a:t>
            </a:r>
          </a:p>
          <a:p>
            <a:endParaRPr lang="en-US" sz="800"/>
          </a:p>
          <a:p>
            <a:r>
              <a:rPr lang="en-US" sz="800" b="1"/>
              <a:t>About STARC</a:t>
            </a:r>
          </a:p>
          <a:p>
            <a:r>
              <a:rPr lang="en-US" sz="800"/>
              <a:t>STARC is a research consortium cofounded by major Japanese semiconductor companies. The mission of the consortium is to strengthen the Japanese semiconductor industry by promoting research and development of leading-edge technologies and processes. STARC works with its member companies and with government and academia to increase design productivity and foster the growth of the semiconductor industry.</a:t>
            </a:r>
          </a:p>
          <a:p>
            <a:endParaRPr lang="en-US" sz="800"/>
          </a:p>
          <a:p>
            <a:r>
              <a:rPr lang="en-US" sz="800" b="1"/>
              <a:t>Mixed-Signal Design Challenges</a:t>
            </a:r>
          </a:p>
          <a:p>
            <a:r>
              <a:rPr lang="en-US" sz="800"/>
              <a:t>Combining analog and digital components on a single chip creates challenges not typically encountered in the design of strictly analog or strictly digital devices. First, the overall system design must be partitioned into its analog and digital parts. Most companies rely on the subjective judgment of the engineer to do this rather than basing partition decisions on practical implementation constraints, objectives, and tangible metrics. Second, the disparate design environments used by system-level and circuit-level designers hamper collaboration between the two groups. Third, to understand and mitigate layout effects for analog components, the entire design must be simulated at the circuit level using a language such as SPICE. Circuit-level simulations take too long to be practical for testing new design ideas or considering what-if scenarios.</a:t>
            </a:r>
          </a:p>
          <a:p>
            <a:endParaRPr lang="en-US" sz="800"/>
          </a:p>
          <a:p>
            <a:r>
              <a:rPr lang="en-US" sz="800"/>
              <a:t>The consequences of not addressing these challenges are costly. A survey of our member companies revealed that on average, three </a:t>
            </a:r>
            <a:r>
              <a:rPr lang="en-US" sz="800" err="1"/>
              <a:t>respins</a:t>
            </a:r>
            <a:r>
              <a:rPr lang="en-US" sz="800"/>
              <a:t> are required to complete a new type of mixed-signal design. In addition to the financial cost of each </a:t>
            </a:r>
            <a:r>
              <a:rPr lang="en-US" sz="800" err="1"/>
              <a:t>respin</a:t>
            </a:r>
            <a:r>
              <a:rPr lang="en-US" sz="800"/>
              <a:t>, the resulting delays can render the design obsolete before it is even shipped.</a:t>
            </a:r>
          </a:p>
          <a:p>
            <a:endParaRPr lang="en-US" sz="800"/>
          </a:p>
          <a:p>
            <a:r>
              <a:rPr lang="en-US" sz="800" b="1"/>
              <a:t>The STARCAD-AMS Design Flow</a:t>
            </a:r>
          </a:p>
          <a:p>
            <a:r>
              <a:rPr lang="en-US" sz="800"/>
              <a:t>In the first phase of the project, we focused on using layout tools, SPICE, and other circuit-level simulators to improve the analog design process. Although we reduced design time by about 20%, many errors were still not caught until post-layout verification. These errors forced us to modify the original design and redo much of the work we had already completed.</a:t>
            </a:r>
          </a:p>
          <a:p>
            <a:endParaRPr lang="en-US" sz="800"/>
          </a:p>
          <a:p>
            <a:r>
              <a:rPr lang="en-US" sz="800"/>
              <a:t>To identify errors earlier, we shifted our focus from schematic to layout design. We then achieved an additional 50% reduction in design time. After that, we needed to shift our focus to system-level design for more effective mixed-signal design. After comparing various system-level design tools, we selected MATLAB</a:t>
            </a:r>
            <a:r>
              <a:rPr lang="en-US" sz="800" baseline="30000"/>
              <a:t>®</a:t>
            </a:r>
            <a:r>
              <a:rPr lang="en-US" sz="800"/>
              <a:t> and Simulink. We knew that with MATLAB and Simulink we would be able to run fast simulations. Code generated from Simulink models can be integrated with Cadence and our circuit-level design flow—a key requirement. In addition, many STARC member companies were already using MATLAB and Simulink, and they recommended that we use them as well.</a:t>
            </a:r>
          </a:p>
          <a:p>
            <a:endParaRPr lang="en-US" sz="800"/>
          </a:p>
          <a:p>
            <a:r>
              <a:rPr lang="en-US" sz="800"/>
              <a:t>In the STARCAD-AMS flow, we </a:t>
            </a:r>
            <a:r>
              <a:rPr lang="en-US" sz="800" err="1"/>
              <a:t>codesign</a:t>
            </a:r>
            <a:r>
              <a:rPr lang="en-US" sz="800"/>
              <a:t> and model the analog and digital parts of the device in Simulink and then run system-level simulations to analyze the behavior and performance of design alternatives under a variety of operating conditions. For example, we study how the signal-to-noise ratio is affected by the signal bandwidth and by variations in the power supply signal. We also evaluate the effect of component changes; for example, we determine how op amp and comparator parameters affect overall system performance. Understanding complex system relationships such as these is essential to design optimization. By using Simulink instead of a circuit-level simulator we can complete hundreds of simulations in the time it previously took to complete one.</a:t>
            </a:r>
          </a:p>
          <a:p>
            <a:endParaRPr lang="en-US" sz="800"/>
          </a:p>
          <a:p>
            <a:r>
              <a:rPr lang="en-US" sz="800"/>
              <a:t>Once we have verified the behavior of the design in Simulink, we generate C code from the model using Simulink Coder™ and Embedded Coder™. We import the C code into Cadence Virtuoso and simulate it within a circuit-level model using AMS Designer. By comparing Simulink simulation results with AMS Designer simulation results, we verify the circuit-level model. For the digital parts of the design, we first verify each component, then groups of components, and finally, the entire system. For the analog parts, verification begins with groups of analog components. The design process then continues into the circuit-level flow we established in the early stages of STARCAD-AMS development.</a:t>
            </a:r>
          </a:p>
          <a:p>
            <a:endParaRPr lang="en-US" sz="800"/>
          </a:p>
          <a:p>
            <a:r>
              <a:rPr lang="en-US" sz="800"/>
              <a:t>The STARCAD-AMS workflow facilitates design partitioning because it enables a rapid transition from the system model to a register transfer level (RTL) design, logic synthesis, and a netlist. From the netlist, engineers can estimate the area and power requirements of the circuit and make informed decisions about optimal partitioning.</a:t>
            </a:r>
          </a:p>
          <a:p>
            <a:endParaRPr lang="en-US" sz="800"/>
          </a:p>
          <a:p>
            <a:r>
              <a:rPr lang="en-US" sz="800"/>
              <a:t>In addition to analog and digital component modeling, we used Simulink to create test benches. In this use case, the C code generated from Simulink is used to drive input signals in a circuit-level simulation.</a:t>
            </a:r>
          </a:p>
          <a:p>
            <a:endParaRPr lang="en-US" sz="800"/>
          </a:p>
          <a:p>
            <a:r>
              <a:rPr lang="en-US" sz="800" b="1"/>
              <a:t>Designing a Sigma-Delta Analog-to-Digital Converter: A Case Study</a:t>
            </a:r>
          </a:p>
          <a:p>
            <a:r>
              <a:rPr lang="en-US" sz="800"/>
              <a:t>To test the new workflow, we applied it to the design of a third-order, sigma-delta ADC. The modulator and decimation filter were modeled in Simulink using integrator, gain, and filter blocks, as well as transfer function blocks and MATLAB Function blocks (Figure 1). The complete design included approximately 200 analog elements and 200 digital gates.</a:t>
            </a:r>
          </a:p>
          <a:p>
            <a:endParaRPr lang="en-US" sz="800"/>
          </a:p>
          <a:p>
            <a:r>
              <a:rPr lang="en-US" sz="800"/>
              <a:t>After modeling and simulating the initial design, we used MATLAB scripts to programmatically adjust system parameters in the model. Next, we generated C code from the model and imported the code into AMS Designer (Figure 2).</a:t>
            </a:r>
          </a:p>
          <a:p>
            <a:endParaRPr lang="en-US" sz="800"/>
          </a:p>
          <a:p>
            <a:r>
              <a:rPr lang="en-US" sz="800"/>
              <a:t>We ran simulations in AMS Designer using the same input signals and compared the AMS Designer output with the Simulink output to verify the AMS Designer implementation (Figure 3).</a:t>
            </a:r>
          </a:p>
          <a:p>
            <a:endParaRPr lang="en-US" sz="800"/>
          </a:p>
          <a:p>
            <a:r>
              <a:rPr lang="en-US" sz="800"/>
              <a:t>Using the STARCAD-AMS analog-digital </a:t>
            </a:r>
            <a:r>
              <a:rPr lang="en-US" sz="800" err="1"/>
              <a:t>codesign</a:t>
            </a:r>
            <a:r>
              <a:rPr lang="en-US" sz="800"/>
              <a:t> flow, our objective is to reduce design time by half by the end of March 2013.The third-order ADC took three engineer-days from system design to post-layout verification. When the same system was designed by another team using Verilog</a:t>
            </a:r>
            <a:r>
              <a:rPr lang="en-US" sz="800" baseline="30000"/>
              <a:t>®</a:t>
            </a:r>
            <a:r>
              <a:rPr lang="en-US" sz="800"/>
              <a:t>-AMS, this effort required six engineer-days. We estimate that the same design would have taken two months using only circuit-level design and simulation tools.</a:t>
            </a:r>
          </a:p>
          <a:p>
            <a:endParaRPr lang="en-US" sz="800"/>
          </a:p>
          <a:p>
            <a:r>
              <a:rPr lang="en-US" sz="800" b="1"/>
              <a:t>Ongoing Development</a:t>
            </a:r>
          </a:p>
          <a:p>
            <a:r>
              <a:rPr lang="en-US" sz="800"/>
              <a:t>We have demonstrated STARCAD-AMS to our member companies. Engineers at those companies will use the new flow on more complex mixed-signal designs, such as </a:t>
            </a:r>
            <a:r>
              <a:rPr lang="en-US" sz="800" err="1"/>
              <a:t>deserializers</a:t>
            </a:r>
            <a:r>
              <a:rPr lang="en-US" sz="800"/>
              <a:t> (SERDES), phase-locked loops (PLLs), and digital pre-distortion (DPD) devices. We continue to improve STARCAD-AMS, and plan to further automate the entire process from system-level design to schematics and mask data.</a:t>
            </a:r>
          </a:p>
          <a:p>
            <a:pPr eaLnBrk="1" hangingPunct="1"/>
            <a:endParaRPr lang="en-US" sz="800"/>
          </a:p>
          <a:p>
            <a:pPr eaLnBrk="1" hangingPunct="1"/>
            <a:r>
              <a:rPr lang="en-US" sz="800" i="1"/>
              <a:t>See more articles and subscribe at mathworks.com/newsletters</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923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eaLnBrk="1" hangingPunct="1"/>
            <a:r>
              <a:rPr lang="en-US" b="1"/>
              <a:t>Primary Industry: </a:t>
            </a:r>
            <a:r>
              <a:rPr lang="en-US" b="0"/>
              <a:t>Electronics and Semiconductors</a:t>
            </a:r>
          </a:p>
          <a:p>
            <a:pPr eaLnBrk="1" hangingPunct="1"/>
            <a:r>
              <a:rPr lang="en-US" b="1"/>
              <a:t>Secondary</a:t>
            </a:r>
            <a:r>
              <a:rPr lang="en-US" b="1" baseline="0"/>
              <a:t> Industries: </a:t>
            </a:r>
            <a:r>
              <a:rPr lang="en-US" b="0" baseline="0"/>
              <a:t>Communications</a:t>
            </a:r>
            <a:endParaRPr lang="en-US" b="0"/>
          </a:p>
          <a:p>
            <a:pPr defTabSz="914250">
              <a:defRPr/>
            </a:pPr>
            <a:r>
              <a:rPr lang="en-US" b="1"/>
              <a:t>Product Capabilities: </a:t>
            </a:r>
            <a:r>
              <a:rPr lang="en-US" b="0"/>
              <a:t>Algorithm Development, System Design</a:t>
            </a:r>
            <a:r>
              <a:rPr lang="en-US" b="0" baseline="0"/>
              <a:t> and Simulation, Verification, Validation, and Test</a:t>
            </a:r>
            <a:endParaRPr lang="en-US" b="0"/>
          </a:p>
          <a:p>
            <a:pPr eaLnBrk="1" hangingPunct="1"/>
            <a:r>
              <a:rPr lang="en-US" b="1"/>
              <a:t>Applications: </a:t>
            </a:r>
            <a:r>
              <a:rPr lang="en-US" b="0"/>
              <a:t>Digital Signal Processing</a:t>
            </a:r>
          </a:p>
          <a:p>
            <a:pPr defTabSz="914250">
              <a:defRPr/>
            </a:pPr>
            <a:r>
              <a:rPr lang="en-US" b="1"/>
              <a:t>Products Used: </a:t>
            </a:r>
            <a:r>
              <a:rPr lang="en-US" b="0"/>
              <a:t>MATLAB,</a:t>
            </a:r>
            <a:r>
              <a:rPr lang="en-US" b="0" baseline="0"/>
              <a:t> Simulink</a:t>
            </a:r>
            <a:endParaRPr lang="en-US" b="0"/>
          </a:p>
          <a:p>
            <a:pPr defTabSz="914250">
              <a:defRPr/>
            </a:pPr>
            <a:r>
              <a:rPr lang="en-US" b="1"/>
              <a:t>Country: </a:t>
            </a:r>
            <a:r>
              <a:rPr lang="en-US" b="0"/>
              <a:t>Japan</a:t>
            </a:r>
            <a:endParaRPr lang="en-US" b="0" i="0">
              <a:latin typeface="Verdana" pitchFamily="34" charset="0"/>
            </a:endParaRPr>
          </a:p>
          <a:p>
            <a:pPr eaLnBrk="1" hangingPunct="1"/>
            <a:endParaRPr lang="en-US">
              <a:latin typeface="Verdana" pitchFamily="34" charset="0"/>
            </a:endParaRPr>
          </a:p>
          <a:p>
            <a:r>
              <a:rPr lang="en-US" b="1"/>
              <a:t>Epson </a:t>
            </a:r>
            <a:r>
              <a:rPr lang="en-US" b="1" err="1"/>
              <a:t>Toyocom</a:t>
            </a:r>
            <a:r>
              <a:rPr lang="en-US" b="1"/>
              <a:t> Designs and Verifies Mixed-Signal Integrated Circuit in Two Months </a:t>
            </a:r>
          </a:p>
          <a:p>
            <a:r>
              <a:rPr lang="en-US"/>
              <a:t>As manufacturers strive to pack more functionality into ever smaller devices, the demand for compact yet highly accurate crystal devices has increased. Crystal devices are essential to many of the advanced features in today’s consumer electronics—for example, they are used to implement clock functions, mobile TV tuners, surface acoustic wave filters, and gyro-sensors used in cell phones, digital cameras, and automobiles.</a:t>
            </a:r>
          </a:p>
          <a:p>
            <a:endParaRPr lang="en-US"/>
          </a:p>
          <a:p>
            <a:r>
              <a:rPr lang="en-US"/>
              <a:t>As components are miniaturized, it becomes much harder to deliver stability and precision at high frequencies using purely analog designs. To solve this problem, engineers are turning to mixed-signal integrated circuits (ICs) that combine analog and digital circuits on a single chip.</a:t>
            </a:r>
          </a:p>
          <a:p>
            <a:endParaRPr lang="en-US"/>
          </a:p>
          <a:p>
            <a:r>
              <a:rPr lang="en-US"/>
              <a:t>Epson </a:t>
            </a:r>
            <a:r>
              <a:rPr lang="en-US" err="1"/>
              <a:t>Toyocom</a:t>
            </a:r>
            <a:r>
              <a:rPr lang="en-US"/>
              <a:t> used MATLAB and Simulink to develop a 16-bit delta-sigma analog-to-digital converter (ADC) for a mixed-signal IC. Modeling and simulation in Simulink enabled Epson </a:t>
            </a:r>
            <a:r>
              <a:rPr lang="en-US" err="1"/>
              <a:t>Toyocom</a:t>
            </a:r>
            <a:r>
              <a:rPr lang="en-US"/>
              <a:t> engineers to make informed design decisions, verify their design early in development, and reduce the number of hardware prototypes, helping the team complete the project within a two-month deadline and saving Epson </a:t>
            </a:r>
            <a:r>
              <a:rPr lang="en-US" err="1"/>
              <a:t>Toyocom</a:t>
            </a:r>
            <a:r>
              <a:rPr lang="en-US"/>
              <a:t> millions of dollars. </a:t>
            </a:r>
          </a:p>
          <a:p>
            <a:endParaRPr lang="en-US"/>
          </a:p>
          <a:p>
            <a:r>
              <a:rPr lang="en-US" b="1"/>
              <a:t>The Challenge </a:t>
            </a:r>
          </a:p>
          <a:p>
            <a:r>
              <a:rPr lang="en-US"/>
              <a:t>When Epson </a:t>
            </a:r>
            <a:r>
              <a:rPr lang="en-US" err="1"/>
              <a:t>Toyocom</a:t>
            </a:r>
            <a:r>
              <a:rPr lang="en-US"/>
              <a:t> engineers began developing the delta-sigma ADC, they had no existing design that could be adapted or reused. Without a reference design, the team would have to evaluate a wide range of parameters, including input capacitance, output voltage, operational amplifier (op-amp) gain, and slew rate. “We needed to run numerous simulations to sufficiently explore all the alternatives,” explains Jun Uehara, QI project, Epson </a:t>
            </a:r>
            <a:r>
              <a:rPr lang="en-US" err="1"/>
              <a:t>Toyocom</a:t>
            </a:r>
            <a:r>
              <a:rPr lang="en-US"/>
              <a:t>. </a:t>
            </a:r>
          </a:p>
          <a:p>
            <a:endParaRPr lang="en-US"/>
          </a:p>
          <a:p>
            <a:r>
              <a:rPr lang="en-US"/>
              <a:t>The team had just two months to design and lay out the ADC, which meant the specification had to be completed in the first two weeks. There was not enough time to use circuit-level or Verilog-A–level simulations to explore design options. Furthermore, to meet the project deadline, the team would need to rapidly simulate and verify any design changes as soon as they received the first IC prototypes. </a:t>
            </a:r>
          </a:p>
          <a:p>
            <a:pPr eaLnBrk="1" hangingPunct="1"/>
            <a:endParaRPr lang="en-US"/>
          </a:p>
          <a:p>
            <a:pPr lvl="2" eaLnBrk="1" hangingPunct="1"/>
            <a:r>
              <a:rPr lang="en-US" i="1">
                <a:solidFill>
                  <a:srgbClr val="C31313"/>
                </a:solidFill>
              </a:rPr>
              <a:t>“Circuit-level simulations took three days. With Verilog-A they took 20 minutes—still too long to enable sufficient exploration of design alternatives. Using MATLAB and Simulink, we reduced simulation time to just one minute.” </a:t>
            </a:r>
            <a:br>
              <a:rPr lang="en-US" i="1">
                <a:solidFill>
                  <a:srgbClr val="C31313"/>
                </a:solidFill>
              </a:rPr>
            </a:br>
            <a:r>
              <a:rPr lang="en-US" i="1">
                <a:solidFill>
                  <a:srgbClr val="C31313"/>
                </a:solidFill>
              </a:rPr>
              <a:t>— Jun Uehara, Epson </a:t>
            </a:r>
            <a:r>
              <a:rPr lang="en-US" i="1" err="1">
                <a:solidFill>
                  <a:srgbClr val="C31313"/>
                </a:solidFill>
              </a:rPr>
              <a:t>Toyocom</a:t>
            </a:r>
            <a:endParaRPr lang="en-US" i="1">
              <a:solidFill>
                <a:srgbClr val="C31313"/>
              </a:solidFill>
            </a:endParaRPr>
          </a:p>
          <a:p>
            <a:pPr eaLnBrk="1" hangingPunct="1"/>
            <a:endParaRPr lang="en-US">
              <a:solidFill>
                <a:srgbClr val="C31313"/>
              </a:solidFill>
            </a:endParaRPr>
          </a:p>
          <a:p>
            <a:r>
              <a:rPr lang="en-US" b="1"/>
              <a:t>The Solution </a:t>
            </a:r>
          </a:p>
          <a:p>
            <a:r>
              <a:rPr lang="en-US"/>
              <a:t>Epson </a:t>
            </a:r>
            <a:r>
              <a:rPr lang="en-US" err="1"/>
              <a:t>Toyocom</a:t>
            </a:r>
            <a:r>
              <a:rPr lang="en-US"/>
              <a:t> used MathWorks tools for Model-Based Design to model, simulate, and verify the 16-bit delta-sigma ADC.</a:t>
            </a:r>
          </a:p>
          <a:p>
            <a:endParaRPr lang="en-US"/>
          </a:p>
          <a:p>
            <a:r>
              <a:rPr lang="en-US"/>
              <a:t>The engineers used Simulink to model the system architecture and the initial system design. The input capacitance, op-amp gain, and other key characteristics were implemented as modifiable design parameters.</a:t>
            </a:r>
          </a:p>
          <a:p>
            <a:endParaRPr lang="en-US"/>
          </a:p>
          <a:p>
            <a:r>
              <a:rPr lang="en-US"/>
              <a:t>After verifying the basic functionality of the Simulink model via simulations, the engineers developed MATLAB scripts that programmatically updated the system parameters in the model. They then performed numerous simulations in which parameter values were systematically varied across their ranges to identify the combination of values that minimized thermal noise and maximized the signal-to-noise ratio.</a:t>
            </a:r>
          </a:p>
          <a:p>
            <a:endParaRPr lang="en-US"/>
          </a:p>
          <a:p>
            <a:r>
              <a:rPr lang="en-US"/>
              <a:t>They used MATLAB to visualize the simulation results, such as power spectral density as a function of frequency. They also evaluated design tradeoffs using MATLAB. For example, the team weighed using a higher input capacitance to improve noise reduction against the additional expense of the high-quality amplifier that would also be needed.</a:t>
            </a:r>
          </a:p>
          <a:p>
            <a:endParaRPr lang="en-US"/>
          </a:p>
          <a:p>
            <a:r>
              <a:rPr lang="en-US"/>
              <a:t>Once they had identified parameter values that fulfilled all the system requirements while minimizing costs, Epson </a:t>
            </a:r>
            <a:r>
              <a:rPr lang="en-US" err="1"/>
              <a:t>Toyocom</a:t>
            </a:r>
            <a:r>
              <a:rPr lang="en-US"/>
              <a:t> produced engineering samples of the design. Lab testing of these IC prototypes revealed a higher level of harmonic distortion than expected, which was reducing the signal-to-noise ratio.</a:t>
            </a:r>
          </a:p>
          <a:p>
            <a:endParaRPr lang="en-US"/>
          </a:p>
          <a:p>
            <a:r>
              <a:rPr lang="en-US"/>
              <a:t>The engineers used Simulink to diagnose the problem, identify its cause, and gain deeper insight into the behavior of their design.</a:t>
            </a:r>
          </a:p>
          <a:p>
            <a:endParaRPr lang="en-US"/>
          </a:p>
          <a:p>
            <a:r>
              <a:rPr lang="en-US"/>
              <a:t>Using MATLAB, they developed a compensation algorithm to address the distortion problem. They incorporated this algorithm as a functional block in the Simulink system model. After running simulations to verify that the distortion had been sufficiently reduced, they updated the IC design with this fix. </a:t>
            </a:r>
          </a:p>
          <a:p>
            <a:pPr eaLnBrk="1" hangingPunct="1"/>
            <a:endParaRPr lang="en-US"/>
          </a:p>
          <a:p>
            <a:pPr eaLnBrk="1" hangingPunct="1"/>
            <a:r>
              <a:rPr lang="en-US" b="1"/>
              <a:t>The Results</a:t>
            </a:r>
          </a:p>
          <a:p>
            <a:r>
              <a:rPr lang="en-US"/>
              <a:t>■ </a:t>
            </a:r>
            <a:r>
              <a:rPr lang="en-US" b="1"/>
              <a:t>Simulation time reduced from days to minutes. </a:t>
            </a:r>
            <a:r>
              <a:rPr lang="en-US"/>
              <a:t>“Using our conventional approach, the simulation of a system model took days when performed at the circuit level,” says Uehara. “Simulink enabled us to simulate the entire design at the system level and complete the simulation in one minute.” </a:t>
            </a:r>
          </a:p>
          <a:p>
            <a:endParaRPr lang="en-US"/>
          </a:p>
          <a:p>
            <a:r>
              <a:rPr lang="en-US"/>
              <a:t>■ </a:t>
            </a:r>
            <a:r>
              <a:rPr lang="en-US" b="1"/>
              <a:t>Development time cut by 33%. </a:t>
            </a:r>
            <a:r>
              <a:rPr lang="en-US"/>
              <a:t>Epson </a:t>
            </a:r>
            <a:r>
              <a:rPr lang="en-US" err="1"/>
              <a:t>Toyocom</a:t>
            </a:r>
            <a:r>
              <a:rPr lang="en-US"/>
              <a:t> completed the mixed-signal IC development within the two-month deadline. The engineers estimate that the project would have taken three months using their conventional development approach. </a:t>
            </a:r>
          </a:p>
          <a:p>
            <a:endParaRPr lang="en-US"/>
          </a:p>
          <a:p>
            <a:r>
              <a:rPr lang="en-US"/>
              <a:t>■ </a:t>
            </a:r>
            <a:r>
              <a:rPr lang="en-US" b="1"/>
              <a:t>Millions of dollars saved. </a:t>
            </a:r>
            <a:r>
              <a:rPr lang="en-US"/>
              <a:t>After identifying a problem in the first IC samples, the engineers implemented a fix in Simulink. They verified this fix in minutes. Using the team’s previous simulation methods, it would have taken an entire day. Verification via Model- Based Design enabled Epson </a:t>
            </a:r>
            <a:r>
              <a:rPr lang="en-US" err="1"/>
              <a:t>Toyocom</a:t>
            </a:r>
            <a:r>
              <a:rPr lang="en-US"/>
              <a:t> to reduce the number of IC samples built, saving millions of dollars in mask and prototyping costs. </a:t>
            </a:r>
          </a:p>
          <a:p>
            <a:endParaRPr lang="en-US" sz="700">
              <a:solidFill>
                <a:srgbClr val="154F8F"/>
              </a:solidFill>
            </a:endParaRPr>
          </a:p>
          <a:p>
            <a:r>
              <a:rPr lang="en-US" b="1"/>
              <a:t>Learn More About Epson </a:t>
            </a:r>
            <a:r>
              <a:rPr lang="en-US" b="1" err="1"/>
              <a:t>Toyocom</a:t>
            </a:r>
            <a:r>
              <a:rPr lang="en-US" b="1"/>
              <a:t>: </a:t>
            </a:r>
            <a:r>
              <a:rPr lang="en-US" i="1"/>
              <a:t>www.epsontoyocom.co.jp/english </a:t>
            </a:r>
          </a:p>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73B8C3-A209-4A55-9261-22C2A02B315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15521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D73B8C3-A209-4A55-9261-22C2A02B3159}" type="slidenum">
              <a:rPr lang="en-US" smtClean="0"/>
              <a:pPr/>
              <a:t>14</a:t>
            </a:fld>
            <a:endParaRPr lang="en-US"/>
          </a:p>
        </p:txBody>
      </p:sp>
    </p:spTree>
    <p:extLst>
      <p:ext uri="{BB962C8B-B14F-4D97-AF65-F5344CB8AC3E}">
        <p14:creationId xmlns:p14="http://schemas.microsoft.com/office/powerpoint/2010/main" val="2727870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descr="bluemesh.jpg"/>
          <p:cNvPicPr>
            <a:picLocks noChangeAspect="1"/>
          </p:cNvPicPr>
          <p:nvPr userDrawn="1"/>
        </p:nvPicPr>
        <p:blipFill>
          <a:blip r:embed="rId2" cstate="print"/>
          <a:stretch>
            <a:fillRect/>
          </a:stretch>
        </p:blipFill>
        <p:spPr>
          <a:xfrm>
            <a:off x="-4067" y="1287"/>
            <a:ext cx="12209092" cy="6856713"/>
          </a:xfrm>
          <a:prstGeom prst="rect">
            <a:avLst/>
          </a:prstGeom>
        </p:spPr>
      </p:pic>
      <p:sp>
        <p:nvSpPr>
          <p:cNvPr id="21" name="Title"/>
          <p:cNvSpPr>
            <a:spLocks noGrp="1"/>
          </p:cNvSpPr>
          <p:nvPr>
            <p:ph type="ctrTitle"/>
          </p:nvPr>
        </p:nvSpPr>
        <p:spPr>
          <a:xfrm>
            <a:off x="914400" y="914400"/>
            <a:ext cx="10363200" cy="1828800"/>
          </a:xfrm>
        </p:spPr>
        <p:txBody>
          <a:bodyPr/>
          <a:lstStyle>
            <a:lvl1pPr algn="l">
              <a:defRPr sz="3200">
                <a:solidFill>
                  <a:schemeClr val="tx2"/>
                </a:solidFill>
              </a:defRPr>
            </a:lvl1pPr>
          </a:lstStyle>
          <a:p>
            <a:r>
              <a:rPr lang="en-US"/>
              <a:t>Click to edit Master title style</a:t>
            </a:r>
          </a:p>
        </p:txBody>
      </p:sp>
      <p:sp>
        <p:nvSpPr>
          <p:cNvPr id="22" name="Subtitle"/>
          <p:cNvSpPr>
            <a:spLocks noGrp="1"/>
          </p:cNvSpPr>
          <p:nvPr>
            <p:ph type="subTitle" idx="1"/>
          </p:nvPr>
        </p:nvSpPr>
        <p:spPr>
          <a:xfrm>
            <a:off x="914400" y="3203579"/>
            <a:ext cx="10363200" cy="987425"/>
          </a:xfrm>
        </p:spPr>
        <p:txBody>
          <a:bodyPr>
            <a:normAutofit/>
          </a:bodyPr>
          <a:lstStyle>
            <a:lvl1pPr marL="0" indent="0" algn="l">
              <a:buNone/>
              <a:defRPr sz="1604" b="0">
                <a:solidFill>
                  <a:schemeClr val="tx1"/>
                </a:solidFill>
              </a:defRPr>
            </a:lvl1pPr>
            <a:lvl2pPr marL="458340" indent="0" algn="ctr">
              <a:buNone/>
              <a:defRPr>
                <a:solidFill>
                  <a:schemeClr val="tx1">
                    <a:tint val="75000"/>
                  </a:schemeClr>
                </a:solidFill>
              </a:defRPr>
            </a:lvl2pPr>
            <a:lvl3pPr marL="916680" indent="0" algn="ctr">
              <a:buNone/>
              <a:defRPr>
                <a:solidFill>
                  <a:schemeClr val="tx1">
                    <a:tint val="75000"/>
                  </a:schemeClr>
                </a:solidFill>
              </a:defRPr>
            </a:lvl3pPr>
            <a:lvl4pPr marL="1375020" indent="0" algn="ctr">
              <a:buNone/>
              <a:defRPr>
                <a:solidFill>
                  <a:schemeClr val="tx1">
                    <a:tint val="75000"/>
                  </a:schemeClr>
                </a:solidFill>
              </a:defRPr>
            </a:lvl4pPr>
            <a:lvl5pPr marL="1833361" indent="0" algn="ctr">
              <a:buNone/>
              <a:defRPr>
                <a:solidFill>
                  <a:schemeClr val="tx1">
                    <a:tint val="75000"/>
                  </a:schemeClr>
                </a:solidFill>
              </a:defRPr>
            </a:lvl5pPr>
            <a:lvl6pPr marL="2291701" indent="0" algn="ctr">
              <a:buNone/>
              <a:defRPr>
                <a:solidFill>
                  <a:schemeClr val="tx1">
                    <a:tint val="75000"/>
                  </a:schemeClr>
                </a:solidFill>
              </a:defRPr>
            </a:lvl6pPr>
            <a:lvl7pPr marL="2750041" indent="0" algn="ctr">
              <a:buNone/>
              <a:defRPr>
                <a:solidFill>
                  <a:schemeClr val="tx1">
                    <a:tint val="75000"/>
                  </a:schemeClr>
                </a:solidFill>
              </a:defRPr>
            </a:lvl7pPr>
            <a:lvl8pPr marL="3208381" indent="0" algn="ctr">
              <a:buNone/>
              <a:defRPr>
                <a:solidFill>
                  <a:schemeClr val="tx1">
                    <a:tint val="75000"/>
                  </a:schemeClr>
                </a:solidFill>
              </a:defRPr>
            </a:lvl8pPr>
            <a:lvl9pPr marL="3666721" indent="0" algn="ctr">
              <a:buNone/>
              <a:defRPr>
                <a:solidFill>
                  <a:schemeClr val="tx1">
                    <a:tint val="75000"/>
                  </a:schemeClr>
                </a:solidFill>
              </a:defRPr>
            </a:lvl9pPr>
          </a:lstStyle>
          <a:p>
            <a:r>
              <a:rPr lang="en-US"/>
              <a:t>Click to edit Master subtitle style</a:t>
            </a:r>
          </a:p>
        </p:txBody>
      </p:sp>
      <p:sp>
        <p:nvSpPr>
          <p:cNvPr id="23" name="Copyright"/>
          <p:cNvSpPr txBox="1"/>
          <p:nvPr userDrawn="1"/>
        </p:nvSpPr>
        <p:spPr>
          <a:xfrm>
            <a:off x="10227052" y="6527632"/>
            <a:ext cx="2438400" cy="246221"/>
          </a:xfrm>
          <a:prstGeom prst="rect">
            <a:avLst/>
          </a:prstGeom>
          <a:noFill/>
        </p:spPr>
        <p:txBody>
          <a:bodyPr wrap="square" rtlCol="0">
            <a:spAutoFit/>
          </a:bodyPr>
          <a:lstStyle/>
          <a:p>
            <a:r>
              <a:rPr lang="en-US" sz="1003">
                <a:solidFill>
                  <a:schemeClr val="bg1"/>
                </a:solidFill>
                <a:latin typeface="Arial" pitchFamily="34" charset="0"/>
                <a:cs typeface="Arial" pitchFamily="34" charset="0"/>
              </a:rPr>
              <a:t>© </a:t>
            </a:r>
            <a:fld id="{43FEC7B2-4A3C-43EA-A52A-F8DED3FD6DAC}" type="datetimeyyyy">
              <a:rPr lang="en-US" sz="1003" smtClean="0">
                <a:solidFill>
                  <a:schemeClr val="bg1"/>
                </a:solidFill>
                <a:latin typeface="Arial" pitchFamily="34" charset="0"/>
                <a:cs typeface="Arial" pitchFamily="34" charset="0"/>
              </a:rPr>
              <a:t>2023</a:t>
            </a:fld>
            <a:r>
              <a:rPr lang="en-US" sz="1003">
                <a:solidFill>
                  <a:schemeClr val="bg1"/>
                </a:solidFill>
                <a:latin typeface="Arial" pitchFamily="34" charset="0"/>
                <a:cs typeface="Arial" pitchFamily="34" charset="0"/>
              </a:rPr>
              <a:t> The MathWorks, Inc.</a:t>
            </a:r>
          </a:p>
        </p:txBody>
      </p:sp>
      <p:cxnSp>
        <p:nvCxnSpPr>
          <p:cNvPr id="26" name="GrayLine"/>
          <p:cNvCxnSpPr/>
          <p:nvPr userDrawn="1"/>
        </p:nvCxnSpPr>
        <p:spPr>
          <a:xfrm>
            <a:off x="-4067" y="4376652"/>
            <a:ext cx="12209092" cy="0"/>
          </a:xfrm>
          <a:prstGeom prst="line">
            <a:avLst/>
          </a:prstGeom>
          <a:ln w="57150">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9" name="Logo" descr="09_MW_logo_CMYK_REV.png"/>
          <p:cNvPicPr>
            <a:picLocks noChangeAspect="1"/>
          </p:cNvPicPr>
          <p:nvPr userDrawn="1"/>
        </p:nvPicPr>
        <p:blipFill>
          <a:blip r:embed="rId3" cstate="print"/>
          <a:stretch>
            <a:fillRect/>
          </a:stretch>
        </p:blipFill>
        <p:spPr>
          <a:xfrm>
            <a:off x="10330730" y="141139"/>
            <a:ext cx="1620665" cy="32059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sz="2800" baseline="0">
                <a:solidFill>
                  <a:schemeClr val="tx2"/>
                </a:solidFill>
              </a:defRPr>
            </a:lvl1pPr>
          </a:lstStyle>
          <a:p>
            <a:r>
              <a:rPr lang="en-US"/>
              <a:t>Click to edit Master title style</a:t>
            </a:r>
          </a:p>
        </p:txBody>
      </p:sp>
      <p:sp>
        <p:nvSpPr>
          <p:cNvPr id="3" name="Content"/>
          <p:cNvSpPr>
            <a:spLocks noGrp="1"/>
          </p:cNvSpPr>
          <p:nvPr>
            <p:ph idx="1"/>
          </p:nvPr>
        </p:nvSpPr>
        <p:spPr>
          <a:xfrm>
            <a:off x="609602" y="1600200"/>
            <a:ext cx="10769600" cy="4648200"/>
          </a:xfrm>
        </p:spPr>
        <p:txBody>
          <a:bodyPr/>
          <a:lstStyle>
            <a:lvl1pPr>
              <a:buSzPct val="75000"/>
              <a:defRPr sz="2400"/>
            </a:lvl1pPr>
            <a:lvl2pPr>
              <a:lnSpc>
                <a:spcPct val="105000"/>
              </a:lnSpc>
              <a:defRPr sz="2000"/>
            </a:lvl2pPr>
            <a:lvl3pPr>
              <a:lnSpc>
                <a:spcPct val="105000"/>
              </a:lnSpc>
              <a:buSzPct val="75000"/>
              <a:defRPr sz="1604"/>
            </a:lvl3pPr>
            <a:lvl4pPr>
              <a:lnSpc>
                <a:spcPct val="105000"/>
              </a:lnSpc>
              <a:defRPr/>
            </a:lvl4pPr>
            <a:lvl5pPr>
              <a:lnSpc>
                <a:spcPct val="105000"/>
              </a:lnSpc>
              <a:defRPr/>
            </a:lvl5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p>
            <a:r>
              <a:rPr lang="en-US"/>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eature">
    <p:spTree>
      <p:nvGrpSpPr>
        <p:cNvPr id="1" name=""/>
        <p:cNvGrpSpPr/>
        <p:nvPr/>
      </p:nvGrpSpPr>
      <p:grpSpPr>
        <a:xfrm>
          <a:off x="0" y="0"/>
          <a:ext cx="0" cy="0"/>
          <a:chOff x="0" y="0"/>
          <a:chExt cx="0" cy="0"/>
        </a:xfrm>
      </p:grpSpPr>
      <p:sp>
        <p:nvSpPr>
          <p:cNvPr id="10" name="Title"/>
          <p:cNvSpPr>
            <a:spLocks noGrp="1"/>
          </p:cNvSpPr>
          <p:nvPr>
            <p:ph type="title"/>
          </p:nvPr>
        </p:nvSpPr>
        <p:spPr>
          <a:xfrm>
            <a:off x="609600" y="457200"/>
            <a:ext cx="9448800" cy="990600"/>
          </a:xfrm>
        </p:spPr>
        <p:txBody>
          <a:bodyPr anchor="t" anchorCtr="0"/>
          <a:lstStyle>
            <a:lvl1pPr algn="l">
              <a:defRPr sz="2800" b="0" i="0">
                <a:solidFill>
                  <a:schemeClr val="tx2"/>
                </a:solidFill>
              </a:defRPr>
            </a:lvl1pPr>
          </a:lstStyle>
          <a:p>
            <a:r>
              <a:rPr lang="en-US"/>
              <a:t>Click to edit Master title style</a:t>
            </a:r>
          </a:p>
        </p:txBody>
      </p:sp>
      <p:sp>
        <p:nvSpPr>
          <p:cNvPr id="11" name="Content"/>
          <p:cNvSpPr>
            <a:spLocks noGrp="1"/>
          </p:cNvSpPr>
          <p:nvPr>
            <p:ph sz="half" idx="10" hasCustomPrompt="1"/>
          </p:nvPr>
        </p:nvSpPr>
        <p:spPr>
          <a:xfrm>
            <a:off x="609601" y="2819400"/>
            <a:ext cx="5080001" cy="3200400"/>
          </a:xfrm>
        </p:spPr>
        <p:txBody>
          <a:bodyPr/>
          <a:lstStyle>
            <a:lvl1pPr>
              <a:buClr>
                <a:srgbClr val="125687"/>
              </a:buClr>
              <a:buSzTx/>
              <a:defRPr sz="1800" baseline="0"/>
            </a:lvl1pPr>
            <a:lvl2pPr>
              <a:defRPr sz="1604"/>
            </a:lvl2pPr>
            <a:lvl3pPr>
              <a:buNone/>
              <a:defRPr sz="1604"/>
            </a:lvl3pPr>
            <a:lvl4pPr>
              <a:defRPr sz="1805"/>
            </a:lvl4pPr>
            <a:lvl5pPr>
              <a:defRPr sz="1805"/>
            </a:lvl5pPr>
            <a:lvl6pPr>
              <a:defRPr sz="1805"/>
            </a:lvl6pPr>
            <a:lvl7pPr>
              <a:defRPr sz="1805"/>
            </a:lvl7pPr>
            <a:lvl8pPr>
              <a:defRPr sz="1805"/>
            </a:lvl8pPr>
            <a:lvl9pPr>
              <a:defRPr sz="1805"/>
            </a:lvl9pPr>
          </a:lstStyle>
          <a:p>
            <a:pPr lvl="0">
              <a:buClr>
                <a:srgbClr val="125687"/>
              </a:buClr>
              <a:buSzTx/>
            </a:pPr>
            <a:r>
              <a:rPr lang="en-US"/>
              <a:t>Click to add b</a:t>
            </a:r>
            <a:r>
              <a:rPr lang="en-US" sz="1805">
                <a:solidFill>
                  <a:prstClr val="black"/>
                </a:solidFill>
              </a:rPr>
              <a:t>rief summary and benefits of feature (ideally three bullets)</a:t>
            </a:r>
          </a:p>
          <a:p>
            <a:pPr lvl="1"/>
            <a:r>
              <a:rPr lang="en-US"/>
              <a:t>Second level</a:t>
            </a:r>
          </a:p>
        </p:txBody>
      </p:sp>
      <p:sp>
        <p:nvSpPr>
          <p:cNvPr id="13" name="Headline"/>
          <p:cNvSpPr>
            <a:spLocks noGrp="1"/>
          </p:cNvSpPr>
          <p:nvPr>
            <p:ph type="body" sz="quarter" idx="11" hasCustomPrompt="1"/>
          </p:nvPr>
        </p:nvSpPr>
        <p:spPr>
          <a:xfrm>
            <a:off x="609601" y="1600200"/>
            <a:ext cx="5080001" cy="838200"/>
          </a:xfrm>
        </p:spPr>
        <p:txBody>
          <a:bodyPr anchor="t"/>
          <a:lstStyle>
            <a:lvl1pPr marL="0" indent="0" algn="l">
              <a:buNone/>
              <a:defRPr sz="2000" b="0" i="0" baseline="0"/>
            </a:lvl1pPr>
          </a:lstStyle>
          <a:p>
            <a:pPr lvl="0"/>
            <a:r>
              <a:rPr lang="en-US"/>
              <a:t>Click to add headline</a:t>
            </a:r>
            <a:r>
              <a:rPr lang="en-US" sz="2005" b="1">
                <a:solidFill>
                  <a:prstClr val="black"/>
                </a:solidFill>
              </a:rPr>
              <a:t> providing value of feature</a:t>
            </a:r>
            <a:endParaRPr lang="en-US"/>
          </a:p>
        </p:txBody>
      </p:sp>
      <p:sp>
        <p:nvSpPr>
          <p:cNvPr id="14" name="ProductName"/>
          <p:cNvSpPr>
            <a:spLocks noGrp="1"/>
          </p:cNvSpPr>
          <p:nvPr>
            <p:ph type="body" sz="half" idx="12" hasCustomPrompt="1"/>
          </p:nvPr>
        </p:nvSpPr>
        <p:spPr>
          <a:xfrm>
            <a:off x="609602" y="6172200"/>
            <a:ext cx="5473700" cy="533400"/>
          </a:xfrm>
        </p:spPr>
        <p:txBody>
          <a:bodyPr anchor="b" anchorCtr="0"/>
          <a:lstStyle>
            <a:lvl1pPr marL="230761" indent="-229170">
              <a:buClrTx/>
              <a:buSzPct val="125000"/>
              <a:buFont typeface="Courier New" pitchFamily="49" charset="0"/>
              <a:buChar char="»"/>
              <a:defRPr sz="1604" b="0">
                <a:latin typeface="Courier New" pitchFamily="49" charset="0"/>
                <a:cs typeface="Courier New" pitchFamily="49" charset="0"/>
              </a:defRPr>
            </a:lvl1pPr>
          </a:lstStyle>
          <a:p>
            <a:pPr lvl="0"/>
            <a:r>
              <a:rPr lang="en-US"/>
              <a:t>Click to add </a:t>
            </a:r>
            <a:r>
              <a:rPr lang="en-US" sz="1604" err="1">
                <a:latin typeface="Courier New" pitchFamily="49" charset="0"/>
                <a:cs typeface="Courier New" pitchFamily="49" charset="0"/>
              </a:rPr>
              <a:t>product_example_name</a:t>
            </a:r>
            <a:r>
              <a:rPr lang="en-US" sz="1604">
                <a:latin typeface="Courier New" pitchFamily="49" charset="0"/>
                <a:cs typeface="Courier New" pitchFamily="49" charset="0"/>
              </a:rPr>
              <a:t>.</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963084" y="1914529"/>
            <a:ext cx="10363200" cy="1362075"/>
          </a:xfrm>
        </p:spPr>
        <p:txBody>
          <a:bodyPr anchor="t"/>
          <a:lstStyle>
            <a:lvl1pPr algn="ctr">
              <a:defRPr sz="3200" b="0" cap="none">
                <a:solidFill>
                  <a:schemeClr val="tx2"/>
                </a:solidFill>
              </a:defRPr>
            </a:lvl1pPr>
          </a:lstStyle>
          <a:p>
            <a:r>
              <a:rPr lang="en-US"/>
              <a:t>Click to edit Section Header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p:spPr>
        <p:txBody>
          <a:bodyPr/>
          <a:lstStyle>
            <a:lvl1pPr>
              <a:defRPr>
                <a:solidFill>
                  <a:schemeClr val="tx2"/>
                </a:solidFill>
              </a:defRPr>
            </a:lvl1pPr>
          </a:lstStyle>
          <a:p>
            <a:r>
              <a:rPr lang="en-US"/>
              <a:t>Click to edit Master title style</a:t>
            </a:r>
          </a:p>
        </p:txBody>
      </p:sp>
      <p:sp>
        <p:nvSpPr>
          <p:cNvPr id="3" name="LeftContent"/>
          <p:cNvSpPr>
            <a:spLocks noGrp="1"/>
          </p:cNvSpPr>
          <p:nvPr>
            <p:ph sz="half" idx="1"/>
          </p:nvPr>
        </p:nvSpPr>
        <p:spPr>
          <a:xfrm>
            <a:off x="609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
        <p:nvSpPr>
          <p:cNvPr id="4" name="RightContent"/>
          <p:cNvSpPr>
            <a:spLocks noGrp="1"/>
          </p:cNvSpPr>
          <p:nvPr>
            <p:ph sz="half" idx="2"/>
          </p:nvPr>
        </p:nvSpPr>
        <p:spPr>
          <a:xfrm>
            <a:off x="6197602" y="1600200"/>
            <a:ext cx="5181600" cy="4648199"/>
          </a:xfrm>
        </p:spPr>
        <p:txBody>
          <a:bodyPr/>
          <a:lstStyle>
            <a:lvl1pPr>
              <a:defRPr sz="2400"/>
            </a:lvl1pPr>
            <a:lvl2pPr>
              <a:defRPr sz="2000"/>
            </a:lvl2pPr>
            <a:lvl3pPr>
              <a:defRPr sz="1604"/>
            </a:lvl3pPr>
            <a:lvl4pPr>
              <a:defRPr sz="1805"/>
            </a:lvl4pPr>
            <a:lvl5pPr>
              <a:defRPr sz="1805"/>
            </a:lvl5pPr>
            <a:lvl6pPr>
              <a:defRPr sz="1805"/>
            </a:lvl6pPr>
            <a:lvl7pPr>
              <a:defRPr sz="1805"/>
            </a:lvl7pPr>
            <a:lvl8pPr>
              <a:defRPr sz="1805"/>
            </a:lvl8pPr>
            <a:lvl9pPr>
              <a:defRPr sz="1805"/>
            </a:lvl9pPr>
          </a:lstStyle>
          <a:p>
            <a:pPr lvl="0"/>
            <a:r>
              <a:rPr lang="en-US"/>
              <a:t>Click to edit Master text styles</a:t>
            </a:r>
          </a:p>
          <a:p>
            <a:pPr lvl="1"/>
            <a:r>
              <a:rPr lang="en-US"/>
              <a:t>Second level</a:t>
            </a:r>
          </a:p>
          <a:p>
            <a:pPr lvl="2"/>
            <a:r>
              <a:rPr lang="en-US"/>
              <a:t>Third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Content"/>
          <p:cNvSpPr txBox="1">
            <a:spLocks noChangeArrowheads="1"/>
          </p:cNvSpPr>
          <p:nvPr userDrawn="1"/>
        </p:nvSpPr>
        <p:spPr bwMode="auto">
          <a:xfrm>
            <a:off x="607484" y="1600200"/>
            <a:ext cx="10765536" cy="4648200"/>
          </a:xfrm>
          <a:prstGeom prst="rect">
            <a:avLst/>
          </a:prstGeom>
          <a:noFill/>
          <a:ln w="9525">
            <a:noFill/>
            <a:miter lim="800000"/>
            <a:headEnd/>
            <a:tailEnd/>
          </a:ln>
          <a:effectLst/>
        </p:spPr>
        <p:txBody>
          <a:bodyPr wrap="none"/>
          <a:lstStyle/>
          <a:p>
            <a:pPr marL="342164" lvl="0" indent="-342164">
              <a:buClr>
                <a:schemeClr val="tx2"/>
              </a:buClr>
              <a:buSzPct val="75000"/>
              <a:buFont typeface="Wingdings" pitchFamily="2" charset="2"/>
              <a:buChar char="§"/>
              <a:tabLst>
                <a:tab pos="458340" algn="l"/>
              </a:tabLst>
            </a:pPr>
            <a:r>
              <a:rPr lang="en-US" sz="2400">
                <a:latin typeface="Arial" pitchFamily="34" charset="0"/>
                <a:cs typeface="Arial" pitchFamily="34" charset="0"/>
              </a:rPr>
              <a:t>Edit</a:t>
            </a:r>
            <a:r>
              <a:rPr lang="en-US" sz="2400" baseline="0">
                <a:latin typeface="Arial" pitchFamily="34" charset="0"/>
                <a:cs typeface="Arial" pitchFamily="34" charset="0"/>
              </a:rPr>
              <a:t> in Slide Master view to e</a:t>
            </a:r>
            <a:r>
              <a:rPr lang="en-US" sz="2400">
                <a:latin typeface="Arial" pitchFamily="34" charset="0"/>
                <a:cs typeface="Arial" pitchFamily="34" charset="0"/>
              </a:rPr>
              <a:t>nter agenda items</a:t>
            </a:r>
          </a:p>
          <a:p>
            <a:pPr marL="342164" lvl="0" indent="-342164">
              <a:buClr>
                <a:schemeClr val="tx2"/>
              </a:buClr>
              <a:buSzPct val="75000"/>
              <a:buFont typeface="Wingdings" pitchFamily="2" charset="2"/>
              <a:buChar char="§"/>
              <a:tabLst>
                <a:tab pos="458340" algn="l"/>
              </a:tabLst>
            </a:pPr>
            <a:r>
              <a:rPr lang="en-US" sz="2400">
                <a:latin typeface="Arial" pitchFamily="34" charset="0"/>
                <a:cs typeface="Arial" pitchFamily="34" charset="0"/>
              </a:rPr>
              <a:t>Bullet 2</a:t>
            </a:r>
          </a:p>
          <a:p>
            <a:pPr marL="342164" lvl="0" indent="-342164">
              <a:buClr>
                <a:schemeClr val="tx2"/>
              </a:buClr>
              <a:buSzPct val="75000"/>
              <a:buFont typeface="Wingdings" pitchFamily="2" charset="2"/>
              <a:buChar char="§"/>
              <a:tabLst>
                <a:tab pos="458340" algn="l"/>
              </a:tabLst>
            </a:pPr>
            <a:r>
              <a:rPr lang="en-US" sz="2400">
                <a:latin typeface="Arial" pitchFamily="34" charset="0"/>
                <a:cs typeface="Arial" pitchFamily="34" charset="0"/>
              </a:rPr>
              <a:t>Bullet</a:t>
            </a:r>
            <a:r>
              <a:rPr lang="en-US" sz="2400" baseline="0">
                <a:latin typeface="Arial" pitchFamily="34" charset="0"/>
                <a:cs typeface="Arial" pitchFamily="34" charset="0"/>
              </a:rPr>
              <a:t> 3</a:t>
            </a:r>
          </a:p>
          <a:p>
            <a:pPr marL="342164" lvl="0" indent="-342164">
              <a:buClr>
                <a:schemeClr val="tx2"/>
              </a:buClr>
              <a:buSzPct val="75000"/>
              <a:buFont typeface="Wingdings" pitchFamily="2" charset="2"/>
              <a:buChar char="§"/>
              <a:tabLst>
                <a:tab pos="458340" algn="l"/>
              </a:tabLst>
            </a:pPr>
            <a:r>
              <a:rPr lang="en-US" sz="2400" baseline="0">
                <a:latin typeface="Arial" pitchFamily="34" charset="0"/>
                <a:cs typeface="Arial" pitchFamily="34" charset="0"/>
              </a:rPr>
              <a:t>Bullet 4</a:t>
            </a:r>
          </a:p>
          <a:p>
            <a:pPr marL="342164" lvl="0" indent="-342164">
              <a:buClr>
                <a:schemeClr val="tx2"/>
              </a:buClr>
              <a:buSzPct val="75000"/>
              <a:buFont typeface="Wingdings" pitchFamily="2" charset="2"/>
              <a:buChar char="§"/>
              <a:tabLst>
                <a:tab pos="458340" algn="l"/>
              </a:tabLst>
            </a:pPr>
            <a:endParaRPr lang="en-US" sz="2400">
              <a:latin typeface="Arial" pitchFamily="34" charset="0"/>
              <a:cs typeface="Arial" pitchFamily="34" charset="0"/>
            </a:endParaRPr>
          </a:p>
        </p:txBody>
      </p:sp>
      <p:sp>
        <p:nvSpPr>
          <p:cNvPr id="5" name="Title"/>
          <p:cNvSpPr txBox="1">
            <a:spLocks noChangeArrowheads="1"/>
          </p:cNvSpPr>
          <p:nvPr userDrawn="1"/>
        </p:nvSpPr>
        <p:spPr bwMode="auto">
          <a:xfrm>
            <a:off x="607484" y="464695"/>
            <a:ext cx="10765536" cy="1143000"/>
          </a:xfrm>
          <a:prstGeom prst="rect">
            <a:avLst/>
          </a:prstGeom>
          <a:noFill/>
          <a:ln w="9525">
            <a:noFill/>
            <a:miter lim="800000"/>
            <a:headEnd/>
            <a:tailEnd/>
          </a:ln>
          <a:effectLst/>
        </p:spPr>
        <p:txBody>
          <a:bodyPr wrap="none"/>
          <a:lstStyle/>
          <a:p>
            <a:pPr marL="0" marR="0" indent="0" algn="l" defTabSz="916680" rtl="0" eaLnBrk="1" fontAlgn="auto" latinLnBrk="0" hangingPunct="1">
              <a:lnSpc>
                <a:spcPct val="100000"/>
              </a:lnSpc>
              <a:spcBef>
                <a:spcPts val="0"/>
              </a:spcBef>
              <a:spcAft>
                <a:spcPts val="0"/>
              </a:spcAft>
              <a:buClrTx/>
              <a:buSzTx/>
              <a:buFontTx/>
              <a:buNone/>
              <a:tabLst/>
              <a:defRPr/>
            </a:pPr>
            <a:r>
              <a:rPr lang="en-US" sz="2800" b="0">
                <a:solidFill>
                  <a:schemeClr val="tx2"/>
                </a:solidFill>
                <a:latin typeface="Arial" pitchFamily="34" charset="0"/>
                <a:cs typeface="Arial" pitchFamily="34" charset="0"/>
              </a:rPr>
              <a:t>Edit in Slide</a:t>
            </a:r>
            <a:r>
              <a:rPr lang="en-US" sz="2800" b="0" baseline="0">
                <a:solidFill>
                  <a:schemeClr val="tx2"/>
                </a:solidFill>
                <a:latin typeface="Arial" pitchFamily="34" charset="0"/>
                <a:cs typeface="Arial" pitchFamily="34" charset="0"/>
              </a:rPr>
              <a:t> Master view to e</a:t>
            </a:r>
            <a:r>
              <a:rPr lang="en-US" sz="2800" b="0">
                <a:solidFill>
                  <a:schemeClr val="tx2"/>
                </a:solidFill>
                <a:latin typeface="Arial" pitchFamily="34" charset="0"/>
                <a:cs typeface="Arial" pitchFamily="34" charset="0"/>
              </a:rPr>
              <a:t>nter agenda</a:t>
            </a:r>
            <a:r>
              <a:rPr lang="en-US" sz="2800" b="0" baseline="0">
                <a:solidFill>
                  <a:schemeClr val="tx2"/>
                </a:solidFill>
                <a:latin typeface="Arial" pitchFamily="34" charset="0"/>
                <a:cs typeface="Arial" pitchFamily="34" charset="0"/>
              </a:rPr>
              <a:t> title</a:t>
            </a:r>
            <a:endParaRPr lang="en-US" sz="2800" b="0">
              <a:solidFill>
                <a:schemeClr val="tx2"/>
              </a:solidFill>
              <a:latin typeface="Arial" pitchFamily="34" charset="0"/>
              <a:cs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p:nvPr>
        </p:nvSpPr>
        <p:spPr>
          <a:xfrm>
            <a:off x="609602" y="457200"/>
            <a:ext cx="10769600" cy="990600"/>
          </a:xfrm>
          <a:prstGeom prst="rect">
            <a:avLst/>
          </a:prstGeom>
        </p:spPr>
        <p:txBody>
          <a:bodyPr vert="horz" lIns="91440" tIns="45720" rIns="91440" bIns="45720" rtlCol="0" anchor="t" anchorCtr="0">
            <a:noAutofit/>
          </a:bodyPr>
          <a:lstStyle/>
          <a:p>
            <a:r>
              <a:rPr lang="en-US"/>
              <a:t>Click to edit Master title style</a:t>
            </a:r>
          </a:p>
        </p:txBody>
      </p:sp>
      <p:sp>
        <p:nvSpPr>
          <p:cNvPr id="3" name="Content"/>
          <p:cNvSpPr>
            <a:spLocks noGrp="1"/>
          </p:cNvSpPr>
          <p:nvPr>
            <p:ph type="body" idx="1"/>
          </p:nvPr>
        </p:nvSpPr>
        <p:spPr>
          <a:xfrm>
            <a:off x="609602" y="1600200"/>
            <a:ext cx="10769600" cy="46482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p:txBody>
      </p:sp>
      <p:sp>
        <p:nvSpPr>
          <p:cNvPr id="8" name="SlideNumber"/>
          <p:cNvSpPr/>
          <p:nvPr/>
        </p:nvSpPr>
        <p:spPr>
          <a:xfrm>
            <a:off x="11582400" y="6484954"/>
            <a:ext cx="609600" cy="381001"/>
          </a:xfrm>
          <a:prstGeom prst="rect">
            <a:avLst/>
          </a:prstGeom>
          <a:noFill/>
          <a:ln w="12700">
            <a:noFill/>
          </a:ln>
        </p:spPr>
        <p:txBody>
          <a:bodyPr wrap="square" anchor="ctr">
            <a:noAutofit/>
          </a:bodyPr>
          <a:lstStyle/>
          <a:p>
            <a:pPr algn="ctr"/>
            <a:fld id="{47FBD1EF-0801-4063-B668-C71608ACC70F}" type="slidenum">
              <a:rPr kumimoji="0" lang="en-US" sz="1203" b="1" i="0" u="none" strike="noStrike" kern="1200" cap="none" spc="0" normalizeH="0" baseline="0" noProof="0" smtClean="0">
                <a:ln>
                  <a:noFill/>
                </a:ln>
                <a:solidFill>
                  <a:schemeClr val="tx2"/>
                </a:solidFill>
                <a:effectLst/>
                <a:uLnTx/>
                <a:uFillTx/>
                <a:latin typeface="Arial" pitchFamily="34" charset="0"/>
                <a:ea typeface="+mn-ea"/>
                <a:cs typeface="Arial" pitchFamily="34" charset="0"/>
              </a:rPr>
              <a:pPr algn="ctr"/>
              <a:t>‹#›</a:t>
            </a:fld>
            <a:endParaRPr lang="en-US" sz="1203" b="1">
              <a:solidFill>
                <a:schemeClr val="tx2"/>
              </a:solidFill>
            </a:endParaRPr>
          </a:p>
        </p:txBody>
      </p:sp>
      <p:pic>
        <p:nvPicPr>
          <p:cNvPr id="12" name="Logo" descr="logo647.png"/>
          <p:cNvPicPr>
            <a:picLocks noChangeAspect="1"/>
          </p:cNvPicPr>
          <p:nvPr/>
        </p:nvPicPr>
        <p:blipFill>
          <a:blip r:embed="rId10" cstate="print"/>
          <a:stretch>
            <a:fillRect/>
          </a:stretch>
        </p:blipFill>
        <p:spPr>
          <a:xfrm>
            <a:off x="10679339" y="23675"/>
            <a:ext cx="1327516" cy="360269"/>
          </a:xfrm>
          <a:prstGeom prst="rect">
            <a:avLst/>
          </a:prstGeom>
          <a:noFill/>
          <a:ln>
            <a:noFill/>
          </a:ln>
        </p:spPr>
      </p:pic>
      <p:cxnSp>
        <p:nvCxnSpPr>
          <p:cNvPr id="13" name="Line"/>
          <p:cNvCxnSpPr/>
          <p:nvPr/>
        </p:nvCxnSpPr>
        <p:spPr>
          <a:xfrm rot="10800000" flipV="1">
            <a:off x="229170" y="176521"/>
            <a:ext cx="10297392" cy="211602"/>
          </a:xfrm>
          <a:prstGeom prst="bentConnector3">
            <a:avLst>
              <a:gd name="adj1" fmla="val 100013"/>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9" r:id="rId4"/>
    <p:sldLayoutId id="2147483663" r:id="rId5"/>
    <p:sldLayoutId id="2147483651" r:id="rId6"/>
    <p:sldLayoutId id="2147483652" r:id="rId7"/>
    <p:sldLayoutId id="2147483664" r:id="rId8"/>
  </p:sldLayoutIdLst>
  <p:hf hdr="0" ftr="0" dt="0"/>
  <p:txStyles>
    <p:titleStyle>
      <a:lvl1pPr algn="l" defTabSz="916680" rtl="0" eaLnBrk="1" latinLnBrk="0" hangingPunct="1">
        <a:spcBef>
          <a:spcPct val="0"/>
        </a:spcBef>
        <a:buNone/>
        <a:defRPr sz="2800" b="0" kern="1200">
          <a:solidFill>
            <a:schemeClr val="tx2"/>
          </a:solidFill>
          <a:latin typeface="Arial" pitchFamily="34" charset="0"/>
          <a:ea typeface="+mj-ea"/>
          <a:cs typeface="Arial" pitchFamily="34" charset="0"/>
        </a:defRPr>
      </a:lvl1pPr>
    </p:titleStyle>
    <p:body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p:bodyStyle>
    <p:otherStyle>
      <a:defPPr>
        <a:defRPr lang="en-US"/>
      </a:defPPr>
      <a:lvl1pPr marL="0" algn="l" defTabSz="916680" rtl="0" eaLnBrk="1" latinLnBrk="0" hangingPunct="1">
        <a:defRPr sz="1805" kern="1200">
          <a:solidFill>
            <a:schemeClr val="tx1"/>
          </a:solidFill>
          <a:latin typeface="+mn-lt"/>
          <a:ea typeface="+mn-ea"/>
          <a:cs typeface="+mn-cs"/>
        </a:defRPr>
      </a:lvl1pPr>
      <a:lvl2pPr marL="458340" algn="l" defTabSz="916680" rtl="0" eaLnBrk="1" latinLnBrk="0" hangingPunct="1">
        <a:defRPr sz="1805" kern="1200">
          <a:solidFill>
            <a:schemeClr val="tx1"/>
          </a:solidFill>
          <a:latin typeface="+mn-lt"/>
          <a:ea typeface="+mn-ea"/>
          <a:cs typeface="+mn-cs"/>
        </a:defRPr>
      </a:lvl2pPr>
      <a:lvl3pPr marL="916680" algn="l" defTabSz="916680" rtl="0" eaLnBrk="1" latinLnBrk="0" hangingPunct="1">
        <a:defRPr sz="1805" kern="1200">
          <a:solidFill>
            <a:schemeClr val="tx1"/>
          </a:solidFill>
          <a:latin typeface="+mn-lt"/>
          <a:ea typeface="+mn-ea"/>
          <a:cs typeface="+mn-cs"/>
        </a:defRPr>
      </a:lvl3pPr>
      <a:lvl4pPr marL="1375020" algn="l" defTabSz="916680" rtl="0" eaLnBrk="1" latinLnBrk="0" hangingPunct="1">
        <a:defRPr sz="1805" kern="1200">
          <a:solidFill>
            <a:schemeClr val="tx1"/>
          </a:solidFill>
          <a:latin typeface="+mn-lt"/>
          <a:ea typeface="+mn-ea"/>
          <a:cs typeface="+mn-cs"/>
        </a:defRPr>
      </a:lvl4pPr>
      <a:lvl5pPr marL="1833361" algn="l" defTabSz="916680" rtl="0" eaLnBrk="1" latinLnBrk="0" hangingPunct="1">
        <a:defRPr sz="1805" kern="1200">
          <a:solidFill>
            <a:schemeClr val="tx1"/>
          </a:solidFill>
          <a:latin typeface="+mn-lt"/>
          <a:ea typeface="+mn-ea"/>
          <a:cs typeface="+mn-cs"/>
        </a:defRPr>
      </a:lvl5pPr>
      <a:lvl6pPr marL="2291701" algn="l" defTabSz="916680" rtl="0" eaLnBrk="1" latinLnBrk="0" hangingPunct="1">
        <a:defRPr sz="1805" kern="1200">
          <a:solidFill>
            <a:schemeClr val="tx1"/>
          </a:solidFill>
          <a:latin typeface="+mn-lt"/>
          <a:ea typeface="+mn-ea"/>
          <a:cs typeface="+mn-cs"/>
        </a:defRPr>
      </a:lvl6pPr>
      <a:lvl7pPr marL="2750041" algn="l" defTabSz="916680" rtl="0" eaLnBrk="1" latinLnBrk="0" hangingPunct="1">
        <a:defRPr sz="1805" kern="1200">
          <a:solidFill>
            <a:schemeClr val="tx1"/>
          </a:solidFill>
          <a:latin typeface="+mn-lt"/>
          <a:ea typeface="+mn-ea"/>
          <a:cs typeface="+mn-cs"/>
        </a:defRPr>
      </a:lvl7pPr>
      <a:lvl8pPr marL="3208381" algn="l" defTabSz="916680" rtl="0" eaLnBrk="1" latinLnBrk="0" hangingPunct="1">
        <a:defRPr sz="1805" kern="1200">
          <a:solidFill>
            <a:schemeClr val="tx1"/>
          </a:solidFill>
          <a:latin typeface="+mn-lt"/>
          <a:ea typeface="+mn-ea"/>
          <a:cs typeface="+mn-cs"/>
        </a:defRPr>
      </a:lvl8pPr>
      <a:lvl9pPr marL="3666721" algn="l" defTabSz="916680" rtl="0" eaLnBrk="1" latinLnBrk="0" hangingPunct="1">
        <a:defRPr sz="18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www.mathworks.com/company/user_stories/fujitsu-develops-and-tests-state-of-the-art-40-gbps-optical-transponder.html?by=compan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hyperlink" Target="http://www.mathworks.com/company/newsletters/articles/a-next-generation-workflow-for-system-level-design-of-mixed-signal-integrated-circuit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3.xml.rels><?xml version="1.0" encoding="UTF-8" standalone="yes"?>
<Relationships xmlns="http://schemas.openxmlformats.org/package/2006/relationships"><Relationship Id="rId3" Type="http://schemas.openxmlformats.org/officeDocument/2006/relationships/hyperlink" Target="http://www.mathworks.com/company/user_stories/epson-toyocom-designs-and-verifies-mixed-signal-integrated-circuit-in-two-months.html?by=compan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matlabacademy.mathworks.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microsoft.com/office/2018/10/relationships/comments" Target="../comments/modernComment_128_AA7B1F6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26_1A58533D.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microsoft.com/office/2018/10/relationships/comments" Target="../comments/modernComment_C00_4ACF8A8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0.png"/><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highlight>
                  <a:srgbClr val="FFFF00"/>
                </a:highlight>
              </a:rPr>
              <a:t>University</a:t>
            </a:r>
            <a:r>
              <a:rPr lang="en-US" sz="4400"/>
              <a:t> and MathWorks Present:</a:t>
            </a:r>
            <a:br>
              <a:rPr lang="en-US" sz="4400"/>
            </a:br>
            <a:br>
              <a:rPr lang="en-US" sz="4400"/>
            </a:br>
            <a:r>
              <a:rPr lang="en-US" sz="4400"/>
              <a:t>Circuit Simulation Onramp</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15400" y="1066800"/>
            <a:ext cx="2742760" cy="2372487"/>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92344" y="3203579"/>
            <a:ext cx="2646690" cy="2646690"/>
          </a:xfrm>
          <a:prstGeom prst="rect">
            <a:avLst/>
          </a:prstGeom>
        </p:spPr>
      </p:pic>
      <p:sp>
        <p:nvSpPr>
          <p:cNvPr id="7" name="Subtitle 6">
            <a:extLst>
              <a:ext uri="{FF2B5EF4-FFF2-40B4-BE49-F238E27FC236}">
                <a16:creationId xmlns:a16="http://schemas.microsoft.com/office/drawing/2014/main" id="{FF95C13F-19A7-471D-A610-3A6486CD7F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6269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E59E3-E906-4543-9567-EDAA5366AD58}"/>
              </a:ext>
            </a:extLst>
          </p:cNvPr>
          <p:cNvSpPr>
            <a:spLocks noGrp="1"/>
          </p:cNvSpPr>
          <p:nvPr>
            <p:ph type="title"/>
          </p:nvPr>
        </p:nvSpPr>
        <p:spPr/>
        <p:txBody>
          <a:bodyPr/>
          <a:lstStyle/>
          <a:p>
            <a:r>
              <a:rPr lang="en-US"/>
              <a:t>How can Circuit Simulation be used in the real world?</a:t>
            </a:r>
          </a:p>
        </p:txBody>
      </p:sp>
    </p:spTree>
    <p:extLst>
      <p:ext uri="{BB962C8B-B14F-4D97-AF65-F5344CB8AC3E}">
        <p14:creationId xmlns:p14="http://schemas.microsoft.com/office/powerpoint/2010/main" val="244430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a:t>Fujitsu Develops and Tests State-of-the-Art 40 </a:t>
            </a:r>
            <a:r>
              <a:rPr lang="en-US" sz="2667" err="1"/>
              <a:t>Gbps</a:t>
            </a:r>
            <a:r>
              <a:rPr lang="en-US" sz="2667"/>
              <a:t> Optical Transponder</a:t>
            </a:r>
            <a:br>
              <a:rPr lang="en-US" sz="2667">
                <a:solidFill>
                  <a:schemeClr val="tx1"/>
                </a:solidFill>
              </a:rPr>
            </a:br>
            <a:br>
              <a:rPr lang="en-US" sz="2667">
                <a:solidFill>
                  <a:schemeClr val="tx1"/>
                </a:solidFill>
              </a:rPr>
            </a:br>
            <a:endParaRPr lang="en-US" sz="2667">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a:solidFill>
                  <a:srgbClr val="125687"/>
                </a:solidFill>
                <a:latin typeface="Arial"/>
                <a:cs typeface="+mn-cs"/>
              </a:rPr>
              <a:t>Challenge</a:t>
            </a:r>
          </a:p>
          <a:p>
            <a:pPr marL="0" indent="0">
              <a:spcBef>
                <a:spcPts val="240"/>
              </a:spcBef>
              <a:buClr>
                <a:srgbClr val="215083"/>
              </a:buClr>
              <a:buSzTx/>
              <a:buNone/>
            </a:pPr>
            <a:r>
              <a:rPr lang="en-US" sz="1867">
                <a:cs typeface="Times New Roman" pitchFamily="18" charset="0"/>
              </a:rPr>
              <a:t>Develop a 40 </a:t>
            </a:r>
            <a:r>
              <a:rPr lang="en-US" sz="1867" err="1">
                <a:cs typeface="Times New Roman" pitchFamily="18" charset="0"/>
              </a:rPr>
              <a:t>Gbps</a:t>
            </a:r>
            <a:r>
              <a:rPr lang="en-US" sz="1867">
                <a:cs typeface="Times New Roman" pitchFamily="18" charset="0"/>
              </a:rPr>
              <a:t> </a:t>
            </a:r>
            <a:r>
              <a:rPr lang="en-US" sz="1867" err="1">
                <a:cs typeface="Times New Roman" pitchFamily="18" charset="0"/>
              </a:rPr>
              <a:t>serializer</a:t>
            </a:r>
            <a:r>
              <a:rPr lang="en-US" sz="1867">
                <a:cs typeface="Times New Roman" pitchFamily="18" charset="0"/>
              </a:rPr>
              <a:t>/</a:t>
            </a:r>
            <a:r>
              <a:rPr lang="en-US" sz="1867" err="1">
                <a:cs typeface="Times New Roman" pitchFamily="18" charset="0"/>
              </a:rPr>
              <a:t>deserializer</a:t>
            </a:r>
            <a:r>
              <a:rPr lang="en-US" sz="1867">
                <a:cs typeface="Times New Roman" pitchFamily="18" charset="0"/>
              </a:rPr>
              <a:t> integrated circuit for an optical transponder</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Solution</a:t>
            </a:r>
          </a:p>
          <a:p>
            <a:pPr marL="0" indent="0">
              <a:spcBef>
                <a:spcPts val="240"/>
              </a:spcBef>
              <a:buClrTx/>
              <a:buSzTx/>
              <a:buNone/>
            </a:pPr>
            <a:r>
              <a:rPr lang="en-US" sz="1867"/>
              <a:t>Use Simulink to model and simulate key components of the design, and use MATLAB and Instrument Control Toolbox to automate chip testing and characterization</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a:t>First-silicon-success for components verified in</a:t>
            </a:r>
            <a:br>
              <a:rPr lang="en-US" sz="1867"/>
            </a:br>
            <a:r>
              <a:rPr lang="en-US" sz="1867"/>
              <a:t>Simulink</a:t>
            </a:r>
          </a:p>
          <a:p>
            <a:pPr marL="452955" lvl="1" indent="-300559">
              <a:lnSpc>
                <a:spcPct val="100000"/>
              </a:lnSpc>
              <a:spcBef>
                <a:spcPts val="240"/>
              </a:spcBef>
              <a:buClr>
                <a:srgbClr val="125687"/>
              </a:buClr>
              <a:buFont typeface="Wingdings" pitchFamily="2" charset="2"/>
              <a:buChar char="§"/>
            </a:pPr>
            <a:r>
              <a:rPr lang="en-US" sz="1867"/>
              <a:t>Faster verification of mixed-signal designs</a:t>
            </a:r>
          </a:p>
          <a:p>
            <a:pPr marL="452955" lvl="1" indent="-300559">
              <a:lnSpc>
                <a:spcPct val="100000"/>
              </a:lnSpc>
              <a:spcBef>
                <a:spcPts val="240"/>
              </a:spcBef>
              <a:buClr>
                <a:srgbClr val="125687"/>
              </a:buClr>
              <a:buFont typeface="Wingdings" pitchFamily="2" charset="2"/>
              <a:buChar char="§"/>
            </a:pPr>
            <a:r>
              <a:rPr lang="en-US" sz="1867"/>
              <a:t>Test time reduced by 90%</a:t>
            </a:r>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solidFill>
                <a:prstClr val="black"/>
              </a:solidFill>
              <a:latin typeface="Arial"/>
              <a:cs typeface="Times New Roman" pitchFamily="18" charset="0"/>
            </a:endParaRPr>
          </a:p>
          <a:p>
            <a:endParaRPr lang="en-US"/>
          </a:p>
        </p:txBody>
      </p:sp>
      <p:sp>
        <p:nvSpPr>
          <p:cNvPr id="7" name="Rectangle 6"/>
          <p:cNvSpPr/>
          <p:nvPr/>
        </p:nvSpPr>
        <p:spPr>
          <a:xfrm>
            <a:off x="6400801" y="4359453"/>
            <a:ext cx="5535759" cy="1505220"/>
          </a:xfrm>
          <a:prstGeom prst="rect">
            <a:avLst/>
          </a:prstGeom>
          <a:solidFill>
            <a:schemeClr val="bg1">
              <a:lumMod val="85000"/>
            </a:schemeClr>
          </a:solidFill>
        </p:spPr>
        <p:txBody>
          <a:bodyPr wrap="square">
            <a:spAutoFit/>
          </a:bodyPr>
          <a:lstStyle/>
          <a:p>
            <a:pPr>
              <a:lnSpc>
                <a:spcPct val="130000"/>
              </a:lnSpc>
              <a:defRPr/>
            </a:pPr>
            <a:r>
              <a:rPr lang="en-US" sz="1467" i="1">
                <a:solidFill>
                  <a:schemeClr val="tx2"/>
                </a:solidFill>
                <a:ea typeface="Arial Unicode MS" pitchFamily="34" charset="-128"/>
                <a:cs typeface="Arial Unicode MS" pitchFamily="34" charset="-128"/>
              </a:rPr>
              <a:t>“By including circuit-level simulation results in our Simulink models we can simulate millions of cycles with the accuracy needed to account for noise and other transient effects. Simulink is the only tool fast enough for our jitter-tolerance simulations.”</a:t>
            </a:r>
          </a:p>
          <a:p>
            <a:pPr lvl="0">
              <a:lnSpc>
                <a:spcPct val="130000"/>
              </a:lnSpc>
              <a:defRPr/>
            </a:pPr>
            <a:r>
              <a:rPr lang="en-US" sz="1333" i="1">
                <a:solidFill>
                  <a:srgbClr val="125687"/>
                </a:solidFill>
                <a:latin typeface="Arial"/>
                <a:ea typeface="Arial Unicode MS" pitchFamily="34" charset="-128"/>
                <a:cs typeface="Arial Unicode MS" pitchFamily="34" charset="-128"/>
              </a:rPr>
              <a:t>- </a:t>
            </a:r>
            <a:r>
              <a:rPr lang="en-US" sz="1333" i="1">
                <a:solidFill>
                  <a:srgbClr val="125687"/>
                </a:solidFill>
              </a:rPr>
              <a:t>William Walker, Fujitsu Laboratories of America</a:t>
            </a: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a:hlinkClick r:id="rId3"/>
              </a:rPr>
              <a:t>Link to user story</a:t>
            </a:r>
            <a:endParaRPr lang="en-US" sz="1333"/>
          </a:p>
        </p:txBody>
      </p:sp>
      <p:sp>
        <p:nvSpPr>
          <p:cNvPr id="10" name="Text Box 22"/>
          <p:cNvSpPr txBox="1">
            <a:spLocks noChangeArrowheads="1"/>
          </p:cNvSpPr>
          <p:nvPr/>
        </p:nvSpPr>
        <p:spPr bwMode="auto">
          <a:xfrm>
            <a:off x="8298481" y="3804098"/>
            <a:ext cx="3597561" cy="492443"/>
          </a:xfrm>
          <a:prstGeom prst="rect">
            <a:avLst/>
          </a:prstGeom>
          <a:solidFill>
            <a:schemeClr val="bg1"/>
          </a:solidFill>
          <a:ln w="9525">
            <a:noFill/>
            <a:miter lim="800000"/>
            <a:headEnd/>
            <a:tailEnd/>
          </a:ln>
        </p:spPr>
        <p:txBody>
          <a:bodyPr wrap="square" lIns="0" tIns="121920" rIns="0" bIns="0">
            <a:spAutoFit/>
          </a:bodyPr>
          <a:lstStyle/>
          <a:p>
            <a:r>
              <a:rPr lang="en-US" sz="1200" b="1">
                <a:solidFill>
                  <a:srgbClr val="125687"/>
                </a:solidFill>
              </a:rPr>
              <a:t>SERDES chips mounted on inert substrate</a:t>
            </a:r>
            <a:br>
              <a:rPr lang="en-US" sz="1200" b="1">
                <a:solidFill>
                  <a:srgbClr val="125687"/>
                </a:solidFill>
              </a:rPr>
            </a:br>
            <a:r>
              <a:rPr lang="en-US" sz="1200" b="1">
                <a:solidFill>
                  <a:srgbClr val="125687"/>
                </a:solidFill>
              </a:rPr>
              <a:t>for testing.</a:t>
            </a:r>
            <a:endParaRPr lang="en-US" sz="1200" b="1">
              <a:solidFill>
                <a:schemeClr val="tx2"/>
              </a:solidFill>
            </a:endParaRPr>
          </a:p>
        </p:txBody>
      </p:sp>
      <p:sp>
        <p:nvSpPr>
          <p:cNvPr id="6" name="Rectangle 2">
            <a:extLst>
              <a:ext uri="{FF2B5EF4-FFF2-40B4-BE49-F238E27FC236}">
                <a16:creationId xmlns:a16="http://schemas.microsoft.com/office/drawing/2014/main" id="{A9ACA3FB-31C7-4E7C-99D6-4992B0497607}"/>
              </a:ext>
            </a:extLst>
          </p:cNvPr>
          <p:cNvSpPr>
            <a:spLocks noChangeArrowheads="1"/>
          </p:cNvSpPr>
          <p:nvPr/>
        </p:nvSpPr>
        <p:spPr bwMode="auto">
          <a:xfrm>
            <a:off x="2053167" y="-3591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a:solidFill>
                <a:prstClr val="black"/>
              </a:solidFill>
            </a:endParaRPr>
          </a:p>
        </p:txBody>
      </p:sp>
      <p:sp>
        <p:nvSpPr>
          <p:cNvPr id="9" name="Rectangle 4">
            <a:extLst>
              <a:ext uri="{FF2B5EF4-FFF2-40B4-BE49-F238E27FC236}">
                <a16:creationId xmlns:a16="http://schemas.microsoft.com/office/drawing/2014/main" id="{1A67FDC5-AF1B-4E16-8352-180686B189CD}"/>
              </a:ext>
            </a:extLst>
          </p:cNvPr>
          <p:cNvSpPr>
            <a:spLocks noChangeArrowheads="1"/>
          </p:cNvSpPr>
          <p:nvPr/>
        </p:nvSpPr>
        <p:spPr bwMode="auto">
          <a:xfrm>
            <a:off x="2256367" y="-1559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pic>
        <p:nvPicPr>
          <p:cNvPr id="12" name="Picture 2" descr="http://www.mathworks.com/cmsimages/maxplanck_user_story_17891.jpg">
            <a:extLst>
              <a:ext uri="{FF2B5EF4-FFF2-40B4-BE49-F238E27FC236}">
                <a16:creationId xmlns:a16="http://schemas.microsoft.com/office/drawing/2014/main" id="{C1C427D9-B631-4ED4-BEA6-5372A08E686B}"/>
              </a:ext>
            </a:extLst>
          </p:cNvPr>
          <p:cNvPicPr>
            <a:picLocks noChangeAspect="1" noChangeArrowheads="1"/>
          </p:cNvPicPr>
          <p:nvPr/>
        </p:nvPicPr>
        <p:blipFill>
          <a:blip r:embed="rId4" cstate="print"/>
          <a:srcRect r="6489"/>
          <a:stretch>
            <a:fillRect/>
          </a:stretch>
        </p:blipFill>
        <p:spPr bwMode="auto">
          <a:xfrm>
            <a:off x="8298482" y="1491486"/>
            <a:ext cx="3597561" cy="2312613"/>
          </a:xfrm>
          <a:prstGeom prst="rect">
            <a:avLst/>
          </a:prstGeom>
          <a:noFill/>
          <a:ln>
            <a:solidFill>
              <a:schemeClr val="tx2"/>
            </a:solidFill>
          </a:ln>
        </p:spPr>
      </p:pic>
    </p:spTree>
    <p:extLst>
      <p:ext uri="{BB962C8B-B14F-4D97-AF65-F5344CB8AC3E}">
        <p14:creationId xmlns:p14="http://schemas.microsoft.com/office/powerpoint/2010/main" val="352582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a:t>A Next-Generation Workflow for System-Level Design of Mixed-Signal Integrated Circuits</a:t>
            </a:r>
            <a:br>
              <a:rPr lang="en-US" sz="2667">
                <a:solidFill>
                  <a:schemeClr val="tx1"/>
                </a:solidFill>
              </a:rPr>
            </a:br>
            <a:br>
              <a:rPr lang="en-US" sz="2667">
                <a:solidFill>
                  <a:schemeClr val="tx1"/>
                </a:solidFill>
              </a:rPr>
            </a:br>
            <a:br>
              <a:rPr lang="en-US" sz="2667">
                <a:solidFill>
                  <a:schemeClr val="tx1"/>
                </a:solidFill>
              </a:rPr>
            </a:br>
            <a:endParaRPr lang="en-US" sz="2667">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a:solidFill>
                  <a:srgbClr val="125687"/>
                </a:solidFill>
                <a:latin typeface="Arial"/>
                <a:cs typeface="+mn-cs"/>
              </a:rPr>
              <a:t>Challenge</a:t>
            </a:r>
          </a:p>
          <a:p>
            <a:pPr marL="0" indent="0">
              <a:spcBef>
                <a:spcPts val="240"/>
              </a:spcBef>
              <a:buClr>
                <a:srgbClr val="215083"/>
              </a:buClr>
              <a:buSzTx/>
              <a:buNone/>
            </a:pPr>
            <a:r>
              <a:rPr lang="en-US" sz="1867"/>
              <a:t>Reduce design time and eliminate </a:t>
            </a:r>
            <a:r>
              <a:rPr lang="en-US" sz="1867" err="1"/>
              <a:t>respins</a:t>
            </a:r>
            <a:r>
              <a:rPr lang="en-US" sz="1867"/>
              <a:t> for mixed-signal integrated circuits</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Solution</a:t>
            </a:r>
          </a:p>
          <a:p>
            <a:pPr marL="0" indent="0">
              <a:spcBef>
                <a:spcPts val="240"/>
              </a:spcBef>
              <a:buClrTx/>
              <a:buSzTx/>
              <a:buNone/>
            </a:pPr>
            <a:r>
              <a:rPr lang="en-US" sz="1867"/>
              <a:t>Develop a system-level model in Simulink, and use simulation and code generation to verify the circuit-level design </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Results</a:t>
            </a:r>
          </a:p>
          <a:p>
            <a:pPr marL="339717" lvl="1" indent="-225420">
              <a:spcBef>
                <a:spcPct val="10000"/>
              </a:spcBef>
              <a:buFont typeface="Wingdings" pitchFamily="2" charset="2"/>
              <a:buChar char="§"/>
            </a:pPr>
            <a:r>
              <a:rPr lang="en-US" sz="1867"/>
              <a:t>Design time reduced by 50%</a:t>
            </a:r>
          </a:p>
          <a:p>
            <a:pPr marL="339717" lvl="1" indent="-225420">
              <a:spcBef>
                <a:spcPct val="10000"/>
              </a:spcBef>
              <a:buFont typeface="Wingdings" pitchFamily="2" charset="2"/>
              <a:buChar char="§"/>
            </a:pPr>
            <a:r>
              <a:rPr lang="en-US" sz="1867"/>
              <a:t>Hundreds of simulations rapidly completed </a:t>
            </a:r>
          </a:p>
          <a:p>
            <a:pPr marL="339717" lvl="1" indent="-225420">
              <a:spcBef>
                <a:spcPts val="180"/>
              </a:spcBef>
              <a:buFont typeface="Wingdings" pitchFamily="2" charset="2"/>
              <a:buChar char="§"/>
            </a:pPr>
            <a:r>
              <a:rPr lang="en-US" sz="1867"/>
              <a:t>Costly </a:t>
            </a:r>
            <a:r>
              <a:rPr lang="en-US" sz="1867" err="1"/>
              <a:t>respins</a:t>
            </a:r>
            <a:r>
              <a:rPr lang="en-US" sz="1867"/>
              <a:t> eliminated</a:t>
            </a:r>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solidFill>
                <a:prstClr val="black"/>
              </a:solidFill>
              <a:latin typeface="Arial"/>
              <a:cs typeface="Times New Roman" pitchFamily="18" charset="0"/>
            </a:endParaRPr>
          </a:p>
          <a:p>
            <a:endParaRPr lang="en-US"/>
          </a:p>
        </p:txBody>
      </p:sp>
      <p:sp>
        <p:nvSpPr>
          <p:cNvPr id="7" name="Rectangle 6"/>
          <p:cNvSpPr/>
          <p:nvPr/>
        </p:nvSpPr>
        <p:spPr>
          <a:xfrm>
            <a:off x="6400801" y="4724309"/>
            <a:ext cx="5535759" cy="1211742"/>
          </a:xfrm>
          <a:prstGeom prst="rect">
            <a:avLst/>
          </a:prstGeom>
          <a:solidFill>
            <a:schemeClr val="bg1">
              <a:lumMod val="85000"/>
            </a:schemeClr>
          </a:solidFill>
        </p:spPr>
        <p:txBody>
          <a:bodyPr wrap="square">
            <a:spAutoFit/>
          </a:bodyPr>
          <a:lstStyle/>
          <a:p>
            <a:pPr lvl="0">
              <a:lnSpc>
                <a:spcPct val="130000"/>
              </a:lnSpc>
              <a:defRPr/>
            </a:pPr>
            <a:r>
              <a:rPr lang="en-US" sz="1467" i="1">
                <a:solidFill>
                  <a:schemeClr val="tx2"/>
                </a:solidFill>
              </a:rPr>
              <a:t>“By using Simulink instead of a circuit-level simulator we can complete hundreds of simulations in the time it previously took to complete one.”</a:t>
            </a:r>
            <a:br>
              <a:rPr lang="en-US" sz="1467" i="1">
                <a:solidFill>
                  <a:srgbClr val="125687"/>
                </a:solidFill>
                <a:latin typeface="Arial"/>
                <a:ea typeface="Arial Unicode MS" pitchFamily="34" charset="-128"/>
                <a:cs typeface="Arial Unicode MS" pitchFamily="34" charset="-128"/>
              </a:rPr>
            </a:br>
            <a:r>
              <a:rPr lang="en-US" sz="1333" i="1">
                <a:solidFill>
                  <a:srgbClr val="125687"/>
                </a:solidFill>
                <a:latin typeface="Arial"/>
                <a:ea typeface="Arial Unicode MS" pitchFamily="34" charset="-128"/>
                <a:cs typeface="Arial Unicode MS" pitchFamily="34" charset="-128"/>
              </a:rPr>
              <a:t>- </a:t>
            </a:r>
            <a:r>
              <a:rPr lang="it-IT" sz="1333" i="1">
                <a:solidFill>
                  <a:srgbClr val="125687"/>
                </a:solidFill>
              </a:rPr>
              <a:t>Kunihiko Tsuboi and Nobutaka Okumura, STARC</a:t>
            </a:r>
            <a:endParaRPr lang="en-US" sz="1333" i="1">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a:hlinkClick r:id="rId3"/>
              </a:rPr>
              <a:t>Link to article</a:t>
            </a:r>
            <a:endParaRPr lang="en-US" sz="1333"/>
          </a:p>
        </p:txBody>
      </p:sp>
      <p:sp>
        <p:nvSpPr>
          <p:cNvPr id="10" name="Text Box 22"/>
          <p:cNvSpPr txBox="1">
            <a:spLocks noChangeArrowheads="1"/>
          </p:cNvSpPr>
          <p:nvPr/>
        </p:nvSpPr>
        <p:spPr bwMode="auto">
          <a:xfrm>
            <a:off x="7883239" y="4084338"/>
            <a:ext cx="4012804" cy="307777"/>
          </a:xfrm>
          <a:prstGeom prst="rect">
            <a:avLst/>
          </a:prstGeom>
          <a:solidFill>
            <a:schemeClr val="bg1"/>
          </a:solidFill>
          <a:ln w="9525">
            <a:noFill/>
            <a:miter lim="800000"/>
            <a:headEnd/>
            <a:tailEnd/>
          </a:ln>
        </p:spPr>
        <p:txBody>
          <a:bodyPr wrap="square" lIns="0" tIns="121920" rIns="0" bIns="0">
            <a:spAutoFit/>
          </a:bodyPr>
          <a:lstStyle/>
          <a:p>
            <a:r>
              <a:rPr lang="en-US" sz="1200" b="1">
                <a:solidFill>
                  <a:schemeClr val="tx2"/>
                </a:solidFill>
              </a:rPr>
              <a:t>Third-order sigma-delta ADC modeled in Simulink.</a:t>
            </a:r>
          </a:p>
        </p:txBody>
      </p:sp>
      <p:sp>
        <p:nvSpPr>
          <p:cNvPr id="6" name="Rectangle 2">
            <a:extLst>
              <a:ext uri="{FF2B5EF4-FFF2-40B4-BE49-F238E27FC236}">
                <a16:creationId xmlns:a16="http://schemas.microsoft.com/office/drawing/2014/main" id="{A9ACA3FB-31C7-4E7C-99D6-4992B0497607}"/>
              </a:ext>
            </a:extLst>
          </p:cNvPr>
          <p:cNvSpPr>
            <a:spLocks noChangeArrowheads="1"/>
          </p:cNvSpPr>
          <p:nvPr/>
        </p:nvSpPr>
        <p:spPr bwMode="auto">
          <a:xfrm>
            <a:off x="2053167" y="-3591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a:solidFill>
                <a:prstClr val="black"/>
              </a:solidFill>
            </a:endParaRPr>
          </a:p>
        </p:txBody>
      </p:sp>
      <p:sp>
        <p:nvSpPr>
          <p:cNvPr id="9" name="Rectangle 4">
            <a:extLst>
              <a:ext uri="{FF2B5EF4-FFF2-40B4-BE49-F238E27FC236}">
                <a16:creationId xmlns:a16="http://schemas.microsoft.com/office/drawing/2014/main" id="{1A67FDC5-AF1B-4E16-8352-180686B189CD}"/>
              </a:ext>
            </a:extLst>
          </p:cNvPr>
          <p:cNvSpPr>
            <a:spLocks noChangeArrowheads="1"/>
          </p:cNvSpPr>
          <p:nvPr/>
        </p:nvSpPr>
        <p:spPr bwMode="auto">
          <a:xfrm>
            <a:off x="2256367" y="-1559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pic>
        <p:nvPicPr>
          <p:cNvPr id="12" name="Picture 11">
            <a:extLst>
              <a:ext uri="{FF2B5EF4-FFF2-40B4-BE49-F238E27FC236}">
                <a16:creationId xmlns:a16="http://schemas.microsoft.com/office/drawing/2014/main" id="{2D60CC23-435B-4429-A77F-F8453B1BDBFB}"/>
              </a:ext>
            </a:extLst>
          </p:cNvPr>
          <p:cNvPicPr/>
          <p:nvPr/>
        </p:nvPicPr>
        <p:blipFill>
          <a:blip r:embed="rId4">
            <a:extLst>
              <a:ext uri="{28A0092B-C50C-407E-A947-70E740481C1C}">
                <a14:useLocalDpi xmlns:a14="http://schemas.microsoft.com/office/drawing/2010/main" val="0"/>
              </a:ext>
            </a:extLst>
          </a:blip>
          <a:stretch>
            <a:fillRect/>
          </a:stretch>
        </p:blipFill>
        <p:spPr>
          <a:xfrm>
            <a:off x="7876674" y="1473200"/>
            <a:ext cx="4019369" cy="2533224"/>
          </a:xfrm>
          <a:prstGeom prst="rect">
            <a:avLst/>
          </a:prstGeom>
          <a:ln w="9525">
            <a:solidFill>
              <a:schemeClr val="tx2"/>
            </a:solidFill>
          </a:ln>
        </p:spPr>
      </p:pic>
    </p:spTree>
    <p:extLst>
      <p:ext uri="{BB962C8B-B14F-4D97-AF65-F5344CB8AC3E}">
        <p14:creationId xmlns:p14="http://schemas.microsoft.com/office/powerpoint/2010/main" val="1060380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82600"/>
            <a:ext cx="9550400" cy="990600"/>
          </a:xfrm>
        </p:spPr>
        <p:txBody>
          <a:bodyPr/>
          <a:lstStyle/>
          <a:p>
            <a:r>
              <a:rPr lang="en-US" sz="2667"/>
              <a:t>Epson </a:t>
            </a:r>
            <a:r>
              <a:rPr lang="en-US" sz="2667" err="1"/>
              <a:t>Toyocom</a:t>
            </a:r>
            <a:r>
              <a:rPr lang="en-US" sz="2667"/>
              <a:t> Designs and Verifies Mixed- Signal Integrated Circuit in Two Months </a:t>
            </a:r>
            <a:br>
              <a:rPr lang="en-US" sz="2667">
                <a:solidFill>
                  <a:schemeClr val="tx1"/>
                </a:solidFill>
              </a:rPr>
            </a:br>
            <a:br>
              <a:rPr lang="en-US" sz="2667">
                <a:solidFill>
                  <a:schemeClr val="tx1"/>
                </a:solidFill>
              </a:rPr>
            </a:br>
            <a:br>
              <a:rPr lang="en-US" sz="2667">
                <a:solidFill>
                  <a:schemeClr val="tx1"/>
                </a:solidFill>
              </a:rPr>
            </a:br>
            <a:endParaRPr lang="en-US" sz="2667">
              <a:solidFill>
                <a:schemeClr val="tx1"/>
              </a:solidFill>
            </a:endParaRPr>
          </a:p>
        </p:txBody>
      </p:sp>
      <p:sp>
        <p:nvSpPr>
          <p:cNvPr id="3" name="Content Placeholder 2"/>
          <p:cNvSpPr>
            <a:spLocks noGrp="1"/>
          </p:cNvSpPr>
          <p:nvPr>
            <p:ph idx="1"/>
          </p:nvPr>
        </p:nvSpPr>
        <p:spPr>
          <a:xfrm>
            <a:off x="609599" y="1586835"/>
            <a:ext cx="5791200" cy="5125451"/>
          </a:xfrm>
        </p:spPr>
        <p:txBody>
          <a:bodyPr/>
          <a:lstStyle/>
          <a:p>
            <a:pPr marL="0" indent="0">
              <a:spcBef>
                <a:spcPts val="0"/>
              </a:spcBef>
              <a:buClrTx/>
              <a:buSzTx/>
              <a:buNone/>
            </a:pPr>
            <a:r>
              <a:rPr lang="en-US" sz="2133" b="1">
                <a:solidFill>
                  <a:srgbClr val="125687"/>
                </a:solidFill>
                <a:latin typeface="Arial"/>
                <a:cs typeface="+mn-cs"/>
              </a:rPr>
              <a:t>Challenge</a:t>
            </a:r>
          </a:p>
          <a:p>
            <a:pPr marL="0" indent="0">
              <a:spcBef>
                <a:spcPts val="240"/>
              </a:spcBef>
              <a:buClr>
                <a:srgbClr val="215083"/>
              </a:buClr>
              <a:buSzTx/>
              <a:buNone/>
            </a:pPr>
            <a:r>
              <a:rPr lang="en-US" sz="1867"/>
              <a:t>Develop a mixed-signal integrated circuit with a new 16-bit analog-to-digital converter in two months</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Solution</a:t>
            </a:r>
          </a:p>
          <a:p>
            <a:pPr marL="0" indent="0">
              <a:spcBef>
                <a:spcPts val="240"/>
              </a:spcBef>
              <a:buClrTx/>
              <a:buSzTx/>
              <a:buNone/>
            </a:pPr>
            <a:r>
              <a:rPr lang="en-US" sz="1867">
                <a:solidFill>
                  <a:srgbClr val="000000"/>
                </a:solidFill>
              </a:rPr>
              <a:t>Use MathWorks tools for Model-Based Design to model, simulate, verify, and improve the system-level design</a:t>
            </a:r>
            <a:endParaRPr lang="en-US" sz="1867">
              <a:solidFill>
                <a:prstClr val="black"/>
              </a:solidFill>
              <a:latin typeface="Arial"/>
              <a:cs typeface="Times New Roman" pitchFamily="18" charset="0"/>
            </a:endParaRPr>
          </a:p>
          <a:p>
            <a:pPr marL="0" indent="0">
              <a:spcBef>
                <a:spcPts val="864"/>
              </a:spcBef>
              <a:buClr>
                <a:srgbClr val="215083"/>
              </a:buClr>
              <a:buSzTx/>
              <a:buNone/>
            </a:pPr>
            <a:r>
              <a:rPr lang="en-US" sz="2133" b="1">
                <a:solidFill>
                  <a:srgbClr val="125687"/>
                </a:solidFill>
                <a:latin typeface="Arial"/>
                <a:cs typeface="+mn-cs"/>
              </a:rPr>
              <a:t>Results</a:t>
            </a:r>
          </a:p>
          <a:p>
            <a:pPr marL="452955" lvl="1" indent="-300559">
              <a:lnSpc>
                <a:spcPct val="100000"/>
              </a:lnSpc>
              <a:spcBef>
                <a:spcPts val="240"/>
              </a:spcBef>
              <a:buClr>
                <a:srgbClr val="125687"/>
              </a:buClr>
              <a:buFont typeface="Wingdings" pitchFamily="2" charset="2"/>
              <a:buChar char="§"/>
            </a:pPr>
            <a:r>
              <a:rPr lang="en-US" sz="1867"/>
              <a:t>Simulation time reduced from days to minutes</a:t>
            </a:r>
          </a:p>
          <a:p>
            <a:pPr marL="452955" lvl="1" indent="-300559">
              <a:lnSpc>
                <a:spcPct val="100000"/>
              </a:lnSpc>
              <a:spcBef>
                <a:spcPts val="240"/>
              </a:spcBef>
              <a:buClr>
                <a:srgbClr val="125687"/>
              </a:buClr>
              <a:buFont typeface="Wingdings" pitchFamily="2" charset="2"/>
              <a:buChar char="§"/>
            </a:pPr>
            <a:r>
              <a:rPr lang="en-US" sz="1867"/>
              <a:t>Development time cut by 33%</a:t>
            </a:r>
          </a:p>
          <a:p>
            <a:pPr marL="452955" lvl="1" indent="-300559">
              <a:lnSpc>
                <a:spcPct val="100000"/>
              </a:lnSpc>
              <a:spcBef>
                <a:spcPts val="240"/>
              </a:spcBef>
              <a:buClr>
                <a:srgbClr val="125687"/>
              </a:buClr>
              <a:buFont typeface="Wingdings" pitchFamily="2" charset="2"/>
              <a:buChar char="§"/>
            </a:pPr>
            <a:r>
              <a:rPr lang="en-US" sz="1867"/>
              <a:t>Millions of dollars saved</a:t>
            </a:r>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p>
          <a:p>
            <a:pPr marL="452955" lvl="1" indent="-300559">
              <a:lnSpc>
                <a:spcPct val="100000"/>
              </a:lnSpc>
              <a:spcBef>
                <a:spcPts val="240"/>
              </a:spcBef>
              <a:buClr>
                <a:srgbClr val="125687"/>
              </a:buClr>
              <a:buFont typeface="Wingdings" pitchFamily="2" charset="2"/>
              <a:buChar char="§"/>
            </a:pPr>
            <a:endParaRPr lang="en-US" sz="1867">
              <a:solidFill>
                <a:prstClr val="black"/>
              </a:solidFill>
              <a:latin typeface="Arial"/>
              <a:cs typeface="Times New Roman" pitchFamily="18" charset="0"/>
            </a:endParaRPr>
          </a:p>
          <a:p>
            <a:endParaRPr lang="en-US"/>
          </a:p>
        </p:txBody>
      </p:sp>
      <p:sp>
        <p:nvSpPr>
          <p:cNvPr id="7" name="Rectangle 6"/>
          <p:cNvSpPr/>
          <p:nvPr/>
        </p:nvSpPr>
        <p:spPr>
          <a:xfrm>
            <a:off x="6400801" y="4359453"/>
            <a:ext cx="5535759" cy="1505220"/>
          </a:xfrm>
          <a:prstGeom prst="rect">
            <a:avLst/>
          </a:prstGeom>
          <a:solidFill>
            <a:schemeClr val="bg1">
              <a:lumMod val="85000"/>
            </a:schemeClr>
          </a:solidFill>
        </p:spPr>
        <p:txBody>
          <a:bodyPr wrap="square">
            <a:spAutoFit/>
          </a:bodyPr>
          <a:lstStyle/>
          <a:p>
            <a:pPr>
              <a:lnSpc>
                <a:spcPct val="130000"/>
              </a:lnSpc>
              <a:defRPr/>
            </a:pPr>
            <a:r>
              <a:rPr lang="en-US" sz="1467" i="1">
                <a:solidFill>
                  <a:schemeClr val="tx2"/>
                </a:solidFill>
                <a:ea typeface="Arial Unicode MS" pitchFamily="34" charset="-128"/>
                <a:cs typeface="Arial Unicode MS" pitchFamily="34" charset="-128"/>
              </a:rPr>
              <a:t>“</a:t>
            </a:r>
            <a:r>
              <a:rPr lang="en-US" sz="1467" i="1">
                <a:solidFill>
                  <a:schemeClr val="tx2"/>
                </a:solidFill>
              </a:rPr>
              <a:t>Circuit-level simulations took three days. With Verilog-A they took 20 minutes—still too long to enable sufficient exploration of design alternatives. Using MATLAB and Simulink, we reduced simulation time to just one minute.</a:t>
            </a:r>
            <a:r>
              <a:rPr lang="en-US" sz="1467" i="1">
                <a:solidFill>
                  <a:schemeClr val="tx2"/>
                </a:solidFill>
                <a:ea typeface="Arial Unicode MS" pitchFamily="34" charset="-128"/>
                <a:cs typeface="Arial Unicode MS" pitchFamily="34" charset="-128"/>
              </a:rPr>
              <a:t>”</a:t>
            </a:r>
          </a:p>
          <a:p>
            <a:pPr lvl="0">
              <a:lnSpc>
                <a:spcPct val="130000"/>
              </a:lnSpc>
              <a:defRPr/>
            </a:pPr>
            <a:r>
              <a:rPr lang="en-US" sz="1333" i="1">
                <a:solidFill>
                  <a:srgbClr val="125687"/>
                </a:solidFill>
                <a:latin typeface="Arial"/>
                <a:ea typeface="Arial Unicode MS" pitchFamily="34" charset="-128"/>
                <a:cs typeface="Arial Unicode MS" pitchFamily="34" charset="-128"/>
              </a:rPr>
              <a:t>- </a:t>
            </a:r>
            <a:r>
              <a:rPr lang="it-IT" sz="1333" i="1">
                <a:solidFill>
                  <a:srgbClr val="125687"/>
                </a:solidFill>
              </a:rPr>
              <a:t>Jun Uehara, Epson Toyocom</a:t>
            </a:r>
            <a:endParaRPr lang="en-US" sz="1333" i="1">
              <a:solidFill>
                <a:srgbClr val="125687"/>
              </a:solidFill>
              <a:latin typeface="Arial"/>
              <a:ea typeface="Arial Unicode MS" pitchFamily="34" charset="-128"/>
              <a:cs typeface="Arial Unicode MS" pitchFamily="34" charset="-128"/>
            </a:endParaRPr>
          </a:p>
        </p:txBody>
      </p:sp>
      <p:sp>
        <p:nvSpPr>
          <p:cNvPr id="13" name="Text Box 22"/>
          <p:cNvSpPr txBox="1">
            <a:spLocks noChangeArrowheads="1"/>
          </p:cNvSpPr>
          <p:nvPr/>
        </p:nvSpPr>
        <p:spPr bwMode="auto">
          <a:xfrm>
            <a:off x="7721600" y="3530600"/>
            <a:ext cx="3759200" cy="328231"/>
          </a:xfrm>
          <a:prstGeom prst="rect">
            <a:avLst/>
          </a:prstGeom>
          <a:solidFill>
            <a:schemeClr val="bg1"/>
          </a:solidFill>
          <a:ln w="9525">
            <a:noFill/>
            <a:miter lim="800000"/>
            <a:headEnd/>
            <a:tailEnd/>
          </a:ln>
        </p:spPr>
        <p:txBody>
          <a:bodyPr wrap="square" lIns="0" tIns="121920" rIns="0" bIns="0">
            <a:spAutoFit/>
          </a:bodyPr>
          <a:lstStyle/>
          <a:p>
            <a:pPr defTabSz="1219170">
              <a:defRPr/>
            </a:pPr>
            <a:endParaRPr lang="en-US" sz="1333" b="1">
              <a:solidFill>
                <a:srgbClr val="125687"/>
              </a:solidFill>
              <a:latin typeface="Arial"/>
            </a:endParaRPr>
          </a:p>
        </p:txBody>
      </p:sp>
      <p:sp>
        <p:nvSpPr>
          <p:cNvPr id="16" name="Text Box 37"/>
          <p:cNvSpPr txBox="1">
            <a:spLocks noChangeArrowheads="1"/>
          </p:cNvSpPr>
          <p:nvPr/>
        </p:nvSpPr>
        <p:spPr bwMode="auto">
          <a:xfrm>
            <a:off x="101600" y="6453506"/>
            <a:ext cx="1693333" cy="297454"/>
          </a:xfrm>
          <a:prstGeom prst="rect">
            <a:avLst/>
          </a:prstGeom>
          <a:noFill/>
          <a:ln w="9525">
            <a:noFill/>
            <a:miter lim="800000"/>
            <a:headEnd/>
            <a:tailEnd/>
          </a:ln>
        </p:spPr>
        <p:txBody>
          <a:bodyPr>
            <a:spAutoFit/>
          </a:bodyPr>
          <a:lstStyle/>
          <a:p>
            <a:r>
              <a:rPr lang="en-US" sz="1333">
                <a:hlinkClick r:id="rId3"/>
              </a:rPr>
              <a:t>Link to user story</a:t>
            </a:r>
            <a:endParaRPr lang="en-US" sz="1333"/>
          </a:p>
        </p:txBody>
      </p:sp>
      <p:sp>
        <p:nvSpPr>
          <p:cNvPr id="10" name="Text Box 22"/>
          <p:cNvSpPr txBox="1">
            <a:spLocks noChangeArrowheads="1"/>
          </p:cNvSpPr>
          <p:nvPr/>
        </p:nvSpPr>
        <p:spPr bwMode="auto">
          <a:xfrm>
            <a:off x="6908798" y="3710260"/>
            <a:ext cx="4987245" cy="492443"/>
          </a:xfrm>
          <a:prstGeom prst="rect">
            <a:avLst/>
          </a:prstGeom>
          <a:solidFill>
            <a:schemeClr val="bg1"/>
          </a:solidFill>
          <a:ln w="9525">
            <a:noFill/>
            <a:miter lim="800000"/>
            <a:headEnd/>
            <a:tailEnd/>
          </a:ln>
        </p:spPr>
        <p:txBody>
          <a:bodyPr wrap="square" lIns="0" tIns="121920" rIns="0" bIns="0">
            <a:spAutoFit/>
          </a:bodyPr>
          <a:lstStyle/>
          <a:p>
            <a:r>
              <a:rPr lang="en-US" sz="1200" b="1">
                <a:solidFill>
                  <a:schemeClr val="tx2"/>
                </a:solidFill>
              </a:rPr>
              <a:t>Simulink model of the delta-sigma ADC with power spectral density plot. </a:t>
            </a:r>
          </a:p>
        </p:txBody>
      </p:sp>
      <p:sp>
        <p:nvSpPr>
          <p:cNvPr id="6" name="Rectangle 2">
            <a:extLst>
              <a:ext uri="{FF2B5EF4-FFF2-40B4-BE49-F238E27FC236}">
                <a16:creationId xmlns:a16="http://schemas.microsoft.com/office/drawing/2014/main" id="{A9ACA3FB-31C7-4E7C-99D6-4992B0497607}"/>
              </a:ext>
            </a:extLst>
          </p:cNvPr>
          <p:cNvSpPr>
            <a:spLocks noChangeArrowheads="1"/>
          </p:cNvSpPr>
          <p:nvPr/>
        </p:nvSpPr>
        <p:spPr bwMode="auto">
          <a:xfrm>
            <a:off x="2053167" y="-3591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sp>
        <p:nvSpPr>
          <p:cNvPr id="8" name="Rectangle 3">
            <a:extLst>
              <a:ext uri="{FF2B5EF4-FFF2-40B4-BE49-F238E27FC236}">
                <a16:creationId xmlns:a16="http://schemas.microsoft.com/office/drawing/2014/main" id="{28B4ED96-9585-4097-BC21-D5097C075877}"/>
              </a:ext>
            </a:extLst>
          </p:cNvPr>
          <p:cNvSpPr>
            <a:spLocks noChangeArrowheads="1"/>
          </p:cNvSpPr>
          <p:nvPr/>
        </p:nvSpPr>
        <p:spPr bwMode="auto">
          <a:xfrm>
            <a:off x="4309534" y="-33813"/>
            <a:ext cx="65" cy="4740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036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1219170">
              <a:defRPr/>
            </a:pPr>
            <a:endParaRPr lang="en-US" altLang="en-US" sz="2400">
              <a:solidFill>
                <a:prstClr val="black"/>
              </a:solidFill>
            </a:endParaRPr>
          </a:p>
        </p:txBody>
      </p:sp>
      <p:sp>
        <p:nvSpPr>
          <p:cNvPr id="9" name="Rectangle 4">
            <a:extLst>
              <a:ext uri="{FF2B5EF4-FFF2-40B4-BE49-F238E27FC236}">
                <a16:creationId xmlns:a16="http://schemas.microsoft.com/office/drawing/2014/main" id="{1A67FDC5-AF1B-4E16-8352-180686B189CD}"/>
              </a:ext>
            </a:extLst>
          </p:cNvPr>
          <p:cNvSpPr>
            <a:spLocks noChangeArrowheads="1"/>
          </p:cNvSpPr>
          <p:nvPr/>
        </p:nvSpPr>
        <p:spPr bwMode="auto">
          <a:xfrm>
            <a:off x="2256367" y="-155905"/>
            <a:ext cx="246286" cy="718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1920" tIns="60960" rIns="121920" bIns="60960" numCol="1" anchor="ctr" anchorCtr="0" compatLnSpc="1">
            <a:prstTxWarp prst="textNoShape">
              <a:avLst/>
            </a:prstTxWarp>
            <a:spAutoFit/>
          </a:bodyPr>
          <a:lstStyle/>
          <a:p>
            <a:pPr defTabSz="1219170" eaLnBrk="0" fontAlgn="base" hangingPunct="0">
              <a:spcBef>
                <a:spcPct val="0"/>
              </a:spcBef>
              <a:spcAft>
                <a:spcPct val="0"/>
              </a:spcAft>
              <a:defRPr/>
            </a:pPr>
            <a:br>
              <a:rPr lang="en-US" altLang="en-US" sz="1467">
                <a:solidFill>
                  <a:srgbClr val="474747"/>
                </a:solidFill>
                <a:latin typeface="Arial" panose="020B0604020202020204" pitchFamily="34" charset="0"/>
                <a:cs typeface="Arial" panose="020B0604020202020204" pitchFamily="34" charset="0"/>
              </a:rPr>
            </a:br>
            <a:endParaRPr lang="en-US" altLang="en-US" sz="2400">
              <a:solidFill>
                <a:prstClr val="black"/>
              </a:solidFill>
              <a:latin typeface="Arial" panose="020B0604020202020204" pitchFamily="34" charset="0"/>
            </a:endParaRPr>
          </a:p>
        </p:txBody>
      </p:sp>
      <p:pic>
        <p:nvPicPr>
          <p:cNvPr id="5" name="Picture 4">
            <a:extLst>
              <a:ext uri="{FF2B5EF4-FFF2-40B4-BE49-F238E27FC236}">
                <a16:creationId xmlns:a16="http://schemas.microsoft.com/office/drawing/2014/main" id="{751060FE-9752-4465-97DB-356230D5054A}"/>
              </a:ext>
            </a:extLst>
          </p:cNvPr>
          <p:cNvPicPr>
            <a:picLocks noChangeAspect="1"/>
          </p:cNvPicPr>
          <p:nvPr/>
        </p:nvPicPr>
        <p:blipFill>
          <a:blip r:embed="rId4"/>
          <a:stretch>
            <a:fillRect/>
          </a:stretch>
        </p:blipFill>
        <p:spPr>
          <a:xfrm>
            <a:off x="6912511" y="1537963"/>
            <a:ext cx="2365132" cy="2032163"/>
          </a:xfrm>
          <a:prstGeom prst="rect">
            <a:avLst/>
          </a:prstGeom>
        </p:spPr>
      </p:pic>
      <p:pic>
        <p:nvPicPr>
          <p:cNvPr id="11" name="Picture 10">
            <a:extLst>
              <a:ext uri="{FF2B5EF4-FFF2-40B4-BE49-F238E27FC236}">
                <a16:creationId xmlns:a16="http://schemas.microsoft.com/office/drawing/2014/main" id="{68183DEE-F209-498A-B170-7478F77974E5}"/>
              </a:ext>
            </a:extLst>
          </p:cNvPr>
          <p:cNvPicPr>
            <a:picLocks noChangeAspect="1"/>
          </p:cNvPicPr>
          <p:nvPr/>
        </p:nvPicPr>
        <p:blipFill>
          <a:blip r:embed="rId5"/>
          <a:stretch>
            <a:fillRect/>
          </a:stretch>
        </p:blipFill>
        <p:spPr>
          <a:xfrm>
            <a:off x="9415879" y="1537962"/>
            <a:ext cx="2480164" cy="2032164"/>
          </a:xfrm>
          <a:prstGeom prst="rect">
            <a:avLst/>
          </a:prstGeom>
        </p:spPr>
      </p:pic>
    </p:spTree>
    <p:extLst>
      <p:ext uri="{BB962C8B-B14F-4D97-AF65-F5344CB8AC3E}">
        <p14:creationId xmlns:p14="http://schemas.microsoft.com/office/powerpoint/2010/main" val="2661126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a:extLst>
              <a:ext uri="{FF2B5EF4-FFF2-40B4-BE49-F238E27FC236}">
                <a16:creationId xmlns:a16="http://schemas.microsoft.com/office/drawing/2014/main" id="{0F5BA911-1B38-407A-AF19-32F38B65F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4952983"/>
            <a:ext cx="3157317" cy="155703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201351-2EB8-4203-93B8-92C04323AB3C}"/>
              </a:ext>
            </a:extLst>
          </p:cNvPr>
          <p:cNvSpPr>
            <a:spLocks noGrp="1"/>
          </p:cNvSpPr>
          <p:nvPr>
            <p:ph type="title"/>
          </p:nvPr>
        </p:nvSpPr>
        <p:spPr>
          <a:xfrm>
            <a:off x="528171" y="407225"/>
            <a:ext cx="10769600" cy="708765"/>
          </a:xfrm>
        </p:spPr>
        <p:txBody>
          <a:bodyPr/>
          <a:lstStyle/>
          <a:p>
            <a:r>
              <a:rPr lang="en-US"/>
              <a:t>Circuit Simulation Onramp</a:t>
            </a:r>
          </a:p>
        </p:txBody>
      </p:sp>
      <p:sp>
        <p:nvSpPr>
          <p:cNvPr id="5" name="Content Placeholder 4">
            <a:extLst>
              <a:ext uri="{FF2B5EF4-FFF2-40B4-BE49-F238E27FC236}">
                <a16:creationId xmlns:a16="http://schemas.microsoft.com/office/drawing/2014/main" id="{FA855069-C12A-44DC-8C39-B776477E98B8}"/>
              </a:ext>
            </a:extLst>
          </p:cNvPr>
          <p:cNvSpPr>
            <a:spLocks noGrp="1"/>
          </p:cNvSpPr>
          <p:nvPr>
            <p:ph idx="1"/>
          </p:nvPr>
        </p:nvSpPr>
        <p:spPr>
          <a:xfrm>
            <a:off x="528171" y="1115990"/>
            <a:ext cx="6151766" cy="5614833"/>
          </a:xfrm>
        </p:spPr>
        <p:txBody>
          <a:bodyPr vert="horz" lIns="91440" tIns="45720" rIns="91440" bIns="45720" rtlCol="0" anchor="t">
            <a:noAutofit/>
          </a:bodyPr>
          <a:lstStyle/>
          <a:p>
            <a:pPr marL="343535" indent="-343535"/>
            <a:r>
              <a:rPr lang="en-US" sz="2200"/>
              <a:t>Free, short course on the basics of simulating electrical circuits in </a:t>
            </a:r>
            <a:r>
              <a:rPr lang="en-US" sz="2200" err="1"/>
              <a:t>Simscape</a:t>
            </a:r>
            <a:endParaRPr lang="en-US" sz="2200"/>
          </a:p>
          <a:p>
            <a:r>
              <a:rPr lang="en-US" sz="2200"/>
              <a:t>Brief videos &amp; hands-on exercises</a:t>
            </a:r>
          </a:p>
          <a:p>
            <a:pPr marL="343535" indent="-343535"/>
            <a:r>
              <a:rPr lang="en-US" sz="2200">
                <a:latin typeface="Arial"/>
                <a:cs typeface="Arial"/>
              </a:rPr>
              <a:t>Automated assessments &amp; immediate feedback</a:t>
            </a:r>
          </a:p>
          <a:p>
            <a:pPr marL="343535" indent="-343535"/>
            <a:r>
              <a:rPr lang="en-US" sz="2200"/>
              <a:t>Access online or from Simulink (R2021b or later)</a:t>
            </a:r>
          </a:p>
          <a:p>
            <a:r>
              <a:rPr lang="en-US" sz="2200"/>
              <a:t>Topics include:</a:t>
            </a:r>
          </a:p>
          <a:p>
            <a:pPr marL="0" indent="0">
              <a:buNone/>
            </a:pPr>
            <a:endParaRPr lang="en-US" sz="1200"/>
          </a:p>
          <a:p>
            <a:pPr lvl="1"/>
            <a:r>
              <a:rPr lang="en-US" sz="1800"/>
              <a:t>Building circuits such as bridge rectifiers and lowpass filters</a:t>
            </a:r>
          </a:p>
          <a:p>
            <a:pPr lvl="1"/>
            <a:r>
              <a:rPr lang="en-US" sz="1800"/>
              <a:t>Incorporating non-linear components and </a:t>
            </a:r>
          </a:p>
          <a:p>
            <a:pPr marL="458340" lvl="1" indent="0">
              <a:buNone/>
            </a:pPr>
            <a:r>
              <a:rPr lang="en-US" sz="1800"/>
              <a:t>    op-amps</a:t>
            </a:r>
          </a:p>
          <a:p>
            <a:pPr lvl="1"/>
            <a:r>
              <a:rPr lang="en-US" sz="1800"/>
              <a:t>Measuring and understanding frequency response of filter circuits and using them to remove noise from a signal</a:t>
            </a:r>
          </a:p>
          <a:p>
            <a:endParaRPr lang="en-US" sz="2000"/>
          </a:p>
          <a:p>
            <a:endParaRPr lang="en-US" sz="2000"/>
          </a:p>
        </p:txBody>
      </p:sp>
      <p:pic>
        <p:nvPicPr>
          <p:cNvPr id="3074" name="Picture 2">
            <a:extLst>
              <a:ext uri="{FF2B5EF4-FFF2-40B4-BE49-F238E27FC236}">
                <a16:creationId xmlns:a16="http://schemas.microsoft.com/office/drawing/2014/main" id="{47B96193-E293-481C-A05F-88E45426F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4000" y="3657600"/>
            <a:ext cx="2993771" cy="148161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B5A24192-B408-47A4-B531-A017BB6F7C9B}"/>
              </a:ext>
            </a:extLst>
          </p:cNvPr>
          <p:cNvPicPr>
            <a:picLocks noChangeAspect="1"/>
          </p:cNvPicPr>
          <p:nvPr/>
        </p:nvPicPr>
        <p:blipFill>
          <a:blip r:embed="rId5"/>
          <a:stretch>
            <a:fillRect/>
          </a:stretch>
        </p:blipFill>
        <p:spPr>
          <a:xfrm>
            <a:off x="6827377" y="1126500"/>
            <a:ext cx="4249381" cy="2313010"/>
          </a:xfrm>
          <a:prstGeom prst="rect">
            <a:avLst/>
          </a:prstGeom>
        </p:spPr>
      </p:pic>
      <p:pic>
        <p:nvPicPr>
          <p:cNvPr id="7" name="Picture 2" descr="Graphical user interface, application&#10;&#10;Description automatically generated">
            <a:extLst>
              <a:ext uri="{FF2B5EF4-FFF2-40B4-BE49-F238E27FC236}">
                <a16:creationId xmlns:a16="http://schemas.microsoft.com/office/drawing/2014/main" id="{461C4D7D-173C-466B-B3C5-63F0CE577A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956687"/>
            <a:ext cx="962025" cy="85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962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D9C4-7573-4494-925A-3BB4D80C21C1}"/>
              </a:ext>
            </a:extLst>
          </p:cNvPr>
          <p:cNvSpPr>
            <a:spLocks noGrp="1"/>
          </p:cNvSpPr>
          <p:nvPr>
            <p:ph type="title"/>
          </p:nvPr>
        </p:nvSpPr>
        <p:spPr/>
        <p:txBody>
          <a:bodyPr/>
          <a:lstStyle/>
          <a:p>
            <a:r>
              <a:rPr lang="en-US"/>
              <a:t>TO DO</a:t>
            </a:r>
          </a:p>
        </p:txBody>
      </p:sp>
      <p:sp>
        <p:nvSpPr>
          <p:cNvPr id="3" name="Content Placeholder 2">
            <a:extLst>
              <a:ext uri="{FF2B5EF4-FFF2-40B4-BE49-F238E27FC236}">
                <a16:creationId xmlns:a16="http://schemas.microsoft.com/office/drawing/2014/main" id="{661E9CA5-AAB4-4118-B7AA-EF8162CFCC29}"/>
              </a:ext>
            </a:extLst>
          </p:cNvPr>
          <p:cNvSpPr>
            <a:spLocks noGrp="1"/>
          </p:cNvSpPr>
          <p:nvPr>
            <p:ph idx="1"/>
          </p:nvPr>
        </p:nvSpPr>
        <p:spPr>
          <a:xfrm>
            <a:off x="609602" y="1600200"/>
            <a:ext cx="7934670" cy="4648200"/>
          </a:xfrm>
        </p:spPr>
        <p:txBody>
          <a:bodyPr/>
          <a:lstStyle/>
          <a:p>
            <a:r>
              <a:rPr lang="en-US" sz="2800"/>
              <a:t>Go to </a:t>
            </a:r>
            <a:r>
              <a:rPr lang="en-US" sz="2800">
                <a:hlinkClick r:id="rId2"/>
              </a:rPr>
              <a:t>https://matlabacademy.mathworks.com/</a:t>
            </a:r>
            <a:r>
              <a:rPr lang="en-US" sz="2800"/>
              <a:t> </a:t>
            </a:r>
          </a:p>
          <a:p>
            <a:r>
              <a:rPr lang="en-US" sz="2800"/>
              <a:t>Log in to your MathWorks account</a:t>
            </a:r>
          </a:p>
          <a:p>
            <a:r>
              <a:rPr lang="en-US" sz="2800"/>
              <a:t>Launch Circuit Simulation Onramp</a:t>
            </a:r>
          </a:p>
        </p:txBody>
      </p:sp>
      <p:pic>
        <p:nvPicPr>
          <p:cNvPr id="6" name="Picture 5">
            <a:extLst>
              <a:ext uri="{FF2B5EF4-FFF2-40B4-BE49-F238E27FC236}">
                <a16:creationId xmlns:a16="http://schemas.microsoft.com/office/drawing/2014/main" id="{9B6F985A-8A68-BD0F-BC10-039DF22EC782}"/>
              </a:ext>
            </a:extLst>
          </p:cNvPr>
          <p:cNvPicPr>
            <a:picLocks noChangeAspect="1"/>
          </p:cNvPicPr>
          <p:nvPr/>
        </p:nvPicPr>
        <p:blipFill>
          <a:blip r:embed="rId3"/>
          <a:stretch>
            <a:fillRect/>
          </a:stretch>
        </p:blipFill>
        <p:spPr>
          <a:xfrm>
            <a:off x="1703512" y="3861048"/>
            <a:ext cx="6187976" cy="1089754"/>
          </a:xfrm>
          <a:prstGeom prst="rect">
            <a:avLst/>
          </a:prstGeom>
        </p:spPr>
      </p:pic>
    </p:spTree>
    <p:extLst>
      <p:ext uri="{BB962C8B-B14F-4D97-AF65-F5344CB8AC3E}">
        <p14:creationId xmlns:p14="http://schemas.microsoft.com/office/powerpoint/2010/main" val="279600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41FD0-2F9C-4F9E-9141-182623E9C71A}"/>
              </a:ext>
            </a:extLst>
          </p:cNvPr>
          <p:cNvSpPr>
            <a:spLocks noGrp="1"/>
          </p:cNvSpPr>
          <p:nvPr>
            <p:ph type="title"/>
          </p:nvPr>
        </p:nvSpPr>
        <p:spPr/>
        <p:txBody>
          <a:bodyPr/>
          <a:lstStyle/>
          <a:p>
            <a:r>
              <a:rPr lang="en-US"/>
              <a:t>Prizes</a:t>
            </a:r>
          </a:p>
        </p:txBody>
      </p:sp>
      <p:sp>
        <p:nvSpPr>
          <p:cNvPr id="3" name="Content Placeholder 2">
            <a:extLst>
              <a:ext uri="{FF2B5EF4-FFF2-40B4-BE49-F238E27FC236}">
                <a16:creationId xmlns:a16="http://schemas.microsoft.com/office/drawing/2014/main" id="{CE9F4404-136F-49AD-BA7E-BB35D571FD73}"/>
              </a:ext>
            </a:extLst>
          </p:cNvPr>
          <p:cNvSpPr>
            <a:spLocks noGrp="1"/>
          </p:cNvSpPr>
          <p:nvPr>
            <p:ph idx="1"/>
          </p:nvPr>
        </p:nvSpPr>
        <p:spPr>
          <a:xfrm>
            <a:off x="609602" y="1600200"/>
            <a:ext cx="10769600" cy="1066800"/>
          </a:xfrm>
        </p:spPr>
        <p:txBody>
          <a:bodyPr/>
          <a:lstStyle/>
          <a:p>
            <a:r>
              <a:rPr lang="en-US" dirty="0"/>
              <a:t>Complete at least 50% of </a:t>
            </a:r>
            <a:r>
              <a:rPr lang="en-US"/>
              <a:t>Circuit Simulation </a:t>
            </a:r>
            <a:r>
              <a:rPr lang="en-US" dirty="0"/>
              <a:t>Onramp to be eligible for any prize</a:t>
            </a:r>
          </a:p>
          <a:p>
            <a:pPr lvl="1"/>
            <a:r>
              <a:rPr lang="en-US" dirty="0"/>
              <a:t>Bring your laptop when you come to collect the prize</a:t>
            </a:r>
          </a:p>
          <a:p>
            <a:endParaRPr lang="en-US" dirty="0"/>
          </a:p>
          <a:p>
            <a:pPr marL="458340" lvl="1" indent="0">
              <a:buNone/>
            </a:pPr>
            <a:endParaRPr lang="en-US" dirty="0"/>
          </a:p>
        </p:txBody>
      </p:sp>
      <p:sp>
        <p:nvSpPr>
          <p:cNvPr id="4" name="Title 1">
            <a:extLst>
              <a:ext uri="{FF2B5EF4-FFF2-40B4-BE49-F238E27FC236}">
                <a16:creationId xmlns:a16="http://schemas.microsoft.com/office/drawing/2014/main" id="{B167A36E-45EB-4348-B4E6-156A3B3295F8}"/>
              </a:ext>
            </a:extLst>
          </p:cNvPr>
          <p:cNvSpPr txBox="1">
            <a:spLocks/>
          </p:cNvSpPr>
          <p:nvPr/>
        </p:nvSpPr>
        <p:spPr>
          <a:xfrm>
            <a:off x="609602" y="3352800"/>
            <a:ext cx="10769600" cy="990600"/>
          </a:xfrm>
          <a:prstGeom prst="rect">
            <a:avLst/>
          </a:prstGeom>
        </p:spPr>
        <p:txBody>
          <a:bodyPr vert="horz" lIns="91440" tIns="45720" rIns="91440" bIns="45720" rtlCol="0" anchor="t" anchorCtr="0">
            <a:noAutofit/>
          </a:bodyPr>
          <a:lstStyle>
            <a:lvl1pPr algn="l" defTabSz="916680" rtl="0" eaLnBrk="1" latinLnBrk="0" hangingPunct="1">
              <a:spcBef>
                <a:spcPct val="0"/>
              </a:spcBef>
              <a:buNone/>
              <a:defRPr sz="2800" b="0" kern="1200" baseline="0">
                <a:solidFill>
                  <a:schemeClr val="tx2"/>
                </a:solidFill>
                <a:latin typeface="Arial" pitchFamily="34" charset="0"/>
                <a:ea typeface="+mj-ea"/>
                <a:cs typeface="Arial" pitchFamily="34" charset="0"/>
              </a:defRPr>
            </a:lvl1pPr>
          </a:lstStyle>
          <a:p>
            <a:r>
              <a:rPr lang="en-US"/>
              <a:t>Follow Us on Facebook!</a:t>
            </a:r>
          </a:p>
        </p:txBody>
      </p:sp>
      <p:sp>
        <p:nvSpPr>
          <p:cNvPr id="5" name="Content Placeholder 2">
            <a:extLst>
              <a:ext uri="{FF2B5EF4-FFF2-40B4-BE49-F238E27FC236}">
                <a16:creationId xmlns:a16="http://schemas.microsoft.com/office/drawing/2014/main" id="{C78E7FB7-24B4-4D6C-B2F9-3F4560F4B1C0}"/>
              </a:ext>
            </a:extLst>
          </p:cNvPr>
          <p:cNvSpPr txBox="1">
            <a:spLocks/>
          </p:cNvSpPr>
          <p:nvPr/>
        </p:nvSpPr>
        <p:spPr>
          <a:xfrm>
            <a:off x="609602" y="4876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pPr marL="0" indent="0">
              <a:buNone/>
            </a:pPr>
            <a:endParaRPr lang="en-US"/>
          </a:p>
          <a:p>
            <a:pPr marL="458340" lvl="1" indent="0">
              <a:buFont typeface="Arial" pitchFamily="34" charset="0"/>
              <a:buNone/>
            </a:pPr>
            <a:endParaRPr lang="en-US"/>
          </a:p>
        </p:txBody>
      </p:sp>
      <p:sp>
        <p:nvSpPr>
          <p:cNvPr id="6" name="Content Placeholder 2">
            <a:extLst>
              <a:ext uri="{FF2B5EF4-FFF2-40B4-BE49-F238E27FC236}">
                <a16:creationId xmlns:a16="http://schemas.microsoft.com/office/drawing/2014/main" id="{3B87208A-DAB1-456C-A03E-BA988AB92A90}"/>
              </a:ext>
            </a:extLst>
          </p:cNvPr>
          <p:cNvSpPr txBox="1">
            <a:spLocks/>
          </p:cNvSpPr>
          <p:nvPr/>
        </p:nvSpPr>
        <p:spPr>
          <a:xfrm>
            <a:off x="609602" y="4495800"/>
            <a:ext cx="10769600" cy="1066800"/>
          </a:xfrm>
          <a:prstGeom prst="rect">
            <a:avLst/>
          </a:prstGeom>
        </p:spPr>
        <p:txBody>
          <a:bodyPr vert="horz" lIns="91440" tIns="45720" rIns="91440" bIns="45720" rtlCol="0">
            <a:noAutofit/>
          </a:bodyPr>
          <a:lstStyle>
            <a:lvl1pPr marL="343755" indent="-343755" algn="l" defTabSz="916680" rtl="0" eaLnBrk="1" latinLnBrk="0" hangingPunct="1">
              <a:spcBef>
                <a:spcPct val="20000"/>
              </a:spcBef>
              <a:buClr>
                <a:schemeClr val="tx2"/>
              </a:buClr>
              <a:buSzPct val="75000"/>
              <a:buFont typeface="Wingdings" pitchFamily="2" charset="2"/>
              <a:buChar char="§"/>
              <a:defRPr sz="2400" kern="1200">
                <a:solidFill>
                  <a:schemeClr val="tx1"/>
                </a:solidFill>
                <a:latin typeface="Arial" pitchFamily="34" charset="0"/>
                <a:ea typeface="+mn-ea"/>
                <a:cs typeface="Arial" pitchFamily="34" charset="0"/>
              </a:defRPr>
            </a:lvl1pPr>
            <a:lvl2pPr marL="744802" indent="-286462" algn="l" defTabSz="916680" rtl="0" eaLnBrk="1" latinLnBrk="0" hangingPunct="1">
              <a:lnSpc>
                <a:spcPct val="105000"/>
              </a:lnSpc>
              <a:spcBef>
                <a:spcPct val="20000"/>
              </a:spcBef>
              <a:buClr>
                <a:schemeClr val="tx2"/>
              </a:buClr>
              <a:buFont typeface="Arial" pitchFamily="34" charset="0"/>
              <a:buChar char="–"/>
              <a:defRPr sz="2000" kern="1200">
                <a:solidFill>
                  <a:schemeClr val="tx1"/>
                </a:solidFill>
                <a:latin typeface="Arial" pitchFamily="34" charset="0"/>
                <a:ea typeface="+mn-ea"/>
                <a:cs typeface="Arial" pitchFamily="34" charset="0"/>
              </a:defRPr>
            </a:lvl2pPr>
            <a:lvl3pPr marL="1145850" indent="-229170" algn="l" defTabSz="916680" rtl="0" eaLnBrk="1" latinLnBrk="0" hangingPunct="1">
              <a:lnSpc>
                <a:spcPct val="105000"/>
              </a:lnSpc>
              <a:spcBef>
                <a:spcPct val="20000"/>
              </a:spcBef>
              <a:buClr>
                <a:schemeClr val="tx2"/>
              </a:buClr>
              <a:buSzPct val="75000"/>
              <a:buFont typeface="Wingdings" pitchFamily="2" charset="2"/>
              <a:buChar char="§"/>
              <a:defRPr sz="1604" kern="1200">
                <a:solidFill>
                  <a:schemeClr val="tx1"/>
                </a:solidFill>
                <a:latin typeface="Arial" pitchFamily="34" charset="0"/>
                <a:ea typeface="+mn-ea"/>
                <a:cs typeface="Arial" pitchFamily="34" charset="0"/>
              </a:defRPr>
            </a:lvl3pPr>
            <a:lvl4pPr marL="1604190" indent="-229170" algn="l" defTabSz="916680" rtl="0" eaLnBrk="1" latinLnBrk="0" hangingPunct="1">
              <a:lnSpc>
                <a:spcPct val="105000"/>
              </a:lnSpc>
              <a:spcBef>
                <a:spcPct val="20000"/>
              </a:spcBef>
              <a:buFont typeface="Arial" pitchFamily="34" charset="0"/>
              <a:buNone/>
              <a:defRPr sz="1604" kern="1200">
                <a:solidFill>
                  <a:schemeClr val="tx1"/>
                </a:solidFill>
                <a:latin typeface="Arial" pitchFamily="34" charset="0"/>
                <a:ea typeface="+mn-ea"/>
                <a:cs typeface="Arial" pitchFamily="34" charset="0"/>
              </a:defRPr>
            </a:lvl4pPr>
            <a:lvl5pPr marL="2062531" indent="-229170" algn="l" defTabSz="916680" rtl="0" eaLnBrk="1" latinLnBrk="0" hangingPunct="1">
              <a:lnSpc>
                <a:spcPct val="105000"/>
              </a:lnSpc>
              <a:spcBef>
                <a:spcPct val="20000"/>
              </a:spcBef>
              <a:buClr>
                <a:schemeClr val="tx2"/>
              </a:buClr>
              <a:buFont typeface="Arial" pitchFamily="34" charset="0"/>
              <a:buChar char="»"/>
              <a:defRPr sz="1404" kern="1200">
                <a:solidFill>
                  <a:schemeClr val="tx1"/>
                </a:solidFill>
                <a:latin typeface="Arial" pitchFamily="34" charset="0"/>
                <a:ea typeface="+mn-ea"/>
                <a:cs typeface="Arial" pitchFamily="34" charset="0"/>
              </a:defRPr>
            </a:lvl5pPr>
            <a:lvl6pPr marL="252087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6pPr>
            <a:lvl7pPr marL="297921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7pPr>
            <a:lvl8pPr marL="343755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8pPr>
            <a:lvl9pPr marL="3895891" indent="-229170" algn="l" defTabSz="916680" rtl="0" eaLnBrk="1" latinLnBrk="0" hangingPunct="1">
              <a:spcBef>
                <a:spcPct val="20000"/>
              </a:spcBef>
              <a:buFont typeface="Arial" pitchFamily="34" charset="0"/>
              <a:buChar char="•"/>
              <a:defRPr sz="2005" kern="1200">
                <a:solidFill>
                  <a:schemeClr val="tx1"/>
                </a:solidFill>
                <a:latin typeface="+mn-lt"/>
                <a:ea typeface="+mn-ea"/>
                <a:cs typeface="+mn-cs"/>
              </a:defRPr>
            </a:lvl9pPr>
          </a:lstStyle>
          <a:p>
            <a:r>
              <a:rPr lang="en-US"/>
              <a:t>Find us on Facebook at </a:t>
            </a:r>
            <a:r>
              <a:rPr lang="en-US">
                <a:highlight>
                  <a:srgbClr val="FFFF00"/>
                </a:highlight>
              </a:rPr>
              <a:t>[Insert Facebook Group Name] </a:t>
            </a:r>
          </a:p>
          <a:p>
            <a:endParaRPr lang="en-US"/>
          </a:p>
          <a:p>
            <a:pPr marL="458340" lvl="1" indent="0">
              <a:buFont typeface="Arial" pitchFamily="34" charset="0"/>
              <a:buNone/>
            </a:pPr>
            <a:endParaRPr lang="en-US"/>
          </a:p>
        </p:txBody>
      </p:sp>
    </p:spTree>
    <p:extLst>
      <p:ext uri="{BB962C8B-B14F-4D97-AF65-F5344CB8AC3E}">
        <p14:creationId xmlns:p14="http://schemas.microsoft.com/office/powerpoint/2010/main" val="2860195686"/>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905000"/>
            <a:ext cx="4648200" cy="4020692"/>
          </a:xfrm>
          <a:prstGeom prst="rect">
            <a:avLst/>
          </a:prstGeom>
        </p:spPr>
      </p:pic>
    </p:spTree>
    <p:extLst>
      <p:ext uri="{BB962C8B-B14F-4D97-AF65-F5344CB8AC3E}">
        <p14:creationId xmlns:p14="http://schemas.microsoft.com/office/powerpoint/2010/main" val="64470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cs typeface="Arial"/>
              </a:rPr>
              <a:t>Today: </a:t>
            </a:r>
            <a:endParaRPr lang="en-US"/>
          </a:p>
        </p:txBody>
      </p:sp>
      <p:sp>
        <p:nvSpPr>
          <p:cNvPr id="3" name="Content Placeholder 2"/>
          <p:cNvSpPr>
            <a:spLocks noGrp="1"/>
          </p:cNvSpPr>
          <p:nvPr>
            <p:ph idx="1"/>
          </p:nvPr>
        </p:nvSpPr>
        <p:spPr/>
        <p:txBody>
          <a:bodyPr vert="horz" lIns="91440" tIns="45720" rIns="91440" bIns="45720" rtlCol="0" anchor="t">
            <a:noAutofit/>
          </a:bodyPr>
          <a:lstStyle/>
          <a:p>
            <a:pPr marL="343535" indent="-343535"/>
            <a:r>
              <a:rPr lang="en-US">
                <a:highlight>
                  <a:srgbClr val="FFFF00"/>
                </a:highlight>
              </a:rPr>
              <a:t>6:15 pm – 6.30 pm</a:t>
            </a:r>
            <a:r>
              <a:rPr lang="en-US"/>
              <a:t>: Set-up</a:t>
            </a:r>
          </a:p>
          <a:p>
            <a:pPr marL="744220" lvl="1" indent="-286385"/>
            <a:r>
              <a:rPr lang="en-US"/>
              <a:t>Intro to Circuit Simulation		</a:t>
            </a:r>
          </a:p>
          <a:p>
            <a:pPr marL="744220" lvl="1" indent="-286385"/>
            <a:r>
              <a:rPr lang="en-US"/>
              <a:t>Create MathWorks account</a:t>
            </a:r>
          </a:p>
          <a:p>
            <a:pPr marL="744220" lvl="1" indent="-286385"/>
            <a:r>
              <a:rPr lang="en-US"/>
              <a:t>Log in to Circuit Simulation Onramp / Test MATLAB Online</a:t>
            </a:r>
          </a:p>
          <a:p>
            <a:pPr marL="343535" indent="-343535"/>
            <a:r>
              <a:rPr lang="en-US">
                <a:highlight>
                  <a:srgbClr val="FFFF00"/>
                </a:highlight>
              </a:rPr>
              <a:t>6.30 pm – 8.00 pm</a:t>
            </a:r>
            <a:r>
              <a:rPr lang="en-US"/>
              <a:t>: Circuit Simulation Onramp (on your own)</a:t>
            </a:r>
          </a:p>
          <a:p>
            <a:pPr marL="744220" lvl="1" indent="-286385"/>
            <a:endParaRPr lang="en-US"/>
          </a:p>
          <a:p>
            <a:pPr marL="744220" lvl="1" indent="-286385"/>
            <a:endParaRPr lang="en-US"/>
          </a:p>
        </p:txBody>
      </p:sp>
    </p:spTree>
    <p:extLst>
      <p:ext uri="{BB962C8B-B14F-4D97-AF65-F5344CB8AC3E}">
        <p14:creationId xmlns:p14="http://schemas.microsoft.com/office/powerpoint/2010/main" val="441996093"/>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A884-3B1B-4111-8A81-E212DAB53C62}"/>
              </a:ext>
            </a:extLst>
          </p:cNvPr>
          <p:cNvSpPr>
            <a:spLocks noGrp="1"/>
          </p:cNvSpPr>
          <p:nvPr>
            <p:ph type="title"/>
          </p:nvPr>
        </p:nvSpPr>
        <p:spPr>
          <a:xfrm>
            <a:off x="623174" y="464553"/>
            <a:ext cx="8636804" cy="988149"/>
          </a:xfrm>
        </p:spPr>
        <p:txBody>
          <a:bodyPr/>
          <a:lstStyle/>
          <a:p>
            <a:r>
              <a:rPr lang="en-US" dirty="0"/>
              <a:t>Circuit Simulation</a:t>
            </a:r>
          </a:p>
        </p:txBody>
      </p:sp>
      <p:sp>
        <p:nvSpPr>
          <p:cNvPr id="20" name="Content Placeholder 19">
            <a:extLst>
              <a:ext uri="{FF2B5EF4-FFF2-40B4-BE49-F238E27FC236}">
                <a16:creationId xmlns:a16="http://schemas.microsoft.com/office/drawing/2014/main" id="{DE29F7DD-3091-467E-9C72-46A0AADF3B54}"/>
              </a:ext>
            </a:extLst>
          </p:cNvPr>
          <p:cNvSpPr>
            <a:spLocks noGrp="1"/>
          </p:cNvSpPr>
          <p:nvPr>
            <p:ph idx="1"/>
          </p:nvPr>
        </p:nvSpPr>
        <p:spPr>
          <a:xfrm>
            <a:off x="623176" y="1604725"/>
            <a:ext cx="5472824" cy="4636701"/>
          </a:xfrm>
        </p:spPr>
        <p:txBody>
          <a:bodyPr/>
          <a:lstStyle/>
          <a:p>
            <a:r>
              <a:rPr lang="en-US" sz="1995" dirty="0">
                <a:solidFill>
                  <a:srgbClr val="0071AB"/>
                </a:solidFill>
              </a:rPr>
              <a:t>What is Circuit Simulation?</a:t>
            </a:r>
          </a:p>
          <a:p>
            <a:endParaRPr lang="en-US" sz="1995" dirty="0"/>
          </a:p>
          <a:p>
            <a:r>
              <a:rPr lang="en-US" sz="1995" dirty="0">
                <a:solidFill>
                  <a:srgbClr val="0071AB"/>
                </a:solidFill>
              </a:rPr>
              <a:t>Why is it important?</a:t>
            </a:r>
          </a:p>
          <a:p>
            <a:endParaRPr lang="en-US" sz="1995" dirty="0"/>
          </a:p>
          <a:p>
            <a:endParaRPr lang="en-US" sz="1995" dirty="0"/>
          </a:p>
        </p:txBody>
      </p:sp>
      <p:pic>
        <p:nvPicPr>
          <p:cNvPr id="142" name="Picture 141">
            <a:extLst>
              <a:ext uri="{FF2B5EF4-FFF2-40B4-BE49-F238E27FC236}">
                <a16:creationId xmlns:a16="http://schemas.microsoft.com/office/drawing/2014/main" id="{CDD84061-257A-455F-9532-744835D9C2D0}"/>
              </a:ext>
            </a:extLst>
          </p:cNvPr>
          <p:cNvPicPr>
            <a:picLocks noChangeAspect="1"/>
          </p:cNvPicPr>
          <p:nvPr/>
        </p:nvPicPr>
        <p:blipFill>
          <a:blip r:embed="rId5"/>
          <a:stretch>
            <a:fillRect/>
          </a:stretch>
        </p:blipFill>
        <p:spPr>
          <a:xfrm>
            <a:off x="6977208" y="1287116"/>
            <a:ext cx="4061812" cy="2141884"/>
          </a:xfrm>
          <a:prstGeom prst="rect">
            <a:avLst/>
          </a:prstGeom>
        </p:spPr>
      </p:pic>
      <p:pic>
        <p:nvPicPr>
          <p:cNvPr id="281" name="Picture 280">
            <a:extLst>
              <a:ext uri="{FF2B5EF4-FFF2-40B4-BE49-F238E27FC236}">
                <a16:creationId xmlns:a16="http://schemas.microsoft.com/office/drawing/2014/main" id="{881A18C7-4CB2-F87B-99CF-F9FFE510FAC6}"/>
              </a:ext>
            </a:extLst>
          </p:cNvPr>
          <p:cNvPicPr>
            <a:picLocks noChangeAspect="1"/>
          </p:cNvPicPr>
          <p:nvPr/>
        </p:nvPicPr>
        <p:blipFill>
          <a:blip r:embed="rId6"/>
          <a:stretch>
            <a:fillRect/>
          </a:stretch>
        </p:blipFill>
        <p:spPr>
          <a:xfrm>
            <a:off x="1007506" y="3309805"/>
            <a:ext cx="4868287" cy="2740124"/>
          </a:xfrm>
          <a:prstGeom prst="rect">
            <a:avLst/>
          </a:prstGeom>
        </p:spPr>
      </p:pic>
      <p:pic>
        <p:nvPicPr>
          <p:cNvPr id="282" name="Picture 281">
            <a:extLst>
              <a:ext uri="{FF2B5EF4-FFF2-40B4-BE49-F238E27FC236}">
                <a16:creationId xmlns:a16="http://schemas.microsoft.com/office/drawing/2014/main" id="{2AE29686-A00E-E3E7-2147-7742A2D2BBD4}"/>
              </a:ext>
            </a:extLst>
          </p:cNvPr>
          <p:cNvPicPr>
            <a:picLocks noChangeAspect="1"/>
          </p:cNvPicPr>
          <p:nvPr/>
        </p:nvPicPr>
        <p:blipFill>
          <a:blip r:embed="rId7"/>
          <a:stretch>
            <a:fillRect/>
          </a:stretch>
        </p:blipFill>
        <p:spPr>
          <a:xfrm>
            <a:off x="7580476" y="3923075"/>
            <a:ext cx="2855275" cy="1962731"/>
          </a:xfrm>
          <a:prstGeom prst="rect">
            <a:avLst/>
          </a:prstGeom>
        </p:spPr>
      </p:pic>
    </p:spTree>
    <p:custDataLst>
      <p:tags r:id="rId1"/>
    </p:custDataLst>
    <p:extLst>
      <p:ext uri="{BB962C8B-B14F-4D97-AF65-F5344CB8AC3E}">
        <p14:creationId xmlns:p14="http://schemas.microsoft.com/office/powerpoint/2010/main" val="1255115399"/>
      </p:ext>
    </p:extLst>
  </p:cSld>
  <p:clrMapOvr>
    <a:masterClrMapping/>
  </p:clrMapOvr>
  <mc:AlternateContent xmlns:mc="http://schemas.openxmlformats.org/markup-compatibility/2006" xmlns:p14="http://schemas.microsoft.com/office/powerpoint/2010/main">
    <mc:Choice Requires="p14">
      <p:transition spd="slow" p14:dur="2000" advTm="39797"/>
    </mc:Choice>
    <mc:Fallback xmlns="">
      <p:transition spd="slow" advTm="397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25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E180D4A7-C9FB-4DFB-919C-405C955672EB}">
      <p14:showEvtLst xmlns:p14="http://schemas.microsoft.com/office/powerpoint/2010/main">
        <p14:playEvt time="5907" objId="5"/>
        <p14:triggerEvt type="onClick" time="5907" objId="5"/>
        <p14:stopEvt time="37121" objId="5"/>
        <p14:playEvt time="37121" objId="5"/>
        <p14:stopEvt time="39797" objId="5"/>
      </p14:showEvtLst>
    </p:ext>
    <p:ext uri="{6950BFC3-D8DA-4A85-94F7-54DA5524770B}">
      <p188:commentRel xmlns:p188="http://schemas.microsoft.com/office/powerpoint/2018/8/main" r:id="rId4"/>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7E59E3-E906-4543-9567-EDAA5366AD58}"/>
              </a:ext>
            </a:extLst>
          </p:cNvPr>
          <p:cNvSpPr>
            <a:spLocks noGrp="1"/>
          </p:cNvSpPr>
          <p:nvPr>
            <p:ph type="title"/>
          </p:nvPr>
        </p:nvSpPr>
        <p:spPr/>
        <p:txBody>
          <a:bodyPr/>
          <a:lstStyle/>
          <a:p>
            <a:r>
              <a:rPr lang="en-US" dirty="0"/>
              <a:t>Build circuits for simulation using </a:t>
            </a:r>
            <a:r>
              <a:rPr lang="en-US" dirty="0" err="1"/>
              <a:t>Simscape</a:t>
            </a:r>
            <a:r>
              <a:rPr lang="en-US" dirty="0"/>
              <a:t> electrical component models</a:t>
            </a:r>
          </a:p>
        </p:txBody>
      </p:sp>
    </p:spTree>
    <p:extLst>
      <p:ext uri="{BB962C8B-B14F-4D97-AF65-F5344CB8AC3E}">
        <p14:creationId xmlns:p14="http://schemas.microsoft.com/office/powerpoint/2010/main" val="376448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38B4A24-137E-48D6-A1E8-E78CFC34A1AB}"/>
              </a:ext>
            </a:extLst>
          </p:cNvPr>
          <p:cNvGrpSpPr/>
          <p:nvPr/>
        </p:nvGrpSpPr>
        <p:grpSpPr>
          <a:xfrm>
            <a:off x="629936" y="1134528"/>
            <a:ext cx="2218158" cy="5534832"/>
            <a:chOff x="1977657" y="1322104"/>
            <a:chExt cx="1666535" cy="4158402"/>
          </a:xfrm>
        </p:grpSpPr>
        <p:grpSp>
          <p:nvGrpSpPr>
            <p:cNvPr id="73" name="Group 72"/>
            <p:cNvGrpSpPr/>
            <p:nvPr/>
          </p:nvGrpSpPr>
          <p:grpSpPr>
            <a:xfrm>
              <a:off x="1977657" y="1322104"/>
              <a:ext cx="1666535" cy="1698042"/>
              <a:chOff x="4473240" y="1981183"/>
              <a:chExt cx="1138266" cy="1159785"/>
            </a:xfrm>
          </p:grpSpPr>
          <p:sp>
            <p:nvSpPr>
              <p:cNvPr id="74" name="TextBox 73"/>
              <p:cNvSpPr txBox="1"/>
              <p:nvPr/>
            </p:nvSpPr>
            <p:spPr>
              <a:xfrm>
                <a:off x="4473240" y="2776131"/>
                <a:ext cx="1138266"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Semi-</a:t>
                </a:r>
                <a:br>
                  <a:rPr lang="en-US" sz="2000">
                    <a:solidFill>
                      <a:srgbClr val="4D4D4D"/>
                    </a:solidFill>
                    <a:latin typeface="+mj-lt"/>
                  </a:rPr>
                </a:br>
                <a:r>
                  <a:rPr lang="en-US" sz="2000">
                    <a:solidFill>
                      <a:srgbClr val="4D4D4D"/>
                    </a:solidFill>
                    <a:latin typeface="+mj-lt"/>
                  </a:rPr>
                  <a:t>conductors</a:t>
                </a:r>
              </a:p>
            </p:txBody>
          </p:sp>
          <p:pic>
            <p:nvPicPr>
              <p:cNvPr id="75" name="Picture 74"/>
              <p:cNvPicPr>
                <a:picLocks noChangeAspect="1"/>
              </p:cNvPicPr>
              <p:nvPr/>
            </p:nvPicPr>
            <p:blipFill>
              <a:blip r:embed="rId2"/>
              <a:stretch>
                <a:fillRect/>
              </a:stretch>
            </p:blipFill>
            <p:spPr>
              <a:xfrm>
                <a:off x="4685612" y="1981183"/>
                <a:ext cx="687175" cy="716313"/>
              </a:xfrm>
              <a:prstGeom prst="rect">
                <a:avLst/>
              </a:prstGeom>
            </p:spPr>
          </p:pic>
        </p:grpSp>
        <p:grpSp>
          <p:nvGrpSpPr>
            <p:cNvPr id="35" name="Group 34">
              <a:extLst>
                <a:ext uri="{FF2B5EF4-FFF2-40B4-BE49-F238E27FC236}">
                  <a16:creationId xmlns:a16="http://schemas.microsoft.com/office/drawing/2014/main" id="{00E2A091-1575-4412-90C4-BDC6693DCEF6}"/>
                </a:ext>
              </a:extLst>
            </p:cNvPr>
            <p:cNvGrpSpPr/>
            <p:nvPr/>
          </p:nvGrpSpPr>
          <p:grpSpPr>
            <a:xfrm>
              <a:off x="2069902" y="3171298"/>
              <a:ext cx="1488706" cy="2309208"/>
              <a:chOff x="2069902" y="3171298"/>
              <a:chExt cx="1488706" cy="2309208"/>
            </a:xfrm>
          </p:grpSpPr>
          <p:pic>
            <p:nvPicPr>
              <p:cNvPr id="4" name="Picture 3">
                <a:extLst>
                  <a:ext uri="{FF2B5EF4-FFF2-40B4-BE49-F238E27FC236}">
                    <a16:creationId xmlns:a16="http://schemas.microsoft.com/office/drawing/2014/main" id="{F0620A66-7384-4343-902D-D2FCF147059B}"/>
                  </a:ext>
                </a:extLst>
              </p:cNvPr>
              <p:cNvPicPr>
                <a:picLocks noChangeAspect="1"/>
              </p:cNvPicPr>
              <p:nvPr/>
            </p:nvPicPr>
            <p:blipFill>
              <a:blip r:embed="rId3"/>
              <a:stretch>
                <a:fillRect/>
              </a:stretch>
            </p:blipFill>
            <p:spPr>
              <a:xfrm>
                <a:off x="2069902" y="3171298"/>
                <a:ext cx="1488706" cy="2309208"/>
              </a:xfrm>
              <a:prstGeom prst="rect">
                <a:avLst/>
              </a:prstGeom>
            </p:spPr>
          </p:pic>
          <p:pic>
            <p:nvPicPr>
              <p:cNvPr id="7" name="Picture 6">
                <a:extLst>
                  <a:ext uri="{FF2B5EF4-FFF2-40B4-BE49-F238E27FC236}">
                    <a16:creationId xmlns:a16="http://schemas.microsoft.com/office/drawing/2014/main" id="{E7496256-3483-44A3-A791-D59932F1B7FD}"/>
                  </a:ext>
                </a:extLst>
              </p:cNvPr>
              <p:cNvPicPr>
                <a:picLocks noChangeAspect="1"/>
              </p:cNvPicPr>
              <p:nvPr/>
            </p:nvPicPr>
            <p:blipFill rotWithShape="1">
              <a:blip r:embed="rId4"/>
              <a:srcRect r="13834" b="3731"/>
              <a:stretch/>
            </p:blipFill>
            <p:spPr>
              <a:xfrm>
                <a:off x="2158458" y="3353285"/>
                <a:ext cx="1384910" cy="2111982"/>
              </a:xfrm>
              <a:prstGeom prst="rect">
                <a:avLst/>
              </a:prstGeom>
            </p:spPr>
          </p:pic>
        </p:grpSp>
      </p:grpSp>
      <p:grpSp>
        <p:nvGrpSpPr>
          <p:cNvPr id="5" name="Group 4">
            <a:extLst>
              <a:ext uri="{FF2B5EF4-FFF2-40B4-BE49-F238E27FC236}">
                <a16:creationId xmlns:a16="http://schemas.microsoft.com/office/drawing/2014/main" id="{A759C94C-D749-4BDC-9B85-907530AD964D}"/>
              </a:ext>
            </a:extLst>
          </p:cNvPr>
          <p:cNvGrpSpPr/>
          <p:nvPr/>
        </p:nvGrpSpPr>
        <p:grpSpPr>
          <a:xfrm>
            <a:off x="2936345" y="1280055"/>
            <a:ext cx="2039856" cy="5389305"/>
            <a:chOff x="3710496" y="1431441"/>
            <a:chExt cx="1532574" cy="4049065"/>
          </a:xfrm>
        </p:grpSpPr>
        <p:grpSp>
          <p:nvGrpSpPr>
            <p:cNvPr id="16" name="Group 15"/>
            <p:cNvGrpSpPr/>
            <p:nvPr/>
          </p:nvGrpSpPr>
          <p:grpSpPr>
            <a:xfrm>
              <a:off x="3728038" y="1431441"/>
              <a:ext cx="1515032" cy="1568112"/>
              <a:chOff x="3459831" y="2069927"/>
              <a:chExt cx="1034787" cy="1071041"/>
            </a:xfrm>
          </p:grpSpPr>
          <p:sp>
            <p:nvSpPr>
              <p:cNvPr id="2" name="TextBox 1"/>
              <p:cNvSpPr txBox="1"/>
              <p:nvPr/>
            </p:nvSpPr>
            <p:spPr>
              <a:xfrm>
                <a:off x="3459831" y="2776131"/>
                <a:ext cx="1034787"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Motors,</a:t>
                </a:r>
                <a:br>
                  <a:rPr lang="en-US" sz="2000">
                    <a:solidFill>
                      <a:srgbClr val="4D4D4D"/>
                    </a:solidFill>
                    <a:latin typeface="+mj-lt"/>
                  </a:rPr>
                </a:br>
                <a:r>
                  <a:rPr lang="en-US" sz="2000">
                    <a:solidFill>
                      <a:srgbClr val="4D4D4D"/>
                    </a:solidFill>
                    <a:latin typeface="+mj-lt"/>
                  </a:rPr>
                  <a:t>Actuators</a:t>
                </a:r>
              </a:p>
            </p:txBody>
          </p:sp>
          <p:pic>
            <p:nvPicPr>
              <p:cNvPr id="34" name="Picture 33"/>
              <p:cNvPicPr>
                <a:picLocks noChangeAspect="1"/>
              </p:cNvPicPr>
              <p:nvPr/>
            </p:nvPicPr>
            <p:blipFill>
              <a:blip r:embed="rId5"/>
              <a:stretch>
                <a:fillRect/>
              </a:stretch>
            </p:blipFill>
            <p:spPr>
              <a:xfrm>
                <a:off x="3465099" y="2069927"/>
                <a:ext cx="1024250" cy="554066"/>
              </a:xfrm>
              <a:prstGeom prst="rect">
                <a:avLst/>
              </a:prstGeom>
            </p:spPr>
          </p:pic>
        </p:grpSp>
        <p:grpSp>
          <p:nvGrpSpPr>
            <p:cNvPr id="33" name="Group 32">
              <a:extLst>
                <a:ext uri="{FF2B5EF4-FFF2-40B4-BE49-F238E27FC236}">
                  <a16:creationId xmlns:a16="http://schemas.microsoft.com/office/drawing/2014/main" id="{0F9CC715-DE10-4402-B236-EE022FD39F96}"/>
                </a:ext>
              </a:extLst>
            </p:cNvPr>
            <p:cNvGrpSpPr/>
            <p:nvPr/>
          </p:nvGrpSpPr>
          <p:grpSpPr>
            <a:xfrm>
              <a:off x="3710496" y="3171298"/>
              <a:ext cx="1488706" cy="2309208"/>
              <a:chOff x="3710496" y="3171298"/>
              <a:chExt cx="1488706" cy="2309208"/>
            </a:xfrm>
          </p:grpSpPr>
          <p:pic>
            <p:nvPicPr>
              <p:cNvPr id="48" name="Picture 47">
                <a:extLst>
                  <a:ext uri="{FF2B5EF4-FFF2-40B4-BE49-F238E27FC236}">
                    <a16:creationId xmlns:a16="http://schemas.microsoft.com/office/drawing/2014/main" id="{A51135FE-0B94-43DF-A094-75131EC3C928}"/>
                  </a:ext>
                </a:extLst>
              </p:cNvPr>
              <p:cNvPicPr>
                <a:picLocks noChangeAspect="1"/>
              </p:cNvPicPr>
              <p:nvPr/>
            </p:nvPicPr>
            <p:blipFill>
              <a:blip r:embed="rId3"/>
              <a:stretch>
                <a:fillRect/>
              </a:stretch>
            </p:blipFill>
            <p:spPr>
              <a:xfrm>
                <a:off x="3710496" y="3171298"/>
                <a:ext cx="1488706" cy="2309208"/>
              </a:xfrm>
              <a:prstGeom prst="rect">
                <a:avLst/>
              </a:prstGeom>
            </p:spPr>
          </p:pic>
          <p:pic>
            <p:nvPicPr>
              <p:cNvPr id="21" name="Picture 20">
                <a:extLst>
                  <a:ext uri="{FF2B5EF4-FFF2-40B4-BE49-F238E27FC236}">
                    <a16:creationId xmlns:a16="http://schemas.microsoft.com/office/drawing/2014/main" id="{65C98AF8-4A92-4C29-B07A-B90D2D429C1B}"/>
                  </a:ext>
                </a:extLst>
              </p:cNvPr>
              <p:cNvPicPr>
                <a:picLocks noChangeAspect="1"/>
              </p:cNvPicPr>
              <p:nvPr/>
            </p:nvPicPr>
            <p:blipFill rotWithShape="1">
              <a:blip r:embed="rId6"/>
              <a:srcRect r="29602" b="14139"/>
              <a:stretch/>
            </p:blipFill>
            <p:spPr>
              <a:xfrm>
                <a:off x="3797307" y="3353284"/>
                <a:ext cx="1376495" cy="2111982"/>
              </a:xfrm>
              <a:prstGeom prst="rect">
                <a:avLst/>
              </a:prstGeom>
            </p:spPr>
          </p:pic>
        </p:grpSp>
      </p:grpSp>
      <p:grpSp>
        <p:nvGrpSpPr>
          <p:cNvPr id="9" name="Group 8">
            <a:extLst>
              <a:ext uri="{FF2B5EF4-FFF2-40B4-BE49-F238E27FC236}">
                <a16:creationId xmlns:a16="http://schemas.microsoft.com/office/drawing/2014/main" id="{7C7E2D3B-A430-4C47-99B9-AB2F577282BF}"/>
              </a:ext>
            </a:extLst>
          </p:cNvPr>
          <p:cNvGrpSpPr/>
          <p:nvPr/>
        </p:nvGrpSpPr>
        <p:grpSpPr>
          <a:xfrm>
            <a:off x="9487236" y="1188445"/>
            <a:ext cx="1981468" cy="5480915"/>
            <a:chOff x="8632277" y="1362613"/>
            <a:chExt cx="1488706" cy="4117893"/>
          </a:xfrm>
        </p:grpSpPr>
        <p:grpSp>
          <p:nvGrpSpPr>
            <p:cNvPr id="36" name="Group 35">
              <a:extLst>
                <a:ext uri="{FF2B5EF4-FFF2-40B4-BE49-F238E27FC236}">
                  <a16:creationId xmlns:a16="http://schemas.microsoft.com/office/drawing/2014/main" id="{45928F32-5EF9-466A-BC9F-5397FFA7B313}"/>
                </a:ext>
              </a:extLst>
            </p:cNvPr>
            <p:cNvGrpSpPr/>
            <p:nvPr/>
          </p:nvGrpSpPr>
          <p:grpSpPr>
            <a:xfrm>
              <a:off x="8749664" y="1362613"/>
              <a:ext cx="1252091" cy="1634797"/>
              <a:chOff x="8743046" y="1362613"/>
              <a:chExt cx="1252091" cy="1634797"/>
            </a:xfrm>
          </p:grpSpPr>
          <p:sp>
            <p:nvSpPr>
              <p:cNvPr id="23" name="TextBox 22"/>
              <p:cNvSpPr txBox="1"/>
              <p:nvPr/>
            </p:nvSpPr>
            <p:spPr>
              <a:xfrm>
                <a:off x="8743046" y="2463252"/>
                <a:ext cx="1252091" cy="534158"/>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Passive Devices</a:t>
                </a:r>
              </a:p>
            </p:txBody>
          </p:sp>
          <p:grpSp>
            <p:nvGrpSpPr>
              <p:cNvPr id="53" name="Group 52"/>
              <p:cNvGrpSpPr>
                <a:grpSpLocks noChangeAspect="1"/>
              </p:cNvGrpSpPr>
              <p:nvPr/>
            </p:nvGrpSpPr>
            <p:grpSpPr>
              <a:xfrm>
                <a:off x="8867734" y="1362613"/>
                <a:ext cx="1002713" cy="975041"/>
                <a:chOff x="7068223" y="4310289"/>
                <a:chExt cx="2419234" cy="2352471"/>
              </a:xfrm>
            </p:grpSpPr>
            <p:grpSp>
              <p:nvGrpSpPr>
                <p:cNvPr id="55" name="Group 54"/>
                <p:cNvGrpSpPr/>
                <p:nvPr/>
              </p:nvGrpSpPr>
              <p:grpSpPr>
                <a:xfrm>
                  <a:off x="7068223" y="4310289"/>
                  <a:ext cx="2193268" cy="485384"/>
                  <a:chOff x="8034975" y="4495296"/>
                  <a:chExt cx="990600" cy="219226"/>
                </a:xfrm>
              </p:grpSpPr>
              <p:cxnSp>
                <p:nvCxnSpPr>
                  <p:cNvPr id="62" name="Straight Connector 61"/>
                  <p:cNvCxnSpPr/>
                  <p:nvPr/>
                </p:nvCxnSpPr>
                <p:spPr>
                  <a:xfrm flipH="1">
                    <a:off x="8853519" y="4607505"/>
                    <a:ext cx="172056" cy="0"/>
                  </a:xfrm>
                  <a:prstGeom prst="line">
                    <a:avLst/>
                  </a:prstGeom>
                  <a:noFill/>
                  <a:ln w="34925" cap="rnd">
                    <a:solidFill>
                      <a:srgbClr val="4D4D4D"/>
                    </a:solidFill>
                    <a:round/>
                    <a:headEnd/>
                    <a:tailEnd/>
                  </a:ln>
                </p:spPr>
              </p:cxnSp>
              <p:sp>
                <p:nvSpPr>
                  <p:cNvPr id="63" name="Freeform 155"/>
                  <p:cNvSpPr>
                    <a:spLocks/>
                  </p:cNvSpPr>
                  <p:nvPr/>
                </p:nvSpPr>
                <p:spPr bwMode="auto">
                  <a:xfrm>
                    <a:off x="8217708" y="4495296"/>
                    <a:ext cx="630821" cy="219226"/>
                  </a:xfrm>
                  <a:custGeom>
                    <a:avLst/>
                    <a:gdLst>
                      <a:gd name="T0" fmla="*/ 0 w 487"/>
                      <a:gd name="T1" fmla="*/ 113 h 227"/>
                      <a:gd name="T2" fmla="*/ 31 w 487"/>
                      <a:gd name="T3" fmla="*/ 227 h 227"/>
                      <a:gd name="T4" fmla="*/ 92 w 487"/>
                      <a:gd name="T5" fmla="*/ 0 h 227"/>
                      <a:gd name="T6" fmla="*/ 153 w 487"/>
                      <a:gd name="T7" fmla="*/ 227 h 227"/>
                      <a:gd name="T8" fmla="*/ 214 w 487"/>
                      <a:gd name="T9" fmla="*/ 0 h 227"/>
                      <a:gd name="T10" fmla="*/ 275 w 487"/>
                      <a:gd name="T11" fmla="*/ 227 h 227"/>
                      <a:gd name="T12" fmla="*/ 335 w 487"/>
                      <a:gd name="T13" fmla="*/ 0 h 227"/>
                      <a:gd name="T14" fmla="*/ 396 w 487"/>
                      <a:gd name="T15" fmla="*/ 227 h 227"/>
                      <a:gd name="T16" fmla="*/ 457 w 487"/>
                      <a:gd name="T17" fmla="*/ 0 h 227"/>
                      <a:gd name="T18" fmla="*/ 487 w 487"/>
                      <a:gd name="T19" fmla="*/ 113 h 2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7"/>
                      <a:gd name="T31" fmla="*/ 0 h 227"/>
                      <a:gd name="T32" fmla="*/ 487 w 487"/>
                      <a:gd name="T33" fmla="*/ 227 h 22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7" h="227">
                        <a:moveTo>
                          <a:pt x="0" y="113"/>
                        </a:moveTo>
                        <a:lnTo>
                          <a:pt x="31" y="227"/>
                        </a:lnTo>
                        <a:lnTo>
                          <a:pt x="92" y="0"/>
                        </a:lnTo>
                        <a:lnTo>
                          <a:pt x="153" y="227"/>
                        </a:lnTo>
                        <a:lnTo>
                          <a:pt x="214" y="0"/>
                        </a:lnTo>
                        <a:lnTo>
                          <a:pt x="275" y="227"/>
                        </a:lnTo>
                        <a:lnTo>
                          <a:pt x="335" y="0"/>
                        </a:lnTo>
                        <a:lnTo>
                          <a:pt x="396" y="227"/>
                        </a:lnTo>
                        <a:lnTo>
                          <a:pt x="457" y="0"/>
                        </a:lnTo>
                        <a:lnTo>
                          <a:pt x="487" y="113"/>
                        </a:lnTo>
                      </a:path>
                    </a:pathLst>
                  </a:custGeom>
                  <a:noFill/>
                  <a:ln w="34925" cap="rnd">
                    <a:solidFill>
                      <a:srgbClr val="4D4D4D"/>
                    </a:solidFill>
                    <a:round/>
                    <a:headEnd/>
                    <a:tailEnd/>
                  </a:ln>
                </p:spPr>
                <p:txBody>
                  <a:bodyPr/>
                  <a:lstStyle/>
                  <a:p>
                    <a:endParaRPr lang="de-DE" sz="2400"/>
                  </a:p>
                </p:txBody>
              </p:sp>
              <p:cxnSp>
                <p:nvCxnSpPr>
                  <p:cNvPr id="64" name="Straight Connector 63"/>
                  <p:cNvCxnSpPr/>
                  <p:nvPr/>
                </p:nvCxnSpPr>
                <p:spPr>
                  <a:xfrm flipH="1">
                    <a:off x="8034975" y="4603695"/>
                    <a:ext cx="182733" cy="0"/>
                  </a:xfrm>
                  <a:prstGeom prst="line">
                    <a:avLst/>
                  </a:prstGeom>
                  <a:noFill/>
                  <a:ln w="34925" cap="rnd">
                    <a:solidFill>
                      <a:srgbClr val="4D4D4D"/>
                    </a:solidFill>
                    <a:round/>
                    <a:headEnd/>
                    <a:tailEnd/>
                  </a:ln>
                </p:spPr>
              </p:cxnSp>
            </p:grpSp>
            <p:grpSp>
              <p:nvGrpSpPr>
                <p:cNvPr id="56" name="Group 55"/>
                <p:cNvGrpSpPr/>
                <p:nvPr/>
              </p:nvGrpSpPr>
              <p:grpSpPr>
                <a:xfrm rot="5400000">
                  <a:off x="8215603" y="5390906"/>
                  <a:ext cx="2104030" cy="439678"/>
                  <a:chOff x="9166987" y="4472767"/>
                  <a:chExt cx="1395151" cy="291544"/>
                </a:xfrm>
              </p:grpSpPr>
              <p:sp>
                <p:nvSpPr>
                  <p:cNvPr id="57" name="Arc 56"/>
                  <p:cNvSpPr/>
                  <p:nvPr/>
                </p:nvSpPr>
                <p:spPr>
                  <a:xfrm>
                    <a:off x="9927642" y="4472767"/>
                    <a:ext cx="291544" cy="291544"/>
                  </a:xfrm>
                  <a:prstGeom prst="arc">
                    <a:avLst>
                      <a:gd name="adj1" fmla="val 10751551"/>
                      <a:gd name="adj2" fmla="val 0"/>
                    </a:avLst>
                  </a:prstGeom>
                  <a:noFill/>
                  <a:ln w="34925" cap="rnd">
                    <a:solidFill>
                      <a:srgbClr val="4D4D4D"/>
                    </a:solidFill>
                    <a:round/>
                    <a:headEnd/>
                    <a:tailEnd/>
                  </a:ln>
                </p:spPr>
                <p:txBody>
                  <a:bodyPr/>
                  <a:lstStyle/>
                  <a:p>
                    <a:endParaRPr lang="en-US" sz="2400"/>
                  </a:p>
                </p:txBody>
              </p:sp>
              <p:sp>
                <p:nvSpPr>
                  <p:cNvPr id="58" name="Arc 57"/>
                  <p:cNvSpPr/>
                  <p:nvPr/>
                </p:nvSpPr>
                <p:spPr>
                  <a:xfrm>
                    <a:off x="9635527" y="4472767"/>
                    <a:ext cx="291544" cy="291544"/>
                  </a:xfrm>
                  <a:prstGeom prst="arc">
                    <a:avLst>
                      <a:gd name="adj1" fmla="val 10751551"/>
                      <a:gd name="adj2" fmla="val 0"/>
                    </a:avLst>
                  </a:prstGeom>
                  <a:noFill/>
                  <a:ln w="34925" cap="rnd">
                    <a:solidFill>
                      <a:srgbClr val="4D4D4D"/>
                    </a:solidFill>
                    <a:round/>
                    <a:headEnd/>
                    <a:tailEnd/>
                  </a:ln>
                </p:spPr>
                <p:txBody>
                  <a:bodyPr/>
                  <a:lstStyle/>
                  <a:p>
                    <a:endParaRPr lang="en-US" sz="2400"/>
                  </a:p>
                </p:txBody>
              </p:sp>
              <p:sp>
                <p:nvSpPr>
                  <p:cNvPr id="59" name="Arc 58"/>
                  <p:cNvSpPr/>
                  <p:nvPr/>
                </p:nvSpPr>
                <p:spPr>
                  <a:xfrm>
                    <a:off x="9344439" y="4472767"/>
                    <a:ext cx="291544" cy="291544"/>
                  </a:xfrm>
                  <a:prstGeom prst="arc">
                    <a:avLst>
                      <a:gd name="adj1" fmla="val 10751551"/>
                      <a:gd name="adj2" fmla="val 0"/>
                    </a:avLst>
                  </a:prstGeom>
                  <a:noFill/>
                  <a:ln w="34925" cap="rnd">
                    <a:solidFill>
                      <a:srgbClr val="4D4D4D"/>
                    </a:solidFill>
                    <a:round/>
                    <a:headEnd/>
                    <a:tailEnd/>
                  </a:ln>
                </p:spPr>
                <p:txBody>
                  <a:bodyPr/>
                  <a:lstStyle/>
                  <a:p>
                    <a:endParaRPr lang="en-US" sz="2400"/>
                  </a:p>
                </p:txBody>
              </p:sp>
              <p:cxnSp>
                <p:nvCxnSpPr>
                  <p:cNvPr id="60" name="Straight Connector 59"/>
                  <p:cNvCxnSpPr/>
                  <p:nvPr/>
                </p:nvCxnSpPr>
                <p:spPr>
                  <a:xfrm rot="16200000" flipV="1">
                    <a:off x="10390663" y="4449514"/>
                    <a:ext cx="0" cy="342951"/>
                  </a:xfrm>
                  <a:prstGeom prst="line">
                    <a:avLst/>
                  </a:prstGeom>
                  <a:noFill/>
                  <a:ln w="34925" cap="rnd">
                    <a:solidFill>
                      <a:srgbClr val="4D4D4D"/>
                    </a:solidFill>
                    <a:round/>
                    <a:headEnd/>
                    <a:tailEnd/>
                  </a:ln>
                </p:spPr>
              </p:cxnSp>
              <p:cxnSp>
                <p:nvCxnSpPr>
                  <p:cNvPr id="61" name="Straight Connector 60"/>
                  <p:cNvCxnSpPr/>
                  <p:nvPr/>
                </p:nvCxnSpPr>
                <p:spPr>
                  <a:xfrm flipH="1">
                    <a:off x="9166987" y="4623236"/>
                    <a:ext cx="164592" cy="0"/>
                  </a:xfrm>
                  <a:prstGeom prst="line">
                    <a:avLst/>
                  </a:prstGeom>
                  <a:noFill/>
                  <a:ln w="34925" cap="rnd">
                    <a:solidFill>
                      <a:srgbClr val="4D4D4D"/>
                    </a:solidFill>
                    <a:round/>
                    <a:headEnd/>
                    <a:tailEnd/>
                  </a:ln>
                </p:spPr>
              </p:cxnSp>
            </p:grpSp>
          </p:grpSp>
        </p:grpSp>
        <p:grpSp>
          <p:nvGrpSpPr>
            <p:cNvPr id="29" name="Group 28">
              <a:extLst>
                <a:ext uri="{FF2B5EF4-FFF2-40B4-BE49-F238E27FC236}">
                  <a16:creationId xmlns:a16="http://schemas.microsoft.com/office/drawing/2014/main" id="{BF0CF2F4-05E0-4162-BD19-CB82A527E76E}"/>
                </a:ext>
              </a:extLst>
            </p:cNvPr>
            <p:cNvGrpSpPr/>
            <p:nvPr/>
          </p:nvGrpSpPr>
          <p:grpSpPr>
            <a:xfrm>
              <a:off x="8632277" y="3171298"/>
              <a:ext cx="1488706" cy="2309208"/>
              <a:chOff x="8632277" y="3171298"/>
              <a:chExt cx="1488706" cy="2309208"/>
            </a:xfrm>
          </p:grpSpPr>
          <p:pic>
            <p:nvPicPr>
              <p:cNvPr id="67" name="Picture 66">
                <a:extLst>
                  <a:ext uri="{FF2B5EF4-FFF2-40B4-BE49-F238E27FC236}">
                    <a16:creationId xmlns:a16="http://schemas.microsoft.com/office/drawing/2014/main" id="{C2740E5D-D684-49AF-AE68-3BBD9CDDE8E7}"/>
                  </a:ext>
                </a:extLst>
              </p:cNvPr>
              <p:cNvPicPr>
                <a:picLocks noChangeAspect="1"/>
              </p:cNvPicPr>
              <p:nvPr/>
            </p:nvPicPr>
            <p:blipFill>
              <a:blip r:embed="rId3"/>
              <a:stretch>
                <a:fillRect/>
              </a:stretch>
            </p:blipFill>
            <p:spPr>
              <a:xfrm>
                <a:off x="8632277" y="3171298"/>
                <a:ext cx="1488706" cy="2309208"/>
              </a:xfrm>
              <a:prstGeom prst="rect">
                <a:avLst/>
              </a:prstGeom>
            </p:spPr>
          </p:pic>
          <p:pic>
            <p:nvPicPr>
              <p:cNvPr id="26" name="Picture 25">
                <a:extLst>
                  <a:ext uri="{FF2B5EF4-FFF2-40B4-BE49-F238E27FC236}">
                    <a16:creationId xmlns:a16="http://schemas.microsoft.com/office/drawing/2014/main" id="{0C298FAD-4973-45A2-9A84-34377F7B1A69}"/>
                  </a:ext>
                </a:extLst>
              </p:cNvPr>
              <p:cNvPicPr>
                <a:picLocks noChangeAspect="1"/>
              </p:cNvPicPr>
              <p:nvPr/>
            </p:nvPicPr>
            <p:blipFill rotWithShape="1">
              <a:blip r:embed="rId7"/>
              <a:srcRect r="30942" b="13451"/>
              <a:stretch/>
            </p:blipFill>
            <p:spPr>
              <a:xfrm>
                <a:off x="8723360" y="3353285"/>
                <a:ext cx="1377303" cy="2111982"/>
              </a:xfrm>
              <a:prstGeom prst="rect">
                <a:avLst/>
              </a:prstGeom>
            </p:spPr>
          </p:pic>
        </p:grpSp>
      </p:grpSp>
      <p:grpSp>
        <p:nvGrpSpPr>
          <p:cNvPr id="8" name="Group 7">
            <a:extLst>
              <a:ext uri="{FF2B5EF4-FFF2-40B4-BE49-F238E27FC236}">
                <a16:creationId xmlns:a16="http://schemas.microsoft.com/office/drawing/2014/main" id="{90A740F3-50EF-4A60-B7F5-23ACC6EFB48B}"/>
              </a:ext>
            </a:extLst>
          </p:cNvPr>
          <p:cNvGrpSpPr/>
          <p:nvPr/>
        </p:nvGrpSpPr>
        <p:grpSpPr>
          <a:xfrm>
            <a:off x="7303607" y="1164817"/>
            <a:ext cx="1981468" cy="5504543"/>
            <a:chOff x="6991684" y="1344861"/>
            <a:chExt cx="1488706" cy="4135645"/>
          </a:xfrm>
        </p:grpSpPr>
        <p:grpSp>
          <p:nvGrpSpPr>
            <p:cNvPr id="24" name="Group 23"/>
            <p:cNvGrpSpPr/>
            <p:nvPr/>
          </p:nvGrpSpPr>
          <p:grpSpPr>
            <a:xfrm>
              <a:off x="7154999" y="1344861"/>
              <a:ext cx="1252091" cy="1670998"/>
              <a:chOff x="6756639" y="1999654"/>
              <a:chExt cx="855195" cy="1141314"/>
            </a:xfrm>
          </p:grpSpPr>
          <p:sp>
            <p:nvSpPr>
              <p:cNvPr id="52" name="TextBox 51"/>
              <p:cNvSpPr txBox="1"/>
              <p:nvPr/>
            </p:nvSpPr>
            <p:spPr>
              <a:xfrm>
                <a:off x="6756639" y="2776131"/>
                <a:ext cx="855195"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Sensors</a:t>
                </a:r>
              </a:p>
            </p:txBody>
          </p:sp>
          <p:pic>
            <p:nvPicPr>
              <p:cNvPr id="50" name="Picture 49"/>
              <p:cNvPicPr>
                <a:picLocks noChangeAspect="1"/>
              </p:cNvPicPr>
              <p:nvPr/>
            </p:nvPicPr>
            <p:blipFill>
              <a:blip r:embed="rId8"/>
              <a:stretch>
                <a:fillRect/>
              </a:stretch>
            </p:blipFill>
            <p:spPr>
              <a:xfrm>
                <a:off x="6861289" y="1999654"/>
                <a:ext cx="645895" cy="743023"/>
              </a:xfrm>
              <a:prstGeom prst="rect">
                <a:avLst/>
              </a:prstGeom>
            </p:spPr>
          </p:pic>
        </p:grpSp>
        <p:grpSp>
          <p:nvGrpSpPr>
            <p:cNvPr id="30" name="Group 29">
              <a:extLst>
                <a:ext uri="{FF2B5EF4-FFF2-40B4-BE49-F238E27FC236}">
                  <a16:creationId xmlns:a16="http://schemas.microsoft.com/office/drawing/2014/main" id="{7895ED0C-9C06-4C8C-B254-4A9B541CA18E}"/>
                </a:ext>
              </a:extLst>
            </p:cNvPr>
            <p:cNvGrpSpPr/>
            <p:nvPr/>
          </p:nvGrpSpPr>
          <p:grpSpPr>
            <a:xfrm>
              <a:off x="6991684" y="3171298"/>
              <a:ext cx="1488706" cy="2309208"/>
              <a:chOff x="6991684" y="3171298"/>
              <a:chExt cx="1488706" cy="2309208"/>
            </a:xfrm>
          </p:grpSpPr>
          <p:pic>
            <p:nvPicPr>
              <p:cNvPr id="66" name="Picture 65">
                <a:extLst>
                  <a:ext uri="{FF2B5EF4-FFF2-40B4-BE49-F238E27FC236}">
                    <a16:creationId xmlns:a16="http://schemas.microsoft.com/office/drawing/2014/main" id="{AF787B96-124F-4C1F-B0FF-2D94252D9523}"/>
                  </a:ext>
                </a:extLst>
              </p:cNvPr>
              <p:cNvPicPr>
                <a:picLocks noChangeAspect="1"/>
              </p:cNvPicPr>
              <p:nvPr/>
            </p:nvPicPr>
            <p:blipFill>
              <a:blip r:embed="rId3"/>
              <a:stretch>
                <a:fillRect/>
              </a:stretch>
            </p:blipFill>
            <p:spPr>
              <a:xfrm>
                <a:off x="6991684" y="3171298"/>
                <a:ext cx="1488706" cy="2309208"/>
              </a:xfrm>
              <a:prstGeom prst="rect">
                <a:avLst/>
              </a:prstGeom>
            </p:spPr>
          </p:pic>
          <p:pic>
            <p:nvPicPr>
              <p:cNvPr id="27" name="Picture 26">
                <a:extLst>
                  <a:ext uri="{FF2B5EF4-FFF2-40B4-BE49-F238E27FC236}">
                    <a16:creationId xmlns:a16="http://schemas.microsoft.com/office/drawing/2014/main" id="{60AC9FC6-DDED-427F-B608-620052665105}"/>
                  </a:ext>
                </a:extLst>
              </p:cNvPr>
              <p:cNvPicPr>
                <a:picLocks noChangeAspect="1"/>
              </p:cNvPicPr>
              <p:nvPr/>
            </p:nvPicPr>
            <p:blipFill rotWithShape="1">
              <a:blip r:embed="rId9"/>
              <a:srcRect r="19464" b="4736"/>
              <a:stretch/>
            </p:blipFill>
            <p:spPr>
              <a:xfrm>
                <a:off x="7103888" y="3349222"/>
                <a:ext cx="1351103" cy="2116043"/>
              </a:xfrm>
              <a:prstGeom prst="rect">
                <a:avLst/>
              </a:prstGeom>
            </p:spPr>
          </p:pic>
        </p:grpSp>
      </p:grpSp>
      <p:grpSp>
        <p:nvGrpSpPr>
          <p:cNvPr id="6" name="Group 5">
            <a:extLst>
              <a:ext uri="{FF2B5EF4-FFF2-40B4-BE49-F238E27FC236}">
                <a16:creationId xmlns:a16="http://schemas.microsoft.com/office/drawing/2014/main" id="{A80C091E-A0D3-42AF-93FB-46029D79AC82}"/>
              </a:ext>
            </a:extLst>
          </p:cNvPr>
          <p:cNvGrpSpPr/>
          <p:nvPr/>
        </p:nvGrpSpPr>
        <p:grpSpPr>
          <a:xfrm>
            <a:off x="4932744" y="1083975"/>
            <a:ext cx="2439975" cy="5585385"/>
            <a:chOff x="5210420" y="1284123"/>
            <a:chExt cx="1833189" cy="4196383"/>
          </a:xfrm>
        </p:grpSpPr>
        <p:grpSp>
          <p:nvGrpSpPr>
            <p:cNvPr id="68" name="Group 67"/>
            <p:cNvGrpSpPr/>
            <p:nvPr/>
          </p:nvGrpSpPr>
          <p:grpSpPr>
            <a:xfrm>
              <a:off x="5210420" y="1284123"/>
              <a:ext cx="1833189" cy="1743176"/>
              <a:chOff x="5469954" y="1950355"/>
              <a:chExt cx="1252093" cy="1190613"/>
            </a:xfrm>
          </p:grpSpPr>
          <p:sp>
            <p:nvSpPr>
              <p:cNvPr id="22" name="TextBox 21"/>
              <p:cNvSpPr txBox="1"/>
              <p:nvPr/>
            </p:nvSpPr>
            <p:spPr>
              <a:xfrm>
                <a:off x="5469954" y="2776131"/>
                <a:ext cx="1252093"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Op-Amps,</a:t>
                </a:r>
                <a:br>
                  <a:rPr lang="en-US" sz="2000">
                    <a:solidFill>
                      <a:srgbClr val="4D4D4D"/>
                    </a:solidFill>
                    <a:latin typeface="+mj-lt"/>
                  </a:rPr>
                </a:br>
                <a:r>
                  <a:rPr lang="en-US" sz="2000">
                    <a:solidFill>
                      <a:srgbClr val="4D4D4D"/>
                    </a:solidFill>
                    <a:latin typeface="+mj-lt"/>
                  </a:rPr>
                  <a:t>Logic Gates</a:t>
                </a:r>
              </a:p>
            </p:txBody>
          </p:sp>
          <p:pic>
            <p:nvPicPr>
              <p:cNvPr id="37" name="Picture 36"/>
              <p:cNvPicPr>
                <a:picLocks noChangeAspect="1"/>
              </p:cNvPicPr>
              <p:nvPr/>
            </p:nvPicPr>
            <p:blipFill>
              <a:blip r:embed="rId10"/>
              <a:stretch>
                <a:fillRect/>
              </a:stretch>
            </p:blipFill>
            <p:spPr>
              <a:xfrm>
                <a:off x="5754337" y="1950355"/>
                <a:ext cx="652845" cy="762731"/>
              </a:xfrm>
              <a:prstGeom prst="rect">
                <a:avLst/>
              </a:prstGeom>
            </p:spPr>
          </p:pic>
        </p:grpSp>
        <p:grpSp>
          <p:nvGrpSpPr>
            <p:cNvPr id="32" name="Group 31">
              <a:extLst>
                <a:ext uri="{FF2B5EF4-FFF2-40B4-BE49-F238E27FC236}">
                  <a16:creationId xmlns:a16="http://schemas.microsoft.com/office/drawing/2014/main" id="{CB3F7675-0BC8-4C28-AEA4-8E8AFF9571F4}"/>
                </a:ext>
              </a:extLst>
            </p:cNvPr>
            <p:cNvGrpSpPr/>
            <p:nvPr/>
          </p:nvGrpSpPr>
          <p:grpSpPr>
            <a:xfrm>
              <a:off x="5351090" y="3171298"/>
              <a:ext cx="1488706" cy="2309208"/>
              <a:chOff x="5351090" y="3171298"/>
              <a:chExt cx="1488706" cy="2309208"/>
            </a:xfrm>
          </p:grpSpPr>
          <p:pic>
            <p:nvPicPr>
              <p:cNvPr id="65" name="Picture 64">
                <a:extLst>
                  <a:ext uri="{FF2B5EF4-FFF2-40B4-BE49-F238E27FC236}">
                    <a16:creationId xmlns:a16="http://schemas.microsoft.com/office/drawing/2014/main" id="{40B9AD0D-F16E-49DB-9E2F-4689CE66B5EF}"/>
                  </a:ext>
                </a:extLst>
              </p:cNvPr>
              <p:cNvPicPr>
                <a:picLocks noChangeAspect="1"/>
              </p:cNvPicPr>
              <p:nvPr/>
            </p:nvPicPr>
            <p:blipFill>
              <a:blip r:embed="rId3"/>
              <a:stretch>
                <a:fillRect/>
              </a:stretch>
            </p:blipFill>
            <p:spPr>
              <a:xfrm>
                <a:off x="5351090" y="3171298"/>
                <a:ext cx="1488706" cy="2309208"/>
              </a:xfrm>
              <a:prstGeom prst="rect">
                <a:avLst/>
              </a:prstGeom>
            </p:spPr>
          </p:pic>
          <p:pic>
            <p:nvPicPr>
              <p:cNvPr id="28" name="Picture 27">
                <a:extLst>
                  <a:ext uri="{FF2B5EF4-FFF2-40B4-BE49-F238E27FC236}">
                    <a16:creationId xmlns:a16="http://schemas.microsoft.com/office/drawing/2014/main" id="{196C8677-55AB-402E-9B46-A08F17BD8A8D}"/>
                  </a:ext>
                </a:extLst>
              </p:cNvPr>
              <p:cNvPicPr>
                <a:picLocks noChangeAspect="1"/>
              </p:cNvPicPr>
              <p:nvPr/>
            </p:nvPicPr>
            <p:blipFill rotWithShape="1">
              <a:blip r:embed="rId11"/>
              <a:srcRect r="15199" b="3041"/>
              <a:stretch/>
            </p:blipFill>
            <p:spPr>
              <a:xfrm>
                <a:off x="5439357" y="3353284"/>
                <a:ext cx="1372923" cy="2111981"/>
              </a:xfrm>
              <a:prstGeom prst="rect">
                <a:avLst/>
              </a:prstGeom>
            </p:spPr>
          </p:pic>
        </p:grpSp>
      </p:grpSp>
      <p:sp>
        <p:nvSpPr>
          <p:cNvPr id="10" name="Title 9">
            <a:extLst>
              <a:ext uri="{FF2B5EF4-FFF2-40B4-BE49-F238E27FC236}">
                <a16:creationId xmlns:a16="http://schemas.microsoft.com/office/drawing/2014/main" id="{D2FFE30E-C031-43CF-883C-227314A2A58E}"/>
              </a:ext>
            </a:extLst>
          </p:cNvPr>
          <p:cNvSpPr>
            <a:spLocks noGrp="1"/>
          </p:cNvSpPr>
          <p:nvPr>
            <p:ph type="title"/>
          </p:nvPr>
        </p:nvSpPr>
        <p:spPr/>
        <p:txBody>
          <a:bodyPr/>
          <a:lstStyle/>
          <a:p>
            <a:r>
              <a:rPr lang="en-US"/>
              <a:t>Simscape Electrical Component Models</a:t>
            </a:r>
            <a:endParaRPr lang="de-DE"/>
          </a:p>
        </p:txBody>
      </p:sp>
    </p:spTree>
    <p:extLst>
      <p:ext uri="{BB962C8B-B14F-4D97-AF65-F5344CB8AC3E}">
        <p14:creationId xmlns:p14="http://schemas.microsoft.com/office/powerpoint/2010/main" val="6877090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250"/>
                                        <p:tgtEl>
                                          <p:spTgt spid="8"/>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FD5C69-299E-4226-993F-6A7EAA55F687}"/>
              </a:ext>
            </a:extLst>
          </p:cNvPr>
          <p:cNvGrpSpPr/>
          <p:nvPr/>
        </p:nvGrpSpPr>
        <p:grpSpPr>
          <a:xfrm>
            <a:off x="536700" y="1354881"/>
            <a:ext cx="2439975" cy="5314479"/>
            <a:chOff x="1897660" y="1487659"/>
            <a:chExt cx="1833189" cy="3992847"/>
          </a:xfrm>
        </p:grpSpPr>
        <p:grpSp>
          <p:nvGrpSpPr>
            <p:cNvPr id="43" name="Group 42"/>
            <p:cNvGrpSpPr/>
            <p:nvPr/>
          </p:nvGrpSpPr>
          <p:grpSpPr>
            <a:xfrm>
              <a:off x="1897660" y="1487659"/>
              <a:ext cx="1833189" cy="1501305"/>
              <a:chOff x="3345799" y="2115556"/>
              <a:chExt cx="1252093" cy="1025412"/>
            </a:xfrm>
          </p:grpSpPr>
          <p:sp>
            <p:nvSpPr>
              <p:cNvPr id="74" name="TextBox 73"/>
              <p:cNvSpPr txBox="1"/>
              <p:nvPr/>
            </p:nvSpPr>
            <p:spPr>
              <a:xfrm>
                <a:off x="3345799" y="2776131"/>
                <a:ext cx="1252093"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Generators, Motors</a:t>
                </a:r>
              </a:p>
            </p:txBody>
          </p:sp>
          <p:pic>
            <p:nvPicPr>
              <p:cNvPr id="66" name="Picture 65"/>
              <p:cNvPicPr>
                <a:picLocks noChangeAspect="1"/>
              </p:cNvPicPr>
              <p:nvPr/>
            </p:nvPicPr>
            <p:blipFill rotWithShape="1">
              <a:blip r:embed="rId2"/>
              <a:srcRect l="9731" t="12937" r="11677" b="15084"/>
              <a:stretch/>
            </p:blipFill>
            <p:spPr>
              <a:xfrm>
                <a:off x="3482126" y="2115556"/>
                <a:ext cx="948680" cy="488714"/>
              </a:xfrm>
              <a:prstGeom prst="rect">
                <a:avLst/>
              </a:prstGeom>
            </p:spPr>
          </p:pic>
        </p:grpSp>
        <p:grpSp>
          <p:nvGrpSpPr>
            <p:cNvPr id="14" name="Group 13">
              <a:extLst>
                <a:ext uri="{FF2B5EF4-FFF2-40B4-BE49-F238E27FC236}">
                  <a16:creationId xmlns:a16="http://schemas.microsoft.com/office/drawing/2014/main" id="{F632894A-ED35-4F2B-A70E-A97F7E9BA73D}"/>
                </a:ext>
              </a:extLst>
            </p:cNvPr>
            <p:cNvGrpSpPr/>
            <p:nvPr/>
          </p:nvGrpSpPr>
          <p:grpSpPr>
            <a:xfrm>
              <a:off x="2069902" y="3171298"/>
              <a:ext cx="1488706" cy="2309208"/>
              <a:chOff x="2069902" y="3171298"/>
              <a:chExt cx="1488706" cy="2309208"/>
            </a:xfrm>
          </p:grpSpPr>
          <p:pic>
            <p:nvPicPr>
              <p:cNvPr id="53" name="Picture 52">
                <a:extLst>
                  <a:ext uri="{FF2B5EF4-FFF2-40B4-BE49-F238E27FC236}">
                    <a16:creationId xmlns:a16="http://schemas.microsoft.com/office/drawing/2014/main" id="{4345F222-91AD-4CD2-8131-5A4C063FA5F6}"/>
                  </a:ext>
                </a:extLst>
              </p:cNvPr>
              <p:cNvPicPr>
                <a:picLocks noChangeAspect="1"/>
              </p:cNvPicPr>
              <p:nvPr/>
            </p:nvPicPr>
            <p:blipFill>
              <a:blip r:embed="rId3"/>
              <a:stretch>
                <a:fillRect/>
              </a:stretch>
            </p:blipFill>
            <p:spPr>
              <a:xfrm>
                <a:off x="2069902" y="3171298"/>
                <a:ext cx="1488706" cy="2309208"/>
              </a:xfrm>
              <a:prstGeom prst="rect">
                <a:avLst/>
              </a:prstGeom>
            </p:spPr>
          </p:pic>
          <p:pic>
            <p:nvPicPr>
              <p:cNvPr id="4" name="Picture 3">
                <a:extLst>
                  <a:ext uri="{FF2B5EF4-FFF2-40B4-BE49-F238E27FC236}">
                    <a16:creationId xmlns:a16="http://schemas.microsoft.com/office/drawing/2014/main" id="{6FBDFA52-C1F4-43EB-9520-4664A5EDCD54}"/>
                  </a:ext>
                </a:extLst>
              </p:cNvPr>
              <p:cNvPicPr>
                <a:picLocks noChangeAspect="1"/>
              </p:cNvPicPr>
              <p:nvPr/>
            </p:nvPicPr>
            <p:blipFill rotWithShape="1">
              <a:blip r:embed="rId4"/>
              <a:srcRect r="1697" b="19081"/>
              <a:stretch/>
            </p:blipFill>
            <p:spPr>
              <a:xfrm>
                <a:off x="2162625" y="3354668"/>
                <a:ext cx="1376931" cy="2111549"/>
              </a:xfrm>
              <a:prstGeom prst="rect">
                <a:avLst/>
              </a:prstGeom>
            </p:spPr>
          </p:pic>
        </p:grpSp>
      </p:grpSp>
      <p:grpSp>
        <p:nvGrpSpPr>
          <p:cNvPr id="5" name="Group 4">
            <a:extLst>
              <a:ext uri="{FF2B5EF4-FFF2-40B4-BE49-F238E27FC236}">
                <a16:creationId xmlns:a16="http://schemas.microsoft.com/office/drawing/2014/main" id="{F37E073C-0CEC-4313-B4C6-FB32B1ED1DF7}"/>
              </a:ext>
            </a:extLst>
          </p:cNvPr>
          <p:cNvGrpSpPr/>
          <p:nvPr/>
        </p:nvGrpSpPr>
        <p:grpSpPr>
          <a:xfrm>
            <a:off x="2927470" y="1177226"/>
            <a:ext cx="2016508" cy="5492134"/>
            <a:chOff x="3693881" y="1354184"/>
            <a:chExt cx="1515032" cy="4126322"/>
          </a:xfrm>
        </p:grpSpPr>
        <p:grpSp>
          <p:nvGrpSpPr>
            <p:cNvPr id="42" name="Group 41"/>
            <p:cNvGrpSpPr/>
            <p:nvPr/>
          </p:nvGrpSpPr>
          <p:grpSpPr>
            <a:xfrm>
              <a:off x="3693881" y="1354184"/>
              <a:ext cx="1515032" cy="1659919"/>
              <a:chOff x="4510797" y="2007221"/>
              <a:chExt cx="1034787" cy="1133747"/>
            </a:xfrm>
          </p:grpSpPr>
          <p:sp>
            <p:nvSpPr>
              <p:cNvPr id="2" name="TextBox 1"/>
              <p:cNvSpPr txBox="1"/>
              <p:nvPr/>
            </p:nvSpPr>
            <p:spPr>
              <a:xfrm>
                <a:off x="4510797" y="2776131"/>
                <a:ext cx="1034787"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Transformers</a:t>
                </a:r>
              </a:p>
            </p:txBody>
          </p:sp>
          <p:pic>
            <p:nvPicPr>
              <p:cNvPr id="13" name="Picture 12"/>
              <p:cNvPicPr>
                <a:picLocks noChangeAspect="1"/>
              </p:cNvPicPr>
              <p:nvPr/>
            </p:nvPicPr>
            <p:blipFill>
              <a:blip r:embed="rId5"/>
              <a:stretch>
                <a:fillRect/>
              </a:stretch>
            </p:blipFill>
            <p:spPr>
              <a:xfrm>
                <a:off x="4691482" y="2007221"/>
                <a:ext cx="654999" cy="705385"/>
              </a:xfrm>
              <a:prstGeom prst="rect">
                <a:avLst/>
              </a:prstGeom>
            </p:spPr>
          </p:pic>
        </p:grpSp>
        <p:grpSp>
          <p:nvGrpSpPr>
            <p:cNvPr id="15" name="Group 14">
              <a:extLst>
                <a:ext uri="{FF2B5EF4-FFF2-40B4-BE49-F238E27FC236}">
                  <a16:creationId xmlns:a16="http://schemas.microsoft.com/office/drawing/2014/main" id="{66297E1C-1CD8-417B-ADAC-0C7D87C5062C}"/>
                </a:ext>
              </a:extLst>
            </p:cNvPr>
            <p:cNvGrpSpPr/>
            <p:nvPr/>
          </p:nvGrpSpPr>
          <p:grpSpPr>
            <a:xfrm>
              <a:off x="3710496" y="3171298"/>
              <a:ext cx="1488706" cy="2309208"/>
              <a:chOff x="3710496" y="3171298"/>
              <a:chExt cx="1488706" cy="2309208"/>
            </a:xfrm>
          </p:grpSpPr>
          <p:pic>
            <p:nvPicPr>
              <p:cNvPr id="51" name="Picture 50">
                <a:extLst>
                  <a:ext uri="{FF2B5EF4-FFF2-40B4-BE49-F238E27FC236}">
                    <a16:creationId xmlns:a16="http://schemas.microsoft.com/office/drawing/2014/main" id="{3A555AD7-3BE3-4CC3-AF5B-2C4D452579FA}"/>
                  </a:ext>
                </a:extLst>
              </p:cNvPr>
              <p:cNvPicPr>
                <a:picLocks noChangeAspect="1"/>
              </p:cNvPicPr>
              <p:nvPr/>
            </p:nvPicPr>
            <p:blipFill>
              <a:blip r:embed="rId3"/>
              <a:stretch>
                <a:fillRect/>
              </a:stretch>
            </p:blipFill>
            <p:spPr>
              <a:xfrm>
                <a:off x="3710496" y="3171298"/>
                <a:ext cx="1488706" cy="2309208"/>
              </a:xfrm>
              <a:prstGeom prst="rect">
                <a:avLst/>
              </a:prstGeom>
            </p:spPr>
          </p:pic>
          <p:pic>
            <p:nvPicPr>
              <p:cNvPr id="8" name="Picture 7">
                <a:extLst>
                  <a:ext uri="{FF2B5EF4-FFF2-40B4-BE49-F238E27FC236}">
                    <a16:creationId xmlns:a16="http://schemas.microsoft.com/office/drawing/2014/main" id="{568B6525-D2A4-46A6-8D11-B4C16AD1A79D}"/>
                  </a:ext>
                </a:extLst>
              </p:cNvPr>
              <p:cNvPicPr>
                <a:picLocks noChangeAspect="1"/>
              </p:cNvPicPr>
              <p:nvPr/>
            </p:nvPicPr>
            <p:blipFill rotWithShape="1">
              <a:blip r:embed="rId6"/>
              <a:srcRect r="5680" b="16930"/>
              <a:stretch/>
            </p:blipFill>
            <p:spPr>
              <a:xfrm>
                <a:off x="3806526" y="3354668"/>
                <a:ext cx="1381506" cy="2111549"/>
              </a:xfrm>
              <a:prstGeom prst="rect">
                <a:avLst/>
              </a:prstGeom>
            </p:spPr>
          </p:pic>
        </p:grpSp>
      </p:grpSp>
      <p:grpSp>
        <p:nvGrpSpPr>
          <p:cNvPr id="6" name="Group 5">
            <a:extLst>
              <a:ext uri="{FF2B5EF4-FFF2-40B4-BE49-F238E27FC236}">
                <a16:creationId xmlns:a16="http://schemas.microsoft.com/office/drawing/2014/main" id="{DD7B3E98-7B87-4E70-A561-046FAB33CC07}"/>
              </a:ext>
            </a:extLst>
          </p:cNvPr>
          <p:cNvGrpSpPr/>
          <p:nvPr/>
        </p:nvGrpSpPr>
        <p:grpSpPr>
          <a:xfrm>
            <a:off x="4893158" y="1209837"/>
            <a:ext cx="2446133" cy="5459523"/>
            <a:chOff x="5170731" y="1378685"/>
            <a:chExt cx="1837816" cy="4101821"/>
          </a:xfrm>
        </p:grpSpPr>
        <p:grpSp>
          <p:nvGrpSpPr>
            <p:cNvPr id="28" name="Group 27"/>
            <p:cNvGrpSpPr/>
            <p:nvPr/>
          </p:nvGrpSpPr>
          <p:grpSpPr>
            <a:xfrm>
              <a:off x="5170731" y="1378685"/>
              <a:ext cx="1837816" cy="1630804"/>
              <a:chOff x="5436348" y="2027107"/>
              <a:chExt cx="1255254" cy="1113861"/>
            </a:xfrm>
          </p:grpSpPr>
          <p:sp>
            <p:nvSpPr>
              <p:cNvPr id="22" name="TextBox 21"/>
              <p:cNvSpPr txBox="1"/>
              <p:nvPr/>
            </p:nvSpPr>
            <p:spPr>
              <a:xfrm>
                <a:off x="5436348" y="2776131"/>
                <a:ext cx="1252093"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Lines,</a:t>
                </a:r>
                <a:br>
                  <a:rPr lang="en-US" sz="2000">
                    <a:solidFill>
                      <a:srgbClr val="4D4D4D"/>
                    </a:solidFill>
                    <a:latin typeface="+mj-lt"/>
                  </a:rPr>
                </a:br>
                <a:r>
                  <a:rPr lang="en-US" sz="2000">
                    <a:solidFill>
                      <a:srgbClr val="4D4D4D"/>
                    </a:solidFill>
                    <a:latin typeface="+mj-lt"/>
                  </a:rPr>
                  <a:t>FACTS</a:t>
                </a:r>
              </a:p>
            </p:txBody>
          </p:sp>
          <p:pic>
            <p:nvPicPr>
              <p:cNvPr id="122" name="Picture 121"/>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438686" y="2027107"/>
                <a:ext cx="1252916" cy="665613"/>
              </a:xfrm>
              <a:prstGeom prst="rect">
                <a:avLst/>
              </a:prstGeom>
            </p:spPr>
          </p:pic>
        </p:grpSp>
        <p:grpSp>
          <p:nvGrpSpPr>
            <p:cNvPr id="16" name="Group 15">
              <a:extLst>
                <a:ext uri="{FF2B5EF4-FFF2-40B4-BE49-F238E27FC236}">
                  <a16:creationId xmlns:a16="http://schemas.microsoft.com/office/drawing/2014/main" id="{A4A3AC56-1313-4681-8AEE-275E66D3F5A2}"/>
                </a:ext>
              </a:extLst>
            </p:cNvPr>
            <p:cNvGrpSpPr/>
            <p:nvPr/>
          </p:nvGrpSpPr>
          <p:grpSpPr>
            <a:xfrm>
              <a:off x="5351090" y="3171298"/>
              <a:ext cx="1488706" cy="2309208"/>
              <a:chOff x="5351090" y="3171298"/>
              <a:chExt cx="1488706" cy="2309208"/>
            </a:xfrm>
          </p:grpSpPr>
          <p:pic>
            <p:nvPicPr>
              <p:cNvPr id="50" name="Picture 49">
                <a:extLst>
                  <a:ext uri="{FF2B5EF4-FFF2-40B4-BE49-F238E27FC236}">
                    <a16:creationId xmlns:a16="http://schemas.microsoft.com/office/drawing/2014/main" id="{A7BF6513-9F57-484B-A2FA-A7AC74F91C94}"/>
                  </a:ext>
                </a:extLst>
              </p:cNvPr>
              <p:cNvPicPr>
                <a:picLocks noChangeAspect="1"/>
              </p:cNvPicPr>
              <p:nvPr/>
            </p:nvPicPr>
            <p:blipFill>
              <a:blip r:embed="rId3"/>
              <a:stretch>
                <a:fillRect/>
              </a:stretch>
            </p:blipFill>
            <p:spPr>
              <a:xfrm>
                <a:off x="5351090" y="3171298"/>
                <a:ext cx="1488706" cy="2309208"/>
              </a:xfrm>
              <a:prstGeom prst="rect">
                <a:avLst/>
              </a:prstGeom>
            </p:spPr>
          </p:pic>
          <p:pic>
            <p:nvPicPr>
              <p:cNvPr id="9" name="Picture 8">
                <a:extLst>
                  <a:ext uri="{FF2B5EF4-FFF2-40B4-BE49-F238E27FC236}">
                    <a16:creationId xmlns:a16="http://schemas.microsoft.com/office/drawing/2014/main" id="{2F7B5A11-5A2E-4316-AC56-BC6F6AE946C9}"/>
                  </a:ext>
                </a:extLst>
              </p:cNvPr>
              <p:cNvPicPr>
                <a:picLocks noChangeAspect="1"/>
              </p:cNvPicPr>
              <p:nvPr/>
            </p:nvPicPr>
            <p:blipFill rotWithShape="1">
              <a:blip r:embed="rId8"/>
              <a:srcRect r="36369" b="6169"/>
              <a:stretch/>
            </p:blipFill>
            <p:spPr>
              <a:xfrm>
                <a:off x="5441583" y="3354668"/>
                <a:ext cx="1373116" cy="2111549"/>
              </a:xfrm>
              <a:prstGeom prst="rect">
                <a:avLst/>
              </a:prstGeom>
            </p:spPr>
          </p:pic>
        </p:grpSp>
      </p:grpSp>
      <p:grpSp>
        <p:nvGrpSpPr>
          <p:cNvPr id="7" name="Group 6">
            <a:extLst>
              <a:ext uri="{FF2B5EF4-FFF2-40B4-BE49-F238E27FC236}">
                <a16:creationId xmlns:a16="http://schemas.microsoft.com/office/drawing/2014/main" id="{A829F590-4857-4A78-87A5-05B0045DE800}"/>
              </a:ext>
            </a:extLst>
          </p:cNvPr>
          <p:cNvGrpSpPr/>
          <p:nvPr/>
        </p:nvGrpSpPr>
        <p:grpSpPr>
          <a:xfrm>
            <a:off x="7198500" y="1292778"/>
            <a:ext cx="2218158" cy="5376582"/>
            <a:chOff x="6902769" y="1441000"/>
            <a:chExt cx="1666535" cy="4039506"/>
          </a:xfrm>
        </p:grpSpPr>
        <p:grpSp>
          <p:nvGrpSpPr>
            <p:cNvPr id="27" name="Group 26"/>
            <p:cNvGrpSpPr/>
            <p:nvPr/>
          </p:nvGrpSpPr>
          <p:grpSpPr>
            <a:xfrm>
              <a:off x="6902769" y="1441000"/>
              <a:ext cx="1666535" cy="1556751"/>
              <a:chOff x="6582089" y="2077686"/>
              <a:chExt cx="1138266" cy="1063282"/>
            </a:xfrm>
          </p:grpSpPr>
          <p:sp>
            <p:nvSpPr>
              <p:cNvPr id="52" name="TextBox 51"/>
              <p:cNvSpPr txBox="1"/>
              <p:nvPr/>
            </p:nvSpPr>
            <p:spPr>
              <a:xfrm>
                <a:off x="6582089" y="2776131"/>
                <a:ext cx="1138266"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Converters</a:t>
                </a:r>
              </a:p>
            </p:txBody>
          </p:sp>
          <p:grpSp>
            <p:nvGrpSpPr>
              <p:cNvPr id="123" name="Group 122"/>
              <p:cNvGrpSpPr>
                <a:grpSpLocks noChangeAspect="1"/>
              </p:cNvGrpSpPr>
              <p:nvPr/>
            </p:nvGrpSpPr>
            <p:grpSpPr>
              <a:xfrm rot="5400000">
                <a:off x="6870871" y="2203358"/>
                <a:ext cx="564455" cy="313111"/>
                <a:chOff x="5432012" y="4304366"/>
                <a:chExt cx="717420" cy="346351"/>
              </a:xfrm>
              <a:solidFill>
                <a:srgbClr val="4D4D4D"/>
              </a:solidFill>
              <a:effectLst/>
            </p:grpSpPr>
            <p:sp>
              <p:nvSpPr>
                <p:cNvPr id="124" name="Rechteck 86"/>
                <p:cNvSpPr/>
                <p:nvPr/>
              </p:nvSpPr>
              <p:spPr bwMode="auto">
                <a:xfrm rot="10800000">
                  <a:off x="5432012" y="4461402"/>
                  <a:ext cx="346350" cy="25511"/>
                </a:xfrm>
                <a:prstGeom prst="rect">
                  <a:avLst/>
                </a:prstGeom>
                <a:grpFill/>
                <a:ln>
                  <a:solidFill>
                    <a:srgbClr val="4D4D4D"/>
                  </a:solid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defRPr/>
                  </a:pPr>
                  <a:endParaRPr lang="de-DE" sz="1400" b="1">
                    <a:solidFill>
                      <a:srgbClr val="002060"/>
                    </a:solidFill>
                    <a:latin typeface="Arial" pitchFamily="34" charset="0"/>
                    <a:cs typeface="Arial" pitchFamily="34" charset="0"/>
                  </a:endParaRPr>
                </a:p>
              </p:txBody>
            </p:sp>
            <p:grpSp>
              <p:nvGrpSpPr>
                <p:cNvPr id="125" name="Group 124"/>
                <p:cNvGrpSpPr/>
                <p:nvPr/>
              </p:nvGrpSpPr>
              <p:grpSpPr>
                <a:xfrm>
                  <a:off x="5559503" y="4304366"/>
                  <a:ext cx="589929" cy="346351"/>
                  <a:chOff x="5559503" y="4304366"/>
                  <a:chExt cx="589929" cy="346351"/>
                </a:xfrm>
                <a:grpFill/>
              </p:grpSpPr>
              <p:sp>
                <p:nvSpPr>
                  <p:cNvPr id="126" name="Rechteck 87"/>
                  <p:cNvSpPr/>
                  <p:nvPr/>
                </p:nvSpPr>
                <p:spPr bwMode="auto">
                  <a:xfrm rot="16200000">
                    <a:off x="5406877" y="4463511"/>
                    <a:ext cx="346351" cy="28062"/>
                  </a:xfrm>
                  <a:prstGeom prst="rect">
                    <a:avLst/>
                  </a:prstGeom>
                  <a:grpFill/>
                  <a:ln>
                    <a:solidFill>
                      <a:srgbClr val="4D4D4D"/>
                    </a:solid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defRPr/>
                    </a:pPr>
                    <a:endParaRPr lang="de-DE" sz="1400" b="1">
                      <a:solidFill>
                        <a:srgbClr val="002060"/>
                      </a:solidFill>
                      <a:latin typeface="Arial" pitchFamily="34" charset="0"/>
                      <a:cs typeface="Arial" pitchFamily="34" charset="0"/>
                    </a:endParaRPr>
                  </a:p>
                </p:txBody>
              </p:sp>
              <p:sp>
                <p:nvSpPr>
                  <p:cNvPr id="127" name="Pfeil nach links 88"/>
                  <p:cNvSpPr/>
                  <p:nvPr/>
                </p:nvSpPr>
                <p:spPr bwMode="auto">
                  <a:xfrm>
                    <a:off x="5559503" y="4329763"/>
                    <a:ext cx="589929" cy="292208"/>
                  </a:xfrm>
                  <a:prstGeom prst="leftArrow">
                    <a:avLst>
                      <a:gd name="adj1" fmla="val 8983"/>
                      <a:gd name="adj2" fmla="val 95960"/>
                    </a:avLst>
                  </a:prstGeom>
                  <a:grpFill/>
                  <a:ln>
                    <a:solidFill>
                      <a:srgbClr val="4D4D4D"/>
                    </a:solidFill>
                    <a:headEnd type="none" w="med" len="med"/>
                    <a:tailEnd type="none" w="med" len="me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defRPr/>
                    </a:pPr>
                    <a:endParaRPr lang="de-DE" sz="1400" b="1">
                      <a:solidFill>
                        <a:srgbClr val="002060"/>
                      </a:solidFill>
                      <a:latin typeface="Arial" pitchFamily="34" charset="0"/>
                      <a:cs typeface="Arial" pitchFamily="34" charset="0"/>
                    </a:endParaRPr>
                  </a:p>
                </p:txBody>
              </p:sp>
            </p:grpSp>
          </p:grpSp>
        </p:grpSp>
        <p:grpSp>
          <p:nvGrpSpPr>
            <p:cNvPr id="17" name="Group 16">
              <a:extLst>
                <a:ext uri="{FF2B5EF4-FFF2-40B4-BE49-F238E27FC236}">
                  <a16:creationId xmlns:a16="http://schemas.microsoft.com/office/drawing/2014/main" id="{560C9118-5DEB-4BE6-AD01-7543D45052F2}"/>
                </a:ext>
              </a:extLst>
            </p:cNvPr>
            <p:cNvGrpSpPr/>
            <p:nvPr/>
          </p:nvGrpSpPr>
          <p:grpSpPr>
            <a:xfrm>
              <a:off x="6991684" y="3171298"/>
              <a:ext cx="1488706" cy="2309208"/>
              <a:chOff x="6991684" y="3171298"/>
              <a:chExt cx="1488706" cy="2309208"/>
            </a:xfrm>
          </p:grpSpPr>
          <p:pic>
            <p:nvPicPr>
              <p:cNvPr id="49" name="Picture 48">
                <a:extLst>
                  <a:ext uri="{FF2B5EF4-FFF2-40B4-BE49-F238E27FC236}">
                    <a16:creationId xmlns:a16="http://schemas.microsoft.com/office/drawing/2014/main" id="{CF1F6042-ECED-4FA6-BDA2-1E913367A5B9}"/>
                  </a:ext>
                </a:extLst>
              </p:cNvPr>
              <p:cNvPicPr>
                <a:picLocks noChangeAspect="1"/>
              </p:cNvPicPr>
              <p:nvPr/>
            </p:nvPicPr>
            <p:blipFill>
              <a:blip r:embed="rId3"/>
              <a:stretch>
                <a:fillRect/>
              </a:stretch>
            </p:blipFill>
            <p:spPr>
              <a:xfrm>
                <a:off x="6991684" y="3171298"/>
                <a:ext cx="1488706" cy="2309208"/>
              </a:xfrm>
              <a:prstGeom prst="rect">
                <a:avLst/>
              </a:prstGeom>
            </p:spPr>
          </p:pic>
          <p:pic>
            <p:nvPicPr>
              <p:cNvPr id="11" name="Picture 10">
                <a:extLst>
                  <a:ext uri="{FF2B5EF4-FFF2-40B4-BE49-F238E27FC236}">
                    <a16:creationId xmlns:a16="http://schemas.microsoft.com/office/drawing/2014/main" id="{8F4EC260-421E-428D-81EB-EDC71058C155}"/>
                  </a:ext>
                </a:extLst>
              </p:cNvPr>
              <p:cNvPicPr>
                <a:picLocks noChangeAspect="1"/>
              </p:cNvPicPr>
              <p:nvPr/>
            </p:nvPicPr>
            <p:blipFill rotWithShape="1">
              <a:blip r:embed="rId9"/>
              <a:srcRect r="16601" b="12526"/>
              <a:stretch/>
            </p:blipFill>
            <p:spPr>
              <a:xfrm>
                <a:off x="7087303" y="3354668"/>
                <a:ext cx="1372754" cy="2111549"/>
              </a:xfrm>
              <a:prstGeom prst="rect">
                <a:avLst/>
              </a:prstGeom>
            </p:spPr>
          </p:pic>
        </p:grpSp>
      </p:grpSp>
      <p:grpSp>
        <p:nvGrpSpPr>
          <p:cNvPr id="10" name="Group 9">
            <a:extLst>
              <a:ext uri="{FF2B5EF4-FFF2-40B4-BE49-F238E27FC236}">
                <a16:creationId xmlns:a16="http://schemas.microsoft.com/office/drawing/2014/main" id="{92E999C4-1091-4BAF-8A91-6881FF2A665A}"/>
              </a:ext>
            </a:extLst>
          </p:cNvPr>
          <p:cNvGrpSpPr/>
          <p:nvPr/>
        </p:nvGrpSpPr>
        <p:grpSpPr>
          <a:xfrm>
            <a:off x="9500475" y="1287384"/>
            <a:ext cx="1981468" cy="5381976"/>
            <a:chOff x="8632277" y="1436947"/>
            <a:chExt cx="1488706" cy="4043559"/>
          </a:xfrm>
        </p:grpSpPr>
        <p:grpSp>
          <p:nvGrpSpPr>
            <p:cNvPr id="26" name="Group 25"/>
            <p:cNvGrpSpPr/>
            <p:nvPr/>
          </p:nvGrpSpPr>
          <p:grpSpPr>
            <a:xfrm>
              <a:off x="8728002" y="1436947"/>
              <a:ext cx="1301323" cy="1560804"/>
              <a:chOff x="7795049" y="2074918"/>
              <a:chExt cx="888821" cy="1066050"/>
            </a:xfrm>
          </p:grpSpPr>
          <p:sp>
            <p:nvSpPr>
              <p:cNvPr id="23" name="TextBox 22"/>
              <p:cNvSpPr txBox="1"/>
              <p:nvPr/>
            </p:nvSpPr>
            <p:spPr>
              <a:xfrm>
                <a:off x="7828675" y="2776131"/>
                <a:ext cx="855195" cy="364837"/>
              </a:xfrm>
              <a:prstGeom prst="rect">
                <a:avLst/>
              </a:prstGeom>
              <a:noFill/>
              <a:ln>
                <a:noFill/>
              </a:ln>
            </p:spPr>
            <p:txBody>
              <a:bodyPr wrap="square" rtlCol="0" anchor="ctr">
                <a:noAutofit/>
              </a:bodyPr>
              <a:lstStyle>
                <a:defPPr>
                  <a:defRPr lang="en-US"/>
                </a:defPPr>
                <a:lvl1pPr algn="ctr">
                  <a:defRPr sz="3600" b="1">
                    <a:solidFill>
                      <a:srgbClr val="277AB0"/>
                    </a:solidFill>
                    <a:latin typeface="Futura Std Medium" panose="020B0502020204020303" pitchFamily="34" charset="0"/>
                    <a:ea typeface="Verdana" panose="020B0604030504040204" pitchFamily="34" charset="0"/>
                    <a:cs typeface="Verdana" panose="020B0604030504040204" pitchFamily="34" charset="0"/>
                  </a:defRPr>
                </a:lvl1pPr>
              </a:lstStyle>
              <a:p>
                <a:r>
                  <a:rPr lang="en-US" sz="2000">
                    <a:solidFill>
                      <a:srgbClr val="4D4D4D"/>
                    </a:solidFill>
                    <a:latin typeface="+mj-lt"/>
                  </a:rPr>
                  <a:t>Electric</a:t>
                </a:r>
                <a:br>
                  <a:rPr lang="en-US" sz="2000">
                    <a:solidFill>
                      <a:srgbClr val="4D4D4D"/>
                    </a:solidFill>
                    <a:latin typeface="+mj-lt"/>
                  </a:rPr>
                </a:br>
                <a:r>
                  <a:rPr lang="en-US" sz="2000">
                    <a:solidFill>
                      <a:srgbClr val="4D4D4D"/>
                    </a:solidFill>
                    <a:latin typeface="+mj-lt"/>
                  </a:rPr>
                  <a:t>Drives</a:t>
                </a:r>
              </a:p>
            </p:txBody>
          </p:sp>
          <p:pic>
            <p:nvPicPr>
              <p:cNvPr id="18" name="Picture 17"/>
              <p:cNvPicPr>
                <a:picLocks noChangeAspect="1"/>
              </p:cNvPicPr>
              <p:nvPr/>
            </p:nvPicPr>
            <p:blipFill>
              <a:blip r:embed="rId10"/>
              <a:stretch>
                <a:fillRect/>
              </a:stretch>
            </p:blipFill>
            <p:spPr>
              <a:xfrm>
                <a:off x="7795049" y="2074918"/>
                <a:ext cx="881429" cy="569990"/>
              </a:xfrm>
              <a:prstGeom prst="rect">
                <a:avLst/>
              </a:prstGeom>
            </p:spPr>
          </p:pic>
        </p:grpSp>
        <p:grpSp>
          <p:nvGrpSpPr>
            <p:cNvPr id="19" name="Group 18">
              <a:extLst>
                <a:ext uri="{FF2B5EF4-FFF2-40B4-BE49-F238E27FC236}">
                  <a16:creationId xmlns:a16="http://schemas.microsoft.com/office/drawing/2014/main" id="{B9AF0903-60C4-42DB-9A5F-22F67807ACCB}"/>
                </a:ext>
              </a:extLst>
            </p:cNvPr>
            <p:cNvGrpSpPr/>
            <p:nvPr/>
          </p:nvGrpSpPr>
          <p:grpSpPr>
            <a:xfrm>
              <a:off x="8632277" y="3171298"/>
              <a:ext cx="1488706" cy="2309208"/>
              <a:chOff x="8632277" y="3171298"/>
              <a:chExt cx="1488706" cy="2309208"/>
            </a:xfrm>
          </p:grpSpPr>
          <p:pic>
            <p:nvPicPr>
              <p:cNvPr id="48" name="Picture 47">
                <a:extLst>
                  <a:ext uri="{FF2B5EF4-FFF2-40B4-BE49-F238E27FC236}">
                    <a16:creationId xmlns:a16="http://schemas.microsoft.com/office/drawing/2014/main" id="{F121FFD9-4037-4A26-A423-680B657C21FD}"/>
                  </a:ext>
                </a:extLst>
              </p:cNvPr>
              <p:cNvPicPr>
                <a:picLocks noChangeAspect="1"/>
              </p:cNvPicPr>
              <p:nvPr/>
            </p:nvPicPr>
            <p:blipFill>
              <a:blip r:embed="rId3"/>
              <a:stretch>
                <a:fillRect/>
              </a:stretch>
            </p:blipFill>
            <p:spPr>
              <a:xfrm>
                <a:off x="8632277" y="3171298"/>
                <a:ext cx="1488706" cy="2309208"/>
              </a:xfrm>
              <a:prstGeom prst="rect">
                <a:avLst/>
              </a:prstGeom>
            </p:spPr>
          </p:pic>
          <p:pic>
            <p:nvPicPr>
              <p:cNvPr id="12" name="Picture 11">
                <a:extLst>
                  <a:ext uri="{FF2B5EF4-FFF2-40B4-BE49-F238E27FC236}">
                    <a16:creationId xmlns:a16="http://schemas.microsoft.com/office/drawing/2014/main" id="{1F015021-6BB0-4F0B-A962-A35054BECE4C}"/>
                  </a:ext>
                </a:extLst>
              </p:cNvPr>
              <p:cNvPicPr>
                <a:picLocks noChangeAspect="1"/>
              </p:cNvPicPr>
              <p:nvPr/>
            </p:nvPicPr>
            <p:blipFill rotWithShape="1">
              <a:blip r:embed="rId11"/>
              <a:srcRect r="41237" b="20060"/>
              <a:stretch/>
            </p:blipFill>
            <p:spPr>
              <a:xfrm>
                <a:off x="8723133" y="3354668"/>
                <a:ext cx="1378798" cy="2111549"/>
              </a:xfrm>
              <a:prstGeom prst="rect">
                <a:avLst/>
              </a:prstGeom>
            </p:spPr>
          </p:pic>
        </p:grpSp>
      </p:grpSp>
      <p:sp>
        <p:nvSpPr>
          <p:cNvPr id="54" name="Title 9">
            <a:extLst>
              <a:ext uri="{FF2B5EF4-FFF2-40B4-BE49-F238E27FC236}">
                <a16:creationId xmlns:a16="http://schemas.microsoft.com/office/drawing/2014/main" id="{0F966A2A-C485-49EF-A82D-0AC6E742C638}"/>
              </a:ext>
            </a:extLst>
          </p:cNvPr>
          <p:cNvSpPr>
            <a:spLocks noGrp="1"/>
          </p:cNvSpPr>
          <p:nvPr>
            <p:ph type="title"/>
          </p:nvPr>
        </p:nvSpPr>
        <p:spPr/>
        <p:txBody>
          <a:bodyPr/>
          <a:lstStyle/>
          <a:p>
            <a:r>
              <a:rPr lang="en-US"/>
              <a:t>Simscape Electrical Component Models</a:t>
            </a:r>
            <a:endParaRPr lang="de-DE"/>
          </a:p>
        </p:txBody>
      </p:sp>
    </p:spTree>
    <p:extLst>
      <p:ext uri="{BB962C8B-B14F-4D97-AF65-F5344CB8AC3E}">
        <p14:creationId xmlns:p14="http://schemas.microsoft.com/office/powerpoint/2010/main" val="983774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250"/>
                                        <p:tgtEl>
                                          <p:spTgt spid="5"/>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50"/>
                                        <p:tgtEl>
                                          <p:spTgt spid="6"/>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250"/>
                                        <p:tgtEl>
                                          <p:spTgt spid="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FF5C-F1AC-4430-8718-3BBBAD52C531}"/>
              </a:ext>
            </a:extLst>
          </p:cNvPr>
          <p:cNvSpPr>
            <a:spLocks noGrp="1"/>
          </p:cNvSpPr>
          <p:nvPr>
            <p:ph type="title"/>
          </p:nvPr>
        </p:nvSpPr>
        <p:spPr>
          <a:xfrm>
            <a:off x="609602" y="457200"/>
            <a:ext cx="10769600" cy="628274"/>
          </a:xfrm>
        </p:spPr>
        <p:txBody>
          <a:bodyPr/>
          <a:lstStyle/>
          <a:p>
            <a:r>
              <a:rPr lang="en-US" sz="2600"/>
              <a:t>Let us see how RF behavior is integrated into communications models?</a:t>
            </a:r>
          </a:p>
        </p:txBody>
      </p:sp>
      <p:sp>
        <p:nvSpPr>
          <p:cNvPr id="3" name="Content Placeholder 2">
            <a:extLst>
              <a:ext uri="{FF2B5EF4-FFF2-40B4-BE49-F238E27FC236}">
                <a16:creationId xmlns:a16="http://schemas.microsoft.com/office/drawing/2014/main" id="{CEA54B23-DFA9-48FD-9225-FA79BC0E5F9A}"/>
              </a:ext>
            </a:extLst>
          </p:cNvPr>
          <p:cNvSpPr>
            <a:spLocks noGrp="1"/>
          </p:cNvSpPr>
          <p:nvPr>
            <p:ph idx="1"/>
          </p:nvPr>
        </p:nvSpPr>
        <p:spPr>
          <a:xfrm>
            <a:off x="609602" y="1219200"/>
            <a:ext cx="10769600" cy="1828800"/>
          </a:xfrm>
        </p:spPr>
        <p:txBody>
          <a:bodyPr/>
          <a:lstStyle/>
          <a:p>
            <a:r>
              <a:rPr lang="en-US" sz="2000"/>
              <a:t>RF transient simulation requires time steps that are commensurate with the RF carrier frequency.</a:t>
            </a:r>
          </a:p>
          <a:p>
            <a:r>
              <a:rPr lang="en-US" sz="2000"/>
              <a:t>Baseband PHY layer simulation time steps are based on the data rate of the generated waveform.</a:t>
            </a:r>
          </a:p>
          <a:p>
            <a:r>
              <a:rPr lang="en-US" sz="2000"/>
              <a:t>Circuit Envelope employs multi-carrier simulations to add RF impairments to waveforms</a:t>
            </a:r>
          </a:p>
          <a:p>
            <a:pPr marL="0" indent="0">
              <a:buNone/>
            </a:pPr>
            <a:endParaRPr lang="en-US" sz="2000"/>
          </a:p>
        </p:txBody>
      </p:sp>
      <p:grpSp>
        <p:nvGrpSpPr>
          <p:cNvPr id="4" name="Group 3">
            <a:extLst>
              <a:ext uri="{FF2B5EF4-FFF2-40B4-BE49-F238E27FC236}">
                <a16:creationId xmlns:a16="http://schemas.microsoft.com/office/drawing/2014/main" id="{236CE320-B2E1-4B96-AC9F-62B9C3374989}"/>
              </a:ext>
            </a:extLst>
          </p:cNvPr>
          <p:cNvGrpSpPr/>
          <p:nvPr/>
        </p:nvGrpSpPr>
        <p:grpSpPr>
          <a:xfrm>
            <a:off x="1993900" y="3415680"/>
            <a:ext cx="8001000" cy="3213720"/>
            <a:chOff x="1981200" y="1295400"/>
            <a:chExt cx="8001000" cy="3213720"/>
          </a:xfrm>
        </p:grpSpPr>
        <p:pic>
          <p:nvPicPr>
            <p:cNvPr id="5" name="Picture 6" descr="C:\WINNT\Profiles\gzucchel\Desktop\capture2.jpg">
              <a:extLst>
                <a:ext uri="{FF2B5EF4-FFF2-40B4-BE49-F238E27FC236}">
                  <a16:creationId xmlns:a16="http://schemas.microsoft.com/office/drawing/2014/main" id="{C70DD44D-F03D-479E-B41C-6A28C78837FA}"/>
                </a:ext>
              </a:extLst>
            </p:cNvPr>
            <p:cNvPicPr>
              <a:picLocks noChangeAspect="1" noChangeArrowheads="1"/>
            </p:cNvPicPr>
            <p:nvPr/>
          </p:nvPicPr>
          <p:blipFill>
            <a:blip r:embed="rId3" cstate="print"/>
            <a:srcRect l="34395" t="50094" r="22166" b="18888"/>
            <a:stretch>
              <a:fillRect/>
            </a:stretch>
          </p:blipFill>
          <p:spPr bwMode="auto">
            <a:xfrm>
              <a:off x="4724400" y="2584722"/>
              <a:ext cx="2895600" cy="1924398"/>
            </a:xfrm>
            <a:prstGeom prst="rect">
              <a:avLst/>
            </a:prstGeom>
            <a:noFill/>
          </p:spPr>
        </p:pic>
        <p:sp>
          <p:nvSpPr>
            <p:cNvPr id="6" name="Rounded Rectangle 4">
              <a:extLst>
                <a:ext uri="{FF2B5EF4-FFF2-40B4-BE49-F238E27FC236}">
                  <a16:creationId xmlns:a16="http://schemas.microsoft.com/office/drawing/2014/main" id="{36A5E4EC-56CD-496F-8379-43926CFF699F}"/>
                </a:ext>
              </a:extLst>
            </p:cNvPr>
            <p:cNvSpPr/>
            <p:nvPr/>
          </p:nvSpPr>
          <p:spPr>
            <a:xfrm>
              <a:off x="1981200" y="1295400"/>
              <a:ext cx="2133600" cy="1219200"/>
            </a:xfrm>
            <a:prstGeom prst="roundRect">
              <a:avLst>
                <a:gd name="adj" fmla="val 85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Arial" pitchFamily="34" charset="0"/>
                </a:rPr>
                <a:t>Radio Frequency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Arial" pitchFamily="34" charset="0"/>
                </a:rPr>
                <a:t>Signals</a:t>
              </a:r>
              <a:endParaRPr kumimoji="0" lang="nl-NL" sz="1800"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7" name="Rounded Rectangle 5">
              <a:extLst>
                <a:ext uri="{FF2B5EF4-FFF2-40B4-BE49-F238E27FC236}">
                  <a16:creationId xmlns:a16="http://schemas.microsoft.com/office/drawing/2014/main" id="{E060BC65-B5DB-4475-AD35-7494ED0DD1A8}"/>
                </a:ext>
              </a:extLst>
            </p:cNvPr>
            <p:cNvSpPr/>
            <p:nvPr/>
          </p:nvSpPr>
          <p:spPr>
            <a:xfrm>
              <a:off x="4914900" y="1295400"/>
              <a:ext cx="2133600" cy="1219200"/>
            </a:xfrm>
            <a:prstGeom prst="roundRect">
              <a:avLst>
                <a:gd name="adj" fmla="val 85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Arial" pitchFamily="34" charset="0"/>
                </a:rPr>
                <a:t>Small simulation time-step</a:t>
              </a:r>
              <a:endParaRPr kumimoji="0" lang="nl-NL" sz="1800"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8" name="Rounded Rectangle 6">
              <a:extLst>
                <a:ext uri="{FF2B5EF4-FFF2-40B4-BE49-F238E27FC236}">
                  <a16:creationId xmlns:a16="http://schemas.microsoft.com/office/drawing/2014/main" id="{F83B5BB5-DC9D-4CFB-AF3A-4F6759B2384D}"/>
                </a:ext>
              </a:extLst>
            </p:cNvPr>
            <p:cNvSpPr/>
            <p:nvPr/>
          </p:nvSpPr>
          <p:spPr>
            <a:xfrm>
              <a:off x="7848600" y="1295400"/>
              <a:ext cx="2133600" cy="1219200"/>
            </a:xfrm>
            <a:prstGeom prst="roundRect">
              <a:avLst>
                <a:gd name="adj" fmla="val 859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white"/>
                  </a:solidFill>
                  <a:effectLst/>
                  <a:uLnTx/>
                  <a:uFillTx/>
                  <a:latin typeface="Arial" pitchFamily="34" charset="0"/>
                  <a:ea typeface="+mn-ea"/>
                  <a:cs typeface="Arial" pitchFamily="34" charset="0"/>
                </a:rPr>
                <a:t>Long Simulation Runs</a:t>
              </a:r>
              <a:endParaRPr kumimoji="0" lang="nl-NL" sz="1800"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9" name="Right Arrow 7">
              <a:extLst>
                <a:ext uri="{FF2B5EF4-FFF2-40B4-BE49-F238E27FC236}">
                  <a16:creationId xmlns:a16="http://schemas.microsoft.com/office/drawing/2014/main" id="{62222991-37CC-41BC-99F5-86FB861C9ECD}"/>
                </a:ext>
              </a:extLst>
            </p:cNvPr>
            <p:cNvSpPr/>
            <p:nvPr/>
          </p:nvSpPr>
          <p:spPr>
            <a:xfrm>
              <a:off x="4000500" y="1524000"/>
              <a:ext cx="914400" cy="762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0" name="Right Arrow 8">
              <a:extLst>
                <a:ext uri="{FF2B5EF4-FFF2-40B4-BE49-F238E27FC236}">
                  <a16:creationId xmlns:a16="http://schemas.microsoft.com/office/drawing/2014/main" id="{FB3C9198-A65E-466D-A7E4-3981BC4169FD}"/>
                </a:ext>
              </a:extLst>
            </p:cNvPr>
            <p:cNvSpPr/>
            <p:nvPr/>
          </p:nvSpPr>
          <p:spPr>
            <a:xfrm>
              <a:off x="6934200" y="1524000"/>
              <a:ext cx="914400" cy="76200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nl-NL" sz="1800"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1" name="TextBox 10">
              <a:extLst>
                <a:ext uri="{FF2B5EF4-FFF2-40B4-BE49-F238E27FC236}">
                  <a16:creationId xmlns:a16="http://schemas.microsoft.com/office/drawing/2014/main" id="{1732490C-63CE-4556-B7A1-32BC590347A3}"/>
                </a:ext>
              </a:extLst>
            </p:cNvPr>
            <p:cNvSpPr txBox="1"/>
            <p:nvPr/>
          </p:nvSpPr>
          <p:spPr>
            <a:xfrm>
              <a:off x="4953000" y="2813322"/>
              <a:ext cx="1295400"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125687"/>
                  </a:solidFill>
                  <a:effectLst/>
                  <a:uLnTx/>
                  <a:uFillTx/>
                  <a:latin typeface="Arial" pitchFamily="34" charset="0"/>
                  <a:ea typeface="+mn-ea"/>
                  <a:cs typeface="Arial" pitchFamily="34" charset="0"/>
                </a:rPr>
                <a:t>~10psec</a:t>
              </a:r>
              <a:endParaRPr kumimoji="0" lang="nl-NL" sz="2000" b="1" i="0" u="none" strike="noStrike" kern="1200" cap="none" spc="0" normalizeH="0" baseline="0" noProof="0">
                <a:ln>
                  <a:noFill/>
                </a:ln>
                <a:solidFill>
                  <a:srgbClr val="125687"/>
                </a:solidFill>
                <a:effectLst/>
                <a:uLnTx/>
                <a:uFillTx/>
                <a:latin typeface="Arial" pitchFamily="34" charset="0"/>
                <a:ea typeface="+mn-ea"/>
                <a:cs typeface="Arial" pitchFamily="34" charset="0"/>
              </a:endParaRPr>
            </a:p>
          </p:txBody>
        </p:sp>
        <p:sp>
          <p:nvSpPr>
            <p:cNvPr id="12" name="TextBox 11">
              <a:extLst>
                <a:ext uri="{FF2B5EF4-FFF2-40B4-BE49-F238E27FC236}">
                  <a16:creationId xmlns:a16="http://schemas.microsoft.com/office/drawing/2014/main" id="{394956D2-17B3-42D5-8BA1-D155A893BCA7}"/>
                </a:ext>
              </a:extLst>
            </p:cNvPr>
            <p:cNvSpPr txBox="1"/>
            <p:nvPr/>
          </p:nvSpPr>
          <p:spPr>
            <a:xfrm>
              <a:off x="3467100" y="3822710"/>
              <a:ext cx="990600" cy="4001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125687"/>
                  </a:solidFill>
                  <a:effectLst/>
                  <a:uLnTx/>
                  <a:uFillTx/>
                  <a:latin typeface="Arial" pitchFamily="34" charset="0"/>
                  <a:ea typeface="+mn-ea"/>
                  <a:cs typeface="Arial" pitchFamily="34" charset="0"/>
                </a:rPr>
                <a:t>~5GHz</a:t>
              </a:r>
              <a:endParaRPr kumimoji="0" lang="nl-NL" sz="2000" b="1" i="0" u="none" strike="noStrike" kern="1200" cap="none" spc="0" normalizeH="0" baseline="0" noProof="0">
                <a:ln>
                  <a:noFill/>
                </a:ln>
                <a:solidFill>
                  <a:srgbClr val="125687"/>
                </a:solidFill>
                <a:effectLst/>
                <a:uLnTx/>
                <a:uFillTx/>
                <a:latin typeface="Arial" pitchFamily="34" charset="0"/>
                <a:ea typeface="+mn-ea"/>
                <a:cs typeface="Arial" pitchFamily="34" charset="0"/>
              </a:endParaRPr>
            </a:p>
          </p:txBody>
        </p:sp>
        <p:pic>
          <p:nvPicPr>
            <p:cNvPr id="13" name="Picture 2" descr="C:\Users\gzucchel\Desktop\no_hope_Wireless_access_point.png">
              <a:extLst>
                <a:ext uri="{FF2B5EF4-FFF2-40B4-BE49-F238E27FC236}">
                  <a16:creationId xmlns:a16="http://schemas.microsoft.com/office/drawing/2014/main" id="{EDD34E79-0239-47E7-B532-D12460D3929B}"/>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295525" y="2737296"/>
              <a:ext cx="15049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gzucchel\Desktop\BenBois_Clock.png">
              <a:extLst>
                <a:ext uri="{FF2B5EF4-FFF2-40B4-BE49-F238E27FC236}">
                  <a16:creationId xmlns:a16="http://schemas.microsoft.com/office/drawing/2014/main" id="{C1188E6A-A8E5-4473-97D2-0FEBEECADB7F}"/>
                </a:ext>
              </a:extLst>
            </p:cNvPr>
            <p:cNvPicPr>
              <a:picLocks noChangeAspect="1" noChangeArrowheads="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62243" y="2737296"/>
              <a:ext cx="1506314" cy="1528358"/>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61136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Circuit Envelope to Trade-off Fidelity and Speed</a:t>
            </a:r>
          </a:p>
        </p:txBody>
      </p:sp>
      <p:cxnSp>
        <p:nvCxnSpPr>
          <p:cNvPr id="46" name="Straight Arrow Connector 45">
            <a:extLst>
              <a:ext uri="{FF2B5EF4-FFF2-40B4-BE49-F238E27FC236}">
                <a16:creationId xmlns:a16="http://schemas.microsoft.com/office/drawing/2014/main" id="{50EC73BF-D72A-445F-AEE9-A4703D6F2597}"/>
              </a:ext>
            </a:extLst>
          </p:cNvPr>
          <p:cNvCxnSpPr>
            <a:cxnSpLocks/>
          </p:cNvCxnSpPr>
          <p:nvPr/>
        </p:nvCxnSpPr>
        <p:spPr>
          <a:xfrm>
            <a:off x="2310967" y="6179230"/>
            <a:ext cx="8421606" cy="1516"/>
          </a:xfrm>
          <a:prstGeom prst="straightConnector1">
            <a:avLst/>
          </a:prstGeom>
          <a:ln w="2222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CE3ECD-6C16-435A-802D-6C94DDE0094C}"/>
              </a:ext>
            </a:extLst>
          </p:cNvPr>
          <p:cNvCxnSpPr>
            <a:cxnSpLocks/>
          </p:cNvCxnSpPr>
          <p:nvPr/>
        </p:nvCxnSpPr>
        <p:spPr>
          <a:xfrm flipV="1">
            <a:off x="2310968" y="1488139"/>
            <a:ext cx="26920" cy="4682624"/>
          </a:xfrm>
          <a:prstGeom prst="straightConnector1">
            <a:avLst/>
          </a:prstGeom>
          <a:ln w="22225">
            <a:solidFill>
              <a:schemeClr val="bg1">
                <a:lumMod val="6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424BC5D3-3230-471E-92CA-06D984D3F86D}"/>
              </a:ext>
            </a:extLst>
          </p:cNvPr>
          <p:cNvSpPr txBox="1"/>
          <p:nvPr/>
        </p:nvSpPr>
        <p:spPr>
          <a:xfrm>
            <a:off x="8700405" y="6273519"/>
            <a:ext cx="2299347" cy="39906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95" b="0" i="1" u="none" strike="noStrike" kern="1200" cap="none" spc="0" normalizeH="0" baseline="0" noProof="0">
                <a:ln>
                  <a:noFill/>
                </a:ln>
                <a:solidFill>
                  <a:prstClr val="white">
                    <a:lumMod val="50000"/>
                  </a:prstClr>
                </a:solidFill>
                <a:effectLst/>
                <a:uLnTx/>
                <a:uFillTx/>
                <a:latin typeface="Arial" pitchFamily="34" charset="0"/>
                <a:ea typeface="+mn-ea"/>
                <a:cs typeface="+mn-cs"/>
              </a:rPr>
              <a:t>Modeling fidelity</a:t>
            </a:r>
          </a:p>
        </p:txBody>
      </p:sp>
      <p:sp>
        <p:nvSpPr>
          <p:cNvPr id="49" name="TextBox 48">
            <a:extLst>
              <a:ext uri="{FF2B5EF4-FFF2-40B4-BE49-F238E27FC236}">
                <a16:creationId xmlns:a16="http://schemas.microsoft.com/office/drawing/2014/main" id="{6785E2FA-340B-43B2-9780-9EF51D9D1B11}"/>
              </a:ext>
            </a:extLst>
          </p:cNvPr>
          <p:cNvSpPr txBox="1"/>
          <p:nvPr/>
        </p:nvSpPr>
        <p:spPr>
          <a:xfrm rot="16200000">
            <a:off x="899926" y="2250030"/>
            <a:ext cx="2297763" cy="39906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795" b="0" i="1" u="none" strike="noStrike" kern="1200" cap="none" spc="0" normalizeH="0" baseline="0" noProof="0">
                <a:ln>
                  <a:noFill/>
                </a:ln>
                <a:solidFill>
                  <a:prstClr val="white">
                    <a:lumMod val="50000"/>
                  </a:prstClr>
                </a:solidFill>
                <a:effectLst/>
                <a:uLnTx/>
                <a:uFillTx/>
                <a:latin typeface="Arial" pitchFamily="34" charset="0"/>
                <a:ea typeface="+mn-ea"/>
                <a:cs typeface="+mn-cs"/>
              </a:rPr>
              <a:t>Simulation</a:t>
            </a:r>
            <a:r>
              <a:rPr kumimoji="0" lang="en-US" sz="1995" b="0" i="1" u="none" strike="noStrike" kern="1200" cap="none" spc="0" normalizeH="0" baseline="0" noProof="0">
                <a:ln>
                  <a:noFill/>
                </a:ln>
                <a:solidFill>
                  <a:prstClr val="white">
                    <a:lumMod val="50000"/>
                  </a:prstClr>
                </a:solidFill>
                <a:effectLst/>
                <a:uLnTx/>
                <a:uFillTx/>
                <a:latin typeface="Arial" pitchFamily="34" charset="0"/>
                <a:ea typeface="+mn-ea"/>
                <a:cs typeface="+mn-cs"/>
              </a:rPr>
              <a:t> speed</a:t>
            </a:r>
          </a:p>
        </p:txBody>
      </p:sp>
      <p:grpSp>
        <p:nvGrpSpPr>
          <p:cNvPr id="53" name="Group 47">
            <a:extLst>
              <a:ext uri="{FF2B5EF4-FFF2-40B4-BE49-F238E27FC236}">
                <a16:creationId xmlns:a16="http://schemas.microsoft.com/office/drawing/2014/main" id="{C3051A84-BF14-4B6E-BE86-44848785C0C6}"/>
              </a:ext>
            </a:extLst>
          </p:cNvPr>
          <p:cNvGrpSpPr>
            <a:grpSpLocks/>
          </p:cNvGrpSpPr>
          <p:nvPr/>
        </p:nvGrpSpPr>
        <p:grpSpPr bwMode="auto">
          <a:xfrm>
            <a:off x="2485999" y="1501580"/>
            <a:ext cx="3015122" cy="1634483"/>
            <a:chOff x="3653727" y="485258"/>
            <a:chExt cx="3022627" cy="1639227"/>
          </a:xfrm>
        </p:grpSpPr>
        <p:pic>
          <p:nvPicPr>
            <p:cNvPr id="54" name="Picture 48">
              <a:extLst>
                <a:ext uri="{FF2B5EF4-FFF2-40B4-BE49-F238E27FC236}">
                  <a16:creationId xmlns:a16="http://schemas.microsoft.com/office/drawing/2014/main" id="{27C4011D-859C-407C-BE50-E80D58263F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3299" y="1193250"/>
              <a:ext cx="620920" cy="69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 name="Group 52">
              <a:extLst>
                <a:ext uri="{FF2B5EF4-FFF2-40B4-BE49-F238E27FC236}">
                  <a16:creationId xmlns:a16="http://schemas.microsoft.com/office/drawing/2014/main" id="{81F65BCD-FD19-48B0-BF92-C05B16257DED}"/>
                </a:ext>
              </a:extLst>
            </p:cNvPr>
            <p:cNvGrpSpPr>
              <a:grpSpLocks/>
            </p:cNvGrpSpPr>
            <p:nvPr/>
          </p:nvGrpSpPr>
          <p:grpSpPr bwMode="auto">
            <a:xfrm>
              <a:off x="3653727" y="485258"/>
              <a:ext cx="3022627" cy="1639227"/>
              <a:chOff x="3653727" y="485258"/>
              <a:chExt cx="3022627" cy="1639227"/>
            </a:xfrm>
          </p:grpSpPr>
          <p:sp>
            <p:nvSpPr>
              <p:cNvPr id="56" name="TextBox 53">
                <a:extLst>
                  <a:ext uri="{FF2B5EF4-FFF2-40B4-BE49-F238E27FC236}">
                    <a16:creationId xmlns:a16="http://schemas.microsoft.com/office/drawing/2014/main" id="{A816F306-7C5C-44D3-8F6B-7B2872D2EDE5}"/>
                  </a:ext>
                </a:extLst>
              </p:cNvPr>
              <p:cNvSpPr txBox="1">
                <a:spLocks noChangeArrowheads="1"/>
              </p:cNvSpPr>
              <p:nvPr/>
            </p:nvSpPr>
            <p:spPr bwMode="auto">
              <a:xfrm>
                <a:off x="3868042" y="485258"/>
                <a:ext cx="2808312" cy="36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795"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Equivalent Baseband</a:t>
                </a:r>
              </a:p>
            </p:txBody>
          </p:sp>
          <p:grpSp>
            <p:nvGrpSpPr>
              <p:cNvPr id="57" name="Group 54">
                <a:extLst>
                  <a:ext uri="{FF2B5EF4-FFF2-40B4-BE49-F238E27FC236}">
                    <a16:creationId xmlns:a16="http://schemas.microsoft.com/office/drawing/2014/main" id="{6430D47A-488F-46B8-86C7-547AECF9F648}"/>
                  </a:ext>
                </a:extLst>
              </p:cNvPr>
              <p:cNvGrpSpPr>
                <a:grpSpLocks/>
              </p:cNvGrpSpPr>
              <p:nvPr/>
            </p:nvGrpSpPr>
            <p:grpSpPr bwMode="auto">
              <a:xfrm>
                <a:off x="3653727" y="859646"/>
                <a:ext cx="2268557" cy="1264839"/>
                <a:chOff x="3516308" y="927897"/>
                <a:chExt cx="2268557" cy="1264839"/>
              </a:xfrm>
            </p:grpSpPr>
            <p:cxnSp>
              <p:nvCxnSpPr>
                <p:cNvPr id="58" name="Straight Arrow Connector 57">
                  <a:extLst>
                    <a:ext uri="{FF2B5EF4-FFF2-40B4-BE49-F238E27FC236}">
                      <a16:creationId xmlns:a16="http://schemas.microsoft.com/office/drawing/2014/main" id="{111D2A20-87AD-4E44-9792-8A4462FF5597}"/>
                    </a:ext>
                  </a:extLst>
                </p:cNvPr>
                <p:cNvCxnSpPr/>
                <p:nvPr/>
              </p:nvCxnSpPr>
              <p:spPr>
                <a:xfrm flipV="1">
                  <a:off x="3767134" y="1923678"/>
                  <a:ext cx="1541477" cy="0"/>
                </a:xfrm>
                <a:prstGeom prst="straightConnector1">
                  <a:avLst/>
                </a:prstGeom>
                <a:ln w="95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AD8BDDF-9D06-45FD-AEB5-FED673F534D0}"/>
                    </a:ext>
                  </a:extLst>
                </p:cNvPr>
                <p:cNvCxnSpPr/>
                <p:nvPr/>
              </p:nvCxnSpPr>
              <p:spPr>
                <a:xfrm flipV="1">
                  <a:off x="3767134" y="927897"/>
                  <a:ext cx="0" cy="995782"/>
                </a:xfrm>
                <a:prstGeom prst="straightConnector1">
                  <a:avLst/>
                </a:prstGeom>
                <a:ln w="95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7AF81B0-363F-449D-B614-C79C52DD11E4}"/>
                    </a:ext>
                  </a:extLst>
                </p:cNvPr>
                <p:cNvCxnSpPr>
                  <a:cxnSpLocks/>
                </p:cNvCxnSpPr>
                <p:nvPr/>
              </p:nvCxnSpPr>
              <p:spPr>
                <a:xfrm flipV="1">
                  <a:off x="4516441" y="1151829"/>
                  <a:ext cx="0" cy="76390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58">
                  <a:extLst>
                    <a:ext uri="{FF2B5EF4-FFF2-40B4-BE49-F238E27FC236}">
                      <a16:creationId xmlns:a16="http://schemas.microsoft.com/office/drawing/2014/main" id="{6928C5B6-98A0-4A77-BA24-9379B85878F7}"/>
                    </a:ext>
                  </a:extLst>
                </p:cNvPr>
                <p:cNvSpPr txBox="1">
                  <a:spLocks noChangeArrowheads="1"/>
                </p:cNvSpPr>
                <p:nvPr/>
              </p:nvSpPr>
              <p:spPr bwMode="auto">
                <a:xfrm>
                  <a:off x="4174743" y="1915737"/>
                  <a:ext cx="71832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197"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Carrier</a:t>
                  </a:r>
                </a:p>
              </p:txBody>
            </p:sp>
            <p:sp>
              <p:nvSpPr>
                <p:cNvPr id="62" name="TextBox 61">
                  <a:extLst>
                    <a:ext uri="{FF2B5EF4-FFF2-40B4-BE49-F238E27FC236}">
                      <a16:creationId xmlns:a16="http://schemas.microsoft.com/office/drawing/2014/main" id="{10CF9450-9975-4DBE-AD59-745EE6AD95FE}"/>
                    </a:ext>
                  </a:extLst>
                </p:cNvPr>
                <p:cNvSpPr txBox="1"/>
                <p:nvPr/>
              </p:nvSpPr>
              <p:spPr>
                <a:xfrm>
                  <a:off x="5259397" y="1782331"/>
                  <a:ext cx="525468" cy="277930"/>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7" b="0" i="1" u="none" strike="noStrike" kern="1200" cap="none" spc="0" normalizeH="0" baseline="0" noProof="0" err="1">
                      <a:ln>
                        <a:noFill/>
                      </a:ln>
                      <a:solidFill>
                        <a:prstClr val="white">
                          <a:lumMod val="50000"/>
                        </a:prstClr>
                      </a:solidFill>
                      <a:effectLst/>
                      <a:uLnTx/>
                      <a:uFillTx/>
                      <a:latin typeface="Arial" pitchFamily="34" charset="0"/>
                      <a:ea typeface="+mn-ea"/>
                      <a:cs typeface="+mn-cs"/>
                    </a:rPr>
                    <a:t>freq</a:t>
                  </a:r>
                  <a:endParaRPr kumimoji="0" lang="en-US" sz="1197" b="0" i="1" u="none" strike="noStrike" kern="1200" cap="none" spc="0" normalizeH="0" baseline="0" noProof="0">
                    <a:ln>
                      <a:noFill/>
                    </a:ln>
                    <a:solidFill>
                      <a:prstClr val="white">
                        <a:lumMod val="50000"/>
                      </a:prstClr>
                    </a:solidFill>
                    <a:effectLst/>
                    <a:uLnTx/>
                    <a:uFillTx/>
                    <a:latin typeface="Arial" pitchFamily="34" charset="0"/>
                    <a:ea typeface="+mn-ea"/>
                    <a:cs typeface="+mn-cs"/>
                  </a:endParaRPr>
                </a:p>
              </p:txBody>
            </p:sp>
            <p:sp>
              <p:nvSpPr>
                <p:cNvPr id="63" name="TextBox 62">
                  <a:extLst>
                    <a:ext uri="{FF2B5EF4-FFF2-40B4-BE49-F238E27FC236}">
                      <a16:creationId xmlns:a16="http://schemas.microsoft.com/office/drawing/2014/main" id="{27ADAE8F-C576-4114-ABC9-0C002C74469E}"/>
                    </a:ext>
                  </a:extLst>
                </p:cNvPr>
                <p:cNvSpPr txBox="1"/>
                <p:nvPr/>
              </p:nvSpPr>
              <p:spPr>
                <a:xfrm rot="16200000">
                  <a:off x="3162884" y="1390904"/>
                  <a:ext cx="983075" cy="276227"/>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7" b="0" i="1" u="none" strike="noStrike" kern="1200" cap="none" spc="0" normalizeH="0" baseline="0" noProof="0">
                      <a:ln>
                        <a:noFill/>
                      </a:ln>
                      <a:solidFill>
                        <a:prstClr val="white">
                          <a:lumMod val="50000"/>
                        </a:prstClr>
                      </a:solidFill>
                      <a:effectLst/>
                      <a:uLnTx/>
                      <a:uFillTx/>
                      <a:latin typeface="Arial" pitchFamily="34" charset="0"/>
                      <a:ea typeface="+mn-ea"/>
                      <a:cs typeface="+mn-cs"/>
                    </a:rPr>
                    <a:t>Spectrum</a:t>
                  </a:r>
                </a:p>
              </p:txBody>
            </p:sp>
          </p:grpSp>
        </p:grpSp>
      </p:grpSp>
      <p:grpSp>
        <p:nvGrpSpPr>
          <p:cNvPr id="64" name="Group 61">
            <a:extLst>
              <a:ext uri="{FF2B5EF4-FFF2-40B4-BE49-F238E27FC236}">
                <a16:creationId xmlns:a16="http://schemas.microsoft.com/office/drawing/2014/main" id="{C500800E-BB5C-4F76-9E3F-A50F43F3556E}"/>
              </a:ext>
            </a:extLst>
          </p:cNvPr>
          <p:cNvGrpSpPr>
            <a:grpSpLocks/>
          </p:cNvGrpSpPr>
          <p:nvPr/>
        </p:nvGrpSpPr>
        <p:grpSpPr bwMode="auto">
          <a:xfrm>
            <a:off x="4748924" y="3169238"/>
            <a:ext cx="3184564" cy="1685929"/>
            <a:chOff x="4480073" y="2917062"/>
            <a:chExt cx="3191375" cy="1690119"/>
          </a:xfrm>
        </p:grpSpPr>
        <p:grpSp>
          <p:nvGrpSpPr>
            <p:cNvPr id="65" name="Group 62">
              <a:extLst>
                <a:ext uri="{FF2B5EF4-FFF2-40B4-BE49-F238E27FC236}">
                  <a16:creationId xmlns:a16="http://schemas.microsoft.com/office/drawing/2014/main" id="{E0293563-A29E-4FFE-964A-F72DD16F7C31}"/>
                </a:ext>
              </a:extLst>
            </p:cNvPr>
            <p:cNvGrpSpPr>
              <a:grpSpLocks/>
            </p:cNvGrpSpPr>
            <p:nvPr/>
          </p:nvGrpSpPr>
          <p:grpSpPr bwMode="auto">
            <a:xfrm>
              <a:off x="4814114" y="3776023"/>
              <a:ext cx="236364" cy="563175"/>
              <a:chOff x="9215308" y="1428923"/>
              <a:chExt cx="1241973" cy="2408153"/>
            </a:xfrm>
          </p:grpSpPr>
          <p:pic>
            <p:nvPicPr>
              <p:cNvPr id="89" name="Picture 86">
                <a:extLst>
                  <a:ext uri="{FF2B5EF4-FFF2-40B4-BE49-F238E27FC236}">
                    <a16:creationId xmlns:a16="http://schemas.microsoft.com/office/drawing/2014/main" id="{0C9799D7-59BF-45D7-8C9C-492E746231C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36279" y="1428923"/>
                <a:ext cx="621002" cy="240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 name="Picture 87">
                <a:extLst>
                  <a:ext uri="{FF2B5EF4-FFF2-40B4-BE49-F238E27FC236}">
                    <a16:creationId xmlns:a16="http://schemas.microsoft.com/office/drawing/2014/main" id="{4D9E3629-34FF-452A-9615-25F13B01F76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9215308" y="1436778"/>
                <a:ext cx="709461" cy="2400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6" name="Picture 63">
              <a:extLst>
                <a:ext uri="{FF2B5EF4-FFF2-40B4-BE49-F238E27FC236}">
                  <a16:creationId xmlns:a16="http://schemas.microsoft.com/office/drawing/2014/main" id="{34948E4F-1D8C-4BA0-A612-62C35E7BD6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144" y="3788411"/>
              <a:ext cx="825272" cy="495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 name="Picture 64">
              <a:extLst>
                <a:ext uri="{FF2B5EF4-FFF2-40B4-BE49-F238E27FC236}">
                  <a16:creationId xmlns:a16="http://schemas.microsoft.com/office/drawing/2014/main" id="{BC28D25A-79BB-4632-ABC9-A3E9FE4FDF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4142" y="3651297"/>
              <a:ext cx="620920" cy="69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 name="Group 65">
              <a:extLst>
                <a:ext uri="{FF2B5EF4-FFF2-40B4-BE49-F238E27FC236}">
                  <a16:creationId xmlns:a16="http://schemas.microsoft.com/office/drawing/2014/main" id="{0D21001D-B450-4845-BEBC-F62C98620460}"/>
                </a:ext>
              </a:extLst>
            </p:cNvPr>
            <p:cNvGrpSpPr>
              <a:grpSpLocks/>
            </p:cNvGrpSpPr>
            <p:nvPr/>
          </p:nvGrpSpPr>
          <p:grpSpPr bwMode="auto">
            <a:xfrm>
              <a:off x="4480073" y="2917062"/>
              <a:ext cx="3191375" cy="1690119"/>
              <a:chOff x="7720960" y="2651574"/>
              <a:chExt cx="3191375" cy="1690119"/>
            </a:xfrm>
          </p:grpSpPr>
          <p:sp>
            <p:nvSpPr>
              <p:cNvPr id="77" name="TextBox 74">
                <a:extLst>
                  <a:ext uri="{FF2B5EF4-FFF2-40B4-BE49-F238E27FC236}">
                    <a16:creationId xmlns:a16="http://schemas.microsoft.com/office/drawing/2014/main" id="{4C9E59E3-79DA-412D-8331-873C9B7DBAAC}"/>
                  </a:ext>
                </a:extLst>
              </p:cNvPr>
              <p:cNvSpPr txBox="1">
                <a:spLocks noChangeArrowheads="1"/>
              </p:cNvSpPr>
              <p:nvPr/>
            </p:nvSpPr>
            <p:spPr bwMode="auto">
              <a:xfrm>
                <a:off x="8273545" y="2651574"/>
                <a:ext cx="2304256" cy="36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795"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Circuit Envelope</a:t>
                </a:r>
              </a:p>
            </p:txBody>
          </p:sp>
          <p:grpSp>
            <p:nvGrpSpPr>
              <p:cNvPr id="78" name="Group 75">
                <a:extLst>
                  <a:ext uri="{FF2B5EF4-FFF2-40B4-BE49-F238E27FC236}">
                    <a16:creationId xmlns:a16="http://schemas.microsoft.com/office/drawing/2014/main" id="{6FBCCE68-A83B-4A4D-8EDC-5825C23BC825}"/>
                  </a:ext>
                </a:extLst>
              </p:cNvPr>
              <p:cNvGrpSpPr>
                <a:grpSpLocks/>
              </p:cNvGrpSpPr>
              <p:nvPr/>
            </p:nvGrpSpPr>
            <p:grpSpPr bwMode="auto">
              <a:xfrm>
                <a:off x="7720960" y="2787523"/>
                <a:ext cx="3191375" cy="1554170"/>
                <a:chOff x="7720960" y="2787523"/>
                <a:chExt cx="3191375" cy="1554170"/>
              </a:xfrm>
            </p:grpSpPr>
            <p:cxnSp>
              <p:nvCxnSpPr>
                <p:cNvPr id="79" name="Straight Arrow Connector 78">
                  <a:extLst>
                    <a:ext uri="{FF2B5EF4-FFF2-40B4-BE49-F238E27FC236}">
                      <a16:creationId xmlns:a16="http://schemas.microsoft.com/office/drawing/2014/main" id="{F52AD5EE-EB50-4202-9216-36BACBE3EFB6}"/>
                    </a:ext>
                  </a:extLst>
                </p:cNvPr>
                <p:cNvCxnSpPr/>
                <p:nvPr/>
              </p:nvCxnSpPr>
              <p:spPr>
                <a:xfrm>
                  <a:off x="7827286" y="4030541"/>
                  <a:ext cx="2589918" cy="0"/>
                </a:xfrm>
                <a:prstGeom prst="straightConnector1">
                  <a:avLst/>
                </a:prstGeom>
                <a:ln w="95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89345D-14DA-4804-9359-19AC324B388C}"/>
                    </a:ext>
                  </a:extLst>
                </p:cNvPr>
                <p:cNvCxnSpPr>
                  <a:cxnSpLocks/>
                </p:cNvCxnSpPr>
                <p:nvPr/>
              </p:nvCxnSpPr>
              <p:spPr>
                <a:xfrm flipV="1">
                  <a:off x="8173243" y="2787523"/>
                  <a:ext cx="4761" cy="1247781"/>
                </a:xfrm>
                <a:prstGeom prst="straightConnector1">
                  <a:avLst/>
                </a:prstGeom>
                <a:ln w="95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B4891AB-11B5-44D1-8037-B1D72D012E89}"/>
                    </a:ext>
                  </a:extLst>
                </p:cNvPr>
                <p:cNvCxnSpPr>
                  <a:cxnSpLocks/>
                </p:cNvCxnSpPr>
                <p:nvPr/>
              </p:nvCxnSpPr>
              <p:spPr>
                <a:xfrm flipV="1">
                  <a:off x="8897666" y="3287176"/>
                  <a:ext cx="0" cy="73152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79">
                  <a:extLst>
                    <a:ext uri="{FF2B5EF4-FFF2-40B4-BE49-F238E27FC236}">
                      <a16:creationId xmlns:a16="http://schemas.microsoft.com/office/drawing/2014/main" id="{3F148C2E-E094-4E1E-9F4A-A2C774C02160}"/>
                    </a:ext>
                  </a:extLst>
                </p:cNvPr>
                <p:cNvSpPr txBox="1">
                  <a:spLocks noChangeArrowheads="1"/>
                </p:cNvSpPr>
                <p:nvPr/>
              </p:nvSpPr>
              <p:spPr bwMode="auto">
                <a:xfrm>
                  <a:off x="8431347" y="4052890"/>
                  <a:ext cx="8692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197"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Carrier 1</a:t>
                  </a:r>
                </a:p>
              </p:txBody>
            </p:sp>
            <p:sp>
              <p:nvSpPr>
                <p:cNvPr id="83" name="TextBox 82">
                  <a:extLst>
                    <a:ext uri="{FF2B5EF4-FFF2-40B4-BE49-F238E27FC236}">
                      <a16:creationId xmlns:a16="http://schemas.microsoft.com/office/drawing/2014/main" id="{C34657A1-DAD1-43D9-86B6-A626A6FE5F90}"/>
                    </a:ext>
                  </a:extLst>
                </p:cNvPr>
                <p:cNvSpPr txBox="1"/>
                <p:nvPr/>
              </p:nvSpPr>
              <p:spPr>
                <a:xfrm>
                  <a:off x="10387052" y="3890841"/>
                  <a:ext cx="525283" cy="277814"/>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7" b="0" i="1" u="none" strike="noStrike" kern="1200" cap="none" spc="0" normalizeH="0" baseline="0" noProof="0" err="1">
                      <a:ln>
                        <a:noFill/>
                      </a:ln>
                      <a:solidFill>
                        <a:prstClr val="white">
                          <a:lumMod val="50000"/>
                        </a:prstClr>
                      </a:solidFill>
                      <a:effectLst/>
                      <a:uLnTx/>
                      <a:uFillTx/>
                      <a:latin typeface="Arial" pitchFamily="34" charset="0"/>
                      <a:ea typeface="+mn-ea"/>
                      <a:cs typeface="+mn-cs"/>
                    </a:rPr>
                    <a:t>freq</a:t>
                  </a:r>
                  <a:endParaRPr kumimoji="0" lang="en-US" sz="1197" b="0" i="1" u="none" strike="noStrike" kern="1200" cap="none" spc="0" normalizeH="0" baseline="0" noProof="0">
                    <a:ln>
                      <a:noFill/>
                    </a:ln>
                    <a:solidFill>
                      <a:prstClr val="white">
                        <a:lumMod val="50000"/>
                      </a:prstClr>
                    </a:solidFill>
                    <a:effectLst/>
                    <a:uLnTx/>
                    <a:uFillTx/>
                    <a:latin typeface="Arial" pitchFamily="34" charset="0"/>
                    <a:ea typeface="+mn-ea"/>
                    <a:cs typeface="+mn-cs"/>
                  </a:endParaRPr>
                </a:p>
              </p:txBody>
            </p:sp>
            <p:sp>
              <p:nvSpPr>
                <p:cNvPr id="84" name="TextBox 83">
                  <a:extLst>
                    <a:ext uri="{FF2B5EF4-FFF2-40B4-BE49-F238E27FC236}">
                      <a16:creationId xmlns:a16="http://schemas.microsoft.com/office/drawing/2014/main" id="{D0EEC992-1D7A-4EAE-9AE3-84605BF56578}"/>
                    </a:ext>
                  </a:extLst>
                </p:cNvPr>
                <p:cNvSpPr txBox="1"/>
                <p:nvPr/>
              </p:nvSpPr>
              <p:spPr>
                <a:xfrm rot="16200000">
                  <a:off x="7415316" y="3474169"/>
                  <a:ext cx="889005" cy="277717"/>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7" b="0" i="1" u="none" strike="noStrike" kern="1200" cap="none" spc="0" normalizeH="0" baseline="0" noProof="0">
                      <a:ln>
                        <a:noFill/>
                      </a:ln>
                      <a:solidFill>
                        <a:prstClr val="white">
                          <a:lumMod val="50000"/>
                        </a:prstClr>
                      </a:solidFill>
                      <a:effectLst/>
                      <a:uLnTx/>
                      <a:uFillTx/>
                      <a:latin typeface="Arial" pitchFamily="34" charset="0"/>
                      <a:ea typeface="+mn-ea"/>
                      <a:cs typeface="+mn-cs"/>
                    </a:rPr>
                    <a:t>Spectrum</a:t>
                  </a:r>
                </a:p>
              </p:txBody>
            </p:sp>
            <p:cxnSp>
              <p:nvCxnSpPr>
                <p:cNvPr id="85" name="Straight Arrow Connector 84">
                  <a:extLst>
                    <a:ext uri="{FF2B5EF4-FFF2-40B4-BE49-F238E27FC236}">
                      <a16:creationId xmlns:a16="http://schemas.microsoft.com/office/drawing/2014/main" id="{FE4B249F-76E1-41C8-B68A-8A84D717077C}"/>
                    </a:ext>
                  </a:extLst>
                </p:cNvPr>
                <p:cNvCxnSpPr>
                  <a:cxnSpLocks/>
                </p:cNvCxnSpPr>
                <p:nvPr/>
              </p:nvCxnSpPr>
              <p:spPr>
                <a:xfrm flipV="1">
                  <a:off x="9884755" y="3287176"/>
                  <a:ext cx="0" cy="73152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3">
                  <a:extLst>
                    <a:ext uri="{FF2B5EF4-FFF2-40B4-BE49-F238E27FC236}">
                      <a16:creationId xmlns:a16="http://schemas.microsoft.com/office/drawing/2014/main" id="{BC5E7E21-DADD-434E-B8A2-C9FB1123BE88}"/>
                    </a:ext>
                  </a:extLst>
                </p:cNvPr>
                <p:cNvSpPr txBox="1">
                  <a:spLocks noChangeArrowheads="1"/>
                </p:cNvSpPr>
                <p:nvPr/>
              </p:nvSpPr>
              <p:spPr bwMode="auto">
                <a:xfrm>
                  <a:off x="9442539" y="4064694"/>
                  <a:ext cx="83851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197"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Carrier 2</a:t>
                  </a:r>
                </a:p>
              </p:txBody>
            </p:sp>
            <p:cxnSp>
              <p:nvCxnSpPr>
                <p:cNvPr id="87" name="Straight Arrow Connector 86">
                  <a:extLst>
                    <a:ext uri="{FF2B5EF4-FFF2-40B4-BE49-F238E27FC236}">
                      <a16:creationId xmlns:a16="http://schemas.microsoft.com/office/drawing/2014/main" id="{4224EA0E-411C-4475-9857-EF4E3DDD8A60}"/>
                    </a:ext>
                  </a:extLst>
                </p:cNvPr>
                <p:cNvCxnSpPr>
                  <a:cxnSpLocks/>
                </p:cNvCxnSpPr>
                <p:nvPr/>
              </p:nvCxnSpPr>
              <p:spPr>
                <a:xfrm flipH="1" flipV="1">
                  <a:off x="8178773" y="3276063"/>
                  <a:ext cx="1587" cy="73152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5">
                  <a:extLst>
                    <a:ext uri="{FF2B5EF4-FFF2-40B4-BE49-F238E27FC236}">
                      <a16:creationId xmlns:a16="http://schemas.microsoft.com/office/drawing/2014/main" id="{840C38A6-9C11-4DF4-871C-84A9853A9542}"/>
                    </a:ext>
                  </a:extLst>
                </p:cNvPr>
                <p:cNvSpPr txBox="1">
                  <a:spLocks noChangeArrowheads="1"/>
                </p:cNvSpPr>
                <p:nvPr/>
              </p:nvSpPr>
              <p:spPr bwMode="auto">
                <a:xfrm>
                  <a:off x="7951303" y="4054700"/>
                  <a:ext cx="471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197"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DC</a:t>
                  </a:r>
                </a:p>
              </p:txBody>
            </p:sp>
          </p:grpSp>
        </p:grpSp>
        <p:grpSp>
          <p:nvGrpSpPr>
            <p:cNvPr id="69" name="Group 66">
              <a:extLst>
                <a:ext uri="{FF2B5EF4-FFF2-40B4-BE49-F238E27FC236}">
                  <a16:creationId xmlns:a16="http://schemas.microsoft.com/office/drawing/2014/main" id="{EEBB5F31-82AD-47E1-B1B5-7141105C8891}"/>
                </a:ext>
              </a:extLst>
            </p:cNvPr>
            <p:cNvGrpSpPr>
              <a:grpSpLocks/>
            </p:cNvGrpSpPr>
            <p:nvPr/>
          </p:nvGrpSpPr>
          <p:grpSpPr bwMode="auto">
            <a:xfrm>
              <a:off x="5098862" y="4168099"/>
              <a:ext cx="171989" cy="283078"/>
              <a:chOff x="5098862" y="4168099"/>
              <a:chExt cx="171989" cy="283078"/>
            </a:xfrm>
          </p:grpSpPr>
          <p:sp>
            <p:nvSpPr>
              <p:cNvPr id="74" name="Rectangle 73">
                <a:extLst>
                  <a:ext uri="{FF2B5EF4-FFF2-40B4-BE49-F238E27FC236}">
                    <a16:creationId xmlns:a16="http://schemas.microsoft.com/office/drawing/2014/main" id="{E63EA353-B8BD-4F53-A6B5-F8F6AC8D2BDD}"/>
                  </a:ext>
                </a:extLst>
              </p:cNvPr>
              <p:cNvSpPr/>
              <p:nvPr/>
            </p:nvSpPr>
            <p:spPr>
              <a:xfrm rot="942426">
                <a:off x="5160878" y="4186492"/>
                <a:ext cx="52370" cy="219077"/>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0" i="0" u="none" strike="noStrike" kern="1200" cap="none" spc="0" normalizeH="0" baseline="0" noProof="0">
                  <a:ln>
                    <a:noFill/>
                  </a:ln>
                  <a:solidFill>
                    <a:prstClr val="white"/>
                  </a:solidFill>
                  <a:effectLst/>
                  <a:uLnTx/>
                  <a:uFillTx/>
                  <a:latin typeface="Arial"/>
                  <a:ea typeface="+mn-ea"/>
                  <a:cs typeface="+mn-cs"/>
                </a:endParaRPr>
              </a:p>
            </p:txBody>
          </p:sp>
          <p:sp>
            <p:nvSpPr>
              <p:cNvPr id="75" name="Rectangle 74">
                <a:extLst>
                  <a:ext uri="{FF2B5EF4-FFF2-40B4-BE49-F238E27FC236}">
                    <a16:creationId xmlns:a16="http://schemas.microsoft.com/office/drawing/2014/main" id="{1275B623-047F-4063-B72F-A9D5F5DF50CC}"/>
                  </a:ext>
                </a:extLst>
              </p:cNvPr>
              <p:cNvSpPr/>
              <p:nvPr/>
            </p:nvSpPr>
            <p:spPr>
              <a:xfrm rot="5400000">
                <a:off x="5162451" y="4140477"/>
                <a:ext cx="80963" cy="13489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0" i="0" u="none" strike="noStrike" kern="1200" cap="none" spc="0" normalizeH="0" baseline="0" noProof="0">
                  <a:ln>
                    <a:noFill/>
                  </a:ln>
                  <a:solidFill>
                    <a:prstClr val="white"/>
                  </a:solidFill>
                  <a:effectLst/>
                  <a:uLnTx/>
                  <a:uFillTx/>
                  <a:latin typeface="Arial"/>
                  <a:ea typeface="+mn-ea"/>
                  <a:cs typeface="+mn-cs"/>
                </a:endParaRPr>
              </a:p>
            </p:txBody>
          </p:sp>
          <p:sp>
            <p:nvSpPr>
              <p:cNvPr id="76" name="Rectangle 75">
                <a:extLst>
                  <a:ext uri="{FF2B5EF4-FFF2-40B4-BE49-F238E27FC236}">
                    <a16:creationId xmlns:a16="http://schemas.microsoft.com/office/drawing/2014/main" id="{D26CF22C-AE55-45C5-BA6B-68E283BAB01F}"/>
                  </a:ext>
                </a:extLst>
              </p:cNvPr>
              <p:cNvSpPr/>
              <p:nvPr/>
            </p:nvSpPr>
            <p:spPr>
              <a:xfrm rot="5400000">
                <a:off x="5125952" y="4343679"/>
                <a:ext cx="80963" cy="134891"/>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0" i="0" u="none" strike="noStrike" kern="1200" cap="none" spc="0" normalizeH="0" baseline="0" noProof="0">
                  <a:ln>
                    <a:noFill/>
                  </a:ln>
                  <a:solidFill>
                    <a:prstClr val="white"/>
                  </a:solidFill>
                  <a:effectLst/>
                  <a:uLnTx/>
                  <a:uFillTx/>
                  <a:latin typeface="Arial"/>
                  <a:ea typeface="+mn-ea"/>
                  <a:cs typeface="+mn-cs"/>
                </a:endParaRPr>
              </a:p>
            </p:txBody>
          </p:sp>
        </p:grpSp>
        <p:grpSp>
          <p:nvGrpSpPr>
            <p:cNvPr id="70" name="Group 67">
              <a:extLst>
                <a:ext uri="{FF2B5EF4-FFF2-40B4-BE49-F238E27FC236}">
                  <a16:creationId xmlns:a16="http://schemas.microsoft.com/office/drawing/2014/main" id="{B442869B-FB1B-415B-8CF2-6008E62F9857}"/>
                </a:ext>
              </a:extLst>
            </p:cNvPr>
            <p:cNvGrpSpPr>
              <a:grpSpLocks/>
            </p:cNvGrpSpPr>
            <p:nvPr/>
          </p:nvGrpSpPr>
          <p:grpSpPr bwMode="auto">
            <a:xfrm>
              <a:off x="6011982" y="4155571"/>
              <a:ext cx="171989" cy="283078"/>
              <a:chOff x="4992532" y="4168099"/>
              <a:chExt cx="171989" cy="283078"/>
            </a:xfrm>
          </p:grpSpPr>
          <p:sp>
            <p:nvSpPr>
              <p:cNvPr id="71" name="Rectangle 70">
                <a:extLst>
                  <a:ext uri="{FF2B5EF4-FFF2-40B4-BE49-F238E27FC236}">
                    <a16:creationId xmlns:a16="http://schemas.microsoft.com/office/drawing/2014/main" id="{F60EFCAB-990F-4DF7-97E6-6AF9372DDE33}"/>
                  </a:ext>
                </a:extLst>
              </p:cNvPr>
              <p:cNvSpPr/>
              <p:nvPr/>
            </p:nvSpPr>
            <p:spPr>
              <a:xfrm rot="942426">
                <a:off x="5053930" y="4187907"/>
                <a:ext cx="53956" cy="219077"/>
              </a:xfrm>
              <a:prstGeom prst="rect">
                <a:avLst/>
              </a:prstGeom>
              <a:solidFill>
                <a:schemeClr val="bg1"/>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0" i="0" u="none" strike="noStrike" kern="1200" cap="none" spc="0" normalizeH="0" baseline="0" noProof="0">
                  <a:ln>
                    <a:noFill/>
                  </a:ln>
                  <a:solidFill>
                    <a:prstClr val="white"/>
                  </a:solidFill>
                  <a:effectLst/>
                  <a:uLnTx/>
                  <a:uFillTx/>
                  <a:latin typeface="Arial"/>
                  <a:ea typeface="+mn-ea"/>
                  <a:cs typeface="+mn-cs"/>
                </a:endParaRPr>
              </a:p>
            </p:txBody>
          </p:sp>
          <p:sp>
            <p:nvSpPr>
              <p:cNvPr id="72" name="Rectangle 71">
                <a:extLst>
                  <a:ext uri="{FF2B5EF4-FFF2-40B4-BE49-F238E27FC236}">
                    <a16:creationId xmlns:a16="http://schemas.microsoft.com/office/drawing/2014/main" id="{2A50DBBE-F663-4F1B-A081-6F994FA464BD}"/>
                  </a:ext>
                </a:extLst>
              </p:cNvPr>
              <p:cNvSpPr/>
              <p:nvPr/>
            </p:nvSpPr>
            <p:spPr>
              <a:xfrm rot="5400000">
                <a:off x="5057883" y="4141099"/>
                <a:ext cx="79376" cy="13489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0" i="0" u="none" strike="noStrike" kern="1200" cap="none" spc="0" normalizeH="0" baseline="0" noProof="0">
                  <a:ln>
                    <a:noFill/>
                  </a:ln>
                  <a:solidFill>
                    <a:prstClr val="white"/>
                  </a:solidFill>
                  <a:effectLst/>
                  <a:uLnTx/>
                  <a:uFillTx/>
                  <a:latin typeface="Arial"/>
                  <a:ea typeface="+mn-ea"/>
                  <a:cs typeface="+mn-cs"/>
                </a:endParaRPr>
              </a:p>
            </p:txBody>
          </p:sp>
          <p:sp>
            <p:nvSpPr>
              <p:cNvPr id="73" name="Rectangle 72">
                <a:extLst>
                  <a:ext uri="{FF2B5EF4-FFF2-40B4-BE49-F238E27FC236}">
                    <a16:creationId xmlns:a16="http://schemas.microsoft.com/office/drawing/2014/main" id="{03994328-B109-4708-87CB-FB6DCB62ABB4}"/>
                  </a:ext>
                </a:extLst>
              </p:cNvPr>
              <p:cNvSpPr/>
              <p:nvPr/>
            </p:nvSpPr>
            <p:spPr>
              <a:xfrm rot="5400000">
                <a:off x="5019796" y="4344301"/>
                <a:ext cx="79376" cy="13489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0" i="0" u="none" strike="noStrike" kern="1200" cap="none" spc="0" normalizeH="0" baseline="0" noProof="0">
                  <a:ln>
                    <a:noFill/>
                  </a:ln>
                  <a:solidFill>
                    <a:prstClr val="white"/>
                  </a:solidFill>
                  <a:effectLst/>
                  <a:uLnTx/>
                  <a:uFillTx/>
                  <a:latin typeface="Arial"/>
                  <a:ea typeface="+mn-ea"/>
                  <a:cs typeface="+mn-cs"/>
                </a:endParaRPr>
              </a:p>
            </p:txBody>
          </p:sp>
        </p:grpSp>
      </p:grpSp>
      <p:grpSp>
        <p:nvGrpSpPr>
          <p:cNvPr id="91" name="Group 88">
            <a:extLst>
              <a:ext uri="{FF2B5EF4-FFF2-40B4-BE49-F238E27FC236}">
                <a16:creationId xmlns:a16="http://schemas.microsoft.com/office/drawing/2014/main" id="{7BE65090-B814-4241-B93C-4B74BC89163E}"/>
              </a:ext>
            </a:extLst>
          </p:cNvPr>
          <p:cNvGrpSpPr>
            <a:grpSpLocks/>
          </p:cNvGrpSpPr>
          <p:nvPr/>
        </p:nvGrpSpPr>
        <p:grpSpPr bwMode="auto">
          <a:xfrm>
            <a:off x="7401427" y="4639489"/>
            <a:ext cx="3159228" cy="1467789"/>
            <a:chOff x="7638364" y="4631912"/>
            <a:chExt cx="3165652" cy="1470166"/>
          </a:xfrm>
        </p:grpSpPr>
        <p:pic>
          <p:nvPicPr>
            <p:cNvPr id="92" name="Picture 89">
              <a:extLst>
                <a:ext uri="{FF2B5EF4-FFF2-40B4-BE49-F238E27FC236}">
                  <a16:creationId xmlns:a16="http://schemas.microsoft.com/office/drawing/2014/main" id="{907D573E-36B8-422B-97D6-73604DFB10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0112" y="5378802"/>
              <a:ext cx="898711" cy="545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3" name="Group 90">
              <a:extLst>
                <a:ext uri="{FF2B5EF4-FFF2-40B4-BE49-F238E27FC236}">
                  <a16:creationId xmlns:a16="http://schemas.microsoft.com/office/drawing/2014/main" id="{C0627A6C-ACE1-43DE-A3B7-4683247A7CCF}"/>
                </a:ext>
              </a:extLst>
            </p:cNvPr>
            <p:cNvGrpSpPr>
              <a:grpSpLocks/>
            </p:cNvGrpSpPr>
            <p:nvPr/>
          </p:nvGrpSpPr>
          <p:grpSpPr bwMode="auto">
            <a:xfrm>
              <a:off x="7638364" y="4631912"/>
              <a:ext cx="3165652" cy="1470166"/>
              <a:chOff x="8054096" y="3997667"/>
              <a:chExt cx="3165652" cy="1470166"/>
            </a:xfrm>
          </p:grpSpPr>
          <p:pic>
            <p:nvPicPr>
              <p:cNvPr id="96" name="Picture 93">
                <a:extLst>
                  <a:ext uri="{FF2B5EF4-FFF2-40B4-BE49-F238E27FC236}">
                    <a16:creationId xmlns:a16="http://schemas.microsoft.com/office/drawing/2014/main" id="{96DC743E-58C3-48B8-8FAE-EAE1434BCEE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88830" y="5009018"/>
                <a:ext cx="247491" cy="357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7" name="Group 94">
                <a:extLst>
                  <a:ext uri="{FF2B5EF4-FFF2-40B4-BE49-F238E27FC236}">
                    <a16:creationId xmlns:a16="http://schemas.microsoft.com/office/drawing/2014/main" id="{4429B285-B047-418E-8585-D4AAE2141A66}"/>
                  </a:ext>
                </a:extLst>
              </p:cNvPr>
              <p:cNvGrpSpPr>
                <a:grpSpLocks/>
              </p:cNvGrpSpPr>
              <p:nvPr/>
            </p:nvGrpSpPr>
            <p:grpSpPr bwMode="auto">
              <a:xfrm>
                <a:off x="8054096" y="3997667"/>
                <a:ext cx="3165652" cy="1470166"/>
                <a:chOff x="7441253" y="3847088"/>
                <a:chExt cx="3165652" cy="1470166"/>
              </a:xfrm>
            </p:grpSpPr>
            <p:pic>
              <p:nvPicPr>
                <p:cNvPr id="99" name="Picture 96">
                  <a:extLst>
                    <a:ext uri="{FF2B5EF4-FFF2-40B4-BE49-F238E27FC236}">
                      <a16:creationId xmlns:a16="http://schemas.microsoft.com/office/drawing/2014/main" id="{BD9E8B94-AC9A-4B6C-B14D-904F853FFE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90924" y="4638210"/>
                  <a:ext cx="499765" cy="505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0" name="Group 97">
                  <a:extLst>
                    <a:ext uri="{FF2B5EF4-FFF2-40B4-BE49-F238E27FC236}">
                      <a16:creationId xmlns:a16="http://schemas.microsoft.com/office/drawing/2014/main" id="{83245E93-7072-4224-A692-458C1F97818D}"/>
                    </a:ext>
                  </a:extLst>
                </p:cNvPr>
                <p:cNvGrpSpPr>
                  <a:grpSpLocks/>
                </p:cNvGrpSpPr>
                <p:nvPr/>
              </p:nvGrpSpPr>
              <p:grpSpPr bwMode="auto">
                <a:xfrm>
                  <a:off x="7441253" y="3847088"/>
                  <a:ext cx="3165652" cy="1470166"/>
                  <a:chOff x="8537355" y="4528721"/>
                  <a:chExt cx="3165652" cy="1470166"/>
                </a:xfrm>
              </p:grpSpPr>
              <p:sp>
                <p:nvSpPr>
                  <p:cNvPr id="101" name="TextBox 98">
                    <a:extLst>
                      <a:ext uri="{FF2B5EF4-FFF2-40B4-BE49-F238E27FC236}">
                        <a16:creationId xmlns:a16="http://schemas.microsoft.com/office/drawing/2014/main" id="{F4EC9F13-6F01-4C79-812A-EFFC7E03FF3F}"/>
                      </a:ext>
                    </a:extLst>
                  </p:cNvPr>
                  <p:cNvSpPr txBox="1">
                    <a:spLocks noChangeArrowheads="1"/>
                  </p:cNvSpPr>
                  <p:nvPr/>
                </p:nvSpPr>
                <p:spPr bwMode="auto">
                  <a:xfrm>
                    <a:off x="8735999" y="4528721"/>
                    <a:ext cx="2140822" cy="369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1795" b="0" i="0" u="none" strike="noStrike" kern="1200" cap="none" spc="0" normalizeH="0" baseline="0" noProof="0">
                        <a:ln>
                          <a:noFill/>
                        </a:ln>
                        <a:solidFill>
                          <a:srgbClr val="125687"/>
                        </a:solidFill>
                        <a:effectLst/>
                        <a:uLnTx/>
                        <a:uFillTx/>
                        <a:latin typeface="Arial" panose="020B0604020202020204" pitchFamily="34" charset="0"/>
                        <a:ea typeface="+mn-ea"/>
                        <a:cs typeface="Arial" panose="020B0604020202020204" pitchFamily="34" charset="0"/>
                      </a:rPr>
                      <a:t>True Pass-Band</a:t>
                    </a:r>
                  </a:p>
                </p:txBody>
              </p:sp>
              <p:grpSp>
                <p:nvGrpSpPr>
                  <p:cNvPr id="102" name="Group 99">
                    <a:extLst>
                      <a:ext uri="{FF2B5EF4-FFF2-40B4-BE49-F238E27FC236}">
                        <a16:creationId xmlns:a16="http://schemas.microsoft.com/office/drawing/2014/main" id="{43123232-B5A4-490C-9476-ECD002CF89D9}"/>
                      </a:ext>
                    </a:extLst>
                  </p:cNvPr>
                  <p:cNvGrpSpPr>
                    <a:grpSpLocks/>
                  </p:cNvGrpSpPr>
                  <p:nvPr/>
                </p:nvGrpSpPr>
                <p:grpSpPr bwMode="auto">
                  <a:xfrm>
                    <a:off x="8537355" y="5016392"/>
                    <a:ext cx="3165652" cy="982495"/>
                    <a:chOff x="8537355" y="5016392"/>
                    <a:chExt cx="3165652" cy="982495"/>
                  </a:xfrm>
                </p:grpSpPr>
                <p:sp>
                  <p:nvSpPr>
                    <p:cNvPr id="103" name="TextBox 102">
                      <a:extLst>
                        <a:ext uri="{FF2B5EF4-FFF2-40B4-BE49-F238E27FC236}">
                          <a16:creationId xmlns:a16="http://schemas.microsoft.com/office/drawing/2014/main" id="{18B38AB4-2EE4-4B03-912F-D08BF11F7CB2}"/>
                        </a:ext>
                      </a:extLst>
                    </p:cNvPr>
                    <p:cNvSpPr txBox="1"/>
                    <p:nvPr/>
                  </p:nvSpPr>
                  <p:spPr>
                    <a:xfrm>
                      <a:off x="11177778" y="5721312"/>
                      <a:ext cx="525229" cy="277575"/>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7" b="0" i="1" u="none" strike="noStrike" kern="1200" cap="none" spc="0" normalizeH="0" baseline="0" noProof="0" err="1">
                          <a:ln>
                            <a:noFill/>
                          </a:ln>
                          <a:solidFill>
                            <a:prstClr val="white">
                              <a:lumMod val="50000"/>
                            </a:prstClr>
                          </a:solidFill>
                          <a:effectLst/>
                          <a:uLnTx/>
                          <a:uFillTx/>
                          <a:latin typeface="Arial" pitchFamily="34" charset="0"/>
                          <a:ea typeface="+mn-ea"/>
                          <a:cs typeface="+mn-cs"/>
                        </a:rPr>
                        <a:t>freq</a:t>
                      </a:r>
                      <a:endParaRPr kumimoji="0" lang="en-US" sz="1197" b="0" i="1" u="none" strike="noStrike" kern="1200" cap="none" spc="0" normalizeH="0" baseline="0" noProof="0">
                        <a:ln>
                          <a:noFill/>
                        </a:ln>
                        <a:solidFill>
                          <a:prstClr val="white">
                            <a:lumMod val="50000"/>
                          </a:prstClr>
                        </a:solidFill>
                        <a:effectLst/>
                        <a:uLnTx/>
                        <a:uFillTx/>
                        <a:latin typeface="Arial" pitchFamily="34" charset="0"/>
                        <a:ea typeface="+mn-ea"/>
                        <a:cs typeface="+mn-cs"/>
                      </a:endParaRPr>
                    </a:p>
                  </p:txBody>
                </p:sp>
                <p:cxnSp>
                  <p:nvCxnSpPr>
                    <p:cNvPr id="104" name="Straight Arrow Connector 103">
                      <a:extLst>
                        <a:ext uri="{FF2B5EF4-FFF2-40B4-BE49-F238E27FC236}">
                          <a16:creationId xmlns:a16="http://schemas.microsoft.com/office/drawing/2014/main" id="{2FB00745-0C09-41E0-9099-9463350557C6}"/>
                        </a:ext>
                      </a:extLst>
                    </p:cNvPr>
                    <p:cNvCxnSpPr>
                      <a:cxnSpLocks/>
                      <a:endCxn id="103" idx="1"/>
                    </p:cNvCxnSpPr>
                    <p:nvPr/>
                  </p:nvCxnSpPr>
                  <p:spPr>
                    <a:xfrm>
                      <a:off x="8802350" y="5851376"/>
                      <a:ext cx="2375428" cy="9517"/>
                    </a:xfrm>
                    <a:prstGeom prst="straightConnector1">
                      <a:avLst/>
                    </a:prstGeom>
                    <a:ln w="95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3AEE1891-E027-4A3B-8DA3-B11743BC5C8A}"/>
                        </a:ext>
                      </a:extLst>
                    </p:cNvPr>
                    <p:cNvCxnSpPr/>
                    <p:nvPr/>
                  </p:nvCxnSpPr>
                  <p:spPr>
                    <a:xfrm flipH="1" flipV="1">
                      <a:off x="8786482" y="5059894"/>
                      <a:ext cx="3174" cy="791482"/>
                    </a:xfrm>
                    <a:prstGeom prst="straightConnector1">
                      <a:avLst/>
                    </a:prstGeom>
                    <a:ln w="952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70729106-D574-4DA2-A71D-6B1DCD0F75F5}"/>
                        </a:ext>
                      </a:extLst>
                    </p:cNvPr>
                    <p:cNvSpPr txBox="1"/>
                    <p:nvPr/>
                  </p:nvSpPr>
                  <p:spPr>
                    <a:xfrm rot="16200000">
                      <a:off x="8185290" y="5369133"/>
                      <a:ext cx="981820" cy="277689"/>
                    </a:xfrm>
                    <a:prstGeom prst="rect">
                      <a:avLst/>
                    </a:prstGeom>
                    <a:noFill/>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97" b="0" i="1" u="none" strike="noStrike" kern="1200" cap="none" spc="0" normalizeH="0" baseline="0" noProof="0">
                          <a:ln>
                            <a:noFill/>
                          </a:ln>
                          <a:solidFill>
                            <a:prstClr val="white">
                              <a:lumMod val="50000"/>
                            </a:prstClr>
                          </a:solidFill>
                          <a:effectLst/>
                          <a:uLnTx/>
                          <a:uFillTx/>
                          <a:latin typeface="Arial" pitchFamily="34" charset="0"/>
                          <a:ea typeface="+mn-ea"/>
                          <a:cs typeface="+mn-cs"/>
                        </a:rPr>
                        <a:t>Spectrum</a:t>
                      </a:r>
                    </a:p>
                  </p:txBody>
                </p:sp>
              </p:grpSp>
            </p:grpSp>
          </p:grpSp>
          <p:pic>
            <p:nvPicPr>
              <p:cNvPr id="98" name="Picture 95">
                <a:extLst>
                  <a:ext uri="{FF2B5EF4-FFF2-40B4-BE49-F238E27FC236}">
                    <a16:creationId xmlns:a16="http://schemas.microsoft.com/office/drawing/2014/main" id="{D5B0EF32-1E40-46D8-A5B7-C758D067E3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99626" y="4611104"/>
                <a:ext cx="620920" cy="694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94" name="Picture 91">
              <a:extLst>
                <a:ext uri="{FF2B5EF4-FFF2-40B4-BE49-F238E27FC236}">
                  <a16:creationId xmlns:a16="http://schemas.microsoft.com/office/drawing/2014/main" id="{17D9A828-D335-4DCE-B946-587528B9879F}"/>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216934" y="5693602"/>
              <a:ext cx="157403" cy="25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5" name="Picture 92">
              <a:extLst>
                <a:ext uri="{FF2B5EF4-FFF2-40B4-BE49-F238E27FC236}">
                  <a16:creationId xmlns:a16="http://schemas.microsoft.com/office/drawing/2014/main" id="{81C2693F-95EC-4042-A672-A4A22ED8AE7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9352304" y="5697188"/>
              <a:ext cx="224242" cy="255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Oval 2">
            <a:extLst>
              <a:ext uri="{FF2B5EF4-FFF2-40B4-BE49-F238E27FC236}">
                <a16:creationId xmlns:a16="http://schemas.microsoft.com/office/drawing/2014/main" id="{A55D1BAA-653C-4418-96BA-134D63CBF8B3}"/>
              </a:ext>
            </a:extLst>
          </p:cNvPr>
          <p:cNvSpPr/>
          <p:nvPr/>
        </p:nvSpPr>
        <p:spPr>
          <a:xfrm>
            <a:off x="3119866" y="2001708"/>
            <a:ext cx="739472" cy="1268012"/>
          </a:xfrm>
          <a:prstGeom prst="ellipse">
            <a:avLst/>
          </a:prstGeom>
          <a:gradFill flip="none" rotWithShape="1">
            <a:gsLst>
              <a:gs pos="100000">
                <a:schemeClr val="accent1">
                  <a:lumMod val="89000"/>
                </a:schemeClr>
              </a:gs>
              <a:gs pos="4300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09" name="Oval 108">
            <a:extLst>
              <a:ext uri="{FF2B5EF4-FFF2-40B4-BE49-F238E27FC236}">
                <a16:creationId xmlns:a16="http://schemas.microsoft.com/office/drawing/2014/main" id="{ED57A1BE-BE1B-405C-93B1-3BCA156164DD}"/>
              </a:ext>
            </a:extLst>
          </p:cNvPr>
          <p:cNvSpPr/>
          <p:nvPr/>
        </p:nvSpPr>
        <p:spPr>
          <a:xfrm>
            <a:off x="5477279" y="3684906"/>
            <a:ext cx="860960" cy="1268012"/>
          </a:xfrm>
          <a:prstGeom prst="ellipse">
            <a:avLst/>
          </a:prstGeom>
          <a:gradFill flip="none" rotWithShape="1">
            <a:gsLst>
              <a:gs pos="100000">
                <a:schemeClr val="accent1">
                  <a:lumMod val="89000"/>
                </a:schemeClr>
              </a:gs>
              <a:gs pos="4300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110" name="Oval 109">
            <a:extLst>
              <a:ext uri="{FF2B5EF4-FFF2-40B4-BE49-F238E27FC236}">
                <a16:creationId xmlns:a16="http://schemas.microsoft.com/office/drawing/2014/main" id="{E5EFBE8E-2538-4327-9A19-0B4533C9C8D4}"/>
              </a:ext>
            </a:extLst>
          </p:cNvPr>
          <p:cNvSpPr/>
          <p:nvPr/>
        </p:nvSpPr>
        <p:spPr>
          <a:xfrm>
            <a:off x="8047439" y="5047907"/>
            <a:ext cx="823511" cy="1121340"/>
          </a:xfrm>
          <a:prstGeom prst="ellipse">
            <a:avLst/>
          </a:prstGeom>
          <a:gradFill flip="none" rotWithShape="1">
            <a:gsLst>
              <a:gs pos="100000">
                <a:schemeClr val="accent1">
                  <a:lumMod val="89000"/>
                </a:schemeClr>
              </a:gs>
              <a:gs pos="43000">
                <a:schemeClr val="bg1">
                  <a:alpha val="2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795" b="1"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312401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9" grpId="0" animBg="1"/>
      <p:bldP spid="1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F19693-599C-42B5-AE4C-69F4E207AB77}"/>
              </a:ext>
            </a:extLst>
          </p:cNvPr>
          <p:cNvSpPr>
            <a:spLocks noGrp="1"/>
          </p:cNvSpPr>
          <p:nvPr>
            <p:ph type="title"/>
          </p:nvPr>
        </p:nvSpPr>
        <p:spPr>
          <a:xfrm>
            <a:off x="609600" y="457200"/>
            <a:ext cx="9931399" cy="990600"/>
          </a:xfrm>
        </p:spPr>
        <p:txBody>
          <a:bodyPr/>
          <a:lstStyle/>
          <a:p>
            <a:r>
              <a:rPr lang="en-US"/>
              <a:t>Integrating RF Circuit Simulation into MATLAB</a:t>
            </a:r>
          </a:p>
        </p:txBody>
      </p:sp>
      <p:pic>
        <p:nvPicPr>
          <p:cNvPr id="6" name="Picture 5">
            <a:extLst>
              <a:ext uri="{FF2B5EF4-FFF2-40B4-BE49-F238E27FC236}">
                <a16:creationId xmlns:a16="http://schemas.microsoft.com/office/drawing/2014/main" id="{D228F5BF-A8B4-4041-8E31-C1FA75A1CD69}"/>
              </a:ext>
            </a:extLst>
          </p:cNvPr>
          <p:cNvPicPr>
            <a:picLocks noChangeAspect="1"/>
          </p:cNvPicPr>
          <p:nvPr/>
        </p:nvPicPr>
        <p:blipFill>
          <a:blip r:embed="rId3"/>
          <a:stretch>
            <a:fillRect/>
          </a:stretch>
        </p:blipFill>
        <p:spPr>
          <a:xfrm>
            <a:off x="140128" y="2343644"/>
            <a:ext cx="6697777" cy="4320480"/>
          </a:xfrm>
          <a:prstGeom prst="rect">
            <a:avLst/>
          </a:prstGeom>
        </p:spPr>
      </p:pic>
      <p:pic>
        <p:nvPicPr>
          <p:cNvPr id="7" name="Picture 6">
            <a:extLst>
              <a:ext uri="{FF2B5EF4-FFF2-40B4-BE49-F238E27FC236}">
                <a16:creationId xmlns:a16="http://schemas.microsoft.com/office/drawing/2014/main" id="{79303F5A-F384-44E2-9C44-8A2F38777BB5}"/>
              </a:ext>
            </a:extLst>
          </p:cNvPr>
          <p:cNvPicPr>
            <a:picLocks noChangeAspect="1"/>
          </p:cNvPicPr>
          <p:nvPr/>
        </p:nvPicPr>
        <p:blipFill>
          <a:blip r:embed="rId4"/>
          <a:stretch>
            <a:fillRect/>
          </a:stretch>
        </p:blipFill>
        <p:spPr>
          <a:xfrm>
            <a:off x="2855640" y="1556792"/>
            <a:ext cx="3969973" cy="1354150"/>
          </a:xfrm>
          <a:prstGeom prst="rect">
            <a:avLst/>
          </a:prstGeom>
        </p:spPr>
      </p:pic>
      <p:pic>
        <p:nvPicPr>
          <p:cNvPr id="9" name="Picture 8">
            <a:extLst>
              <a:ext uri="{FF2B5EF4-FFF2-40B4-BE49-F238E27FC236}">
                <a16:creationId xmlns:a16="http://schemas.microsoft.com/office/drawing/2014/main" id="{ED7BDD6A-DD3D-4257-B56D-60FD2AF5E129}"/>
              </a:ext>
            </a:extLst>
          </p:cNvPr>
          <p:cNvPicPr>
            <a:picLocks noChangeAspect="1"/>
          </p:cNvPicPr>
          <p:nvPr/>
        </p:nvPicPr>
        <p:blipFill>
          <a:blip r:embed="rId5"/>
          <a:stretch>
            <a:fillRect/>
          </a:stretch>
        </p:blipFill>
        <p:spPr>
          <a:xfrm>
            <a:off x="6384032" y="2812397"/>
            <a:ext cx="5770076" cy="3303085"/>
          </a:xfrm>
          <a:prstGeom prst="rect">
            <a:avLst/>
          </a:prstGeom>
        </p:spPr>
      </p:pic>
      <p:sp>
        <p:nvSpPr>
          <p:cNvPr id="10" name="Arrow: Circular 9">
            <a:extLst>
              <a:ext uri="{FF2B5EF4-FFF2-40B4-BE49-F238E27FC236}">
                <a16:creationId xmlns:a16="http://schemas.microsoft.com/office/drawing/2014/main" id="{14117D47-A0A0-489E-B7CB-F77422A2320B}"/>
              </a:ext>
            </a:extLst>
          </p:cNvPr>
          <p:cNvSpPr/>
          <p:nvPr/>
        </p:nvSpPr>
        <p:spPr>
          <a:xfrm rot="20998341" flipH="1">
            <a:off x="1631552" y="1624265"/>
            <a:ext cx="2423592" cy="2376264"/>
          </a:xfrm>
          <a:prstGeom prst="circularArrow">
            <a:avLst>
              <a:gd name="adj1" fmla="val 12500"/>
              <a:gd name="adj2" fmla="val 1142319"/>
              <a:gd name="adj3" fmla="val 20457681"/>
              <a:gd name="adj4" fmla="val 14041061"/>
              <a:gd name="adj5" fmla="val 12500"/>
            </a:avLst>
          </a:prstGeom>
          <a:solidFill>
            <a:srgbClr val="024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11" name="Arrow: Circular 10">
            <a:extLst>
              <a:ext uri="{FF2B5EF4-FFF2-40B4-BE49-F238E27FC236}">
                <a16:creationId xmlns:a16="http://schemas.microsoft.com/office/drawing/2014/main" id="{75515417-6EB4-4138-A37A-3FCF22F443BC}"/>
              </a:ext>
            </a:extLst>
          </p:cNvPr>
          <p:cNvSpPr/>
          <p:nvPr/>
        </p:nvSpPr>
        <p:spPr>
          <a:xfrm rot="12827973" flipH="1">
            <a:off x="4596174" y="4088879"/>
            <a:ext cx="2423592" cy="2376264"/>
          </a:xfrm>
          <a:prstGeom prst="circularArrow">
            <a:avLst>
              <a:gd name="adj1" fmla="val 12500"/>
              <a:gd name="adj2" fmla="val 1142319"/>
              <a:gd name="adj3" fmla="val 20457681"/>
              <a:gd name="adj4" fmla="val 15305065"/>
              <a:gd name="adj5" fmla="val 12500"/>
            </a:avLst>
          </a:prstGeom>
          <a:solidFill>
            <a:srgbClr val="024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5510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
</p:tagLst>
</file>

<file path=ppt/theme/theme1.xml><?xml version="1.0" encoding="utf-8"?>
<a:theme xmlns:a="http://schemas.openxmlformats.org/drawingml/2006/main" name="MW_Public_widescreen">
  <a:themeElements>
    <a:clrScheme name="MW">
      <a:dk1>
        <a:srgbClr val="000000"/>
      </a:dk1>
      <a:lt1>
        <a:srgbClr val="FFFFFF"/>
      </a:lt1>
      <a:dk2>
        <a:srgbClr val="0076A8"/>
      </a:dk2>
      <a:lt2>
        <a:srgbClr val="ECF5F8"/>
      </a:lt2>
      <a:accent1>
        <a:srgbClr val="D78824"/>
      </a:accent1>
      <a:accent2>
        <a:srgbClr val="004B87"/>
      </a:accent2>
      <a:accent3>
        <a:srgbClr val="00A9E0"/>
      </a:accent3>
      <a:accent4>
        <a:srgbClr val="F2A900"/>
      </a:accent4>
      <a:accent5>
        <a:srgbClr val="B7302C"/>
      </a:accent5>
      <a:accent6>
        <a:srgbClr val="48A23F"/>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b="1" dirty="0" smtClean="0">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5">
              <a:lumMod val="7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dirty="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mw_public.potx" id="{EBD618CB-6207-4B41-A246-675FC36CB0F4}" vid="{B5D48090-354F-4C60-BEB6-01236D8A8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1" ma:contentTypeDescription="Create a new document." ma:contentTypeScope="" ma:versionID="8be429ad6f21b6a538614f77b12cb816">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3f6ae55203bfeecc17834d713e5e918b"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08CE7D-82F9-4B58-885B-33251C1E84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b985a6-5614-4791-8283-b6a0b2c6681f"/>
    <ds:schemaRef ds:uri="bbb466d9-fd0a-40ba-89cb-77eb15c2a3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B851B7-D313-4E85-A1E0-5976CFE11EC3}">
  <ds:schemaRefs>
    <ds:schemaRef ds:uri="19f94994-4311-4823-a682-47492cb9e3e3"/>
    <ds:schemaRef ds:uri="a70944c9-f5be-4b0f-89c7-00caf47c66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b7b985a6-5614-4791-8283-b6a0b2c6681f"/>
    <ds:schemaRef ds:uri="bbb466d9-fd0a-40ba-89cb-77eb15c2a30a"/>
    <ds:schemaRef ds:uri="http://schemas.microsoft.com/sharepoint/v3"/>
  </ds:schemaRefs>
</ds:datastoreItem>
</file>

<file path=customXml/itemProps3.xml><?xml version="1.0" encoding="utf-8"?>
<ds:datastoreItem xmlns:ds="http://schemas.openxmlformats.org/officeDocument/2006/customXml" ds:itemID="{3B61DF2E-245C-45DF-A9A5-EABECEA429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310</TotalTime>
  <Words>4755</Words>
  <Application>Microsoft Office PowerPoint</Application>
  <PresentationFormat>Widescreen</PresentationFormat>
  <Paragraphs>289</Paragraphs>
  <Slides>17</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Courier New</vt:lpstr>
      <vt:lpstr>Times</vt:lpstr>
      <vt:lpstr>Verdana</vt:lpstr>
      <vt:lpstr>Wingdings</vt:lpstr>
      <vt:lpstr>MW_Public_widescreen</vt:lpstr>
      <vt:lpstr>University and MathWorks Present:  Circuit Simulation Onramp</vt:lpstr>
      <vt:lpstr>Today: </vt:lpstr>
      <vt:lpstr>Circuit Simulation</vt:lpstr>
      <vt:lpstr>Build circuits for simulation using Simscape electrical component models</vt:lpstr>
      <vt:lpstr>Simscape Electrical Component Models</vt:lpstr>
      <vt:lpstr>Simscape Electrical Component Models</vt:lpstr>
      <vt:lpstr>Let us see how RF behavior is integrated into communications models?</vt:lpstr>
      <vt:lpstr>Circuit Envelope to Trade-off Fidelity and Speed</vt:lpstr>
      <vt:lpstr>Integrating RF Circuit Simulation into MATLAB</vt:lpstr>
      <vt:lpstr>How can Circuit Simulation be used in the real world?</vt:lpstr>
      <vt:lpstr>Fujitsu Develops and Tests State-of-the-Art 40 Gbps Optical Transponder  </vt:lpstr>
      <vt:lpstr>A Next-Generation Workflow for System-Level Design of Mixed-Signal Integrated Circuits   </vt:lpstr>
      <vt:lpstr>Epson Toyocom Designs and Verifies Mixed- Signal Integrated Circuit in Two Months    </vt:lpstr>
      <vt:lpstr>Circuit Simulation Onramp</vt:lpstr>
      <vt:lpstr>TO DO</vt:lpstr>
      <vt:lpstr>Prizes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Roshan Hingnekar</dc:creator>
  <cp:keywords>Version 22.0</cp:keywords>
  <dc:description/>
  <cp:lastModifiedBy>Ben Pasquariello</cp:lastModifiedBy>
  <cp:revision>3</cp:revision>
  <dcterms:created xsi:type="dcterms:W3CDTF">2022-11-26T15:44:06Z</dcterms:created>
  <dcterms:modified xsi:type="dcterms:W3CDTF">2023-07-20T14:27:10Z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ContentTypeId">
    <vt:lpwstr>0x0101005CED2B3B9BAE8849942648134EEE717D</vt:lpwstr>
  </property>
  <property fmtid="{D5CDD505-2E9C-101B-9397-08002B2CF9AE}" pid="8" name="Order">
    <vt:r8>47491500</vt:r8>
  </property>
  <property fmtid="{D5CDD505-2E9C-101B-9397-08002B2CF9AE}" pid="9" name="xd_Signature">
    <vt:bool>false</vt:bool>
  </property>
  <property fmtid="{D5CDD505-2E9C-101B-9397-08002B2CF9AE}" pid="10" name="xd_ProgID">
    <vt:lpwstr/>
  </property>
  <property fmtid="{D5CDD505-2E9C-101B-9397-08002B2CF9AE}" pid="11" name="ComplianceAssetId">
    <vt:lpwstr/>
  </property>
  <property fmtid="{D5CDD505-2E9C-101B-9397-08002B2CF9AE}" pid="12" name="TemplateUrl">
    <vt:lpwstr/>
  </property>
  <property fmtid="{D5CDD505-2E9C-101B-9397-08002B2CF9AE}" pid="13" name="MediaServiceImageTags">
    <vt:lpwstr/>
  </property>
</Properties>
</file>