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comments/modernComment_C04_A6A79784.xml" ContentType="application/vnd.ms-powerpoint.comments+xml"/>
  <Override PartName="/ppt/notesSlides/notesSlide14.xml" ContentType="application/vnd.openxmlformats-officedocument.presentationml.notesSlide+xml"/>
  <Override PartName="/ppt/comments/modernComment_128_AA7B1F66.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76" r:id="rId5"/>
    <p:sldId id="294" r:id="rId6"/>
    <p:sldId id="4454" r:id="rId7"/>
    <p:sldId id="303" r:id="rId8"/>
    <p:sldId id="279" r:id="rId9"/>
    <p:sldId id="282" r:id="rId10"/>
    <p:sldId id="284" r:id="rId11"/>
    <p:sldId id="289" r:id="rId12"/>
    <p:sldId id="291" r:id="rId13"/>
    <p:sldId id="4451" r:id="rId14"/>
    <p:sldId id="4455" r:id="rId15"/>
    <p:sldId id="4453" r:id="rId16"/>
    <p:sldId id="4456" r:id="rId17"/>
    <p:sldId id="4460" r:id="rId18"/>
    <p:sldId id="4458" r:id="rId19"/>
    <p:sldId id="4459" r:id="rId20"/>
    <p:sldId id="4457" r:id="rId21"/>
    <p:sldId id="3076" r:id="rId22"/>
    <p:sldId id="296"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A8E9756-4FDE-C0E7-369D-FA9D054E2683}" name="Roshan Hingnekar" initials="RH" userId="S::rhingnek@mathworks.com::d8bb9c14-e201-4140-bda7-7d91ce931a15" providerId="AD"/>
  <p188:author id="{C00D9ED2-50DB-9015-3970-A6626F9E114B}" name="Veer Alakshendra" initials="VA" userId="S::valakshe@mathworks.com::3906a44c-4910-4f54-907c-5d137289dd0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24C84"/>
    <a:srgbClr val="FF0000"/>
    <a:srgbClr val="FF6400"/>
    <a:srgbClr val="228B22"/>
    <a:srgbClr val="A020F6"/>
    <a:srgbClr val="0000FF"/>
    <a:srgbClr val="636569"/>
    <a:srgbClr val="715091"/>
    <a:srgbClr val="176DAD"/>
    <a:srgbClr val="0D78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720" autoAdjust="0"/>
  </p:normalViewPr>
  <p:slideViewPr>
    <p:cSldViewPr>
      <p:cViewPr varScale="1">
        <p:scale>
          <a:sx n="84" d="100"/>
          <a:sy n="84" d="100"/>
        </p:scale>
        <p:origin x="1632" y="78"/>
      </p:cViewPr>
      <p:guideLst>
        <p:guide orient="horz" pos="2160"/>
        <p:guide pos="3841"/>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02" d="100"/>
          <a:sy n="102" d="100"/>
        </p:scale>
        <p:origin x="352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 Alakshendra" userId="S::valakshe@mathworks.com::3906a44c-4910-4f54-907c-5d137289dd04" providerId="AD" clId="Web-{DF2177E7-7A02-8F73-19EE-27D2179BB514}"/>
    <pc:docChg chg="mod">
      <pc:chgData name="Veer Alakshendra" userId="S::valakshe@mathworks.com::3906a44c-4910-4f54-907c-5d137289dd04" providerId="AD" clId="Web-{DF2177E7-7A02-8F73-19EE-27D2179BB514}" dt="2022-11-28T10:45:46.806" v="2"/>
      <pc:docMkLst>
        <pc:docMk/>
      </pc:docMkLst>
      <pc:sldChg chg="addCm">
        <pc:chgData name="Veer Alakshendra" userId="S::valakshe@mathworks.com::3906a44c-4910-4f54-907c-5d137289dd04" providerId="AD" clId="Web-{DF2177E7-7A02-8F73-19EE-27D2179BB514}" dt="2022-11-28T10:45:46.806" v="2"/>
        <pc:sldMkLst>
          <pc:docMk/>
          <pc:sldMk cId="2860195686" sldId="296"/>
        </pc:sldMkLst>
      </pc:sldChg>
      <pc:sldChg chg="addCm">
        <pc:chgData name="Veer Alakshendra" userId="S::valakshe@mathworks.com::3906a44c-4910-4f54-907c-5d137289dd04" providerId="AD" clId="Web-{DF2177E7-7A02-8F73-19EE-27D2179BB514}" dt="2022-11-28T10:45:24.242" v="1"/>
        <pc:sldMkLst>
          <pc:docMk/>
          <pc:sldMk cId="33368475" sldId="301"/>
        </pc:sldMkLst>
      </pc:sldChg>
    </pc:docChg>
  </pc:docChgLst>
  <pc:docChgLst>
    <pc:chgData name="Ben Pasquariello" userId="f0c0c21f-917b-46c4-92ca-53352d59da81" providerId="ADAL" clId="{CF591D1B-1661-4E99-8A74-B1EC11677238}"/>
    <pc:docChg chg="delSld">
      <pc:chgData name="Ben Pasquariello" userId="f0c0c21f-917b-46c4-92ca-53352d59da81" providerId="ADAL" clId="{CF591D1B-1661-4E99-8A74-B1EC11677238}" dt="2023-07-20T14:27:26.469" v="0" actId="47"/>
      <pc:docMkLst>
        <pc:docMk/>
      </pc:docMkLst>
      <pc:sldChg chg="del">
        <pc:chgData name="Ben Pasquariello" userId="f0c0c21f-917b-46c4-92ca-53352d59da81" providerId="ADAL" clId="{CF591D1B-1661-4E99-8A74-B1EC11677238}" dt="2023-07-20T14:27:26.469" v="0" actId="47"/>
        <pc:sldMkLst>
          <pc:docMk/>
          <pc:sldMk cId="432419872" sldId="300"/>
        </pc:sldMkLst>
      </pc:sldChg>
    </pc:docChg>
  </pc:docChgLst>
  <pc:docChgLst>
    <pc:chgData name="Roshan Hingnekar" userId="d8bb9c14-e201-4140-bda7-7d91ce931a15" providerId="ADAL" clId="{B6B1627C-DC6B-4F89-96EB-A4586F1E2571}"/>
    <pc:docChg chg="undo redo custSel addSld delSld modSld sldOrd">
      <pc:chgData name="Roshan Hingnekar" userId="d8bb9c14-e201-4140-bda7-7d91ce931a15" providerId="ADAL" clId="{B6B1627C-DC6B-4F89-96EB-A4586F1E2571}" dt="2022-12-15T05:38:08.869" v="624" actId="20577"/>
      <pc:docMkLst>
        <pc:docMk/>
      </pc:docMkLst>
      <pc:sldChg chg="del">
        <pc:chgData name="Roshan Hingnekar" userId="d8bb9c14-e201-4140-bda7-7d91ce931a15" providerId="ADAL" clId="{B6B1627C-DC6B-4F89-96EB-A4586F1E2571}" dt="2022-11-27T18:43:38.232" v="218" actId="47"/>
        <pc:sldMkLst>
          <pc:docMk/>
          <pc:sldMk cId="0" sldId="256"/>
        </pc:sldMkLst>
      </pc:sldChg>
      <pc:sldChg chg="del">
        <pc:chgData name="Roshan Hingnekar" userId="d8bb9c14-e201-4140-bda7-7d91ce931a15" providerId="ADAL" clId="{B6B1627C-DC6B-4F89-96EB-A4586F1E2571}" dt="2022-11-27T18:43:33.026" v="215" actId="47"/>
        <pc:sldMkLst>
          <pc:docMk/>
          <pc:sldMk cId="0" sldId="261"/>
        </pc:sldMkLst>
      </pc:sldChg>
      <pc:sldChg chg="del">
        <pc:chgData name="Roshan Hingnekar" userId="d8bb9c14-e201-4140-bda7-7d91ce931a15" providerId="ADAL" clId="{B6B1627C-DC6B-4F89-96EB-A4586F1E2571}" dt="2022-11-27T18:43:34.543" v="217" actId="47"/>
        <pc:sldMkLst>
          <pc:docMk/>
          <pc:sldMk cId="2784395857" sldId="275"/>
        </pc:sldMkLst>
      </pc:sldChg>
      <pc:sldChg chg="modSp add mod">
        <pc:chgData name="Roshan Hingnekar" userId="d8bb9c14-e201-4140-bda7-7d91ce931a15" providerId="ADAL" clId="{B6B1627C-DC6B-4F89-96EB-A4586F1E2571}" dt="2022-11-27T17:40:39.118" v="54" actId="20577"/>
        <pc:sldMkLst>
          <pc:docMk/>
          <pc:sldMk cId="2162693352" sldId="276"/>
        </pc:sldMkLst>
        <pc:spChg chg="mod">
          <ac:chgData name="Roshan Hingnekar" userId="d8bb9c14-e201-4140-bda7-7d91ce931a15" providerId="ADAL" clId="{B6B1627C-DC6B-4F89-96EB-A4586F1E2571}" dt="2022-11-27T17:40:39.118" v="54" actId="20577"/>
          <ac:spMkLst>
            <pc:docMk/>
            <pc:sldMk cId="2162693352" sldId="276"/>
            <ac:spMk id="2" creationId="{00000000-0000-0000-0000-000000000000}"/>
          </ac:spMkLst>
        </pc:spChg>
        <pc:picChg chg="mod">
          <ac:chgData name="Roshan Hingnekar" userId="d8bb9c14-e201-4140-bda7-7d91ce931a15" providerId="ADAL" clId="{B6B1627C-DC6B-4F89-96EB-A4586F1E2571}" dt="2022-11-27T17:39:08.672" v="51" actId="1076"/>
          <ac:picMkLst>
            <pc:docMk/>
            <pc:sldMk cId="2162693352" sldId="276"/>
            <ac:picMk id="4" creationId="{00000000-0000-0000-0000-000000000000}"/>
          </ac:picMkLst>
        </pc:picChg>
      </pc:sldChg>
      <pc:sldChg chg="del">
        <pc:chgData name="Roshan Hingnekar" userId="d8bb9c14-e201-4140-bda7-7d91ce931a15" providerId="ADAL" clId="{B6B1627C-DC6B-4F89-96EB-A4586F1E2571}" dt="2022-11-27T18:43:33.875" v="216" actId="47"/>
        <pc:sldMkLst>
          <pc:docMk/>
          <pc:sldMk cId="1059344401" sldId="277"/>
        </pc:sldMkLst>
      </pc:sldChg>
      <pc:sldChg chg="del">
        <pc:chgData name="Roshan Hingnekar" userId="d8bb9c14-e201-4140-bda7-7d91ce931a15" providerId="ADAL" clId="{B6B1627C-DC6B-4F89-96EB-A4586F1E2571}" dt="2022-11-27T18:43:31.148" v="213" actId="47"/>
        <pc:sldMkLst>
          <pc:docMk/>
          <pc:sldMk cId="1881687045" sldId="278"/>
        </pc:sldMkLst>
      </pc:sldChg>
      <pc:sldChg chg="del">
        <pc:chgData name="Roshan Hingnekar" userId="d8bb9c14-e201-4140-bda7-7d91ce931a15" providerId="ADAL" clId="{B6B1627C-DC6B-4F89-96EB-A4586F1E2571}" dt="2022-11-27T18:43:30.259" v="212" actId="47"/>
        <pc:sldMkLst>
          <pc:docMk/>
          <pc:sldMk cId="2536988329" sldId="279"/>
        </pc:sldMkLst>
      </pc:sldChg>
      <pc:sldChg chg="add ord">
        <pc:chgData name="Roshan Hingnekar" userId="d8bb9c14-e201-4140-bda7-7d91ce931a15" providerId="ADAL" clId="{B6B1627C-DC6B-4F89-96EB-A4586F1E2571}" dt="2022-12-11T18:12:36.288" v="451"/>
        <pc:sldMkLst>
          <pc:docMk/>
          <pc:sldMk cId="4158464451" sldId="279"/>
        </pc:sldMkLst>
      </pc:sldChg>
      <pc:sldChg chg="del">
        <pc:chgData name="Roshan Hingnekar" userId="d8bb9c14-e201-4140-bda7-7d91ce931a15" providerId="ADAL" clId="{B6B1627C-DC6B-4F89-96EB-A4586F1E2571}" dt="2022-11-27T18:43:31.872" v="214" actId="47"/>
        <pc:sldMkLst>
          <pc:docMk/>
          <pc:sldMk cId="4285500863" sldId="280"/>
        </pc:sldMkLst>
      </pc:sldChg>
      <pc:sldChg chg="add">
        <pc:chgData name="Roshan Hingnekar" userId="d8bb9c14-e201-4140-bda7-7d91ce931a15" providerId="ADAL" clId="{B6B1627C-DC6B-4F89-96EB-A4586F1E2571}" dt="2022-11-27T17:48:27.231" v="148"/>
        <pc:sldMkLst>
          <pc:docMk/>
          <pc:sldMk cId="3148503610" sldId="282"/>
        </pc:sldMkLst>
      </pc:sldChg>
      <pc:sldChg chg="add ord">
        <pc:chgData name="Roshan Hingnekar" userId="d8bb9c14-e201-4140-bda7-7d91ce931a15" providerId="ADAL" clId="{B6B1627C-DC6B-4F89-96EB-A4586F1E2571}" dt="2022-12-11T17:52:21.191" v="445"/>
        <pc:sldMkLst>
          <pc:docMk/>
          <pc:sldMk cId="2613004484" sldId="284"/>
        </pc:sldMkLst>
      </pc:sldChg>
      <pc:sldChg chg="addSp modSp add mod modAnim modNotesTx">
        <pc:chgData name="Roshan Hingnekar" userId="d8bb9c14-e201-4140-bda7-7d91ce931a15" providerId="ADAL" clId="{B6B1627C-DC6B-4F89-96EB-A4586F1E2571}" dt="2022-12-11T18:36:09.476" v="542" actId="20577"/>
        <pc:sldMkLst>
          <pc:docMk/>
          <pc:sldMk cId="3474205526" sldId="289"/>
        </pc:sldMkLst>
        <pc:spChg chg="add mod">
          <ac:chgData name="Roshan Hingnekar" userId="d8bb9c14-e201-4140-bda7-7d91ce931a15" providerId="ADAL" clId="{B6B1627C-DC6B-4F89-96EB-A4586F1E2571}" dt="2022-12-11T18:32:34.122" v="454" actId="1076"/>
          <ac:spMkLst>
            <pc:docMk/>
            <pc:sldMk cId="3474205526" sldId="289"/>
            <ac:spMk id="11" creationId="{57D32174-2699-E0B3-EF0C-E9FD9BBF85E9}"/>
          </ac:spMkLst>
        </pc:spChg>
        <pc:spChg chg="mod">
          <ac:chgData name="Roshan Hingnekar" userId="d8bb9c14-e201-4140-bda7-7d91ce931a15" providerId="ADAL" clId="{B6B1627C-DC6B-4F89-96EB-A4586F1E2571}" dt="2022-11-27T17:49:18.283" v="153" actId="1076"/>
          <ac:spMkLst>
            <pc:docMk/>
            <pc:sldMk cId="3474205526" sldId="289"/>
            <ac:spMk id="270339" creationId="{00000000-0000-0000-0000-000000000000}"/>
          </ac:spMkLst>
        </pc:spChg>
        <pc:spChg chg="mod">
          <ac:chgData name="Roshan Hingnekar" userId="d8bb9c14-e201-4140-bda7-7d91ce931a15" providerId="ADAL" clId="{B6B1627C-DC6B-4F89-96EB-A4586F1E2571}" dt="2022-11-27T17:49:18.283" v="153" actId="1076"/>
          <ac:spMkLst>
            <pc:docMk/>
            <pc:sldMk cId="3474205526" sldId="289"/>
            <ac:spMk id="270340" creationId="{00000000-0000-0000-0000-000000000000}"/>
          </ac:spMkLst>
        </pc:spChg>
        <pc:spChg chg="mod">
          <ac:chgData name="Roshan Hingnekar" userId="d8bb9c14-e201-4140-bda7-7d91ce931a15" providerId="ADAL" clId="{B6B1627C-DC6B-4F89-96EB-A4586F1E2571}" dt="2022-11-27T17:49:18.283" v="153" actId="1076"/>
          <ac:spMkLst>
            <pc:docMk/>
            <pc:sldMk cId="3474205526" sldId="289"/>
            <ac:spMk id="270341" creationId="{00000000-0000-0000-0000-000000000000}"/>
          </ac:spMkLst>
        </pc:spChg>
        <pc:spChg chg="mod">
          <ac:chgData name="Roshan Hingnekar" userId="d8bb9c14-e201-4140-bda7-7d91ce931a15" providerId="ADAL" clId="{B6B1627C-DC6B-4F89-96EB-A4586F1E2571}" dt="2022-11-27T17:49:18.283" v="153" actId="1076"/>
          <ac:spMkLst>
            <pc:docMk/>
            <pc:sldMk cId="3474205526" sldId="289"/>
            <ac:spMk id="270342" creationId="{00000000-0000-0000-0000-000000000000}"/>
          </ac:spMkLst>
        </pc:spChg>
        <pc:spChg chg="mod">
          <ac:chgData name="Roshan Hingnekar" userId="d8bb9c14-e201-4140-bda7-7d91ce931a15" providerId="ADAL" clId="{B6B1627C-DC6B-4F89-96EB-A4586F1E2571}" dt="2022-11-27T17:49:18.283" v="153" actId="1076"/>
          <ac:spMkLst>
            <pc:docMk/>
            <pc:sldMk cId="3474205526" sldId="289"/>
            <ac:spMk id="270343" creationId="{00000000-0000-0000-0000-000000000000}"/>
          </ac:spMkLst>
        </pc:spChg>
        <pc:spChg chg="mod">
          <ac:chgData name="Roshan Hingnekar" userId="d8bb9c14-e201-4140-bda7-7d91ce931a15" providerId="ADAL" clId="{B6B1627C-DC6B-4F89-96EB-A4586F1E2571}" dt="2022-11-27T17:49:18.283" v="153" actId="1076"/>
          <ac:spMkLst>
            <pc:docMk/>
            <pc:sldMk cId="3474205526" sldId="289"/>
            <ac:spMk id="270344" creationId="{00000000-0000-0000-0000-000000000000}"/>
          </ac:spMkLst>
        </pc:spChg>
        <pc:spChg chg="mod">
          <ac:chgData name="Roshan Hingnekar" userId="d8bb9c14-e201-4140-bda7-7d91ce931a15" providerId="ADAL" clId="{B6B1627C-DC6B-4F89-96EB-A4586F1E2571}" dt="2022-11-27T17:49:18.283" v="153" actId="1076"/>
          <ac:spMkLst>
            <pc:docMk/>
            <pc:sldMk cId="3474205526" sldId="289"/>
            <ac:spMk id="270345" creationId="{00000000-0000-0000-0000-000000000000}"/>
          </ac:spMkLst>
        </pc:spChg>
        <pc:spChg chg="mod">
          <ac:chgData name="Roshan Hingnekar" userId="d8bb9c14-e201-4140-bda7-7d91ce931a15" providerId="ADAL" clId="{B6B1627C-DC6B-4F89-96EB-A4586F1E2571}" dt="2022-11-27T17:49:18.283" v="153" actId="1076"/>
          <ac:spMkLst>
            <pc:docMk/>
            <pc:sldMk cId="3474205526" sldId="289"/>
            <ac:spMk id="270346" creationId="{00000000-0000-0000-0000-000000000000}"/>
          </ac:spMkLst>
        </pc:spChg>
        <pc:spChg chg="mod">
          <ac:chgData name="Roshan Hingnekar" userId="d8bb9c14-e201-4140-bda7-7d91ce931a15" providerId="ADAL" clId="{B6B1627C-DC6B-4F89-96EB-A4586F1E2571}" dt="2022-12-11T18:32:21.598" v="452" actId="1076"/>
          <ac:spMkLst>
            <pc:docMk/>
            <pc:sldMk cId="3474205526" sldId="289"/>
            <ac:spMk id="270389" creationId="{00000000-0000-0000-0000-000000000000}"/>
          </ac:spMkLst>
        </pc:spChg>
        <pc:spChg chg="mod">
          <ac:chgData name="Roshan Hingnekar" userId="d8bb9c14-e201-4140-bda7-7d91ce931a15" providerId="ADAL" clId="{B6B1627C-DC6B-4F89-96EB-A4586F1E2571}" dt="2022-11-27T17:49:18.283" v="153" actId="1076"/>
          <ac:spMkLst>
            <pc:docMk/>
            <pc:sldMk cId="3474205526" sldId="289"/>
            <ac:spMk id="270390" creationId="{00000000-0000-0000-0000-000000000000}"/>
          </ac:spMkLst>
        </pc:spChg>
        <pc:spChg chg="mod">
          <ac:chgData name="Roshan Hingnekar" userId="d8bb9c14-e201-4140-bda7-7d91ce931a15" providerId="ADAL" clId="{B6B1627C-DC6B-4F89-96EB-A4586F1E2571}" dt="2022-11-27T17:49:18.283" v="153" actId="1076"/>
          <ac:spMkLst>
            <pc:docMk/>
            <pc:sldMk cId="3474205526" sldId="289"/>
            <ac:spMk id="270391" creationId="{00000000-0000-0000-0000-000000000000}"/>
          </ac:spMkLst>
        </pc:spChg>
        <pc:spChg chg="mod">
          <ac:chgData name="Roshan Hingnekar" userId="d8bb9c14-e201-4140-bda7-7d91ce931a15" providerId="ADAL" clId="{B6B1627C-DC6B-4F89-96EB-A4586F1E2571}" dt="2022-11-27T17:49:18.283" v="153" actId="1076"/>
          <ac:spMkLst>
            <pc:docMk/>
            <pc:sldMk cId="3474205526" sldId="289"/>
            <ac:spMk id="270392" creationId="{00000000-0000-0000-0000-000000000000}"/>
          </ac:spMkLst>
        </pc:spChg>
        <pc:spChg chg="mod">
          <ac:chgData name="Roshan Hingnekar" userId="d8bb9c14-e201-4140-bda7-7d91ce931a15" providerId="ADAL" clId="{B6B1627C-DC6B-4F89-96EB-A4586F1E2571}" dt="2022-11-27T17:49:18.283" v="153" actId="1076"/>
          <ac:spMkLst>
            <pc:docMk/>
            <pc:sldMk cId="3474205526" sldId="289"/>
            <ac:spMk id="270393" creationId="{00000000-0000-0000-0000-000000000000}"/>
          </ac:spMkLst>
        </pc:spChg>
        <pc:grpChg chg="mod">
          <ac:chgData name="Roshan Hingnekar" userId="d8bb9c14-e201-4140-bda7-7d91ce931a15" providerId="ADAL" clId="{B6B1627C-DC6B-4F89-96EB-A4586F1E2571}" dt="2022-11-27T17:49:18.283" v="153" actId="1076"/>
          <ac:grpSpMkLst>
            <pc:docMk/>
            <pc:sldMk cId="3474205526" sldId="289"/>
            <ac:grpSpMk id="2" creationId="{00000000-0000-0000-0000-000000000000}"/>
          </ac:grpSpMkLst>
        </pc:grpChg>
      </pc:sldChg>
      <pc:sldChg chg="add modNotesTx">
        <pc:chgData name="Roshan Hingnekar" userId="d8bb9c14-e201-4140-bda7-7d91ce931a15" providerId="ADAL" clId="{B6B1627C-DC6B-4F89-96EB-A4586F1E2571}" dt="2022-12-11T19:06:18.706" v="546" actId="113"/>
        <pc:sldMkLst>
          <pc:docMk/>
          <pc:sldMk cId="2193844484" sldId="291"/>
        </pc:sldMkLst>
      </pc:sldChg>
      <pc:sldChg chg="add">
        <pc:chgData name="Roshan Hingnekar" userId="d8bb9c14-e201-4140-bda7-7d91ce931a15" providerId="ADAL" clId="{B6B1627C-DC6B-4F89-96EB-A4586F1E2571}" dt="2022-11-27T18:43:18.001" v="211"/>
        <pc:sldMkLst>
          <pc:docMk/>
          <pc:sldMk cId="644700388" sldId="292"/>
        </pc:sldMkLst>
      </pc:sldChg>
      <pc:sldChg chg="modSp add mod">
        <pc:chgData name="Roshan Hingnekar" userId="d8bb9c14-e201-4140-bda7-7d91ce931a15" providerId="ADAL" clId="{B6B1627C-DC6B-4F89-96EB-A4586F1E2571}" dt="2022-11-27T17:42:46.915" v="139" actId="20577"/>
        <pc:sldMkLst>
          <pc:docMk/>
          <pc:sldMk cId="441996093" sldId="294"/>
        </pc:sldMkLst>
        <pc:spChg chg="mod">
          <ac:chgData name="Roshan Hingnekar" userId="d8bb9c14-e201-4140-bda7-7d91ce931a15" providerId="ADAL" clId="{B6B1627C-DC6B-4F89-96EB-A4586F1E2571}" dt="2022-11-27T17:42:46.915" v="139" actId="20577"/>
          <ac:spMkLst>
            <pc:docMk/>
            <pc:sldMk cId="441996093" sldId="294"/>
            <ac:spMk id="3" creationId="{00000000-0000-0000-0000-000000000000}"/>
          </ac:spMkLst>
        </pc:spChg>
      </pc:sldChg>
      <pc:sldChg chg="modSp add mod modCm">
        <pc:chgData name="Roshan Hingnekar" userId="d8bb9c14-e201-4140-bda7-7d91ce931a15" providerId="ADAL" clId="{B6B1627C-DC6B-4F89-96EB-A4586F1E2571}" dt="2022-12-11T19:07:20.178" v="583" actId="33524"/>
        <pc:sldMkLst>
          <pc:docMk/>
          <pc:sldMk cId="2860195686" sldId="296"/>
        </pc:sldMkLst>
        <pc:spChg chg="mod">
          <ac:chgData name="Roshan Hingnekar" userId="d8bb9c14-e201-4140-bda7-7d91ce931a15" providerId="ADAL" clId="{B6B1627C-DC6B-4F89-96EB-A4586F1E2571}" dt="2022-12-11T19:07:20.178" v="583" actId="33524"/>
          <ac:spMkLst>
            <pc:docMk/>
            <pc:sldMk cId="2860195686" sldId="296"/>
            <ac:spMk id="3" creationId="{CE9F4404-136F-49AD-BA7E-BB35D571FD73}"/>
          </ac:spMkLst>
        </pc:spChg>
      </pc:sldChg>
      <pc:sldChg chg="add">
        <pc:chgData name="Roshan Hingnekar" userId="d8bb9c14-e201-4140-bda7-7d91ce931a15" providerId="ADAL" clId="{B6B1627C-DC6B-4F89-96EB-A4586F1E2571}" dt="2022-11-27T17:24:38.874" v="1"/>
        <pc:sldMkLst>
          <pc:docMk/>
          <pc:sldMk cId="432419872" sldId="300"/>
        </pc:sldMkLst>
      </pc:sldChg>
      <pc:sldChg chg="add del mod modShow">
        <pc:chgData name="Roshan Hingnekar" userId="d8bb9c14-e201-4140-bda7-7d91ce931a15" providerId="ADAL" clId="{B6B1627C-DC6B-4F89-96EB-A4586F1E2571}" dt="2022-12-11T19:07:33.453" v="584" actId="2696"/>
        <pc:sldMkLst>
          <pc:docMk/>
          <pc:sldMk cId="33368475" sldId="301"/>
        </pc:sldMkLst>
      </pc:sldChg>
      <pc:sldChg chg="modSp add del mod">
        <pc:chgData name="Roshan Hingnekar" userId="d8bb9c14-e201-4140-bda7-7d91ce931a15" providerId="ADAL" clId="{B6B1627C-DC6B-4F89-96EB-A4586F1E2571}" dt="2022-12-11T17:02:46.911" v="244" actId="47"/>
        <pc:sldMkLst>
          <pc:docMk/>
          <pc:sldMk cId="1515249707" sldId="302"/>
        </pc:sldMkLst>
        <pc:spChg chg="mod">
          <ac:chgData name="Roshan Hingnekar" userId="d8bb9c14-e201-4140-bda7-7d91ce931a15" providerId="ADAL" clId="{B6B1627C-DC6B-4F89-96EB-A4586F1E2571}" dt="2022-11-27T18:47:02.843" v="219" actId="207"/>
          <ac:spMkLst>
            <pc:docMk/>
            <pc:sldMk cId="1515249707" sldId="302"/>
            <ac:spMk id="26" creationId="{D397260F-87EF-4563-9EE5-2468ECE62775}"/>
          </ac:spMkLst>
        </pc:spChg>
      </pc:sldChg>
      <pc:sldChg chg="modSp add mod ord modNotesTx">
        <pc:chgData name="Roshan Hingnekar" userId="d8bb9c14-e201-4140-bda7-7d91ce931a15" providerId="ADAL" clId="{B6B1627C-DC6B-4F89-96EB-A4586F1E2571}" dt="2022-12-11T18:12:12.255" v="449"/>
        <pc:sldMkLst>
          <pc:docMk/>
          <pc:sldMk cId="300321555" sldId="303"/>
        </pc:sldMkLst>
        <pc:spChg chg="mod">
          <ac:chgData name="Roshan Hingnekar" userId="d8bb9c14-e201-4140-bda7-7d91ce931a15" providerId="ADAL" clId="{B6B1627C-DC6B-4F89-96EB-A4586F1E2571}" dt="2022-11-27T18:55:13.242" v="220" actId="207"/>
          <ac:spMkLst>
            <pc:docMk/>
            <pc:sldMk cId="300321555" sldId="303"/>
            <ac:spMk id="26" creationId="{D397260F-87EF-4563-9EE5-2468ECE62775}"/>
          </ac:spMkLst>
        </pc:spChg>
      </pc:sldChg>
      <pc:sldChg chg="add del addCm">
        <pc:chgData name="Roshan Hingnekar" userId="d8bb9c14-e201-4140-bda7-7d91ce931a15" providerId="ADAL" clId="{B6B1627C-DC6B-4F89-96EB-A4586F1E2571}" dt="2022-12-11T17:02:30.999" v="242" actId="47"/>
        <pc:sldMkLst>
          <pc:docMk/>
          <pc:sldMk cId="3597919847" sldId="304"/>
        </pc:sldMkLst>
      </pc:sldChg>
      <pc:sldChg chg="add del">
        <pc:chgData name="Roshan Hingnekar" userId="d8bb9c14-e201-4140-bda7-7d91ce931a15" providerId="ADAL" clId="{B6B1627C-DC6B-4F89-96EB-A4586F1E2571}" dt="2022-12-11T17:02:40.946" v="243" actId="47"/>
        <pc:sldMkLst>
          <pc:docMk/>
          <pc:sldMk cId="3514955433" sldId="305"/>
        </pc:sldMkLst>
      </pc:sldChg>
      <pc:sldChg chg="add del">
        <pc:chgData name="Roshan Hingnekar" userId="d8bb9c14-e201-4140-bda7-7d91ce931a15" providerId="ADAL" clId="{B6B1627C-DC6B-4F89-96EB-A4586F1E2571}" dt="2022-12-11T17:02:47.796" v="245" actId="47"/>
        <pc:sldMkLst>
          <pc:docMk/>
          <pc:sldMk cId="4158464451" sldId="306"/>
        </pc:sldMkLst>
      </pc:sldChg>
      <pc:sldChg chg="add del">
        <pc:chgData name="Roshan Hingnekar" userId="d8bb9c14-e201-4140-bda7-7d91ce931a15" providerId="ADAL" clId="{B6B1627C-DC6B-4F89-96EB-A4586F1E2571}" dt="2022-12-11T17:02:49.037" v="246" actId="47"/>
        <pc:sldMkLst>
          <pc:docMk/>
          <pc:sldMk cId="2451620133" sldId="307"/>
        </pc:sldMkLst>
      </pc:sldChg>
      <pc:sldChg chg="addSp delSp modSp add mod modClrScheme addCm chgLayout">
        <pc:chgData name="Roshan Hingnekar" userId="d8bb9c14-e201-4140-bda7-7d91ce931a15" providerId="ADAL" clId="{B6B1627C-DC6B-4F89-96EB-A4586F1E2571}" dt="2022-12-15T05:38:08.869" v="624" actId="20577"/>
        <pc:sldMkLst>
          <pc:docMk/>
          <pc:sldMk cId="2796001156" sldId="3076"/>
        </pc:sldMkLst>
        <pc:spChg chg="mod">
          <ac:chgData name="Roshan Hingnekar" userId="d8bb9c14-e201-4140-bda7-7d91ce931a15" providerId="ADAL" clId="{B6B1627C-DC6B-4F89-96EB-A4586F1E2571}" dt="2022-12-11T19:10:06.633" v="595" actId="26606"/>
          <ac:spMkLst>
            <pc:docMk/>
            <pc:sldMk cId="2796001156" sldId="3076"/>
            <ac:spMk id="2" creationId="{14D8D9C4-7573-4494-925A-3BB4D80C21C1}"/>
          </ac:spMkLst>
        </pc:spChg>
        <pc:spChg chg="mod ord">
          <ac:chgData name="Roshan Hingnekar" userId="d8bb9c14-e201-4140-bda7-7d91ce931a15" providerId="ADAL" clId="{B6B1627C-DC6B-4F89-96EB-A4586F1E2571}" dt="2022-12-15T05:38:08.869" v="624" actId="20577"/>
          <ac:spMkLst>
            <pc:docMk/>
            <pc:sldMk cId="2796001156" sldId="3076"/>
            <ac:spMk id="3" creationId="{661E9CA5-AAB4-4118-B7AA-EF8162CFCC29}"/>
          </ac:spMkLst>
        </pc:spChg>
        <pc:spChg chg="add del mod">
          <ac:chgData name="Roshan Hingnekar" userId="d8bb9c14-e201-4140-bda7-7d91ce931a15" providerId="ADAL" clId="{B6B1627C-DC6B-4F89-96EB-A4586F1E2571}" dt="2022-12-11T19:10:04.722" v="593" actId="26606"/>
          <ac:spMkLst>
            <pc:docMk/>
            <pc:sldMk cId="2796001156" sldId="3076"/>
            <ac:spMk id="10" creationId="{9E7BB9C2-BA93-F68D-C81D-0A770B9F5779}"/>
          </ac:spMkLst>
        </pc:spChg>
        <pc:picChg chg="add mod">
          <ac:chgData name="Roshan Hingnekar" userId="d8bb9c14-e201-4140-bda7-7d91ce931a15" providerId="ADAL" clId="{B6B1627C-DC6B-4F89-96EB-A4586F1E2571}" dt="2022-12-11T19:10:06.633" v="595" actId="26606"/>
          <ac:picMkLst>
            <pc:docMk/>
            <pc:sldMk cId="2796001156" sldId="3076"/>
            <ac:picMk id="5" creationId="{D8D36EE0-EC7D-93B2-182E-32FC3C891BFB}"/>
          </ac:picMkLst>
        </pc:picChg>
        <pc:picChg chg="del">
          <ac:chgData name="Roshan Hingnekar" userId="d8bb9c14-e201-4140-bda7-7d91ce931a15" providerId="ADAL" clId="{B6B1627C-DC6B-4F89-96EB-A4586F1E2571}" dt="2022-12-11T19:09:48.814" v="585" actId="478"/>
          <ac:picMkLst>
            <pc:docMk/>
            <pc:sldMk cId="2796001156" sldId="3076"/>
            <ac:picMk id="6" creationId="{9B6F985A-8A68-BD0F-BC10-039DF22EC782}"/>
          </ac:picMkLst>
        </pc:picChg>
      </pc:sldChg>
      <pc:sldChg chg="add modNotesTx">
        <pc:chgData name="Roshan Hingnekar" userId="d8bb9c14-e201-4140-bda7-7d91ce931a15" providerId="ADAL" clId="{B6B1627C-DC6B-4F89-96EB-A4586F1E2571}" dt="2022-12-11T18:35:18.831" v="533" actId="113"/>
        <pc:sldMkLst>
          <pc:docMk/>
          <pc:sldMk cId="142184995" sldId="4451"/>
        </pc:sldMkLst>
      </pc:sldChg>
      <pc:sldChg chg="add">
        <pc:chgData name="Roshan Hingnekar" userId="d8bb9c14-e201-4140-bda7-7d91ce931a15" providerId="ADAL" clId="{B6B1627C-DC6B-4F89-96EB-A4586F1E2571}" dt="2022-11-27T17:50:30.329" v="160"/>
        <pc:sldMkLst>
          <pc:docMk/>
          <pc:sldMk cId="1858095293" sldId="4453"/>
        </pc:sldMkLst>
      </pc:sldChg>
      <pc:sldChg chg="add modNotesTx">
        <pc:chgData name="Roshan Hingnekar" userId="d8bb9c14-e201-4140-bda7-7d91ce931a15" providerId="ADAL" clId="{B6B1627C-DC6B-4F89-96EB-A4586F1E2571}" dt="2022-12-11T17:07:48.075" v="250" actId="113"/>
        <pc:sldMkLst>
          <pc:docMk/>
          <pc:sldMk cId="1057591897" sldId="4454"/>
        </pc:sldMkLst>
      </pc:sldChg>
      <pc:sldChg chg="add setBg">
        <pc:chgData name="Roshan Hingnekar" userId="d8bb9c14-e201-4140-bda7-7d91ce931a15" providerId="ADAL" clId="{B6B1627C-DC6B-4F89-96EB-A4586F1E2571}" dt="2022-11-27T17:50:08.657" v="159"/>
        <pc:sldMkLst>
          <pc:docMk/>
          <pc:sldMk cId="2578802213" sldId="4455"/>
        </pc:sldMkLst>
      </pc:sldChg>
      <pc:sldChg chg="modSp add mod modNotesTx">
        <pc:chgData name="Roshan Hingnekar" userId="d8bb9c14-e201-4140-bda7-7d91ce931a15" providerId="ADAL" clId="{B6B1627C-DC6B-4F89-96EB-A4586F1E2571}" dt="2022-12-11T19:06:31.278" v="547" actId="20577"/>
        <pc:sldMkLst>
          <pc:docMk/>
          <pc:sldMk cId="3484186507" sldId="4456"/>
        </pc:sldMkLst>
        <pc:spChg chg="mod">
          <ac:chgData name="Roshan Hingnekar" userId="d8bb9c14-e201-4140-bda7-7d91ce931a15" providerId="ADAL" clId="{B6B1627C-DC6B-4F89-96EB-A4586F1E2571}" dt="2022-12-11T18:36:37.095" v="543" actId="313"/>
          <ac:spMkLst>
            <pc:docMk/>
            <pc:sldMk cId="3484186507" sldId="4456"/>
            <ac:spMk id="5" creationId="{00000000-0000-0000-0000-000000000000}"/>
          </ac:spMkLst>
        </pc:spChg>
      </pc:sldChg>
      <pc:sldChg chg="add">
        <pc:chgData name="Roshan Hingnekar" userId="d8bb9c14-e201-4140-bda7-7d91ce931a15" providerId="ADAL" clId="{B6B1627C-DC6B-4F89-96EB-A4586F1E2571}" dt="2022-11-27T17:53:44.127" v="162"/>
        <pc:sldMkLst>
          <pc:docMk/>
          <pc:sldMk cId="0" sldId="4457"/>
        </pc:sldMkLst>
      </pc:sldChg>
      <pc:sldChg chg="modSp add mod modNotes">
        <pc:chgData name="Roshan Hingnekar" userId="d8bb9c14-e201-4140-bda7-7d91ce931a15" providerId="ADAL" clId="{B6B1627C-DC6B-4F89-96EB-A4586F1E2571}" dt="2022-12-11T16:36:28.311" v="241" actId="1035"/>
        <pc:sldMkLst>
          <pc:docMk/>
          <pc:sldMk cId="1060380865" sldId="4458"/>
        </pc:sldMkLst>
        <pc:spChg chg="mod">
          <ac:chgData name="Roshan Hingnekar" userId="d8bb9c14-e201-4140-bda7-7d91ce931a15" providerId="ADAL" clId="{B6B1627C-DC6B-4F89-96EB-A4586F1E2571}" dt="2022-12-11T16:36:28.311" v="241" actId="1035"/>
          <ac:spMkLst>
            <pc:docMk/>
            <pc:sldMk cId="1060380865" sldId="4458"/>
            <ac:spMk id="7" creationId="{00000000-0000-0000-0000-000000000000}"/>
          </ac:spMkLst>
        </pc:spChg>
      </pc:sldChg>
      <pc:sldChg chg="delSp add">
        <pc:chgData name="Roshan Hingnekar" userId="d8bb9c14-e201-4140-bda7-7d91ce931a15" providerId="ADAL" clId="{B6B1627C-DC6B-4F89-96EB-A4586F1E2571}" dt="2022-11-27T18:39:28.779" v="167" actId="478"/>
        <pc:sldMkLst>
          <pc:docMk/>
          <pc:sldMk cId="1017921670" sldId="4459"/>
        </pc:sldMkLst>
        <pc:spChg chg="del">
          <ac:chgData name="Roshan Hingnekar" userId="d8bb9c14-e201-4140-bda7-7d91ce931a15" providerId="ADAL" clId="{B6B1627C-DC6B-4F89-96EB-A4586F1E2571}" dt="2022-11-27T18:39:26.239" v="166" actId="478"/>
          <ac:spMkLst>
            <pc:docMk/>
            <pc:sldMk cId="1017921670" sldId="4459"/>
            <ac:spMk id="6" creationId="{A9ACA3FB-31C7-4E7C-99D6-4992B0497607}"/>
          </ac:spMkLst>
        </pc:spChg>
        <pc:spChg chg="del">
          <ac:chgData name="Roshan Hingnekar" userId="d8bb9c14-e201-4140-bda7-7d91ce931a15" providerId="ADAL" clId="{B6B1627C-DC6B-4F89-96EB-A4586F1E2571}" dt="2022-11-27T18:39:28.779" v="167" actId="478"/>
          <ac:spMkLst>
            <pc:docMk/>
            <pc:sldMk cId="1017921670" sldId="4459"/>
            <ac:spMk id="9" creationId="{1A67FDC5-AF1B-4E16-8352-180686B189CD}"/>
          </ac:spMkLst>
        </pc:spChg>
      </pc:sldChg>
      <pc:sldChg chg="modSp add mod">
        <pc:chgData name="Roshan Hingnekar" userId="d8bb9c14-e201-4140-bda7-7d91ce931a15" providerId="ADAL" clId="{B6B1627C-DC6B-4F89-96EB-A4586F1E2571}" dt="2022-11-27T18:41:54.642" v="208" actId="20577"/>
        <pc:sldMkLst>
          <pc:docMk/>
          <pc:sldMk cId="2444300222" sldId="4460"/>
        </pc:sldMkLst>
        <pc:spChg chg="mod">
          <ac:chgData name="Roshan Hingnekar" userId="d8bb9c14-e201-4140-bda7-7d91ce931a15" providerId="ADAL" clId="{B6B1627C-DC6B-4F89-96EB-A4586F1E2571}" dt="2022-11-27T18:41:54.642" v="208" actId="20577"/>
          <ac:spMkLst>
            <pc:docMk/>
            <pc:sldMk cId="2444300222" sldId="4460"/>
            <ac:spMk id="5" creationId="{B87E59E3-E906-4543-9567-EDAA5366AD58}"/>
          </ac:spMkLst>
        </pc:spChg>
      </pc:sldChg>
    </pc:docChg>
  </pc:docChgLst>
</pc:chgInfo>
</file>

<file path=ppt/comments/modernComment_128_AA7B1F66.xml><?xml version="1.0" encoding="utf-8"?>
<p188:cmLst xmlns:a="http://schemas.openxmlformats.org/drawingml/2006/main" xmlns:r="http://schemas.openxmlformats.org/officeDocument/2006/relationships" xmlns:p188="http://schemas.microsoft.com/office/powerpoint/2018/8/main">
  <p188:cm id="{2A9BB65A-FB88-4E57-AAFA-70CD1703A43D}" authorId="{C00D9ED2-50DB-9015-3970-A6626F9E114B}" created="2022-11-28T10:45:46.806">
    <ac:txMkLst xmlns:ac="http://schemas.microsoft.com/office/drawing/2013/main/command">
      <pc:docMk xmlns:pc="http://schemas.microsoft.com/office/powerpoint/2013/main/command"/>
      <pc:sldMk xmlns:pc="http://schemas.microsoft.com/office/powerpoint/2013/main/command" cId="2860195686" sldId="296"/>
      <ac:spMk id="3" creationId="{CE9F4404-136F-49AD-BA7E-BB35D571FD73}"/>
      <ac:txMk cp="25">
        <ac:context len="144" hash="741006048"/>
      </ac:txMk>
    </ac:txMkLst>
    <p188:pos x="6520405" y="260430"/>
    <p188:replyLst>
      <p188:reply id="{B6A9DA43-FD6E-4597-8339-42B2FC468B61}" authorId="{5A8E9756-4FDE-C0E7-369D-FA9D054E2683}" created="2022-12-08T05:47:40.525">
        <p188:txBody>
          <a:bodyPr/>
          <a:lstStyle/>
          <a:p>
            <a:r>
              <a:rPr lang="en-IN"/>
              <a:t>Redo slide</a:t>
            </a:r>
          </a:p>
        </p188:txBody>
      </p188:reply>
    </p188:replyLst>
    <p188:txBody>
      <a:bodyPr/>
      <a:lstStyle/>
      <a:p>
        <a:r>
          <a:rPr lang="en-US"/>
          <a:t>Need to change the Onramp name.</a:t>
        </a:r>
      </a:p>
    </p188:txBody>
  </p188:cm>
</p188:cmLst>
</file>

<file path=ppt/comments/modernComment_C04_A6A79784.xml><?xml version="1.0" encoding="utf-8"?>
<p188:cmLst xmlns:a="http://schemas.openxmlformats.org/drawingml/2006/main" xmlns:r="http://schemas.openxmlformats.org/officeDocument/2006/relationships" xmlns:p188="http://schemas.microsoft.com/office/powerpoint/2018/8/main">
  <p188:cm id="{2A979D38-14B6-4D72-B383-D89BACCB7BC8}" authorId="{5A8E9756-4FDE-C0E7-369D-FA9D054E2683}" created="2022-12-08T05:47:23.414">
    <ac:deMkLst xmlns:ac="http://schemas.microsoft.com/office/drawing/2013/main/command">
      <pc:docMk xmlns:pc="http://schemas.microsoft.com/office/powerpoint/2013/main/command"/>
      <pc:sldMk xmlns:pc="http://schemas.microsoft.com/office/powerpoint/2013/main/command" cId="2796001156" sldId="3076"/>
      <ac:spMk id="3" creationId="{661E9CA5-AAB4-4118-B7AA-EF8162CFCC29}"/>
    </ac:deMkLst>
    <p188:txBody>
      <a:bodyPr/>
      <a:lstStyle/>
      <a:p>
        <a:r>
          <a:rPr lang="en-IN"/>
          <a:t>Redo slide</a:t>
        </a:r>
      </a:p>
    </p188:txBody>
  </p188:cm>
</p188:cmLst>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B3B7BB-BA04-4A77-A497-284500994D28}" type="doc">
      <dgm:prSet loTypeId="urn:microsoft.com/office/officeart/2005/8/layout/hList3" loCatId="list" qsTypeId="urn:microsoft.com/office/officeart/2005/8/quickstyle/simple1" qsCatId="simple" csTypeId="urn:microsoft.com/office/officeart/2005/8/colors/accent5_1" csCatId="accent5" phldr="1"/>
      <dgm:spPr/>
      <dgm:t>
        <a:bodyPr/>
        <a:lstStyle/>
        <a:p>
          <a:endParaRPr lang="en-US"/>
        </a:p>
      </dgm:t>
    </dgm:pt>
    <dgm:pt modelId="{EAFBDAF3-2B14-4C83-968D-4B572C861C72}">
      <dgm:prSet phldrT="[Text]"/>
      <dgm:spPr/>
      <dgm:t>
        <a:bodyPr/>
        <a:lstStyle/>
        <a:p>
          <a:pPr algn="l">
            <a:buNone/>
          </a:pPr>
          <a:r>
            <a:rPr lang="en-US" b="1" dirty="0">
              <a:latin typeface="Courier New" panose="02070309020205020404" pitchFamily="49" charset="0"/>
              <a:cs typeface="Courier New" panose="02070309020205020404" pitchFamily="49" charset="0"/>
            </a:rPr>
            <a:t>      Class: Dog</a:t>
          </a:r>
        </a:p>
      </dgm:t>
    </dgm:pt>
    <dgm:pt modelId="{A21508D1-C346-4716-BAED-A31704415B17}" type="parTrans" cxnId="{4AC96DF2-7E26-4FF3-93F6-CE8A0E56D016}">
      <dgm:prSet/>
      <dgm:spPr/>
      <dgm:t>
        <a:bodyPr/>
        <a:lstStyle/>
        <a:p>
          <a:endParaRPr lang="en-US" b="1">
            <a:latin typeface="Courier New" panose="02070309020205020404" pitchFamily="49" charset="0"/>
            <a:cs typeface="Courier New" panose="02070309020205020404" pitchFamily="49" charset="0"/>
          </a:endParaRPr>
        </a:p>
      </dgm:t>
    </dgm:pt>
    <dgm:pt modelId="{262B9377-D05D-47F7-BBDF-974EA8D20589}" type="sibTrans" cxnId="{4AC96DF2-7E26-4FF3-93F6-CE8A0E56D016}">
      <dgm:prSet/>
      <dgm:spPr/>
      <dgm:t>
        <a:bodyPr/>
        <a:lstStyle/>
        <a:p>
          <a:endParaRPr lang="en-US" b="1">
            <a:latin typeface="Courier New" panose="02070309020205020404" pitchFamily="49" charset="0"/>
            <a:cs typeface="Courier New" panose="02070309020205020404" pitchFamily="49" charset="0"/>
          </a:endParaRPr>
        </a:p>
      </dgm:t>
    </dgm:pt>
    <dgm:pt modelId="{3904DF7D-DE13-41D9-91CB-C9F6294BA22D}">
      <dgm:prSet phldrT="[Text]"/>
      <dgm:spPr/>
      <dgm:t>
        <a:bodyPr/>
        <a:lstStyle/>
        <a:p>
          <a:pPr>
            <a:buNone/>
          </a:pPr>
          <a:r>
            <a:rPr lang="en-US" b="1" dirty="0">
              <a:latin typeface="Courier New" panose="02070309020205020404" pitchFamily="49" charset="0"/>
              <a:cs typeface="Courier New" panose="02070309020205020404" pitchFamily="49" charset="0"/>
            </a:rPr>
            <a:t>Methods</a:t>
          </a:r>
        </a:p>
      </dgm:t>
    </dgm:pt>
    <dgm:pt modelId="{ECF37CAE-EE0F-451E-A2ED-FF4B467812D1}" type="parTrans" cxnId="{2BBF3699-E2E4-4845-AB40-AA68F617E6C5}">
      <dgm:prSet/>
      <dgm:spPr/>
      <dgm:t>
        <a:bodyPr/>
        <a:lstStyle/>
        <a:p>
          <a:endParaRPr lang="en-US" b="1">
            <a:latin typeface="Courier New" panose="02070309020205020404" pitchFamily="49" charset="0"/>
            <a:cs typeface="Courier New" panose="02070309020205020404" pitchFamily="49" charset="0"/>
          </a:endParaRPr>
        </a:p>
      </dgm:t>
    </dgm:pt>
    <dgm:pt modelId="{3772353B-6DC0-48E6-930E-E0940BD23A96}" type="sibTrans" cxnId="{2BBF3699-E2E4-4845-AB40-AA68F617E6C5}">
      <dgm:prSet/>
      <dgm:spPr/>
      <dgm:t>
        <a:bodyPr/>
        <a:lstStyle/>
        <a:p>
          <a:endParaRPr lang="en-US" b="1">
            <a:latin typeface="Courier New" panose="02070309020205020404" pitchFamily="49" charset="0"/>
            <a:cs typeface="Courier New" panose="02070309020205020404" pitchFamily="49" charset="0"/>
          </a:endParaRPr>
        </a:p>
      </dgm:t>
    </dgm:pt>
    <dgm:pt modelId="{322FCF33-DCF7-4D54-A98A-F458F4FC1929}">
      <dgm:prSet phldrT="[Text]"/>
      <dgm:spPr/>
      <dgm:t>
        <a:bodyPr/>
        <a:lstStyle/>
        <a:p>
          <a:pPr>
            <a:buNone/>
          </a:pPr>
          <a:r>
            <a:rPr lang="en-US" b="0" dirty="0">
              <a:latin typeface="Courier New" panose="02070309020205020404" pitchFamily="49" charset="0"/>
              <a:cs typeface="Courier New" panose="02070309020205020404" pitchFamily="49" charset="0"/>
            </a:rPr>
            <a:t>eat()</a:t>
          </a:r>
        </a:p>
      </dgm:t>
    </dgm:pt>
    <dgm:pt modelId="{0E790D2E-4F13-4380-8E62-E4B44A082F03}" type="parTrans" cxnId="{CB23CEBF-0D01-42EF-BD32-ADA4F993E7B7}">
      <dgm:prSet/>
      <dgm:spPr/>
      <dgm:t>
        <a:bodyPr/>
        <a:lstStyle/>
        <a:p>
          <a:endParaRPr lang="en-US" b="1">
            <a:latin typeface="Courier New" panose="02070309020205020404" pitchFamily="49" charset="0"/>
            <a:cs typeface="Courier New" panose="02070309020205020404" pitchFamily="49" charset="0"/>
          </a:endParaRPr>
        </a:p>
      </dgm:t>
    </dgm:pt>
    <dgm:pt modelId="{C8D9BE42-BE91-4E56-BED7-9159906BCC1D}" type="sibTrans" cxnId="{CB23CEBF-0D01-42EF-BD32-ADA4F993E7B7}">
      <dgm:prSet/>
      <dgm:spPr/>
      <dgm:t>
        <a:bodyPr/>
        <a:lstStyle/>
        <a:p>
          <a:endParaRPr lang="en-US" b="1">
            <a:latin typeface="Courier New" panose="02070309020205020404" pitchFamily="49" charset="0"/>
            <a:cs typeface="Courier New" panose="02070309020205020404" pitchFamily="49" charset="0"/>
          </a:endParaRPr>
        </a:p>
      </dgm:t>
    </dgm:pt>
    <dgm:pt modelId="{18335ECB-29A8-4852-930E-F08DC53872D8}">
      <dgm:prSet phldrT="[Text]"/>
      <dgm:spPr/>
      <dgm:t>
        <a:bodyPr/>
        <a:lstStyle/>
        <a:p>
          <a:pPr>
            <a:buNone/>
          </a:pPr>
          <a:r>
            <a:rPr lang="en-US" b="0" dirty="0">
              <a:latin typeface="Courier New" panose="02070309020205020404" pitchFamily="49" charset="0"/>
              <a:cs typeface="Courier New" panose="02070309020205020404" pitchFamily="49" charset="0"/>
            </a:rPr>
            <a:t>sit()</a:t>
          </a:r>
        </a:p>
      </dgm:t>
    </dgm:pt>
    <dgm:pt modelId="{8F87086C-BAF9-43AC-808C-39B08D34C61E}" type="parTrans" cxnId="{2D3A795E-B2F5-4500-95B8-54EF8E57FC4E}">
      <dgm:prSet/>
      <dgm:spPr/>
      <dgm:t>
        <a:bodyPr/>
        <a:lstStyle/>
        <a:p>
          <a:endParaRPr lang="en-US" b="1">
            <a:latin typeface="Courier New" panose="02070309020205020404" pitchFamily="49" charset="0"/>
            <a:cs typeface="Courier New" panose="02070309020205020404" pitchFamily="49" charset="0"/>
          </a:endParaRPr>
        </a:p>
      </dgm:t>
    </dgm:pt>
    <dgm:pt modelId="{D3C2EFA9-9FC7-42DF-9487-BC9AEA88CD4C}" type="sibTrans" cxnId="{2D3A795E-B2F5-4500-95B8-54EF8E57FC4E}">
      <dgm:prSet/>
      <dgm:spPr/>
      <dgm:t>
        <a:bodyPr/>
        <a:lstStyle/>
        <a:p>
          <a:endParaRPr lang="en-US" b="1">
            <a:latin typeface="Courier New" panose="02070309020205020404" pitchFamily="49" charset="0"/>
            <a:cs typeface="Courier New" panose="02070309020205020404" pitchFamily="49" charset="0"/>
          </a:endParaRPr>
        </a:p>
      </dgm:t>
    </dgm:pt>
    <dgm:pt modelId="{1A658936-173A-41C5-935D-22A2FD5B8C19}">
      <dgm:prSet/>
      <dgm:spPr/>
      <dgm:t>
        <a:bodyPr/>
        <a:lstStyle/>
        <a:p>
          <a:pPr>
            <a:buNone/>
          </a:pPr>
          <a:r>
            <a:rPr lang="en-US" b="1" dirty="0">
              <a:latin typeface="Courier New" panose="02070309020205020404" pitchFamily="49" charset="0"/>
              <a:cs typeface="Courier New" panose="02070309020205020404" pitchFamily="49" charset="0"/>
            </a:rPr>
            <a:t>Properties</a:t>
          </a:r>
        </a:p>
      </dgm:t>
    </dgm:pt>
    <dgm:pt modelId="{C39AA137-A2E1-4E00-A4AD-9E2484875971}" type="parTrans" cxnId="{6044532B-7063-4870-A133-1B59CF23F457}">
      <dgm:prSet/>
      <dgm:spPr/>
      <dgm:t>
        <a:bodyPr/>
        <a:lstStyle/>
        <a:p>
          <a:endParaRPr lang="en-US" b="1">
            <a:latin typeface="Courier New" panose="02070309020205020404" pitchFamily="49" charset="0"/>
            <a:cs typeface="Courier New" panose="02070309020205020404" pitchFamily="49" charset="0"/>
          </a:endParaRPr>
        </a:p>
      </dgm:t>
    </dgm:pt>
    <dgm:pt modelId="{8D2CDCA7-2152-404A-9E7A-762229927545}" type="sibTrans" cxnId="{6044532B-7063-4870-A133-1B59CF23F457}">
      <dgm:prSet/>
      <dgm:spPr/>
      <dgm:t>
        <a:bodyPr/>
        <a:lstStyle/>
        <a:p>
          <a:endParaRPr lang="en-US" b="1">
            <a:latin typeface="Courier New" panose="02070309020205020404" pitchFamily="49" charset="0"/>
            <a:cs typeface="Courier New" panose="02070309020205020404" pitchFamily="49" charset="0"/>
          </a:endParaRPr>
        </a:p>
      </dgm:t>
    </dgm:pt>
    <dgm:pt modelId="{1AE21225-8806-4CE2-B33B-4AAF67A7FC38}">
      <dgm:prSet/>
      <dgm:spPr/>
      <dgm:t>
        <a:bodyPr/>
        <a:lstStyle/>
        <a:p>
          <a:pPr>
            <a:buNone/>
          </a:pPr>
          <a:r>
            <a:rPr lang="en-US" b="0" dirty="0">
              <a:latin typeface="Courier New" panose="02070309020205020404" pitchFamily="49" charset="0"/>
              <a:cs typeface="Courier New" panose="02070309020205020404" pitchFamily="49" charset="0"/>
            </a:rPr>
            <a:t>Breed</a:t>
          </a:r>
        </a:p>
      </dgm:t>
    </dgm:pt>
    <dgm:pt modelId="{F1B0AEAB-6F73-46EC-9F76-01C8140D53A1}" type="parTrans" cxnId="{7781A17F-4529-4D12-BD88-F5393C3A0150}">
      <dgm:prSet/>
      <dgm:spPr/>
      <dgm:t>
        <a:bodyPr/>
        <a:lstStyle/>
        <a:p>
          <a:endParaRPr lang="en-US" b="1">
            <a:latin typeface="Courier New" panose="02070309020205020404" pitchFamily="49" charset="0"/>
            <a:cs typeface="Courier New" panose="02070309020205020404" pitchFamily="49" charset="0"/>
          </a:endParaRPr>
        </a:p>
      </dgm:t>
    </dgm:pt>
    <dgm:pt modelId="{4C8B0E4A-E6D8-4E1C-B288-52D13495FF72}" type="sibTrans" cxnId="{7781A17F-4529-4D12-BD88-F5393C3A0150}">
      <dgm:prSet/>
      <dgm:spPr/>
      <dgm:t>
        <a:bodyPr/>
        <a:lstStyle/>
        <a:p>
          <a:endParaRPr lang="en-US" b="1">
            <a:latin typeface="Courier New" panose="02070309020205020404" pitchFamily="49" charset="0"/>
            <a:cs typeface="Courier New" panose="02070309020205020404" pitchFamily="49" charset="0"/>
          </a:endParaRPr>
        </a:p>
      </dgm:t>
    </dgm:pt>
    <dgm:pt modelId="{390B27AD-8453-4762-A797-F4DB86DC2A43}">
      <dgm:prSet/>
      <dgm:spPr/>
      <dgm:t>
        <a:bodyPr/>
        <a:lstStyle/>
        <a:p>
          <a:pPr>
            <a:buNone/>
          </a:pPr>
          <a:r>
            <a:rPr lang="en-US" b="0" dirty="0">
              <a:latin typeface="Courier New" panose="02070309020205020404" pitchFamily="49" charset="0"/>
              <a:cs typeface="Courier New" panose="02070309020205020404" pitchFamily="49" charset="0"/>
            </a:rPr>
            <a:t>Age</a:t>
          </a:r>
        </a:p>
      </dgm:t>
    </dgm:pt>
    <dgm:pt modelId="{0490405A-A697-4646-B39F-000970FF676D}" type="parTrans" cxnId="{AAB2C0B8-46A3-47D1-A453-58183B21A870}">
      <dgm:prSet/>
      <dgm:spPr/>
      <dgm:t>
        <a:bodyPr/>
        <a:lstStyle/>
        <a:p>
          <a:endParaRPr lang="en-US" b="1">
            <a:latin typeface="Courier New" panose="02070309020205020404" pitchFamily="49" charset="0"/>
            <a:cs typeface="Courier New" panose="02070309020205020404" pitchFamily="49" charset="0"/>
          </a:endParaRPr>
        </a:p>
      </dgm:t>
    </dgm:pt>
    <dgm:pt modelId="{54033BF6-4CFC-4416-8B07-35F9C38ECF14}" type="sibTrans" cxnId="{AAB2C0B8-46A3-47D1-A453-58183B21A870}">
      <dgm:prSet/>
      <dgm:spPr/>
      <dgm:t>
        <a:bodyPr/>
        <a:lstStyle/>
        <a:p>
          <a:endParaRPr lang="en-US" b="1">
            <a:latin typeface="Courier New" panose="02070309020205020404" pitchFamily="49" charset="0"/>
            <a:cs typeface="Courier New" panose="02070309020205020404" pitchFamily="49" charset="0"/>
          </a:endParaRPr>
        </a:p>
      </dgm:t>
    </dgm:pt>
    <dgm:pt modelId="{E3176F2B-A067-4FD4-BDEC-8D2D50097CA4}">
      <dgm:prSet/>
      <dgm:spPr/>
      <dgm:t>
        <a:bodyPr/>
        <a:lstStyle/>
        <a:p>
          <a:pPr>
            <a:buNone/>
          </a:pPr>
          <a:r>
            <a:rPr lang="en-US" b="0" dirty="0">
              <a:latin typeface="Courier New" panose="02070309020205020404" pitchFamily="49" charset="0"/>
              <a:cs typeface="Courier New" panose="02070309020205020404" pitchFamily="49" charset="0"/>
            </a:rPr>
            <a:t>Color</a:t>
          </a:r>
        </a:p>
      </dgm:t>
    </dgm:pt>
    <dgm:pt modelId="{FB4C7172-9C03-4903-8D79-339594BED989}" type="parTrans" cxnId="{5F5D6194-18F0-4A65-9DEE-F49311B12254}">
      <dgm:prSet/>
      <dgm:spPr/>
      <dgm:t>
        <a:bodyPr/>
        <a:lstStyle/>
        <a:p>
          <a:endParaRPr lang="en-US" b="1">
            <a:latin typeface="Courier New" panose="02070309020205020404" pitchFamily="49" charset="0"/>
            <a:cs typeface="Courier New" panose="02070309020205020404" pitchFamily="49" charset="0"/>
          </a:endParaRPr>
        </a:p>
      </dgm:t>
    </dgm:pt>
    <dgm:pt modelId="{F82B4123-4523-44F3-A5C7-0B02CB32FCBC}" type="sibTrans" cxnId="{5F5D6194-18F0-4A65-9DEE-F49311B12254}">
      <dgm:prSet/>
      <dgm:spPr/>
      <dgm:t>
        <a:bodyPr/>
        <a:lstStyle/>
        <a:p>
          <a:endParaRPr lang="en-US" b="1">
            <a:latin typeface="Courier New" panose="02070309020205020404" pitchFamily="49" charset="0"/>
            <a:cs typeface="Courier New" panose="02070309020205020404" pitchFamily="49" charset="0"/>
          </a:endParaRPr>
        </a:p>
      </dgm:t>
    </dgm:pt>
    <dgm:pt modelId="{84881EB6-1FFB-4E6E-83C6-0C74376E5B87}">
      <dgm:prSet phldrT="[Text]"/>
      <dgm:spPr/>
      <dgm:t>
        <a:bodyPr/>
        <a:lstStyle/>
        <a:p>
          <a:pPr>
            <a:buNone/>
          </a:pPr>
          <a:r>
            <a:rPr lang="en-US" b="0" dirty="0">
              <a:latin typeface="Courier New" panose="02070309020205020404" pitchFamily="49" charset="0"/>
              <a:cs typeface="Courier New" panose="02070309020205020404" pitchFamily="49" charset="0"/>
            </a:rPr>
            <a:t>bark()</a:t>
          </a:r>
        </a:p>
      </dgm:t>
    </dgm:pt>
    <dgm:pt modelId="{B485BC2F-881B-4B2D-ADF7-7DB3D78EE1D1}" type="parTrans" cxnId="{E6D3D2FB-3E18-43A4-9F94-9933D19EE1E1}">
      <dgm:prSet/>
      <dgm:spPr/>
      <dgm:t>
        <a:bodyPr/>
        <a:lstStyle/>
        <a:p>
          <a:endParaRPr lang="en-US" b="1">
            <a:latin typeface="Courier New" panose="02070309020205020404" pitchFamily="49" charset="0"/>
            <a:cs typeface="Courier New" panose="02070309020205020404" pitchFamily="49" charset="0"/>
          </a:endParaRPr>
        </a:p>
      </dgm:t>
    </dgm:pt>
    <dgm:pt modelId="{27B5A1B1-7752-4A4F-A6D6-A529A3EED15C}" type="sibTrans" cxnId="{E6D3D2FB-3E18-43A4-9F94-9933D19EE1E1}">
      <dgm:prSet/>
      <dgm:spPr/>
      <dgm:t>
        <a:bodyPr/>
        <a:lstStyle/>
        <a:p>
          <a:endParaRPr lang="en-US" b="1">
            <a:latin typeface="Courier New" panose="02070309020205020404" pitchFamily="49" charset="0"/>
            <a:cs typeface="Courier New" panose="02070309020205020404" pitchFamily="49" charset="0"/>
          </a:endParaRPr>
        </a:p>
      </dgm:t>
    </dgm:pt>
    <dgm:pt modelId="{BA84E379-CD24-4926-8C3A-3BC845D865FC}" type="pres">
      <dgm:prSet presAssocID="{9EB3B7BB-BA04-4A77-A497-284500994D28}" presName="composite" presStyleCnt="0">
        <dgm:presLayoutVars>
          <dgm:chMax val="1"/>
          <dgm:dir/>
          <dgm:resizeHandles val="exact"/>
        </dgm:presLayoutVars>
      </dgm:prSet>
      <dgm:spPr/>
    </dgm:pt>
    <dgm:pt modelId="{7CE46783-C6D7-4F14-890A-037C76D1CB12}" type="pres">
      <dgm:prSet presAssocID="{EAFBDAF3-2B14-4C83-968D-4B572C861C72}" presName="roof" presStyleLbl="dkBgShp" presStyleIdx="0" presStyleCnt="2" custLinFactNeighborX="-3774" custLinFactNeighborY="-11905"/>
      <dgm:spPr/>
    </dgm:pt>
    <dgm:pt modelId="{FA75324B-24A4-48C9-8200-6FDBD103B74D}" type="pres">
      <dgm:prSet presAssocID="{EAFBDAF3-2B14-4C83-968D-4B572C861C72}" presName="pillars" presStyleCnt="0"/>
      <dgm:spPr/>
    </dgm:pt>
    <dgm:pt modelId="{9017030B-41D6-41A1-81BE-ABD38132434F}" type="pres">
      <dgm:prSet presAssocID="{EAFBDAF3-2B14-4C83-968D-4B572C861C72}" presName="pillar1" presStyleLbl="node1" presStyleIdx="0" presStyleCnt="2">
        <dgm:presLayoutVars>
          <dgm:bulletEnabled val="1"/>
        </dgm:presLayoutVars>
      </dgm:prSet>
      <dgm:spPr/>
    </dgm:pt>
    <dgm:pt modelId="{B1099E46-2FA2-4378-8F57-5D7A25239999}" type="pres">
      <dgm:prSet presAssocID="{3904DF7D-DE13-41D9-91CB-C9F6294BA22D}" presName="pillarX" presStyleLbl="node1" presStyleIdx="1" presStyleCnt="2" custScaleX="41219">
        <dgm:presLayoutVars>
          <dgm:bulletEnabled val="1"/>
        </dgm:presLayoutVars>
      </dgm:prSet>
      <dgm:spPr/>
    </dgm:pt>
    <dgm:pt modelId="{682D5BED-77A6-4F98-83C1-4FFABB5EF205}" type="pres">
      <dgm:prSet presAssocID="{EAFBDAF3-2B14-4C83-968D-4B572C861C72}" presName="base" presStyleLbl="dkBgShp" presStyleIdx="1" presStyleCnt="2"/>
      <dgm:spPr/>
    </dgm:pt>
  </dgm:ptLst>
  <dgm:cxnLst>
    <dgm:cxn modelId="{C62A6407-8A20-483B-8244-A4E5FF34F353}" type="presOf" srcId="{18335ECB-29A8-4852-930E-F08DC53872D8}" destId="{B1099E46-2FA2-4378-8F57-5D7A25239999}" srcOrd="0" destOrd="2" presId="urn:microsoft.com/office/officeart/2005/8/layout/hList3"/>
    <dgm:cxn modelId="{6464501A-32F0-4EFE-8F1A-89685DCA4DF0}" type="presOf" srcId="{9EB3B7BB-BA04-4A77-A497-284500994D28}" destId="{BA84E379-CD24-4926-8C3A-3BC845D865FC}" srcOrd="0" destOrd="0" presId="urn:microsoft.com/office/officeart/2005/8/layout/hList3"/>
    <dgm:cxn modelId="{6044532B-7063-4870-A133-1B59CF23F457}" srcId="{EAFBDAF3-2B14-4C83-968D-4B572C861C72}" destId="{1A658936-173A-41C5-935D-22A2FD5B8C19}" srcOrd="0" destOrd="0" parTransId="{C39AA137-A2E1-4E00-A4AD-9E2484875971}" sibTransId="{8D2CDCA7-2152-404A-9E7A-762229927545}"/>
    <dgm:cxn modelId="{8AB5392C-B909-46AD-A8DF-7C24BB95B5B1}" type="presOf" srcId="{322FCF33-DCF7-4D54-A98A-F458F4FC1929}" destId="{B1099E46-2FA2-4378-8F57-5D7A25239999}" srcOrd="0" destOrd="1" presId="urn:microsoft.com/office/officeart/2005/8/layout/hList3"/>
    <dgm:cxn modelId="{E7C7F438-C945-41A7-9212-0FF758DBBF22}" type="presOf" srcId="{1A658936-173A-41C5-935D-22A2FD5B8C19}" destId="{9017030B-41D6-41A1-81BE-ABD38132434F}" srcOrd="0" destOrd="0" presId="urn:microsoft.com/office/officeart/2005/8/layout/hList3"/>
    <dgm:cxn modelId="{2D3A795E-B2F5-4500-95B8-54EF8E57FC4E}" srcId="{3904DF7D-DE13-41D9-91CB-C9F6294BA22D}" destId="{18335ECB-29A8-4852-930E-F08DC53872D8}" srcOrd="1" destOrd="0" parTransId="{8F87086C-BAF9-43AC-808C-39B08D34C61E}" sibTransId="{D3C2EFA9-9FC7-42DF-9487-BC9AEA88CD4C}"/>
    <dgm:cxn modelId="{CFA5BB4F-5710-49F3-8FB3-517769A93470}" type="presOf" srcId="{1AE21225-8806-4CE2-B33B-4AAF67A7FC38}" destId="{9017030B-41D6-41A1-81BE-ABD38132434F}" srcOrd="0" destOrd="1" presId="urn:microsoft.com/office/officeart/2005/8/layout/hList3"/>
    <dgm:cxn modelId="{F5D9BA70-5435-4CE9-9154-5AC4FB806103}" type="presOf" srcId="{EAFBDAF3-2B14-4C83-968D-4B572C861C72}" destId="{7CE46783-C6D7-4F14-890A-037C76D1CB12}" srcOrd="0" destOrd="0" presId="urn:microsoft.com/office/officeart/2005/8/layout/hList3"/>
    <dgm:cxn modelId="{8562687D-6BDF-4528-99D8-2503EDCBFAFA}" type="presOf" srcId="{84881EB6-1FFB-4E6E-83C6-0C74376E5B87}" destId="{B1099E46-2FA2-4378-8F57-5D7A25239999}" srcOrd="0" destOrd="3" presId="urn:microsoft.com/office/officeart/2005/8/layout/hList3"/>
    <dgm:cxn modelId="{7781A17F-4529-4D12-BD88-F5393C3A0150}" srcId="{1A658936-173A-41C5-935D-22A2FD5B8C19}" destId="{1AE21225-8806-4CE2-B33B-4AAF67A7FC38}" srcOrd="0" destOrd="0" parTransId="{F1B0AEAB-6F73-46EC-9F76-01C8140D53A1}" sibTransId="{4C8B0E4A-E6D8-4E1C-B288-52D13495FF72}"/>
    <dgm:cxn modelId="{5F5D6194-18F0-4A65-9DEE-F49311B12254}" srcId="{1A658936-173A-41C5-935D-22A2FD5B8C19}" destId="{E3176F2B-A067-4FD4-BDEC-8D2D50097CA4}" srcOrd="2" destOrd="0" parTransId="{FB4C7172-9C03-4903-8D79-339594BED989}" sibTransId="{F82B4123-4523-44F3-A5C7-0B02CB32FCBC}"/>
    <dgm:cxn modelId="{10F23298-7F7C-4354-965C-0F3BE74AB631}" type="presOf" srcId="{3904DF7D-DE13-41D9-91CB-C9F6294BA22D}" destId="{B1099E46-2FA2-4378-8F57-5D7A25239999}" srcOrd="0" destOrd="0" presId="urn:microsoft.com/office/officeart/2005/8/layout/hList3"/>
    <dgm:cxn modelId="{2BBF3699-E2E4-4845-AB40-AA68F617E6C5}" srcId="{EAFBDAF3-2B14-4C83-968D-4B572C861C72}" destId="{3904DF7D-DE13-41D9-91CB-C9F6294BA22D}" srcOrd="1" destOrd="0" parTransId="{ECF37CAE-EE0F-451E-A2ED-FF4B467812D1}" sibTransId="{3772353B-6DC0-48E6-930E-E0940BD23A96}"/>
    <dgm:cxn modelId="{AAB2C0B8-46A3-47D1-A453-58183B21A870}" srcId="{1A658936-173A-41C5-935D-22A2FD5B8C19}" destId="{390B27AD-8453-4762-A797-F4DB86DC2A43}" srcOrd="1" destOrd="0" parTransId="{0490405A-A697-4646-B39F-000970FF676D}" sibTransId="{54033BF6-4CFC-4416-8B07-35F9C38ECF14}"/>
    <dgm:cxn modelId="{CB23CEBF-0D01-42EF-BD32-ADA4F993E7B7}" srcId="{3904DF7D-DE13-41D9-91CB-C9F6294BA22D}" destId="{322FCF33-DCF7-4D54-A98A-F458F4FC1929}" srcOrd="0" destOrd="0" parTransId="{0E790D2E-4F13-4380-8E62-E4B44A082F03}" sibTransId="{C8D9BE42-BE91-4E56-BED7-9159906BCC1D}"/>
    <dgm:cxn modelId="{7C846CED-6AC3-412F-AC5B-FB1B784025B7}" type="presOf" srcId="{E3176F2B-A067-4FD4-BDEC-8D2D50097CA4}" destId="{9017030B-41D6-41A1-81BE-ABD38132434F}" srcOrd="0" destOrd="3" presId="urn:microsoft.com/office/officeart/2005/8/layout/hList3"/>
    <dgm:cxn modelId="{FFD176F1-7B54-4548-A7F6-AE021FBF592C}" type="presOf" srcId="{390B27AD-8453-4762-A797-F4DB86DC2A43}" destId="{9017030B-41D6-41A1-81BE-ABD38132434F}" srcOrd="0" destOrd="2" presId="urn:microsoft.com/office/officeart/2005/8/layout/hList3"/>
    <dgm:cxn modelId="{4AC96DF2-7E26-4FF3-93F6-CE8A0E56D016}" srcId="{9EB3B7BB-BA04-4A77-A497-284500994D28}" destId="{EAFBDAF3-2B14-4C83-968D-4B572C861C72}" srcOrd="0" destOrd="0" parTransId="{A21508D1-C346-4716-BAED-A31704415B17}" sibTransId="{262B9377-D05D-47F7-BBDF-974EA8D20589}"/>
    <dgm:cxn modelId="{E6D3D2FB-3E18-43A4-9F94-9933D19EE1E1}" srcId="{3904DF7D-DE13-41D9-91CB-C9F6294BA22D}" destId="{84881EB6-1FFB-4E6E-83C6-0C74376E5B87}" srcOrd="2" destOrd="0" parTransId="{B485BC2F-881B-4B2D-ADF7-7DB3D78EE1D1}" sibTransId="{27B5A1B1-7752-4A4F-A6D6-A529A3EED15C}"/>
    <dgm:cxn modelId="{6C2F57DD-A78F-4278-AA4C-F6FC60B0FF52}" type="presParOf" srcId="{BA84E379-CD24-4926-8C3A-3BC845D865FC}" destId="{7CE46783-C6D7-4F14-890A-037C76D1CB12}" srcOrd="0" destOrd="0" presId="urn:microsoft.com/office/officeart/2005/8/layout/hList3"/>
    <dgm:cxn modelId="{2CA1A0AE-8F4B-4C83-ADCE-9E0A3342D2B4}" type="presParOf" srcId="{BA84E379-CD24-4926-8C3A-3BC845D865FC}" destId="{FA75324B-24A4-48C9-8200-6FDBD103B74D}" srcOrd="1" destOrd="0" presId="urn:microsoft.com/office/officeart/2005/8/layout/hList3"/>
    <dgm:cxn modelId="{ED367221-BF45-4153-8770-C7DF96F3E189}" type="presParOf" srcId="{FA75324B-24A4-48C9-8200-6FDBD103B74D}" destId="{9017030B-41D6-41A1-81BE-ABD38132434F}" srcOrd="0" destOrd="0" presId="urn:microsoft.com/office/officeart/2005/8/layout/hList3"/>
    <dgm:cxn modelId="{B50EA40B-DFD4-437E-A550-EE91A9995F11}" type="presParOf" srcId="{FA75324B-24A4-48C9-8200-6FDBD103B74D}" destId="{B1099E46-2FA2-4378-8F57-5D7A25239999}" srcOrd="1" destOrd="0" presId="urn:microsoft.com/office/officeart/2005/8/layout/hList3"/>
    <dgm:cxn modelId="{94564045-1B32-4EAD-BBD6-F139C1ACE4DD}" type="presParOf" srcId="{BA84E379-CD24-4926-8C3A-3BC845D865FC}" destId="{682D5BED-77A6-4F98-83C1-4FFABB5EF205}"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B3B7BB-BA04-4A77-A497-284500994D28}" type="doc">
      <dgm:prSet loTypeId="urn:microsoft.com/office/officeart/2005/8/layout/hList3" loCatId="list" qsTypeId="urn:microsoft.com/office/officeart/2005/8/quickstyle/simple1" qsCatId="simple" csTypeId="urn:microsoft.com/office/officeart/2005/8/colors/accent4_1" csCatId="accent4" phldr="1"/>
      <dgm:spPr/>
      <dgm:t>
        <a:bodyPr/>
        <a:lstStyle/>
        <a:p>
          <a:endParaRPr lang="en-US"/>
        </a:p>
      </dgm:t>
    </dgm:pt>
    <dgm:pt modelId="{EAFBDAF3-2B14-4C83-968D-4B572C861C72}">
      <dgm:prSet phldrT="[Text]"/>
      <dgm:spPr/>
      <dgm:t>
        <a:bodyPr/>
        <a:lstStyle/>
        <a:p>
          <a:pPr>
            <a:buNone/>
          </a:pPr>
          <a:r>
            <a:rPr lang="en-US" b="1" dirty="0">
              <a:latin typeface="Courier New" panose="02070309020205020404" pitchFamily="49" charset="0"/>
              <a:cs typeface="Courier New" panose="02070309020205020404" pitchFamily="49" charset="0"/>
            </a:rPr>
            <a:t>Lexi</a:t>
          </a:r>
        </a:p>
      </dgm:t>
    </dgm:pt>
    <dgm:pt modelId="{A21508D1-C346-4716-BAED-A31704415B17}" type="parTrans" cxnId="{4AC96DF2-7E26-4FF3-93F6-CE8A0E56D016}">
      <dgm:prSet/>
      <dgm:spPr/>
      <dgm:t>
        <a:bodyPr/>
        <a:lstStyle/>
        <a:p>
          <a:endParaRPr lang="en-US"/>
        </a:p>
      </dgm:t>
    </dgm:pt>
    <dgm:pt modelId="{262B9377-D05D-47F7-BBDF-974EA8D20589}" type="sibTrans" cxnId="{4AC96DF2-7E26-4FF3-93F6-CE8A0E56D016}">
      <dgm:prSet/>
      <dgm:spPr/>
      <dgm:t>
        <a:bodyPr/>
        <a:lstStyle/>
        <a:p>
          <a:endParaRPr lang="en-US"/>
        </a:p>
      </dgm:t>
    </dgm:pt>
    <dgm:pt modelId="{3904DF7D-DE13-41D9-91CB-C9F6294BA22D}">
      <dgm:prSet phldrT="[Text]" custT="1"/>
      <dgm:spPr/>
      <dgm:t>
        <a:bodyPr/>
        <a:lstStyle/>
        <a:p>
          <a:pPr>
            <a:buNone/>
          </a:pPr>
          <a:r>
            <a:rPr lang="en-US" sz="1800" b="1" dirty="0">
              <a:latin typeface="Courier New" panose="02070309020205020404" pitchFamily="49" charset="0"/>
              <a:cs typeface="Courier New" panose="02070309020205020404" pitchFamily="49" charset="0"/>
            </a:rPr>
            <a:t>Methods</a:t>
          </a:r>
        </a:p>
      </dgm:t>
    </dgm:pt>
    <dgm:pt modelId="{ECF37CAE-EE0F-451E-A2ED-FF4B467812D1}" type="parTrans" cxnId="{2BBF3699-E2E4-4845-AB40-AA68F617E6C5}">
      <dgm:prSet/>
      <dgm:spPr/>
      <dgm:t>
        <a:bodyPr/>
        <a:lstStyle/>
        <a:p>
          <a:endParaRPr lang="en-US"/>
        </a:p>
      </dgm:t>
    </dgm:pt>
    <dgm:pt modelId="{3772353B-6DC0-48E6-930E-E0940BD23A96}" type="sibTrans" cxnId="{2BBF3699-E2E4-4845-AB40-AA68F617E6C5}">
      <dgm:prSet/>
      <dgm:spPr/>
      <dgm:t>
        <a:bodyPr/>
        <a:lstStyle/>
        <a:p>
          <a:endParaRPr lang="en-US"/>
        </a:p>
      </dgm:t>
    </dgm:pt>
    <dgm:pt modelId="{322FCF33-DCF7-4D54-A98A-F458F4FC1929}">
      <dgm:prSet phldrT="[Text]" custT="1"/>
      <dgm:spPr/>
      <dgm:t>
        <a:bodyPr/>
        <a:lstStyle/>
        <a:p>
          <a:pPr>
            <a:buNone/>
          </a:pPr>
          <a:r>
            <a:rPr lang="en-US" sz="1600" b="0" dirty="0">
              <a:latin typeface="Courier New" panose="02070309020205020404" pitchFamily="49" charset="0"/>
              <a:cs typeface="Courier New" panose="02070309020205020404" pitchFamily="49" charset="0"/>
            </a:rPr>
            <a:t>eat()</a:t>
          </a:r>
        </a:p>
      </dgm:t>
    </dgm:pt>
    <dgm:pt modelId="{0E790D2E-4F13-4380-8E62-E4B44A082F03}" type="parTrans" cxnId="{CB23CEBF-0D01-42EF-BD32-ADA4F993E7B7}">
      <dgm:prSet/>
      <dgm:spPr/>
      <dgm:t>
        <a:bodyPr/>
        <a:lstStyle/>
        <a:p>
          <a:endParaRPr lang="en-US"/>
        </a:p>
      </dgm:t>
    </dgm:pt>
    <dgm:pt modelId="{C8D9BE42-BE91-4E56-BED7-9159906BCC1D}" type="sibTrans" cxnId="{CB23CEBF-0D01-42EF-BD32-ADA4F993E7B7}">
      <dgm:prSet/>
      <dgm:spPr/>
      <dgm:t>
        <a:bodyPr/>
        <a:lstStyle/>
        <a:p>
          <a:endParaRPr lang="en-US"/>
        </a:p>
      </dgm:t>
    </dgm:pt>
    <dgm:pt modelId="{18335ECB-29A8-4852-930E-F08DC53872D8}">
      <dgm:prSet phldrT="[Text]" custT="1"/>
      <dgm:spPr/>
      <dgm:t>
        <a:bodyPr/>
        <a:lstStyle/>
        <a:p>
          <a:pPr>
            <a:buNone/>
          </a:pPr>
          <a:r>
            <a:rPr lang="en-US" sz="1600" b="0" dirty="0">
              <a:latin typeface="Courier New" panose="02070309020205020404" pitchFamily="49" charset="0"/>
              <a:cs typeface="Courier New" panose="02070309020205020404" pitchFamily="49" charset="0"/>
            </a:rPr>
            <a:t>sit()</a:t>
          </a:r>
        </a:p>
      </dgm:t>
    </dgm:pt>
    <dgm:pt modelId="{8F87086C-BAF9-43AC-808C-39B08D34C61E}" type="parTrans" cxnId="{2D3A795E-B2F5-4500-95B8-54EF8E57FC4E}">
      <dgm:prSet/>
      <dgm:spPr/>
      <dgm:t>
        <a:bodyPr/>
        <a:lstStyle/>
        <a:p>
          <a:endParaRPr lang="en-US"/>
        </a:p>
      </dgm:t>
    </dgm:pt>
    <dgm:pt modelId="{D3C2EFA9-9FC7-42DF-9487-BC9AEA88CD4C}" type="sibTrans" cxnId="{2D3A795E-B2F5-4500-95B8-54EF8E57FC4E}">
      <dgm:prSet/>
      <dgm:spPr/>
      <dgm:t>
        <a:bodyPr/>
        <a:lstStyle/>
        <a:p>
          <a:endParaRPr lang="en-US"/>
        </a:p>
      </dgm:t>
    </dgm:pt>
    <dgm:pt modelId="{1A658936-173A-41C5-935D-22A2FD5B8C19}">
      <dgm:prSet custT="1"/>
      <dgm:spPr/>
      <dgm:t>
        <a:bodyPr/>
        <a:lstStyle/>
        <a:p>
          <a:pPr>
            <a:buNone/>
          </a:pPr>
          <a:r>
            <a:rPr lang="en-US" sz="2000" b="1" dirty="0">
              <a:latin typeface="Courier New" panose="02070309020205020404" pitchFamily="49" charset="0"/>
              <a:cs typeface="Courier New" panose="02070309020205020404" pitchFamily="49" charset="0"/>
            </a:rPr>
            <a:t>Properties</a:t>
          </a:r>
        </a:p>
      </dgm:t>
    </dgm:pt>
    <dgm:pt modelId="{C39AA137-A2E1-4E00-A4AD-9E2484875971}" type="parTrans" cxnId="{6044532B-7063-4870-A133-1B59CF23F457}">
      <dgm:prSet/>
      <dgm:spPr/>
      <dgm:t>
        <a:bodyPr/>
        <a:lstStyle/>
        <a:p>
          <a:endParaRPr lang="en-US"/>
        </a:p>
      </dgm:t>
    </dgm:pt>
    <dgm:pt modelId="{8D2CDCA7-2152-404A-9E7A-762229927545}" type="sibTrans" cxnId="{6044532B-7063-4870-A133-1B59CF23F457}">
      <dgm:prSet/>
      <dgm:spPr/>
      <dgm:t>
        <a:bodyPr/>
        <a:lstStyle/>
        <a:p>
          <a:endParaRPr lang="en-US"/>
        </a:p>
      </dgm:t>
    </dgm:pt>
    <dgm:pt modelId="{1AE21225-8806-4CE2-B33B-4AAF67A7FC38}">
      <dgm:prSet custT="1"/>
      <dgm:spPr/>
      <dgm:t>
        <a:bodyPr/>
        <a:lstStyle/>
        <a:p>
          <a:pPr>
            <a:buNone/>
          </a:pPr>
          <a:r>
            <a:rPr lang="en-US" sz="1400" b="0" dirty="0">
              <a:latin typeface="Courier New" panose="02070309020205020404" pitchFamily="49" charset="0"/>
              <a:cs typeface="Courier New" panose="02070309020205020404" pitchFamily="49" charset="0"/>
            </a:rPr>
            <a:t>Breed = “Alaskan Husky”</a:t>
          </a:r>
        </a:p>
      </dgm:t>
    </dgm:pt>
    <dgm:pt modelId="{F1B0AEAB-6F73-46EC-9F76-01C8140D53A1}" type="parTrans" cxnId="{7781A17F-4529-4D12-BD88-F5393C3A0150}">
      <dgm:prSet/>
      <dgm:spPr/>
      <dgm:t>
        <a:bodyPr/>
        <a:lstStyle/>
        <a:p>
          <a:endParaRPr lang="en-US"/>
        </a:p>
      </dgm:t>
    </dgm:pt>
    <dgm:pt modelId="{4C8B0E4A-E6D8-4E1C-B288-52D13495FF72}" type="sibTrans" cxnId="{7781A17F-4529-4D12-BD88-F5393C3A0150}">
      <dgm:prSet/>
      <dgm:spPr/>
      <dgm:t>
        <a:bodyPr/>
        <a:lstStyle/>
        <a:p>
          <a:endParaRPr lang="en-US"/>
        </a:p>
      </dgm:t>
    </dgm:pt>
    <dgm:pt modelId="{390B27AD-8453-4762-A797-F4DB86DC2A43}">
      <dgm:prSet custT="1"/>
      <dgm:spPr/>
      <dgm:t>
        <a:bodyPr/>
        <a:lstStyle/>
        <a:p>
          <a:pPr>
            <a:buNone/>
          </a:pPr>
          <a:r>
            <a:rPr lang="en-US" sz="1400" b="0" dirty="0">
              <a:latin typeface="Courier New" panose="02070309020205020404" pitchFamily="49" charset="0"/>
              <a:cs typeface="Courier New" panose="02070309020205020404" pitchFamily="49" charset="0"/>
            </a:rPr>
            <a:t>Age = 8</a:t>
          </a:r>
        </a:p>
      </dgm:t>
    </dgm:pt>
    <dgm:pt modelId="{0490405A-A697-4646-B39F-000970FF676D}" type="parTrans" cxnId="{AAB2C0B8-46A3-47D1-A453-58183B21A870}">
      <dgm:prSet/>
      <dgm:spPr/>
      <dgm:t>
        <a:bodyPr/>
        <a:lstStyle/>
        <a:p>
          <a:endParaRPr lang="en-US"/>
        </a:p>
      </dgm:t>
    </dgm:pt>
    <dgm:pt modelId="{54033BF6-4CFC-4416-8B07-35F9C38ECF14}" type="sibTrans" cxnId="{AAB2C0B8-46A3-47D1-A453-58183B21A870}">
      <dgm:prSet/>
      <dgm:spPr/>
      <dgm:t>
        <a:bodyPr/>
        <a:lstStyle/>
        <a:p>
          <a:endParaRPr lang="en-US"/>
        </a:p>
      </dgm:t>
    </dgm:pt>
    <dgm:pt modelId="{E3176F2B-A067-4FD4-BDEC-8D2D50097CA4}">
      <dgm:prSet custT="1"/>
      <dgm:spPr/>
      <dgm:t>
        <a:bodyPr/>
        <a:lstStyle/>
        <a:p>
          <a:pPr>
            <a:buNone/>
          </a:pPr>
          <a:r>
            <a:rPr lang="en-US" sz="1400" b="0" dirty="0">
              <a:latin typeface="Courier New" panose="02070309020205020404" pitchFamily="49" charset="0"/>
              <a:cs typeface="Courier New" panose="02070309020205020404" pitchFamily="49" charset="0"/>
            </a:rPr>
            <a:t>Color = [“Black”, “White”]</a:t>
          </a:r>
          <a:endParaRPr lang="en-US" sz="1600" b="0" dirty="0">
            <a:latin typeface="Courier New" panose="02070309020205020404" pitchFamily="49" charset="0"/>
            <a:cs typeface="Courier New" panose="02070309020205020404" pitchFamily="49" charset="0"/>
          </a:endParaRPr>
        </a:p>
      </dgm:t>
    </dgm:pt>
    <dgm:pt modelId="{FB4C7172-9C03-4903-8D79-339594BED989}" type="parTrans" cxnId="{5F5D6194-18F0-4A65-9DEE-F49311B12254}">
      <dgm:prSet/>
      <dgm:spPr/>
      <dgm:t>
        <a:bodyPr/>
        <a:lstStyle/>
        <a:p>
          <a:endParaRPr lang="en-US"/>
        </a:p>
      </dgm:t>
    </dgm:pt>
    <dgm:pt modelId="{F82B4123-4523-44F3-A5C7-0B02CB32FCBC}" type="sibTrans" cxnId="{5F5D6194-18F0-4A65-9DEE-F49311B12254}">
      <dgm:prSet/>
      <dgm:spPr/>
      <dgm:t>
        <a:bodyPr/>
        <a:lstStyle/>
        <a:p>
          <a:endParaRPr lang="en-US"/>
        </a:p>
      </dgm:t>
    </dgm:pt>
    <dgm:pt modelId="{84881EB6-1FFB-4E6E-83C6-0C74376E5B87}">
      <dgm:prSet phldrT="[Text]" custT="1"/>
      <dgm:spPr/>
      <dgm:t>
        <a:bodyPr/>
        <a:lstStyle/>
        <a:p>
          <a:pPr>
            <a:buNone/>
          </a:pPr>
          <a:r>
            <a:rPr lang="en-US" sz="1600" b="0" dirty="0">
              <a:latin typeface="Courier New" panose="02070309020205020404" pitchFamily="49" charset="0"/>
              <a:cs typeface="Courier New" panose="02070309020205020404" pitchFamily="49" charset="0"/>
            </a:rPr>
            <a:t>bark()</a:t>
          </a:r>
        </a:p>
      </dgm:t>
    </dgm:pt>
    <dgm:pt modelId="{B485BC2F-881B-4B2D-ADF7-7DB3D78EE1D1}" type="parTrans" cxnId="{E6D3D2FB-3E18-43A4-9F94-9933D19EE1E1}">
      <dgm:prSet/>
      <dgm:spPr/>
      <dgm:t>
        <a:bodyPr/>
        <a:lstStyle/>
        <a:p>
          <a:endParaRPr lang="en-US"/>
        </a:p>
      </dgm:t>
    </dgm:pt>
    <dgm:pt modelId="{27B5A1B1-7752-4A4F-A6D6-A529A3EED15C}" type="sibTrans" cxnId="{E6D3D2FB-3E18-43A4-9F94-9933D19EE1E1}">
      <dgm:prSet/>
      <dgm:spPr/>
      <dgm:t>
        <a:bodyPr/>
        <a:lstStyle/>
        <a:p>
          <a:endParaRPr lang="en-US"/>
        </a:p>
      </dgm:t>
    </dgm:pt>
    <dgm:pt modelId="{BA84E379-CD24-4926-8C3A-3BC845D865FC}" type="pres">
      <dgm:prSet presAssocID="{9EB3B7BB-BA04-4A77-A497-284500994D28}" presName="composite" presStyleCnt="0">
        <dgm:presLayoutVars>
          <dgm:chMax val="1"/>
          <dgm:dir/>
          <dgm:resizeHandles val="exact"/>
        </dgm:presLayoutVars>
      </dgm:prSet>
      <dgm:spPr/>
    </dgm:pt>
    <dgm:pt modelId="{7CE46783-C6D7-4F14-890A-037C76D1CB12}" type="pres">
      <dgm:prSet presAssocID="{EAFBDAF3-2B14-4C83-968D-4B572C861C72}" presName="roof" presStyleLbl="dkBgShp" presStyleIdx="0" presStyleCnt="2" custLinFactNeighborX="12782" custLinFactNeighborY="-83333"/>
      <dgm:spPr/>
    </dgm:pt>
    <dgm:pt modelId="{FA75324B-24A4-48C9-8200-6FDBD103B74D}" type="pres">
      <dgm:prSet presAssocID="{EAFBDAF3-2B14-4C83-968D-4B572C861C72}" presName="pillars" presStyleCnt="0"/>
      <dgm:spPr/>
    </dgm:pt>
    <dgm:pt modelId="{9017030B-41D6-41A1-81BE-ABD38132434F}" type="pres">
      <dgm:prSet presAssocID="{EAFBDAF3-2B14-4C83-968D-4B572C861C72}" presName="pillar1" presStyleLbl="node1" presStyleIdx="0" presStyleCnt="2" custScaleX="153275">
        <dgm:presLayoutVars>
          <dgm:bulletEnabled val="1"/>
        </dgm:presLayoutVars>
      </dgm:prSet>
      <dgm:spPr/>
    </dgm:pt>
    <dgm:pt modelId="{B1099E46-2FA2-4378-8F57-5D7A25239999}" type="pres">
      <dgm:prSet presAssocID="{3904DF7D-DE13-41D9-91CB-C9F6294BA22D}" presName="pillarX" presStyleLbl="node1" presStyleIdx="1" presStyleCnt="2" custScaleX="61787">
        <dgm:presLayoutVars>
          <dgm:bulletEnabled val="1"/>
        </dgm:presLayoutVars>
      </dgm:prSet>
      <dgm:spPr/>
    </dgm:pt>
    <dgm:pt modelId="{682D5BED-77A6-4F98-83C1-4FFABB5EF205}" type="pres">
      <dgm:prSet presAssocID="{EAFBDAF3-2B14-4C83-968D-4B572C861C72}" presName="base" presStyleLbl="dkBgShp" presStyleIdx="1" presStyleCnt="2"/>
      <dgm:spPr/>
    </dgm:pt>
  </dgm:ptLst>
  <dgm:cxnLst>
    <dgm:cxn modelId="{C62A6407-8A20-483B-8244-A4E5FF34F353}" type="presOf" srcId="{18335ECB-29A8-4852-930E-F08DC53872D8}" destId="{B1099E46-2FA2-4378-8F57-5D7A25239999}" srcOrd="0" destOrd="2" presId="urn:microsoft.com/office/officeart/2005/8/layout/hList3"/>
    <dgm:cxn modelId="{6464501A-32F0-4EFE-8F1A-89685DCA4DF0}" type="presOf" srcId="{9EB3B7BB-BA04-4A77-A497-284500994D28}" destId="{BA84E379-CD24-4926-8C3A-3BC845D865FC}" srcOrd="0" destOrd="0" presId="urn:microsoft.com/office/officeart/2005/8/layout/hList3"/>
    <dgm:cxn modelId="{6044532B-7063-4870-A133-1B59CF23F457}" srcId="{EAFBDAF3-2B14-4C83-968D-4B572C861C72}" destId="{1A658936-173A-41C5-935D-22A2FD5B8C19}" srcOrd="0" destOrd="0" parTransId="{C39AA137-A2E1-4E00-A4AD-9E2484875971}" sibTransId="{8D2CDCA7-2152-404A-9E7A-762229927545}"/>
    <dgm:cxn modelId="{8AB5392C-B909-46AD-A8DF-7C24BB95B5B1}" type="presOf" srcId="{322FCF33-DCF7-4D54-A98A-F458F4FC1929}" destId="{B1099E46-2FA2-4378-8F57-5D7A25239999}" srcOrd="0" destOrd="1" presId="urn:microsoft.com/office/officeart/2005/8/layout/hList3"/>
    <dgm:cxn modelId="{E7C7F438-C945-41A7-9212-0FF758DBBF22}" type="presOf" srcId="{1A658936-173A-41C5-935D-22A2FD5B8C19}" destId="{9017030B-41D6-41A1-81BE-ABD38132434F}" srcOrd="0" destOrd="0" presId="urn:microsoft.com/office/officeart/2005/8/layout/hList3"/>
    <dgm:cxn modelId="{2D3A795E-B2F5-4500-95B8-54EF8E57FC4E}" srcId="{3904DF7D-DE13-41D9-91CB-C9F6294BA22D}" destId="{18335ECB-29A8-4852-930E-F08DC53872D8}" srcOrd="1" destOrd="0" parTransId="{8F87086C-BAF9-43AC-808C-39B08D34C61E}" sibTransId="{D3C2EFA9-9FC7-42DF-9487-BC9AEA88CD4C}"/>
    <dgm:cxn modelId="{CFA5BB4F-5710-49F3-8FB3-517769A93470}" type="presOf" srcId="{1AE21225-8806-4CE2-B33B-4AAF67A7FC38}" destId="{9017030B-41D6-41A1-81BE-ABD38132434F}" srcOrd="0" destOrd="1" presId="urn:microsoft.com/office/officeart/2005/8/layout/hList3"/>
    <dgm:cxn modelId="{F5D9BA70-5435-4CE9-9154-5AC4FB806103}" type="presOf" srcId="{EAFBDAF3-2B14-4C83-968D-4B572C861C72}" destId="{7CE46783-C6D7-4F14-890A-037C76D1CB12}" srcOrd="0" destOrd="0" presId="urn:microsoft.com/office/officeart/2005/8/layout/hList3"/>
    <dgm:cxn modelId="{8562687D-6BDF-4528-99D8-2503EDCBFAFA}" type="presOf" srcId="{84881EB6-1FFB-4E6E-83C6-0C74376E5B87}" destId="{B1099E46-2FA2-4378-8F57-5D7A25239999}" srcOrd="0" destOrd="3" presId="urn:microsoft.com/office/officeart/2005/8/layout/hList3"/>
    <dgm:cxn modelId="{7781A17F-4529-4D12-BD88-F5393C3A0150}" srcId="{1A658936-173A-41C5-935D-22A2FD5B8C19}" destId="{1AE21225-8806-4CE2-B33B-4AAF67A7FC38}" srcOrd="0" destOrd="0" parTransId="{F1B0AEAB-6F73-46EC-9F76-01C8140D53A1}" sibTransId="{4C8B0E4A-E6D8-4E1C-B288-52D13495FF72}"/>
    <dgm:cxn modelId="{5F5D6194-18F0-4A65-9DEE-F49311B12254}" srcId="{1A658936-173A-41C5-935D-22A2FD5B8C19}" destId="{E3176F2B-A067-4FD4-BDEC-8D2D50097CA4}" srcOrd="2" destOrd="0" parTransId="{FB4C7172-9C03-4903-8D79-339594BED989}" sibTransId="{F82B4123-4523-44F3-A5C7-0B02CB32FCBC}"/>
    <dgm:cxn modelId="{10F23298-7F7C-4354-965C-0F3BE74AB631}" type="presOf" srcId="{3904DF7D-DE13-41D9-91CB-C9F6294BA22D}" destId="{B1099E46-2FA2-4378-8F57-5D7A25239999}" srcOrd="0" destOrd="0" presId="urn:microsoft.com/office/officeart/2005/8/layout/hList3"/>
    <dgm:cxn modelId="{2BBF3699-E2E4-4845-AB40-AA68F617E6C5}" srcId="{EAFBDAF3-2B14-4C83-968D-4B572C861C72}" destId="{3904DF7D-DE13-41D9-91CB-C9F6294BA22D}" srcOrd="1" destOrd="0" parTransId="{ECF37CAE-EE0F-451E-A2ED-FF4B467812D1}" sibTransId="{3772353B-6DC0-48E6-930E-E0940BD23A96}"/>
    <dgm:cxn modelId="{AAB2C0B8-46A3-47D1-A453-58183B21A870}" srcId="{1A658936-173A-41C5-935D-22A2FD5B8C19}" destId="{390B27AD-8453-4762-A797-F4DB86DC2A43}" srcOrd="1" destOrd="0" parTransId="{0490405A-A697-4646-B39F-000970FF676D}" sibTransId="{54033BF6-4CFC-4416-8B07-35F9C38ECF14}"/>
    <dgm:cxn modelId="{CB23CEBF-0D01-42EF-BD32-ADA4F993E7B7}" srcId="{3904DF7D-DE13-41D9-91CB-C9F6294BA22D}" destId="{322FCF33-DCF7-4D54-A98A-F458F4FC1929}" srcOrd="0" destOrd="0" parTransId="{0E790D2E-4F13-4380-8E62-E4B44A082F03}" sibTransId="{C8D9BE42-BE91-4E56-BED7-9159906BCC1D}"/>
    <dgm:cxn modelId="{7C846CED-6AC3-412F-AC5B-FB1B784025B7}" type="presOf" srcId="{E3176F2B-A067-4FD4-BDEC-8D2D50097CA4}" destId="{9017030B-41D6-41A1-81BE-ABD38132434F}" srcOrd="0" destOrd="3" presId="urn:microsoft.com/office/officeart/2005/8/layout/hList3"/>
    <dgm:cxn modelId="{FFD176F1-7B54-4548-A7F6-AE021FBF592C}" type="presOf" srcId="{390B27AD-8453-4762-A797-F4DB86DC2A43}" destId="{9017030B-41D6-41A1-81BE-ABD38132434F}" srcOrd="0" destOrd="2" presId="urn:microsoft.com/office/officeart/2005/8/layout/hList3"/>
    <dgm:cxn modelId="{4AC96DF2-7E26-4FF3-93F6-CE8A0E56D016}" srcId="{9EB3B7BB-BA04-4A77-A497-284500994D28}" destId="{EAFBDAF3-2B14-4C83-968D-4B572C861C72}" srcOrd="0" destOrd="0" parTransId="{A21508D1-C346-4716-BAED-A31704415B17}" sibTransId="{262B9377-D05D-47F7-BBDF-974EA8D20589}"/>
    <dgm:cxn modelId="{E6D3D2FB-3E18-43A4-9F94-9933D19EE1E1}" srcId="{3904DF7D-DE13-41D9-91CB-C9F6294BA22D}" destId="{84881EB6-1FFB-4E6E-83C6-0C74376E5B87}" srcOrd="2" destOrd="0" parTransId="{B485BC2F-881B-4B2D-ADF7-7DB3D78EE1D1}" sibTransId="{27B5A1B1-7752-4A4F-A6D6-A529A3EED15C}"/>
    <dgm:cxn modelId="{6C2F57DD-A78F-4278-AA4C-F6FC60B0FF52}" type="presParOf" srcId="{BA84E379-CD24-4926-8C3A-3BC845D865FC}" destId="{7CE46783-C6D7-4F14-890A-037C76D1CB12}" srcOrd="0" destOrd="0" presId="urn:microsoft.com/office/officeart/2005/8/layout/hList3"/>
    <dgm:cxn modelId="{2CA1A0AE-8F4B-4C83-ADCE-9E0A3342D2B4}" type="presParOf" srcId="{BA84E379-CD24-4926-8C3A-3BC845D865FC}" destId="{FA75324B-24A4-48C9-8200-6FDBD103B74D}" srcOrd="1" destOrd="0" presId="urn:microsoft.com/office/officeart/2005/8/layout/hList3"/>
    <dgm:cxn modelId="{ED367221-BF45-4153-8770-C7DF96F3E189}" type="presParOf" srcId="{FA75324B-24A4-48C9-8200-6FDBD103B74D}" destId="{9017030B-41D6-41A1-81BE-ABD38132434F}" srcOrd="0" destOrd="0" presId="urn:microsoft.com/office/officeart/2005/8/layout/hList3"/>
    <dgm:cxn modelId="{B50EA40B-DFD4-437E-A550-EE91A9995F11}" type="presParOf" srcId="{FA75324B-24A4-48C9-8200-6FDBD103B74D}" destId="{B1099E46-2FA2-4378-8F57-5D7A25239999}" srcOrd="1" destOrd="0" presId="urn:microsoft.com/office/officeart/2005/8/layout/hList3"/>
    <dgm:cxn modelId="{94564045-1B32-4EAD-BBD6-F139C1ACE4DD}" type="presParOf" srcId="{BA84E379-CD24-4926-8C3A-3BC845D865FC}" destId="{682D5BED-77A6-4F98-83C1-4FFABB5EF205}" srcOrd="2" destOrd="0" presId="urn:microsoft.com/office/officeart/2005/8/layout/hList3"/>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B3B7BB-BA04-4A77-A497-284500994D28}" type="doc">
      <dgm:prSet loTypeId="urn:microsoft.com/office/officeart/2005/8/layout/hList3" loCatId="list" qsTypeId="urn:microsoft.com/office/officeart/2005/8/quickstyle/simple1" qsCatId="simple" csTypeId="urn:microsoft.com/office/officeart/2005/8/colors/accent3_1" csCatId="accent3" phldr="1"/>
      <dgm:spPr/>
      <dgm:t>
        <a:bodyPr/>
        <a:lstStyle/>
        <a:p>
          <a:endParaRPr lang="en-US"/>
        </a:p>
      </dgm:t>
    </dgm:pt>
    <dgm:pt modelId="{EAFBDAF3-2B14-4C83-968D-4B572C861C72}">
      <dgm:prSet phldrT="[Text]"/>
      <dgm:spPr/>
      <dgm:t>
        <a:bodyPr/>
        <a:lstStyle/>
        <a:p>
          <a:pPr>
            <a:buNone/>
          </a:pPr>
          <a:r>
            <a:rPr lang="en-US" b="1" dirty="0">
              <a:latin typeface="Courier New" panose="02070309020205020404" pitchFamily="49" charset="0"/>
              <a:cs typeface="Courier New" panose="02070309020205020404" pitchFamily="49" charset="0"/>
            </a:rPr>
            <a:t>Luna</a:t>
          </a:r>
        </a:p>
      </dgm:t>
    </dgm:pt>
    <dgm:pt modelId="{A21508D1-C346-4716-BAED-A31704415B17}" type="parTrans" cxnId="{4AC96DF2-7E26-4FF3-93F6-CE8A0E56D016}">
      <dgm:prSet/>
      <dgm:spPr/>
      <dgm:t>
        <a:bodyPr/>
        <a:lstStyle/>
        <a:p>
          <a:endParaRPr lang="en-US"/>
        </a:p>
      </dgm:t>
    </dgm:pt>
    <dgm:pt modelId="{262B9377-D05D-47F7-BBDF-974EA8D20589}" type="sibTrans" cxnId="{4AC96DF2-7E26-4FF3-93F6-CE8A0E56D016}">
      <dgm:prSet/>
      <dgm:spPr/>
      <dgm:t>
        <a:bodyPr/>
        <a:lstStyle/>
        <a:p>
          <a:endParaRPr lang="en-US"/>
        </a:p>
      </dgm:t>
    </dgm:pt>
    <dgm:pt modelId="{3904DF7D-DE13-41D9-91CB-C9F6294BA22D}">
      <dgm:prSet phldrT="[Text]" custT="1"/>
      <dgm:spPr/>
      <dgm:t>
        <a:bodyPr/>
        <a:lstStyle/>
        <a:p>
          <a:pPr>
            <a:buNone/>
          </a:pPr>
          <a:r>
            <a:rPr lang="en-US" sz="1800" b="1" dirty="0">
              <a:latin typeface="Courier New" panose="02070309020205020404" pitchFamily="49" charset="0"/>
              <a:cs typeface="Courier New" panose="02070309020205020404" pitchFamily="49" charset="0"/>
            </a:rPr>
            <a:t>Methods</a:t>
          </a:r>
        </a:p>
      </dgm:t>
    </dgm:pt>
    <dgm:pt modelId="{ECF37CAE-EE0F-451E-A2ED-FF4B467812D1}" type="parTrans" cxnId="{2BBF3699-E2E4-4845-AB40-AA68F617E6C5}">
      <dgm:prSet/>
      <dgm:spPr/>
      <dgm:t>
        <a:bodyPr/>
        <a:lstStyle/>
        <a:p>
          <a:endParaRPr lang="en-US"/>
        </a:p>
      </dgm:t>
    </dgm:pt>
    <dgm:pt modelId="{3772353B-6DC0-48E6-930E-E0940BD23A96}" type="sibTrans" cxnId="{2BBF3699-E2E4-4845-AB40-AA68F617E6C5}">
      <dgm:prSet/>
      <dgm:spPr/>
      <dgm:t>
        <a:bodyPr/>
        <a:lstStyle/>
        <a:p>
          <a:endParaRPr lang="en-US"/>
        </a:p>
      </dgm:t>
    </dgm:pt>
    <dgm:pt modelId="{322FCF33-DCF7-4D54-A98A-F458F4FC1929}">
      <dgm:prSet phldrT="[Text]" custT="1"/>
      <dgm:spPr/>
      <dgm:t>
        <a:bodyPr/>
        <a:lstStyle/>
        <a:p>
          <a:pPr>
            <a:buNone/>
          </a:pPr>
          <a:r>
            <a:rPr lang="en-US" sz="1600" b="0" dirty="0">
              <a:latin typeface="Courier New" panose="02070309020205020404" pitchFamily="49" charset="0"/>
              <a:cs typeface="Courier New" panose="02070309020205020404" pitchFamily="49" charset="0"/>
            </a:rPr>
            <a:t>eat()</a:t>
          </a:r>
        </a:p>
      </dgm:t>
    </dgm:pt>
    <dgm:pt modelId="{0E790D2E-4F13-4380-8E62-E4B44A082F03}" type="parTrans" cxnId="{CB23CEBF-0D01-42EF-BD32-ADA4F993E7B7}">
      <dgm:prSet/>
      <dgm:spPr/>
      <dgm:t>
        <a:bodyPr/>
        <a:lstStyle/>
        <a:p>
          <a:endParaRPr lang="en-US"/>
        </a:p>
      </dgm:t>
    </dgm:pt>
    <dgm:pt modelId="{C8D9BE42-BE91-4E56-BED7-9159906BCC1D}" type="sibTrans" cxnId="{CB23CEBF-0D01-42EF-BD32-ADA4F993E7B7}">
      <dgm:prSet/>
      <dgm:spPr/>
      <dgm:t>
        <a:bodyPr/>
        <a:lstStyle/>
        <a:p>
          <a:endParaRPr lang="en-US"/>
        </a:p>
      </dgm:t>
    </dgm:pt>
    <dgm:pt modelId="{18335ECB-29A8-4852-930E-F08DC53872D8}">
      <dgm:prSet phldrT="[Text]" custT="1"/>
      <dgm:spPr/>
      <dgm:t>
        <a:bodyPr/>
        <a:lstStyle/>
        <a:p>
          <a:pPr>
            <a:buNone/>
          </a:pPr>
          <a:r>
            <a:rPr lang="en-US" sz="1600" b="0" dirty="0">
              <a:latin typeface="Courier New" panose="02070309020205020404" pitchFamily="49" charset="0"/>
              <a:cs typeface="Courier New" panose="02070309020205020404" pitchFamily="49" charset="0"/>
            </a:rPr>
            <a:t>sit()</a:t>
          </a:r>
        </a:p>
      </dgm:t>
    </dgm:pt>
    <dgm:pt modelId="{8F87086C-BAF9-43AC-808C-39B08D34C61E}" type="parTrans" cxnId="{2D3A795E-B2F5-4500-95B8-54EF8E57FC4E}">
      <dgm:prSet/>
      <dgm:spPr/>
      <dgm:t>
        <a:bodyPr/>
        <a:lstStyle/>
        <a:p>
          <a:endParaRPr lang="en-US"/>
        </a:p>
      </dgm:t>
    </dgm:pt>
    <dgm:pt modelId="{D3C2EFA9-9FC7-42DF-9487-BC9AEA88CD4C}" type="sibTrans" cxnId="{2D3A795E-B2F5-4500-95B8-54EF8E57FC4E}">
      <dgm:prSet/>
      <dgm:spPr/>
      <dgm:t>
        <a:bodyPr/>
        <a:lstStyle/>
        <a:p>
          <a:endParaRPr lang="en-US"/>
        </a:p>
      </dgm:t>
    </dgm:pt>
    <dgm:pt modelId="{1A658936-173A-41C5-935D-22A2FD5B8C19}">
      <dgm:prSet custT="1"/>
      <dgm:spPr/>
      <dgm:t>
        <a:bodyPr/>
        <a:lstStyle/>
        <a:p>
          <a:pPr>
            <a:buNone/>
          </a:pPr>
          <a:r>
            <a:rPr lang="en-US" sz="2000" b="1" dirty="0">
              <a:latin typeface="Courier New" panose="02070309020205020404" pitchFamily="49" charset="0"/>
              <a:cs typeface="Courier New" panose="02070309020205020404" pitchFamily="49" charset="0"/>
            </a:rPr>
            <a:t>Properties</a:t>
          </a:r>
        </a:p>
      </dgm:t>
    </dgm:pt>
    <dgm:pt modelId="{C39AA137-A2E1-4E00-A4AD-9E2484875971}" type="parTrans" cxnId="{6044532B-7063-4870-A133-1B59CF23F457}">
      <dgm:prSet/>
      <dgm:spPr/>
      <dgm:t>
        <a:bodyPr/>
        <a:lstStyle/>
        <a:p>
          <a:endParaRPr lang="en-US"/>
        </a:p>
      </dgm:t>
    </dgm:pt>
    <dgm:pt modelId="{8D2CDCA7-2152-404A-9E7A-762229927545}" type="sibTrans" cxnId="{6044532B-7063-4870-A133-1B59CF23F457}">
      <dgm:prSet/>
      <dgm:spPr/>
      <dgm:t>
        <a:bodyPr/>
        <a:lstStyle/>
        <a:p>
          <a:endParaRPr lang="en-US"/>
        </a:p>
      </dgm:t>
    </dgm:pt>
    <dgm:pt modelId="{1AE21225-8806-4CE2-B33B-4AAF67A7FC38}">
      <dgm:prSet custT="1"/>
      <dgm:spPr/>
      <dgm:t>
        <a:bodyPr/>
        <a:lstStyle/>
        <a:p>
          <a:pPr>
            <a:buNone/>
          </a:pPr>
          <a:r>
            <a:rPr lang="en-US" sz="1500" b="0" dirty="0">
              <a:latin typeface="Courier New" panose="02070309020205020404" pitchFamily="49" charset="0"/>
              <a:cs typeface="Courier New" panose="02070309020205020404" pitchFamily="49" charset="0"/>
            </a:rPr>
            <a:t>Breed = “Chihuahua”</a:t>
          </a:r>
        </a:p>
      </dgm:t>
    </dgm:pt>
    <dgm:pt modelId="{F1B0AEAB-6F73-46EC-9F76-01C8140D53A1}" type="parTrans" cxnId="{7781A17F-4529-4D12-BD88-F5393C3A0150}">
      <dgm:prSet/>
      <dgm:spPr/>
      <dgm:t>
        <a:bodyPr/>
        <a:lstStyle/>
        <a:p>
          <a:endParaRPr lang="en-US"/>
        </a:p>
      </dgm:t>
    </dgm:pt>
    <dgm:pt modelId="{4C8B0E4A-E6D8-4E1C-B288-52D13495FF72}" type="sibTrans" cxnId="{7781A17F-4529-4D12-BD88-F5393C3A0150}">
      <dgm:prSet/>
      <dgm:spPr/>
      <dgm:t>
        <a:bodyPr/>
        <a:lstStyle/>
        <a:p>
          <a:endParaRPr lang="en-US"/>
        </a:p>
      </dgm:t>
    </dgm:pt>
    <dgm:pt modelId="{390B27AD-8453-4762-A797-F4DB86DC2A43}">
      <dgm:prSet custT="1"/>
      <dgm:spPr/>
      <dgm:t>
        <a:bodyPr/>
        <a:lstStyle/>
        <a:p>
          <a:pPr>
            <a:buNone/>
          </a:pPr>
          <a:r>
            <a:rPr lang="en-US" sz="1500" b="0" dirty="0">
              <a:latin typeface="Courier New" panose="02070309020205020404" pitchFamily="49" charset="0"/>
              <a:cs typeface="Courier New" panose="02070309020205020404" pitchFamily="49" charset="0"/>
            </a:rPr>
            <a:t>Age = 4</a:t>
          </a:r>
        </a:p>
      </dgm:t>
    </dgm:pt>
    <dgm:pt modelId="{0490405A-A697-4646-B39F-000970FF676D}" type="parTrans" cxnId="{AAB2C0B8-46A3-47D1-A453-58183B21A870}">
      <dgm:prSet/>
      <dgm:spPr/>
      <dgm:t>
        <a:bodyPr/>
        <a:lstStyle/>
        <a:p>
          <a:endParaRPr lang="en-US"/>
        </a:p>
      </dgm:t>
    </dgm:pt>
    <dgm:pt modelId="{54033BF6-4CFC-4416-8B07-35F9C38ECF14}" type="sibTrans" cxnId="{AAB2C0B8-46A3-47D1-A453-58183B21A870}">
      <dgm:prSet/>
      <dgm:spPr/>
      <dgm:t>
        <a:bodyPr/>
        <a:lstStyle/>
        <a:p>
          <a:endParaRPr lang="en-US"/>
        </a:p>
      </dgm:t>
    </dgm:pt>
    <dgm:pt modelId="{E3176F2B-A067-4FD4-BDEC-8D2D50097CA4}">
      <dgm:prSet custT="1"/>
      <dgm:spPr/>
      <dgm:t>
        <a:bodyPr/>
        <a:lstStyle/>
        <a:p>
          <a:pPr>
            <a:buNone/>
          </a:pPr>
          <a:r>
            <a:rPr lang="en-US" sz="1500" b="0" dirty="0">
              <a:latin typeface="Courier New" panose="02070309020205020404" pitchFamily="49" charset="0"/>
              <a:cs typeface="Courier New" panose="02070309020205020404" pitchFamily="49" charset="0"/>
            </a:rPr>
            <a:t>Color = “Brown”</a:t>
          </a:r>
        </a:p>
      </dgm:t>
    </dgm:pt>
    <dgm:pt modelId="{FB4C7172-9C03-4903-8D79-339594BED989}" type="parTrans" cxnId="{5F5D6194-18F0-4A65-9DEE-F49311B12254}">
      <dgm:prSet/>
      <dgm:spPr/>
      <dgm:t>
        <a:bodyPr/>
        <a:lstStyle/>
        <a:p>
          <a:endParaRPr lang="en-US"/>
        </a:p>
      </dgm:t>
    </dgm:pt>
    <dgm:pt modelId="{F82B4123-4523-44F3-A5C7-0B02CB32FCBC}" type="sibTrans" cxnId="{5F5D6194-18F0-4A65-9DEE-F49311B12254}">
      <dgm:prSet/>
      <dgm:spPr/>
      <dgm:t>
        <a:bodyPr/>
        <a:lstStyle/>
        <a:p>
          <a:endParaRPr lang="en-US"/>
        </a:p>
      </dgm:t>
    </dgm:pt>
    <dgm:pt modelId="{84881EB6-1FFB-4E6E-83C6-0C74376E5B87}">
      <dgm:prSet phldrT="[Text]" custT="1"/>
      <dgm:spPr/>
      <dgm:t>
        <a:bodyPr/>
        <a:lstStyle/>
        <a:p>
          <a:pPr>
            <a:buNone/>
          </a:pPr>
          <a:r>
            <a:rPr lang="en-US" sz="1600" b="0" dirty="0">
              <a:latin typeface="Courier New" panose="02070309020205020404" pitchFamily="49" charset="0"/>
              <a:cs typeface="Courier New" panose="02070309020205020404" pitchFamily="49" charset="0"/>
            </a:rPr>
            <a:t>bark()</a:t>
          </a:r>
        </a:p>
      </dgm:t>
    </dgm:pt>
    <dgm:pt modelId="{B485BC2F-881B-4B2D-ADF7-7DB3D78EE1D1}" type="parTrans" cxnId="{E6D3D2FB-3E18-43A4-9F94-9933D19EE1E1}">
      <dgm:prSet/>
      <dgm:spPr/>
      <dgm:t>
        <a:bodyPr/>
        <a:lstStyle/>
        <a:p>
          <a:endParaRPr lang="en-US"/>
        </a:p>
      </dgm:t>
    </dgm:pt>
    <dgm:pt modelId="{27B5A1B1-7752-4A4F-A6D6-A529A3EED15C}" type="sibTrans" cxnId="{E6D3D2FB-3E18-43A4-9F94-9933D19EE1E1}">
      <dgm:prSet/>
      <dgm:spPr/>
      <dgm:t>
        <a:bodyPr/>
        <a:lstStyle/>
        <a:p>
          <a:endParaRPr lang="en-US"/>
        </a:p>
      </dgm:t>
    </dgm:pt>
    <dgm:pt modelId="{BA84E379-CD24-4926-8C3A-3BC845D865FC}" type="pres">
      <dgm:prSet presAssocID="{9EB3B7BB-BA04-4A77-A497-284500994D28}" presName="composite" presStyleCnt="0">
        <dgm:presLayoutVars>
          <dgm:chMax val="1"/>
          <dgm:dir/>
          <dgm:resizeHandles val="exact"/>
        </dgm:presLayoutVars>
      </dgm:prSet>
      <dgm:spPr/>
    </dgm:pt>
    <dgm:pt modelId="{7CE46783-C6D7-4F14-890A-037C76D1CB12}" type="pres">
      <dgm:prSet presAssocID="{EAFBDAF3-2B14-4C83-968D-4B572C861C72}" presName="roof" presStyleLbl="dkBgShp" presStyleIdx="0" presStyleCnt="2" custLinFactNeighborX="12782" custLinFactNeighborY="-83333"/>
      <dgm:spPr/>
    </dgm:pt>
    <dgm:pt modelId="{FA75324B-24A4-48C9-8200-6FDBD103B74D}" type="pres">
      <dgm:prSet presAssocID="{EAFBDAF3-2B14-4C83-968D-4B572C861C72}" presName="pillars" presStyleCnt="0"/>
      <dgm:spPr/>
    </dgm:pt>
    <dgm:pt modelId="{9017030B-41D6-41A1-81BE-ABD38132434F}" type="pres">
      <dgm:prSet presAssocID="{EAFBDAF3-2B14-4C83-968D-4B572C861C72}" presName="pillar1" presStyleLbl="node1" presStyleIdx="0" presStyleCnt="2" custScaleX="128389">
        <dgm:presLayoutVars>
          <dgm:bulletEnabled val="1"/>
        </dgm:presLayoutVars>
      </dgm:prSet>
      <dgm:spPr/>
    </dgm:pt>
    <dgm:pt modelId="{B1099E46-2FA2-4378-8F57-5D7A25239999}" type="pres">
      <dgm:prSet presAssocID="{3904DF7D-DE13-41D9-91CB-C9F6294BA22D}" presName="pillarX" presStyleLbl="node1" presStyleIdx="1" presStyleCnt="2" custScaleX="49277">
        <dgm:presLayoutVars>
          <dgm:bulletEnabled val="1"/>
        </dgm:presLayoutVars>
      </dgm:prSet>
      <dgm:spPr/>
    </dgm:pt>
    <dgm:pt modelId="{682D5BED-77A6-4F98-83C1-4FFABB5EF205}" type="pres">
      <dgm:prSet presAssocID="{EAFBDAF3-2B14-4C83-968D-4B572C861C72}" presName="base" presStyleLbl="dkBgShp" presStyleIdx="1" presStyleCnt="2"/>
      <dgm:spPr/>
    </dgm:pt>
  </dgm:ptLst>
  <dgm:cxnLst>
    <dgm:cxn modelId="{C62A6407-8A20-483B-8244-A4E5FF34F353}" type="presOf" srcId="{18335ECB-29A8-4852-930E-F08DC53872D8}" destId="{B1099E46-2FA2-4378-8F57-5D7A25239999}" srcOrd="0" destOrd="2" presId="urn:microsoft.com/office/officeart/2005/8/layout/hList3"/>
    <dgm:cxn modelId="{6464501A-32F0-4EFE-8F1A-89685DCA4DF0}" type="presOf" srcId="{9EB3B7BB-BA04-4A77-A497-284500994D28}" destId="{BA84E379-CD24-4926-8C3A-3BC845D865FC}" srcOrd="0" destOrd="0" presId="urn:microsoft.com/office/officeart/2005/8/layout/hList3"/>
    <dgm:cxn modelId="{6044532B-7063-4870-A133-1B59CF23F457}" srcId="{EAFBDAF3-2B14-4C83-968D-4B572C861C72}" destId="{1A658936-173A-41C5-935D-22A2FD5B8C19}" srcOrd="0" destOrd="0" parTransId="{C39AA137-A2E1-4E00-A4AD-9E2484875971}" sibTransId="{8D2CDCA7-2152-404A-9E7A-762229927545}"/>
    <dgm:cxn modelId="{8AB5392C-B909-46AD-A8DF-7C24BB95B5B1}" type="presOf" srcId="{322FCF33-DCF7-4D54-A98A-F458F4FC1929}" destId="{B1099E46-2FA2-4378-8F57-5D7A25239999}" srcOrd="0" destOrd="1" presId="urn:microsoft.com/office/officeart/2005/8/layout/hList3"/>
    <dgm:cxn modelId="{E7C7F438-C945-41A7-9212-0FF758DBBF22}" type="presOf" srcId="{1A658936-173A-41C5-935D-22A2FD5B8C19}" destId="{9017030B-41D6-41A1-81BE-ABD38132434F}" srcOrd="0" destOrd="0" presId="urn:microsoft.com/office/officeart/2005/8/layout/hList3"/>
    <dgm:cxn modelId="{2D3A795E-B2F5-4500-95B8-54EF8E57FC4E}" srcId="{3904DF7D-DE13-41D9-91CB-C9F6294BA22D}" destId="{18335ECB-29A8-4852-930E-F08DC53872D8}" srcOrd="1" destOrd="0" parTransId="{8F87086C-BAF9-43AC-808C-39B08D34C61E}" sibTransId="{D3C2EFA9-9FC7-42DF-9487-BC9AEA88CD4C}"/>
    <dgm:cxn modelId="{CFA5BB4F-5710-49F3-8FB3-517769A93470}" type="presOf" srcId="{1AE21225-8806-4CE2-B33B-4AAF67A7FC38}" destId="{9017030B-41D6-41A1-81BE-ABD38132434F}" srcOrd="0" destOrd="1" presId="urn:microsoft.com/office/officeart/2005/8/layout/hList3"/>
    <dgm:cxn modelId="{F5D9BA70-5435-4CE9-9154-5AC4FB806103}" type="presOf" srcId="{EAFBDAF3-2B14-4C83-968D-4B572C861C72}" destId="{7CE46783-C6D7-4F14-890A-037C76D1CB12}" srcOrd="0" destOrd="0" presId="urn:microsoft.com/office/officeart/2005/8/layout/hList3"/>
    <dgm:cxn modelId="{8562687D-6BDF-4528-99D8-2503EDCBFAFA}" type="presOf" srcId="{84881EB6-1FFB-4E6E-83C6-0C74376E5B87}" destId="{B1099E46-2FA2-4378-8F57-5D7A25239999}" srcOrd="0" destOrd="3" presId="urn:microsoft.com/office/officeart/2005/8/layout/hList3"/>
    <dgm:cxn modelId="{7781A17F-4529-4D12-BD88-F5393C3A0150}" srcId="{1A658936-173A-41C5-935D-22A2FD5B8C19}" destId="{1AE21225-8806-4CE2-B33B-4AAF67A7FC38}" srcOrd="0" destOrd="0" parTransId="{F1B0AEAB-6F73-46EC-9F76-01C8140D53A1}" sibTransId="{4C8B0E4A-E6D8-4E1C-B288-52D13495FF72}"/>
    <dgm:cxn modelId="{5F5D6194-18F0-4A65-9DEE-F49311B12254}" srcId="{1A658936-173A-41C5-935D-22A2FD5B8C19}" destId="{E3176F2B-A067-4FD4-BDEC-8D2D50097CA4}" srcOrd="2" destOrd="0" parTransId="{FB4C7172-9C03-4903-8D79-339594BED989}" sibTransId="{F82B4123-4523-44F3-A5C7-0B02CB32FCBC}"/>
    <dgm:cxn modelId="{10F23298-7F7C-4354-965C-0F3BE74AB631}" type="presOf" srcId="{3904DF7D-DE13-41D9-91CB-C9F6294BA22D}" destId="{B1099E46-2FA2-4378-8F57-5D7A25239999}" srcOrd="0" destOrd="0" presId="urn:microsoft.com/office/officeart/2005/8/layout/hList3"/>
    <dgm:cxn modelId="{2BBF3699-E2E4-4845-AB40-AA68F617E6C5}" srcId="{EAFBDAF3-2B14-4C83-968D-4B572C861C72}" destId="{3904DF7D-DE13-41D9-91CB-C9F6294BA22D}" srcOrd="1" destOrd="0" parTransId="{ECF37CAE-EE0F-451E-A2ED-FF4B467812D1}" sibTransId="{3772353B-6DC0-48E6-930E-E0940BD23A96}"/>
    <dgm:cxn modelId="{AAB2C0B8-46A3-47D1-A453-58183B21A870}" srcId="{1A658936-173A-41C5-935D-22A2FD5B8C19}" destId="{390B27AD-8453-4762-A797-F4DB86DC2A43}" srcOrd="1" destOrd="0" parTransId="{0490405A-A697-4646-B39F-000970FF676D}" sibTransId="{54033BF6-4CFC-4416-8B07-35F9C38ECF14}"/>
    <dgm:cxn modelId="{CB23CEBF-0D01-42EF-BD32-ADA4F993E7B7}" srcId="{3904DF7D-DE13-41D9-91CB-C9F6294BA22D}" destId="{322FCF33-DCF7-4D54-A98A-F458F4FC1929}" srcOrd="0" destOrd="0" parTransId="{0E790D2E-4F13-4380-8E62-E4B44A082F03}" sibTransId="{C8D9BE42-BE91-4E56-BED7-9159906BCC1D}"/>
    <dgm:cxn modelId="{7C846CED-6AC3-412F-AC5B-FB1B784025B7}" type="presOf" srcId="{E3176F2B-A067-4FD4-BDEC-8D2D50097CA4}" destId="{9017030B-41D6-41A1-81BE-ABD38132434F}" srcOrd="0" destOrd="3" presId="urn:microsoft.com/office/officeart/2005/8/layout/hList3"/>
    <dgm:cxn modelId="{FFD176F1-7B54-4548-A7F6-AE021FBF592C}" type="presOf" srcId="{390B27AD-8453-4762-A797-F4DB86DC2A43}" destId="{9017030B-41D6-41A1-81BE-ABD38132434F}" srcOrd="0" destOrd="2" presId="urn:microsoft.com/office/officeart/2005/8/layout/hList3"/>
    <dgm:cxn modelId="{4AC96DF2-7E26-4FF3-93F6-CE8A0E56D016}" srcId="{9EB3B7BB-BA04-4A77-A497-284500994D28}" destId="{EAFBDAF3-2B14-4C83-968D-4B572C861C72}" srcOrd="0" destOrd="0" parTransId="{A21508D1-C346-4716-BAED-A31704415B17}" sibTransId="{262B9377-D05D-47F7-BBDF-974EA8D20589}"/>
    <dgm:cxn modelId="{E6D3D2FB-3E18-43A4-9F94-9933D19EE1E1}" srcId="{3904DF7D-DE13-41D9-91CB-C9F6294BA22D}" destId="{84881EB6-1FFB-4E6E-83C6-0C74376E5B87}" srcOrd="2" destOrd="0" parTransId="{B485BC2F-881B-4B2D-ADF7-7DB3D78EE1D1}" sibTransId="{27B5A1B1-7752-4A4F-A6D6-A529A3EED15C}"/>
    <dgm:cxn modelId="{6C2F57DD-A78F-4278-AA4C-F6FC60B0FF52}" type="presParOf" srcId="{BA84E379-CD24-4926-8C3A-3BC845D865FC}" destId="{7CE46783-C6D7-4F14-890A-037C76D1CB12}" srcOrd="0" destOrd="0" presId="urn:microsoft.com/office/officeart/2005/8/layout/hList3"/>
    <dgm:cxn modelId="{2CA1A0AE-8F4B-4C83-ADCE-9E0A3342D2B4}" type="presParOf" srcId="{BA84E379-CD24-4926-8C3A-3BC845D865FC}" destId="{FA75324B-24A4-48C9-8200-6FDBD103B74D}" srcOrd="1" destOrd="0" presId="urn:microsoft.com/office/officeart/2005/8/layout/hList3"/>
    <dgm:cxn modelId="{ED367221-BF45-4153-8770-C7DF96F3E189}" type="presParOf" srcId="{FA75324B-24A4-48C9-8200-6FDBD103B74D}" destId="{9017030B-41D6-41A1-81BE-ABD38132434F}" srcOrd="0" destOrd="0" presId="urn:microsoft.com/office/officeart/2005/8/layout/hList3"/>
    <dgm:cxn modelId="{B50EA40B-DFD4-437E-A550-EE91A9995F11}" type="presParOf" srcId="{FA75324B-24A4-48C9-8200-6FDBD103B74D}" destId="{B1099E46-2FA2-4378-8F57-5D7A25239999}" srcOrd="1" destOrd="0" presId="urn:microsoft.com/office/officeart/2005/8/layout/hList3"/>
    <dgm:cxn modelId="{94564045-1B32-4EAD-BBD6-F139C1ACE4DD}" type="presParOf" srcId="{BA84E379-CD24-4926-8C3A-3BC845D865FC}" destId="{682D5BED-77A6-4F98-83C1-4FFABB5EF205}" srcOrd="2" destOrd="0" presId="urn:microsoft.com/office/officeart/2005/8/layout/hList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46783-C6D7-4F14-890A-037C76D1CB12}">
      <dsp:nvSpPr>
        <dsp:cNvPr id="0" name=""/>
        <dsp:cNvSpPr/>
      </dsp:nvSpPr>
      <dsp:spPr>
        <a:xfrm>
          <a:off x="0" y="0"/>
          <a:ext cx="4038601" cy="640080"/>
        </a:xfrm>
        <a:prstGeom prst="rect">
          <a:avLst/>
        </a:prstGeom>
        <a:solidFill>
          <a:schemeClr val="accent5">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latin typeface="Courier New" panose="02070309020205020404" pitchFamily="49" charset="0"/>
              <a:cs typeface="Courier New" panose="02070309020205020404" pitchFamily="49" charset="0"/>
            </a:rPr>
            <a:t>      Class: Dog</a:t>
          </a:r>
        </a:p>
      </dsp:txBody>
      <dsp:txXfrm>
        <a:off x="0" y="0"/>
        <a:ext cx="4038601" cy="640080"/>
      </dsp:txXfrm>
    </dsp:sp>
    <dsp:sp modelId="{9017030B-41D6-41A1-81BE-ABD38132434F}">
      <dsp:nvSpPr>
        <dsp:cNvPr id="0" name=""/>
        <dsp:cNvSpPr/>
      </dsp:nvSpPr>
      <dsp:spPr>
        <a:xfrm>
          <a:off x="319" y="640080"/>
          <a:ext cx="2859361" cy="1344168"/>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latin typeface="Courier New" panose="02070309020205020404" pitchFamily="49" charset="0"/>
              <a:cs typeface="Courier New" panose="02070309020205020404" pitchFamily="49" charset="0"/>
            </a:rPr>
            <a:t>Properties</a:t>
          </a:r>
        </a:p>
        <a:p>
          <a:pPr marL="114300" lvl="1" indent="-114300" algn="l" defTabSz="666750">
            <a:lnSpc>
              <a:spcPct val="90000"/>
            </a:lnSpc>
            <a:spcBef>
              <a:spcPct val="0"/>
            </a:spcBef>
            <a:spcAft>
              <a:spcPct val="15000"/>
            </a:spcAft>
            <a:buNone/>
          </a:pPr>
          <a:r>
            <a:rPr lang="en-US" sz="1500" b="0" kern="1200" dirty="0">
              <a:latin typeface="Courier New" panose="02070309020205020404" pitchFamily="49" charset="0"/>
              <a:cs typeface="Courier New" panose="02070309020205020404" pitchFamily="49" charset="0"/>
            </a:rPr>
            <a:t>Breed</a:t>
          </a:r>
        </a:p>
        <a:p>
          <a:pPr marL="114300" lvl="1" indent="-114300" algn="l" defTabSz="666750">
            <a:lnSpc>
              <a:spcPct val="90000"/>
            </a:lnSpc>
            <a:spcBef>
              <a:spcPct val="0"/>
            </a:spcBef>
            <a:spcAft>
              <a:spcPct val="15000"/>
            </a:spcAft>
            <a:buNone/>
          </a:pPr>
          <a:r>
            <a:rPr lang="en-US" sz="1500" b="0" kern="1200" dirty="0">
              <a:latin typeface="Courier New" panose="02070309020205020404" pitchFamily="49" charset="0"/>
              <a:cs typeface="Courier New" panose="02070309020205020404" pitchFamily="49" charset="0"/>
            </a:rPr>
            <a:t>Age</a:t>
          </a:r>
        </a:p>
        <a:p>
          <a:pPr marL="114300" lvl="1" indent="-114300" algn="l" defTabSz="666750">
            <a:lnSpc>
              <a:spcPct val="90000"/>
            </a:lnSpc>
            <a:spcBef>
              <a:spcPct val="0"/>
            </a:spcBef>
            <a:spcAft>
              <a:spcPct val="15000"/>
            </a:spcAft>
            <a:buNone/>
          </a:pPr>
          <a:r>
            <a:rPr lang="en-US" sz="1500" b="0" kern="1200" dirty="0">
              <a:latin typeface="Courier New" panose="02070309020205020404" pitchFamily="49" charset="0"/>
              <a:cs typeface="Courier New" panose="02070309020205020404" pitchFamily="49" charset="0"/>
            </a:rPr>
            <a:t>Color</a:t>
          </a:r>
        </a:p>
      </dsp:txBody>
      <dsp:txXfrm>
        <a:off x="319" y="640080"/>
        <a:ext cx="2859361" cy="1344168"/>
      </dsp:txXfrm>
    </dsp:sp>
    <dsp:sp modelId="{B1099E46-2FA2-4378-8F57-5D7A25239999}">
      <dsp:nvSpPr>
        <dsp:cNvPr id="0" name=""/>
        <dsp:cNvSpPr/>
      </dsp:nvSpPr>
      <dsp:spPr>
        <a:xfrm>
          <a:off x="2859681" y="640080"/>
          <a:ext cx="1178600" cy="1344168"/>
        </a:xfrm>
        <a:prstGeom prst="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latin typeface="Courier New" panose="02070309020205020404" pitchFamily="49" charset="0"/>
              <a:cs typeface="Courier New" panose="02070309020205020404" pitchFamily="49" charset="0"/>
            </a:rPr>
            <a:t>Methods</a:t>
          </a:r>
        </a:p>
        <a:p>
          <a:pPr marL="114300" lvl="1" indent="-114300" algn="l" defTabSz="666750">
            <a:lnSpc>
              <a:spcPct val="90000"/>
            </a:lnSpc>
            <a:spcBef>
              <a:spcPct val="0"/>
            </a:spcBef>
            <a:spcAft>
              <a:spcPct val="15000"/>
            </a:spcAft>
            <a:buNone/>
          </a:pPr>
          <a:r>
            <a:rPr lang="en-US" sz="1500" b="0" kern="1200" dirty="0">
              <a:latin typeface="Courier New" panose="02070309020205020404" pitchFamily="49" charset="0"/>
              <a:cs typeface="Courier New" panose="02070309020205020404" pitchFamily="49" charset="0"/>
            </a:rPr>
            <a:t>eat()</a:t>
          </a:r>
        </a:p>
        <a:p>
          <a:pPr marL="114300" lvl="1" indent="-114300" algn="l" defTabSz="666750">
            <a:lnSpc>
              <a:spcPct val="90000"/>
            </a:lnSpc>
            <a:spcBef>
              <a:spcPct val="0"/>
            </a:spcBef>
            <a:spcAft>
              <a:spcPct val="15000"/>
            </a:spcAft>
            <a:buNone/>
          </a:pPr>
          <a:r>
            <a:rPr lang="en-US" sz="1500" b="0" kern="1200" dirty="0">
              <a:latin typeface="Courier New" panose="02070309020205020404" pitchFamily="49" charset="0"/>
              <a:cs typeface="Courier New" panose="02070309020205020404" pitchFamily="49" charset="0"/>
            </a:rPr>
            <a:t>sit()</a:t>
          </a:r>
        </a:p>
        <a:p>
          <a:pPr marL="114300" lvl="1" indent="-114300" algn="l" defTabSz="666750">
            <a:lnSpc>
              <a:spcPct val="90000"/>
            </a:lnSpc>
            <a:spcBef>
              <a:spcPct val="0"/>
            </a:spcBef>
            <a:spcAft>
              <a:spcPct val="15000"/>
            </a:spcAft>
            <a:buNone/>
          </a:pPr>
          <a:r>
            <a:rPr lang="en-US" sz="1500" b="0" kern="1200" dirty="0">
              <a:latin typeface="Courier New" panose="02070309020205020404" pitchFamily="49" charset="0"/>
              <a:cs typeface="Courier New" panose="02070309020205020404" pitchFamily="49" charset="0"/>
            </a:rPr>
            <a:t>bark()</a:t>
          </a:r>
        </a:p>
      </dsp:txBody>
      <dsp:txXfrm>
        <a:off x="2859681" y="640080"/>
        <a:ext cx="1178600" cy="1344168"/>
      </dsp:txXfrm>
    </dsp:sp>
    <dsp:sp modelId="{682D5BED-77A6-4F98-83C1-4FFABB5EF205}">
      <dsp:nvSpPr>
        <dsp:cNvPr id="0" name=""/>
        <dsp:cNvSpPr/>
      </dsp:nvSpPr>
      <dsp:spPr>
        <a:xfrm>
          <a:off x="0" y="1984248"/>
          <a:ext cx="4038601" cy="149352"/>
        </a:xfrm>
        <a:prstGeom prst="rect">
          <a:avLst/>
        </a:prstGeom>
        <a:solidFill>
          <a:schemeClr val="accent5">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46783-C6D7-4F14-890A-037C76D1CB12}">
      <dsp:nvSpPr>
        <dsp:cNvPr id="0" name=""/>
        <dsp:cNvSpPr/>
      </dsp:nvSpPr>
      <dsp:spPr>
        <a:xfrm>
          <a:off x="0" y="0"/>
          <a:ext cx="4114804" cy="640080"/>
        </a:xfrm>
        <a:prstGeom prst="rect">
          <a:avLst/>
        </a:prstGeom>
        <a:solidFill>
          <a:schemeClr val="accent4">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Courier New" panose="02070309020205020404" pitchFamily="49" charset="0"/>
              <a:cs typeface="Courier New" panose="02070309020205020404" pitchFamily="49" charset="0"/>
            </a:rPr>
            <a:t>Lexi</a:t>
          </a:r>
        </a:p>
      </dsp:txBody>
      <dsp:txXfrm>
        <a:off x="0" y="0"/>
        <a:ext cx="4114804" cy="640080"/>
      </dsp:txXfrm>
    </dsp:sp>
    <dsp:sp modelId="{9017030B-41D6-41A1-81BE-ABD38132434F}">
      <dsp:nvSpPr>
        <dsp:cNvPr id="0" name=""/>
        <dsp:cNvSpPr/>
      </dsp:nvSpPr>
      <dsp:spPr>
        <a:xfrm>
          <a:off x="612" y="640080"/>
          <a:ext cx="2931753" cy="1344168"/>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Courier New" panose="02070309020205020404" pitchFamily="49" charset="0"/>
              <a:cs typeface="Courier New" panose="02070309020205020404" pitchFamily="49" charset="0"/>
            </a:rPr>
            <a:t>Properties</a:t>
          </a:r>
        </a:p>
        <a:p>
          <a:pPr marL="114300" lvl="1" indent="-114300" algn="l" defTabSz="622300">
            <a:lnSpc>
              <a:spcPct val="90000"/>
            </a:lnSpc>
            <a:spcBef>
              <a:spcPct val="0"/>
            </a:spcBef>
            <a:spcAft>
              <a:spcPct val="15000"/>
            </a:spcAft>
            <a:buNone/>
          </a:pPr>
          <a:r>
            <a:rPr lang="en-US" sz="1400" b="0" kern="1200" dirty="0">
              <a:latin typeface="Courier New" panose="02070309020205020404" pitchFamily="49" charset="0"/>
              <a:cs typeface="Courier New" panose="02070309020205020404" pitchFamily="49" charset="0"/>
            </a:rPr>
            <a:t>Breed = “Alaskan Husky”</a:t>
          </a:r>
        </a:p>
        <a:p>
          <a:pPr marL="114300" lvl="1" indent="-114300" algn="l" defTabSz="622300">
            <a:lnSpc>
              <a:spcPct val="90000"/>
            </a:lnSpc>
            <a:spcBef>
              <a:spcPct val="0"/>
            </a:spcBef>
            <a:spcAft>
              <a:spcPct val="15000"/>
            </a:spcAft>
            <a:buNone/>
          </a:pPr>
          <a:r>
            <a:rPr lang="en-US" sz="1400" b="0" kern="1200" dirty="0">
              <a:latin typeface="Courier New" panose="02070309020205020404" pitchFamily="49" charset="0"/>
              <a:cs typeface="Courier New" panose="02070309020205020404" pitchFamily="49" charset="0"/>
            </a:rPr>
            <a:t>Age = 8</a:t>
          </a:r>
        </a:p>
        <a:p>
          <a:pPr marL="114300" lvl="1" indent="-114300" algn="l" defTabSz="622300">
            <a:lnSpc>
              <a:spcPct val="90000"/>
            </a:lnSpc>
            <a:spcBef>
              <a:spcPct val="0"/>
            </a:spcBef>
            <a:spcAft>
              <a:spcPct val="15000"/>
            </a:spcAft>
            <a:buNone/>
          </a:pPr>
          <a:r>
            <a:rPr lang="en-US" sz="1400" b="0" kern="1200" dirty="0">
              <a:latin typeface="Courier New" panose="02070309020205020404" pitchFamily="49" charset="0"/>
              <a:cs typeface="Courier New" panose="02070309020205020404" pitchFamily="49" charset="0"/>
            </a:rPr>
            <a:t>Color = [“Black”, “White”]</a:t>
          </a:r>
          <a:endParaRPr lang="en-US" sz="1600" b="0" kern="1200" dirty="0">
            <a:latin typeface="Courier New" panose="02070309020205020404" pitchFamily="49" charset="0"/>
            <a:cs typeface="Courier New" panose="02070309020205020404" pitchFamily="49" charset="0"/>
          </a:endParaRPr>
        </a:p>
      </dsp:txBody>
      <dsp:txXfrm>
        <a:off x="612" y="640080"/>
        <a:ext cx="2931753" cy="1344168"/>
      </dsp:txXfrm>
    </dsp:sp>
    <dsp:sp modelId="{B1099E46-2FA2-4378-8F57-5D7A25239999}">
      <dsp:nvSpPr>
        <dsp:cNvPr id="0" name=""/>
        <dsp:cNvSpPr/>
      </dsp:nvSpPr>
      <dsp:spPr>
        <a:xfrm>
          <a:off x="2932366" y="640080"/>
          <a:ext cx="1181825" cy="1344168"/>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Courier New" panose="02070309020205020404" pitchFamily="49" charset="0"/>
              <a:cs typeface="Courier New" panose="02070309020205020404" pitchFamily="49" charset="0"/>
            </a:rPr>
            <a:t>Methods</a:t>
          </a:r>
        </a:p>
        <a:p>
          <a:pPr marL="171450" lvl="1" indent="-171450" algn="l" defTabSz="711200">
            <a:lnSpc>
              <a:spcPct val="90000"/>
            </a:lnSpc>
            <a:spcBef>
              <a:spcPct val="0"/>
            </a:spcBef>
            <a:spcAft>
              <a:spcPct val="15000"/>
            </a:spcAft>
            <a:buNone/>
          </a:pPr>
          <a:r>
            <a:rPr lang="en-US" sz="1600" b="0" kern="1200" dirty="0">
              <a:latin typeface="Courier New" panose="02070309020205020404" pitchFamily="49" charset="0"/>
              <a:cs typeface="Courier New" panose="02070309020205020404" pitchFamily="49" charset="0"/>
            </a:rPr>
            <a:t>eat()</a:t>
          </a:r>
        </a:p>
        <a:p>
          <a:pPr marL="171450" lvl="1" indent="-171450" algn="l" defTabSz="711200">
            <a:lnSpc>
              <a:spcPct val="90000"/>
            </a:lnSpc>
            <a:spcBef>
              <a:spcPct val="0"/>
            </a:spcBef>
            <a:spcAft>
              <a:spcPct val="15000"/>
            </a:spcAft>
            <a:buNone/>
          </a:pPr>
          <a:r>
            <a:rPr lang="en-US" sz="1600" b="0" kern="1200" dirty="0">
              <a:latin typeface="Courier New" panose="02070309020205020404" pitchFamily="49" charset="0"/>
              <a:cs typeface="Courier New" panose="02070309020205020404" pitchFamily="49" charset="0"/>
            </a:rPr>
            <a:t>sit()</a:t>
          </a:r>
        </a:p>
        <a:p>
          <a:pPr marL="171450" lvl="1" indent="-171450" algn="l" defTabSz="711200">
            <a:lnSpc>
              <a:spcPct val="90000"/>
            </a:lnSpc>
            <a:spcBef>
              <a:spcPct val="0"/>
            </a:spcBef>
            <a:spcAft>
              <a:spcPct val="15000"/>
            </a:spcAft>
            <a:buNone/>
          </a:pPr>
          <a:r>
            <a:rPr lang="en-US" sz="1600" b="0" kern="1200" dirty="0">
              <a:latin typeface="Courier New" panose="02070309020205020404" pitchFamily="49" charset="0"/>
              <a:cs typeface="Courier New" panose="02070309020205020404" pitchFamily="49" charset="0"/>
            </a:rPr>
            <a:t>bark()</a:t>
          </a:r>
        </a:p>
      </dsp:txBody>
      <dsp:txXfrm>
        <a:off x="2932366" y="640080"/>
        <a:ext cx="1181825" cy="1344168"/>
      </dsp:txXfrm>
    </dsp:sp>
    <dsp:sp modelId="{682D5BED-77A6-4F98-83C1-4FFABB5EF205}">
      <dsp:nvSpPr>
        <dsp:cNvPr id="0" name=""/>
        <dsp:cNvSpPr/>
      </dsp:nvSpPr>
      <dsp:spPr>
        <a:xfrm>
          <a:off x="0" y="1984248"/>
          <a:ext cx="4114804" cy="149352"/>
        </a:xfrm>
        <a:prstGeom prst="rect">
          <a:avLst/>
        </a:prstGeom>
        <a:solidFill>
          <a:schemeClr val="accent4">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46783-C6D7-4F14-890A-037C76D1CB12}">
      <dsp:nvSpPr>
        <dsp:cNvPr id="0" name=""/>
        <dsp:cNvSpPr/>
      </dsp:nvSpPr>
      <dsp:spPr>
        <a:xfrm>
          <a:off x="0" y="0"/>
          <a:ext cx="4114804" cy="640080"/>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Courier New" panose="02070309020205020404" pitchFamily="49" charset="0"/>
              <a:cs typeface="Courier New" panose="02070309020205020404" pitchFamily="49" charset="0"/>
            </a:rPr>
            <a:t>Luna</a:t>
          </a:r>
        </a:p>
      </dsp:txBody>
      <dsp:txXfrm>
        <a:off x="0" y="0"/>
        <a:ext cx="4114804" cy="640080"/>
      </dsp:txXfrm>
    </dsp:sp>
    <dsp:sp modelId="{9017030B-41D6-41A1-81BE-ABD38132434F}">
      <dsp:nvSpPr>
        <dsp:cNvPr id="0" name=""/>
        <dsp:cNvSpPr/>
      </dsp:nvSpPr>
      <dsp:spPr>
        <a:xfrm>
          <a:off x="1293" y="640080"/>
          <a:ext cx="2971662" cy="134416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Courier New" panose="02070309020205020404" pitchFamily="49" charset="0"/>
              <a:cs typeface="Courier New" panose="02070309020205020404" pitchFamily="49" charset="0"/>
            </a:rPr>
            <a:t>Properties</a:t>
          </a:r>
        </a:p>
        <a:p>
          <a:pPr marL="114300" lvl="1" indent="-114300" algn="l" defTabSz="666750">
            <a:lnSpc>
              <a:spcPct val="90000"/>
            </a:lnSpc>
            <a:spcBef>
              <a:spcPct val="0"/>
            </a:spcBef>
            <a:spcAft>
              <a:spcPct val="15000"/>
            </a:spcAft>
            <a:buNone/>
          </a:pPr>
          <a:r>
            <a:rPr lang="en-US" sz="1500" b="0" kern="1200" dirty="0">
              <a:latin typeface="Courier New" panose="02070309020205020404" pitchFamily="49" charset="0"/>
              <a:cs typeface="Courier New" panose="02070309020205020404" pitchFamily="49" charset="0"/>
            </a:rPr>
            <a:t>Breed = “Chihuahua”</a:t>
          </a:r>
        </a:p>
        <a:p>
          <a:pPr marL="114300" lvl="1" indent="-114300" algn="l" defTabSz="666750">
            <a:lnSpc>
              <a:spcPct val="90000"/>
            </a:lnSpc>
            <a:spcBef>
              <a:spcPct val="0"/>
            </a:spcBef>
            <a:spcAft>
              <a:spcPct val="15000"/>
            </a:spcAft>
            <a:buNone/>
          </a:pPr>
          <a:r>
            <a:rPr lang="en-US" sz="1500" b="0" kern="1200" dirty="0">
              <a:latin typeface="Courier New" panose="02070309020205020404" pitchFamily="49" charset="0"/>
              <a:cs typeface="Courier New" panose="02070309020205020404" pitchFamily="49" charset="0"/>
            </a:rPr>
            <a:t>Age = 4</a:t>
          </a:r>
        </a:p>
        <a:p>
          <a:pPr marL="114300" lvl="1" indent="-114300" algn="l" defTabSz="666750">
            <a:lnSpc>
              <a:spcPct val="90000"/>
            </a:lnSpc>
            <a:spcBef>
              <a:spcPct val="0"/>
            </a:spcBef>
            <a:spcAft>
              <a:spcPct val="15000"/>
            </a:spcAft>
            <a:buNone/>
          </a:pPr>
          <a:r>
            <a:rPr lang="en-US" sz="1500" b="0" kern="1200" dirty="0">
              <a:latin typeface="Courier New" panose="02070309020205020404" pitchFamily="49" charset="0"/>
              <a:cs typeface="Courier New" panose="02070309020205020404" pitchFamily="49" charset="0"/>
            </a:rPr>
            <a:t>Color = “Brown”</a:t>
          </a:r>
        </a:p>
      </dsp:txBody>
      <dsp:txXfrm>
        <a:off x="1293" y="640080"/>
        <a:ext cx="2971662" cy="1344168"/>
      </dsp:txXfrm>
    </dsp:sp>
    <dsp:sp modelId="{B1099E46-2FA2-4378-8F57-5D7A25239999}">
      <dsp:nvSpPr>
        <dsp:cNvPr id="0" name=""/>
        <dsp:cNvSpPr/>
      </dsp:nvSpPr>
      <dsp:spPr>
        <a:xfrm>
          <a:off x="2972956" y="640080"/>
          <a:ext cx="1140554" cy="1344168"/>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latin typeface="Courier New" panose="02070309020205020404" pitchFamily="49" charset="0"/>
              <a:cs typeface="Courier New" panose="02070309020205020404" pitchFamily="49" charset="0"/>
            </a:rPr>
            <a:t>Methods</a:t>
          </a:r>
        </a:p>
        <a:p>
          <a:pPr marL="171450" lvl="1" indent="-171450" algn="l" defTabSz="711200">
            <a:lnSpc>
              <a:spcPct val="90000"/>
            </a:lnSpc>
            <a:spcBef>
              <a:spcPct val="0"/>
            </a:spcBef>
            <a:spcAft>
              <a:spcPct val="15000"/>
            </a:spcAft>
            <a:buNone/>
          </a:pPr>
          <a:r>
            <a:rPr lang="en-US" sz="1600" b="0" kern="1200" dirty="0">
              <a:latin typeface="Courier New" panose="02070309020205020404" pitchFamily="49" charset="0"/>
              <a:cs typeface="Courier New" panose="02070309020205020404" pitchFamily="49" charset="0"/>
            </a:rPr>
            <a:t>eat()</a:t>
          </a:r>
        </a:p>
        <a:p>
          <a:pPr marL="171450" lvl="1" indent="-171450" algn="l" defTabSz="711200">
            <a:lnSpc>
              <a:spcPct val="90000"/>
            </a:lnSpc>
            <a:spcBef>
              <a:spcPct val="0"/>
            </a:spcBef>
            <a:spcAft>
              <a:spcPct val="15000"/>
            </a:spcAft>
            <a:buNone/>
          </a:pPr>
          <a:r>
            <a:rPr lang="en-US" sz="1600" b="0" kern="1200" dirty="0">
              <a:latin typeface="Courier New" panose="02070309020205020404" pitchFamily="49" charset="0"/>
              <a:cs typeface="Courier New" panose="02070309020205020404" pitchFamily="49" charset="0"/>
            </a:rPr>
            <a:t>sit()</a:t>
          </a:r>
        </a:p>
        <a:p>
          <a:pPr marL="171450" lvl="1" indent="-171450" algn="l" defTabSz="711200">
            <a:lnSpc>
              <a:spcPct val="90000"/>
            </a:lnSpc>
            <a:spcBef>
              <a:spcPct val="0"/>
            </a:spcBef>
            <a:spcAft>
              <a:spcPct val="15000"/>
            </a:spcAft>
            <a:buNone/>
          </a:pPr>
          <a:r>
            <a:rPr lang="en-US" sz="1600" b="0" kern="1200" dirty="0">
              <a:latin typeface="Courier New" panose="02070309020205020404" pitchFamily="49" charset="0"/>
              <a:cs typeface="Courier New" panose="02070309020205020404" pitchFamily="49" charset="0"/>
            </a:rPr>
            <a:t>bark()</a:t>
          </a:r>
        </a:p>
      </dsp:txBody>
      <dsp:txXfrm>
        <a:off x="2972956" y="640080"/>
        <a:ext cx="1140554" cy="1344168"/>
      </dsp:txXfrm>
    </dsp:sp>
    <dsp:sp modelId="{682D5BED-77A6-4F98-83C1-4FFABB5EF205}">
      <dsp:nvSpPr>
        <dsp:cNvPr id="0" name=""/>
        <dsp:cNvSpPr/>
      </dsp:nvSpPr>
      <dsp:spPr>
        <a:xfrm>
          <a:off x="0" y="1984248"/>
          <a:ext cx="4114804" cy="149352"/>
        </a:xfrm>
        <a:prstGeom prst="rect">
          <a:avLst/>
        </a:prstGeom>
        <a:solidFill>
          <a:schemeClr val="accent3">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7/20/2023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7/20/2023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arial" panose="020B0604020202020204" pitchFamily="34" charset="0"/>
              </a:rPr>
              <a:t>Object-oriented programming (OOP) is a computer programming model that organizes software design around data, or objects, rather than functions and logic.</a:t>
            </a:r>
            <a:endParaRPr lang="en-US" b="0" dirty="0"/>
          </a:p>
        </p:txBody>
      </p:sp>
      <p:sp>
        <p:nvSpPr>
          <p:cNvPr id="4" name="Slide Number Placeholder 3"/>
          <p:cNvSpPr>
            <a:spLocks noGrp="1"/>
          </p:cNvSpPr>
          <p:nvPr>
            <p:ph type="sldNum" sz="quarter" idx="5"/>
          </p:nvPr>
        </p:nvSpPr>
        <p:spPr/>
        <p:txBody>
          <a:bodyPr/>
          <a:lstStyle/>
          <a:p>
            <a:fld id="{AD73B8C3-A209-4A55-9261-22C2A02B3159}" type="slidenum">
              <a:rPr lang="en-US" smtClean="0"/>
              <a:pPr/>
              <a:t>3</a:t>
            </a:fld>
            <a:endParaRPr lang="en-US"/>
          </a:p>
        </p:txBody>
      </p:sp>
    </p:spTree>
    <p:extLst>
      <p:ext uri="{BB962C8B-B14F-4D97-AF65-F5344CB8AC3E}">
        <p14:creationId xmlns:p14="http://schemas.microsoft.com/office/powerpoint/2010/main" val="4280188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73B8C3-A209-4A55-9261-22C2A02B3159}" type="slidenum">
              <a:rPr lang="en-US" smtClean="0"/>
              <a:pPr/>
              <a:t>13</a:t>
            </a:fld>
            <a:endParaRPr lang="en-US"/>
          </a:p>
        </p:txBody>
      </p:sp>
    </p:spTree>
    <p:extLst>
      <p:ext uri="{BB962C8B-B14F-4D97-AF65-F5344CB8AC3E}">
        <p14:creationId xmlns:p14="http://schemas.microsoft.com/office/powerpoint/2010/main" val="131641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Industries:</a:t>
            </a:r>
            <a:r>
              <a:rPr lang="en-US" sz="700" b="1" kern="1200" baseline="0" dirty="0">
                <a:solidFill>
                  <a:schemeClr val="tx1"/>
                </a:solidFill>
                <a:latin typeface="+mn-lt"/>
                <a:ea typeface="+mn-ea"/>
                <a:cs typeface="+mn-cs"/>
              </a:rPr>
              <a:t> </a:t>
            </a:r>
            <a:r>
              <a:rPr lang="en-US" sz="700" b="0" kern="1200" baseline="0" dirty="0">
                <a:solidFill>
                  <a:schemeClr val="tx1"/>
                </a:solidFill>
                <a:latin typeface="+mn-lt"/>
                <a:ea typeface="+mn-ea"/>
                <a:cs typeface="+mn-cs"/>
              </a:rPr>
              <a:t>Biotech and Pharmaceutical</a:t>
            </a:r>
            <a:endParaRPr lang="en-US" sz="700" b="1"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Application Areas: </a:t>
            </a:r>
            <a:r>
              <a:rPr lang="en-US" sz="700" b="0" kern="1200" dirty="0">
                <a:solidFill>
                  <a:schemeClr val="tx1"/>
                </a:solidFill>
                <a:latin typeface="+mn-lt"/>
                <a:ea typeface="+mn-ea"/>
                <a:cs typeface="+mn-cs"/>
              </a:rPr>
              <a:t>Computational Biology, Image Processing and Computer Vision</a:t>
            </a:r>
            <a:endParaRPr lang="en-US" sz="7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Capabilities</a:t>
            </a:r>
            <a:r>
              <a:rPr lang="en-US" sz="700" b="0" kern="1200" dirty="0">
                <a:solidFill>
                  <a:schemeClr val="tx1"/>
                </a:solidFill>
                <a:latin typeface="+mn-lt"/>
                <a:ea typeface="+mn-ea"/>
                <a:cs typeface="+mn-cs"/>
              </a:rPr>
              <a:t>: Algorithm Development, Data Acquisition, Data Analysis, Mathematical Modelling, Parallel Computing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Products Used: </a:t>
            </a:r>
            <a:r>
              <a:rPr lang="en-US" sz="700" b="0" kern="1200" dirty="0">
                <a:solidFill>
                  <a:schemeClr val="tx1"/>
                </a:solidFill>
                <a:latin typeface="+mn-lt"/>
                <a:ea typeface="+mn-ea"/>
                <a:cs typeface="+mn-cs"/>
              </a:rPr>
              <a:t>MATLAB, Image Processing Toolbox, MATLAB Compiler, Optimization Toolbox, Parallel Computing Toolbox</a:t>
            </a:r>
            <a:endParaRPr lang="en-US" sz="7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b="1" kern="1200" dirty="0">
                <a:solidFill>
                  <a:schemeClr val="tx1"/>
                </a:solidFill>
                <a:latin typeface="+mn-lt"/>
                <a:ea typeface="+mn-ea"/>
                <a:cs typeface="+mn-cs"/>
              </a:rPr>
              <a:t>Country:</a:t>
            </a:r>
            <a:r>
              <a:rPr lang="en-US" sz="700" b="0" kern="1200" dirty="0">
                <a:solidFill>
                  <a:schemeClr val="tx1"/>
                </a:solidFill>
                <a:latin typeface="+mn-lt"/>
                <a:ea typeface="+mn-ea"/>
                <a:cs typeface="+mn-cs"/>
              </a:rPr>
              <a:t> Germany</a:t>
            </a:r>
            <a:endParaRPr lang="en-US" sz="700" b="1"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0" kern="1200" baseline="0" dirty="0">
              <a:solidFill>
                <a:schemeClr val="tx1"/>
              </a:solidFill>
              <a:latin typeface="+mn-lt"/>
              <a:ea typeface="+mn-ea"/>
              <a:cs typeface="+mn-cs"/>
            </a:endParaRPr>
          </a:p>
          <a:p>
            <a:r>
              <a:rPr lang="en-US" sz="600" dirty="0"/>
              <a:t>Published in 2020</a:t>
            </a:r>
          </a:p>
          <a:p>
            <a:r>
              <a:rPr lang="fr-FR" sz="700" kern="1200" dirty="0">
                <a:solidFill>
                  <a:schemeClr val="tx1"/>
                </a:solidFill>
                <a:effectLst/>
                <a:latin typeface="+mn-lt"/>
                <a:ea typeface="+mn-ea"/>
                <a:cs typeface="+mn-cs"/>
              </a:rPr>
              <a:t>Figures/images </a:t>
            </a:r>
            <a:r>
              <a:rPr lang="fr-FR" sz="700" kern="1200" dirty="0" err="1">
                <a:solidFill>
                  <a:schemeClr val="tx1"/>
                </a:solidFill>
                <a:effectLst/>
                <a:latin typeface="+mn-lt"/>
                <a:ea typeface="+mn-ea"/>
                <a:cs typeface="+mn-cs"/>
              </a:rPr>
              <a:t>available</a:t>
            </a:r>
            <a:r>
              <a:rPr lang="fr-FR" sz="700" kern="1200" dirty="0">
                <a:solidFill>
                  <a:schemeClr val="tx1"/>
                </a:solidFill>
                <a:effectLst/>
                <a:latin typeface="+mn-lt"/>
                <a:ea typeface="+mn-ea"/>
                <a:cs typeface="+mn-cs"/>
              </a:rPr>
              <a:t> in online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effectLst/>
                <a:latin typeface="+mn-lt"/>
                <a:ea typeface="+mn-ea"/>
                <a:cs typeface="+mn-cs"/>
              </a:rPr>
              <a:t>P</a:t>
            </a:r>
            <a:r>
              <a:rPr lang="en-US" sz="600" dirty="0"/>
              <a:t>roduct nam</a:t>
            </a:r>
            <a:r>
              <a:rPr lang="en-US" sz="700" kern="1200" dirty="0">
                <a:solidFill>
                  <a:schemeClr val="tx1"/>
                </a:solidFill>
                <a:effectLst/>
                <a:latin typeface="+mn-lt"/>
                <a:ea typeface="+mn-ea"/>
                <a:cs typeface="+mn-cs"/>
              </a:rPr>
              <a:t>es are current at time of technical</a:t>
            </a:r>
            <a:r>
              <a:rPr lang="en-US" sz="600" dirty="0"/>
              <a:t> article publicatio</a:t>
            </a:r>
            <a:r>
              <a:rPr lang="en-US" sz="700" kern="1200" dirty="0">
                <a:solidFill>
                  <a:schemeClr val="tx1"/>
                </a:solidFill>
                <a:effectLst/>
                <a:latin typeface="+mn-lt"/>
                <a:ea typeface="+mn-ea"/>
                <a:cs typeface="+mn-cs"/>
              </a:rPr>
              <a:t>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solidFill>
                <a:schemeClr val="tx1"/>
              </a:solidFill>
              <a:latin typeface="+mn-lt"/>
              <a:ea typeface="+mn-ea"/>
              <a:cs typeface="+mn-cs"/>
            </a:endParaRPr>
          </a:p>
          <a:p>
            <a:endParaRPr lang="en-US" sz="1200" b="1"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Developing </a:t>
            </a:r>
            <a:r>
              <a:rPr lang="en-US" sz="1200" b="1" kern="1200" dirty="0" err="1">
                <a:solidFill>
                  <a:schemeClr val="tx1"/>
                </a:solidFill>
                <a:effectLst/>
                <a:latin typeface="+mn-lt"/>
                <a:ea typeface="+mn-ea"/>
                <a:cs typeface="+mn-cs"/>
              </a:rPr>
              <a:t>matRad</a:t>
            </a:r>
            <a:r>
              <a:rPr lang="en-US" sz="1200" b="1" kern="1200" dirty="0">
                <a:solidFill>
                  <a:schemeClr val="tx1"/>
                </a:solidFill>
                <a:effectLst/>
                <a:latin typeface="+mn-lt"/>
                <a:ea typeface="+mn-ea"/>
                <a:cs typeface="+mn-cs"/>
              </a:rPr>
              <a:t>, an Open-Source Dose Calculation and Optimization Toolkit for Radiation Therapy Planning</a:t>
            </a:r>
          </a:p>
          <a:p>
            <a:endParaRPr lang="en-US" sz="1200" b="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Dr. Mark </a:t>
            </a:r>
            <a:r>
              <a:rPr lang="en-US" sz="1200" b="0" i="0" kern="1200" dirty="0" err="1">
                <a:solidFill>
                  <a:schemeClr val="tx1"/>
                </a:solidFill>
                <a:effectLst/>
                <a:latin typeface="+mn-lt"/>
                <a:ea typeface="+mn-ea"/>
                <a:cs typeface="+mn-cs"/>
              </a:rPr>
              <a:t>Bangert</a:t>
            </a:r>
            <a:r>
              <a:rPr lang="en-US" sz="1200" b="0" i="0" kern="1200" dirty="0">
                <a:solidFill>
                  <a:schemeClr val="tx1"/>
                </a:solidFill>
                <a:effectLst/>
                <a:latin typeface="+mn-lt"/>
                <a:ea typeface="+mn-ea"/>
                <a:cs typeface="+mn-cs"/>
              </a:rPr>
              <a:t>, German Cancer Research Center (DKFZ), Prof. Oliver </a:t>
            </a:r>
            <a:r>
              <a:rPr lang="en-US" sz="1200" b="0" i="0" kern="1200" dirty="0" err="1">
                <a:solidFill>
                  <a:schemeClr val="tx1"/>
                </a:solidFill>
                <a:effectLst/>
                <a:latin typeface="+mn-lt"/>
                <a:ea typeface="+mn-ea"/>
                <a:cs typeface="+mn-cs"/>
              </a:rPr>
              <a:t>Jäkel</a:t>
            </a:r>
            <a:r>
              <a:rPr lang="en-US" sz="1200" b="0" i="0" kern="1200" dirty="0">
                <a:solidFill>
                  <a:schemeClr val="tx1"/>
                </a:solidFill>
                <a:effectLst/>
                <a:latin typeface="+mn-lt"/>
                <a:ea typeface="+mn-ea"/>
                <a:cs typeface="+mn-cs"/>
              </a:rPr>
              <a:t>, German Cancer Research Center (DKFZ) and University of Heidelberg, Dr. </a:t>
            </a:r>
            <a:r>
              <a:rPr lang="en-US" sz="1200" b="0" i="0" kern="1200" dirty="0" err="1">
                <a:solidFill>
                  <a:schemeClr val="tx1"/>
                </a:solidFill>
                <a:effectLst/>
                <a:latin typeface="+mn-lt"/>
                <a:ea typeface="+mn-ea"/>
                <a:cs typeface="+mn-cs"/>
              </a:rPr>
              <a:t>Niklas</a:t>
            </a:r>
            <a:r>
              <a:rPr lang="en-US" sz="1200" b="0" i="0" kern="1200" dirty="0">
                <a:solidFill>
                  <a:schemeClr val="tx1"/>
                </a:solidFill>
                <a:effectLst/>
                <a:latin typeface="+mn-lt"/>
                <a:ea typeface="+mn-ea"/>
                <a:cs typeface="+mn-cs"/>
              </a:rPr>
              <a:t> Wahl, German Cancer Research Center (DKFZ), and Dr. Hans-Peter </a:t>
            </a:r>
            <a:r>
              <a:rPr lang="en-US" sz="1200" b="0" i="0" kern="1200" dirty="0" err="1">
                <a:solidFill>
                  <a:schemeClr val="tx1"/>
                </a:solidFill>
                <a:effectLst/>
                <a:latin typeface="+mn-lt"/>
                <a:ea typeface="+mn-ea"/>
                <a:cs typeface="+mn-cs"/>
              </a:rPr>
              <a:t>Wieser</a:t>
            </a:r>
            <a:r>
              <a:rPr lang="en-US" sz="1200" b="0" i="0" kern="1200" dirty="0">
                <a:solidFill>
                  <a:schemeClr val="tx1"/>
                </a:solidFill>
                <a:effectLst/>
                <a:latin typeface="+mn-lt"/>
                <a:ea typeface="+mn-ea"/>
                <a:cs typeface="+mn-cs"/>
              </a:rPr>
              <a:t>, Ludwig-Maximilian-Universität München (LMU Munich)</a:t>
            </a:r>
          </a:p>
          <a:p>
            <a:endParaRPr lang="en-US" sz="800" dirty="0">
              <a:effectLst/>
            </a:endParaRPr>
          </a:p>
          <a:p>
            <a:endParaRPr lang="en-US" sz="800" dirty="0">
              <a:effectLst/>
            </a:endParaRPr>
          </a:p>
          <a:p>
            <a:r>
              <a:rPr lang="en-US" sz="1200" b="0" i="0" kern="1200" dirty="0">
                <a:solidFill>
                  <a:schemeClr val="tx1"/>
                </a:solidFill>
                <a:effectLst/>
                <a:latin typeface="+mn-lt"/>
                <a:ea typeface="+mn-ea"/>
                <a:cs typeface="+mn-cs"/>
              </a:rPr>
              <a:t>Radiotherapy, surgery, and chemotherapy constitute the three pillars of cancer treatment. One key element of radiotherapy is a heavily computer-aided process known as radiation treatment planning. In this process, oncologists and other clinicians rely on treatment planning software to accurately simulate the effect of radiation on patient tissue and to optimize the radiation dose so as to ensure tumor coverage while sparing surrounding tissue and organs.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Commercially developed radiotherapy treatment planning software is proprietary and closed-source, which limits its value to researchers working to advance treatment planning technology. As a result, many institutes and universities either invest significant effort in developing and maintaining their own software or use open-source packages, most of which focus on only a single step in treatment planning or a single radiation modality.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Our development team at the German Cancer Research Center (</a:t>
            </a:r>
            <a:r>
              <a:rPr lang="en-US" sz="1200" b="0" i="0" kern="1200" dirty="0" err="1">
                <a:solidFill>
                  <a:schemeClr val="tx1"/>
                </a:solidFill>
                <a:effectLst/>
                <a:latin typeface="+mn-lt"/>
                <a:ea typeface="+mn-ea"/>
                <a:cs typeface="+mn-cs"/>
              </a:rPr>
              <a:t>Deutsches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Krebsforschungszentrum</a:t>
            </a:r>
            <a:r>
              <a:rPr lang="en-US" sz="1200" b="0" i="0" kern="1200" dirty="0">
                <a:solidFill>
                  <a:schemeClr val="tx1"/>
                </a:solidFill>
                <a:effectLst/>
                <a:latin typeface="+mn-lt"/>
                <a:ea typeface="+mn-ea"/>
                <a:cs typeface="+mn-cs"/>
              </a:rPr>
              <a:t>, or DKFZ) has created matRad</a:t>
            </a:r>
            <a:r>
              <a:rPr lang="en-US" sz="1200" b="0" i="0" kern="1200" baseline="30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an open-source, multimodality dose calculation and optimization toolkit for radiation treatment planning (Figure 1). Because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is written entirely in MATLAB</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researchers can easily modify the code to evaluate new algorithms. MATLAB excels at performing the many sparse matrix operations involved in treatment planning; as a result,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produces clinically accurate treatment plans as quickly and easily as its commercial counterparts.</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Using </a:t>
            </a:r>
            <a:r>
              <a:rPr lang="en-US" sz="1200" b="1" kern="1200" dirty="0" err="1">
                <a:solidFill>
                  <a:schemeClr val="tx1"/>
                </a:solidFill>
                <a:effectLst/>
                <a:latin typeface="+mn-lt"/>
                <a:ea typeface="+mn-ea"/>
                <a:cs typeface="+mn-cs"/>
              </a:rPr>
              <a:t>matRad</a:t>
            </a:r>
            <a:r>
              <a:rPr lang="en-US" sz="1200" b="1" kern="1200" dirty="0">
                <a:solidFill>
                  <a:schemeClr val="tx1"/>
                </a:solidFill>
                <a:effectLst/>
                <a:latin typeface="+mn-lt"/>
                <a:ea typeface="+mn-ea"/>
                <a:cs typeface="+mn-cs"/>
              </a:rPr>
              <a:t> in a Treatment Planning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package includes MATLAB scripts, functions, and classes that span the entire treatment planning workflow, from setting treatment parameters and optimizing the plan to visualizing and evaluating the results. Researchers initiate each step in this workflow either in the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interface or from the MATLAB command line.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researcher first imports computer tomography (CT) scan data from one of their own patients or from one of the anonymized patient cases provided by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The software reads the data from MATLAB files or from files in the Digital Imaging and Communications in Medicine (DICOM) and DICOM-RT standard formats using functions from Image Processing Toolbox™.</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Next, the researcher specifies parameters for the treatment plan and the radiotherapy machine to be used. These parameters could include the number of angles for the gantry (used to position the radiation source around the patient) and the treatment modality to be applied: intensity-modulated photons, scanned protons, or scanned carbon ions. The parameters can be set via the interface or by editing the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script (Figure 2).</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generates the beam geometry based on the parameters specified. The researcher then invokes the function for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dose calculation, which computes a matrix of the dose delivered to individual regions of the target tumor and to surrounding normal tissue for each radiation source element (Figure 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Finally, the researcher defines clinical objectives and constraints for the treatment. These might include the prescribed minimum dose to be delivered to the tumor and the maximum dose allowed to reach a nearby organ. After translating these clinical objectives and constraints into mathematical objectives and constraints,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runs an optimization solver to find the best dose distribution. For the optimization,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can be set up to use </a:t>
            </a:r>
            <a:r>
              <a:rPr lang="en-US" dirty="0" err="1"/>
              <a:t>fmincon</a:t>
            </a:r>
            <a:r>
              <a:rPr lang="en-US" sz="1200" b="0" i="0" kern="1200" dirty="0">
                <a:solidFill>
                  <a:schemeClr val="tx1"/>
                </a:solidFill>
                <a:effectLst/>
                <a:latin typeface="+mn-lt"/>
                <a:ea typeface="+mn-ea"/>
                <a:cs typeface="+mn-cs"/>
              </a:rPr>
              <a:t> from Optimization Toolbox™ or IPOPT, an open-source optimization software library written in C++ and imported into MATLAB as a MEX file. The results of the optimization can be reviewed in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in a variety of plots and visualizations (Figure 4).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Researchers can supplement or modify the algorithms used in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to explore ideas for improving treatment planning. In this way,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acts as a platform for prototyping and evaluating new approaches. In fact,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has been cited in more than 40 published peer-reviewed research papers in the past three years, and it is actively used in numerous research groups worldwide.</a:t>
            </a:r>
          </a:p>
          <a:p>
            <a:endParaRPr lang="en-US" sz="1200" b="0" i="0"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matRad</a:t>
            </a:r>
            <a:r>
              <a:rPr lang="en-US" sz="1200" b="1" kern="1200" dirty="0">
                <a:solidFill>
                  <a:schemeClr val="tx1"/>
                </a:solidFill>
                <a:effectLst/>
                <a:latin typeface="+mn-lt"/>
                <a:ea typeface="+mn-ea"/>
                <a:cs typeface="+mn-cs"/>
              </a:rPr>
              <a:t> in the Classroom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is not only used in research; it is also used as a teaching tool. In a course at Heidelberg University, for example, students use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to learn about treatment planning for particle therapy, a relatively new modality.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plays an important role in letting students explore how different medical decisions, patient scenarios, and machine capabilities affect treatment planning. We packaged a standalone version of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with MATLAB Compiler™ for use by students who do not have MATLAB installed.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high school students, the International Particle Physics Research Group offers a series of International Masterclasses. In a new Particle Therapy Masterclass, which we initiated in 2019 in collaboration with CERN and GSI Darmstadt, students learn about cancer treatment using radiotherapy and watch a demonstration of treatment planning using the standalone version of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Why MATLAB?</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Several factors led our team to develop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in MATLAB. First, MATLAB is widely used in the medical physics community and at research universities. In addition, MATLAB enables us to prototype new algorithms quickly. Its visualization capabilities support rapid debugging and offer perspectives on the results that open additional avenues to explore. MATLAB is well suited to the calculations that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performs with sparse matrices. The highly optimized linear algebra operations in MATLAB enable us to complete dose calculation and optimizations for realistic patient cases with run-times comparable to those of commercial treatment planning systems. Finally, developing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in MATLAB enabled us to make the software highly versatile: users can interact with the software via an interface or via the MATLAB command line, develop their own functions, and use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for both research and teaching.</a:t>
            </a:r>
          </a:p>
          <a:p>
            <a:endParaRPr lang="en-US" sz="1200" b="0" i="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Ongoing </a:t>
            </a:r>
            <a:r>
              <a:rPr lang="en-US" sz="1200" b="1" kern="1200" dirty="0" err="1">
                <a:solidFill>
                  <a:schemeClr val="tx1"/>
                </a:solidFill>
                <a:effectLst/>
                <a:latin typeface="+mn-lt"/>
                <a:ea typeface="+mn-ea"/>
                <a:cs typeface="+mn-cs"/>
              </a:rPr>
              <a:t>matRad</a:t>
            </a:r>
            <a:r>
              <a:rPr lang="en-US" sz="1200" b="1" kern="1200" dirty="0">
                <a:solidFill>
                  <a:schemeClr val="tx1"/>
                </a:solidFill>
                <a:effectLst/>
                <a:latin typeface="+mn-lt"/>
                <a:ea typeface="+mn-ea"/>
                <a:cs typeface="+mn-cs"/>
              </a:rPr>
              <a:t> Development</a:t>
            </a:r>
          </a:p>
          <a:p>
            <a:endParaRPr lang="en-US" sz="1200" b="1"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remains under active development, and we regularly accept pull requests from researchers who have made improvements to some aspect of the code. For example, we recently worked with Dr. Edgardo </a:t>
            </a:r>
            <a:r>
              <a:rPr lang="en-US" sz="1200" b="0" i="0" kern="1200" dirty="0" err="1">
                <a:solidFill>
                  <a:schemeClr val="tx1"/>
                </a:solidFill>
                <a:effectLst/>
                <a:latin typeface="+mn-lt"/>
                <a:ea typeface="+mn-ea"/>
                <a:cs typeface="+mn-cs"/>
              </a:rPr>
              <a:t>Dörner</a:t>
            </a:r>
            <a:r>
              <a:rPr lang="en-US" sz="1200" b="0" i="0" kern="1200" dirty="0">
                <a:solidFill>
                  <a:schemeClr val="tx1"/>
                </a:solidFill>
                <a:effectLst/>
                <a:latin typeface="+mn-lt"/>
                <a:ea typeface="+mn-ea"/>
                <a:cs typeface="+mn-cs"/>
              </a:rPr>
              <a:t> at Pontificia Universidad </a:t>
            </a:r>
            <a:r>
              <a:rPr lang="en-US" sz="1200" b="0" i="0" kern="1200" dirty="0" err="1">
                <a:solidFill>
                  <a:schemeClr val="tx1"/>
                </a:solidFill>
                <a:effectLst/>
                <a:latin typeface="+mn-lt"/>
                <a:ea typeface="+mn-ea"/>
                <a:cs typeface="+mn-cs"/>
              </a:rPr>
              <a:t>Católica</a:t>
            </a:r>
            <a:r>
              <a:rPr lang="en-US" sz="1200" b="0" i="0" kern="1200" dirty="0">
                <a:solidFill>
                  <a:schemeClr val="tx1"/>
                </a:solidFill>
                <a:effectLst/>
                <a:latin typeface="+mn-lt"/>
                <a:ea typeface="+mn-ea"/>
                <a:cs typeface="+mn-cs"/>
              </a:rPr>
              <a:t> de Chile to incorporate a Monte Carlo photon dose calculation engine into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The engine was written in C and imported into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as a MEX file.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addition, we have started taking advantage of MATLAB object-oriented programming features. For example,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now uses an object-oriented framework for setting optimization objectives. Researchers who are interested in exploring new optimization objectives can derive their own class from our existing class, implement improvements, and then immediately try the new objective in a test treatment plan.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are now using Parallel Computing Toolbox™ to execute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on multiple computing cores. For example, in uncertainty analyses we calculate multiple doses from different patient positions. Parallel Computing Toolbox enables us to rapidly set up and run this embarrassingly parallel task on a multicore workstation. We’ve also started running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on OpenStack to take advantage of larger pools of high-performance computing resources in the cloud.</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was designed as a research tool, and therefore cannot be used to treat real patients. The dose calculations it produces, however, closely match those produced by clinically approved treatment planning systems. This level of performance opens opportunities to use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as an independent tool for validating treatment plans generated by other software.</a:t>
            </a:r>
          </a:p>
          <a:p>
            <a:endParaRPr lang="en-US" sz="1200" b="0" i="0" kern="1200" dirty="0">
              <a:solidFill>
                <a:schemeClr val="tx1"/>
              </a:solidFill>
              <a:effectLst/>
              <a:latin typeface="+mn-lt"/>
              <a:ea typeface="+mn-ea"/>
              <a:cs typeface="+mn-cs"/>
            </a:endParaRPr>
          </a:p>
          <a:p>
            <a:r>
              <a:rPr lang="en-US" sz="1200" b="0" i="0" kern="1200" baseline="30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 The current release is </a:t>
            </a:r>
            <a:r>
              <a:rPr lang="en-US" sz="1200" b="0" i="0" u="none" strike="noStrike" kern="1200" dirty="0" err="1">
                <a:solidFill>
                  <a:schemeClr val="tx1"/>
                </a:solidFill>
                <a:effectLst/>
                <a:latin typeface="+mn-lt"/>
                <a:ea typeface="+mn-ea"/>
                <a:cs typeface="+mn-cs"/>
              </a:rPr>
              <a:t>matRad</a:t>
            </a:r>
            <a:r>
              <a:rPr lang="en-US" sz="1200" b="0" i="0" u="none" strike="noStrike" kern="1200" dirty="0">
                <a:solidFill>
                  <a:schemeClr val="tx1"/>
                </a:solidFill>
                <a:effectLst/>
                <a:latin typeface="+mn-lt"/>
                <a:ea typeface="+mn-ea"/>
                <a:cs typeface="+mn-cs"/>
              </a:rPr>
              <a:t> ‘Blaise’ 2.10.0</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About the Authors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Dr. Mark </a:t>
            </a:r>
            <a:r>
              <a:rPr lang="en-US" sz="1200" b="0" i="0" kern="1200" dirty="0" err="1">
                <a:solidFill>
                  <a:schemeClr val="tx1"/>
                </a:solidFill>
                <a:effectLst/>
                <a:latin typeface="+mn-lt"/>
                <a:ea typeface="+mn-ea"/>
                <a:cs typeface="+mn-cs"/>
              </a:rPr>
              <a:t>Bangert</a:t>
            </a:r>
            <a:r>
              <a:rPr lang="en-US" sz="1200" b="0" i="0" kern="1200" dirty="0">
                <a:solidFill>
                  <a:schemeClr val="tx1"/>
                </a:solidFill>
                <a:effectLst/>
                <a:latin typeface="+mn-lt"/>
                <a:ea typeface="+mn-ea"/>
                <a:cs typeface="+mn-cs"/>
              </a:rPr>
              <a:t> initiated the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project during his time as postdoc and group leader at DKFZ. He is now working as a software engineer at HMS Analytical Software, a Heidelberg data analytics company, while still holding a part-time position in the Department of Medical Physics at the German Cancer Research Center (DKFZ) in Heidelberg.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Prof. Oliver </a:t>
            </a:r>
            <a:r>
              <a:rPr lang="en-US" sz="1200" b="0" i="0" kern="1200" dirty="0" err="1">
                <a:solidFill>
                  <a:schemeClr val="tx1"/>
                </a:solidFill>
                <a:effectLst/>
                <a:latin typeface="+mn-lt"/>
                <a:ea typeface="+mn-ea"/>
                <a:cs typeface="+mn-cs"/>
              </a:rPr>
              <a:t>Jäkel</a:t>
            </a:r>
            <a:r>
              <a:rPr lang="en-US" sz="1200" b="0" i="0" kern="1200" dirty="0">
                <a:solidFill>
                  <a:schemeClr val="tx1"/>
                </a:solidFill>
                <a:effectLst/>
                <a:latin typeface="+mn-lt"/>
                <a:ea typeface="+mn-ea"/>
                <a:cs typeface="+mn-cs"/>
              </a:rPr>
              <a:t> is a full professor of Medical Physics at the Medical Faculty at the University of Heidelberg and the Medical Physics Director of the Heidelberg Ion-beam Therapy Facility (HIT). He also heads the Department of Medical Physics in Radiation Oncology at DKFZ.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Dr. </a:t>
            </a:r>
            <a:r>
              <a:rPr lang="en-US" sz="1200" b="0" i="0" kern="1200" dirty="0" err="1">
                <a:solidFill>
                  <a:schemeClr val="tx1"/>
                </a:solidFill>
                <a:effectLst/>
                <a:latin typeface="+mn-lt"/>
                <a:ea typeface="+mn-ea"/>
                <a:cs typeface="+mn-cs"/>
              </a:rPr>
              <a:t>Niklas</a:t>
            </a:r>
            <a:r>
              <a:rPr lang="en-US" sz="1200" b="0" i="0" kern="1200" dirty="0">
                <a:solidFill>
                  <a:schemeClr val="tx1"/>
                </a:solidFill>
                <a:effectLst/>
                <a:latin typeface="+mn-lt"/>
                <a:ea typeface="+mn-ea"/>
                <a:cs typeface="+mn-cs"/>
              </a:rPr>
              <a:t> Wahl is currently leading the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 development as postdoctoral researcher and leader of the Radiotherapy Optimization group in the Department of Medical Physics in Radiation Oncology at DKFZ.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Dr. Hans-Peter </a:t>
            </a:r>
            <a:r>
              <a:rPr lang="en-US" sz="1200" b="0" i="0" kern="1200" dirty="0" err="1">
                <a:solidFill>
                  <a:schemeClr val="tx1"/>
                </a:solidFill>
                <a:effectLst/>
                <a:latin typeface="+mn-lt"/>
                <a:ea typeface="+mn-ea"/>
                <a:cs typeface="+mn-cs"/>
              </a:rPr>
              <a:t>Wieser</a:t>
            </a:r>
            <a:r>
              <a:rPr lang="en-US" sz="1200" b="0" i="0" kern="1200" dirty="0">
                <a:solidFill>
                  <a:schemeClr val="tx1"/>
                </a:solidFill>
                <a:effectLst/>
                <a:latin typeface="+mn-lt"/>
                <a:ea typeface="+mn-ea"/>
                <a:cs typeface="+mn-cs"/>
              </a:rPr>
              <a:t> is a postdoctoral researcher in the Department of Medical Physics at Ludwig-Maximilian-University München. Previously, he did his Ph.D. in the Department of Medical Physics in Radiation Oncology at DKFZ, where he made major contributions to </a:t>
            </a:r>
            <a:r>
              <a:rPr lang="en-US" sz="1200" b="0" i="0" kern="1200" dirty="0" err="1">
                <a:solidFill>
                  <a:schemeClr val="tx1"/>
                </a:solidFill>
                <a:effectLst/>
                <a:latin typeface="+mn-lt"/>
                <a:ea typeface="+mn-ea"/>
                <a:cs typeface="+mn-cs"/>
              </a:rPr>
              <a:t>matRad</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i="1" dirty="0"/>
              <a:t>See more articles and subscribe at mathworks.com/company/newsletters</a:t>
            </a:r>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15</a:t>
            </a:fld>
            <a:endParaRPr lang="en-US"/>
          </a:p>
        </p:txBody>
      </p:sp>
    </p:spTree>
    <p:extLst>
      <p:ext uri="{BB962C8B-B14F-4D97-AF65-F5344CB8AC3E}">
        <p14:creationId xmlns:p14="http://schemas.microsoft.com/office/powerpoint/2010/main" val="201025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700" b="1" kern="1200" dirty="0">
                <a:solidFill>
                  <a:schemeClr val="tx1"/>
                </a:solidFill>
                <a:latin typeface="+mn-lt"/>
                <a:ea typeface="+mn-ea"/>
                <a:cs typeface="+mn-cs"/>
              </a:rPr>
              <a:t>Industries:</a:t>
            </a:r>
            <a:r>
              <a:rPr lang="en-US" sz="700" b="1" kern="1200" baseline="0" dirty="0">
                <a:solidFill>
                  <a:schemeClr val="tx1"/>
                </a:solidFill>
                <a:latin typeface="+mn-lt"/>
                <a:ea typeface="+mn-ea"/>
                <a:cs typeface="+mn-cs"/>
              </a:rPr>
              <a:t> </a:t>
            </a:r>
            <a:r>
              <a:rPr lang="en-US" sz="1200" kern="1200" dirty="0">
                <a:solidFill>
                  <a:schemeClr val="tx1"/>
                </a:solidFill>
                <a:effectLst/>
                <a:latin typeface="+mn-lt"/>
                <a:ea typeface="+mn-ea"/>
                <a:cs typeface="+mn-cs"/>
              </a:rPr>
              <a:t>Energy production</a:t>
            </a:r>
          </a:p>
          <a:p>
            <a:r>
              <a:rPr lang="en-US" sz="700" b="1" kern="1200" dirty="0">
                <a:solidFill>
                  <a:schemeClr val="tx1"/>
                </a:solidFill>
                <a:latin typeface="+mn-lt"/>
                <a:ea typeface="+mn-ea"/>
                <a:cs typeface="+mn-cs"/>
              </a:rPr>
              <a:t>Application Areas: </a:t>
            </a:r>
            <a:r>
              <a:rPr lang="en-US" sz="1200" kern="1200" dirty="0">
                <a:solidFill>
                  <a:schemeClr val="tx1"/>
                </a:solidFill>
                <a:effectLst/>
                <a:latin typeface="+mn-lt"/>
                <a:ea typeface="+mn-ea"/>
                <a:cs typeface="+mn-cs"/>
              </a:rPr>
              <a:t>IoT, Computational finance</a:t>
            </a:r>
          </a:p>
          <a:p>
            <a:pPr lvl="0"/>
            <a:r>
              <a:rPr lang="en-US" sz="700" b="1" kern="1200" dirty="0">
                <a:solidFill>
                  <a:schemeClr val="tx1"/>
                </a:solidFill>
                <a:latin typeface="+mn-lt"/>
                <a:ea typeface="+mn-ea"/>
                <a:cs typeface="+mn-cs"/>
              </a:rPr>
              <a:t>Capabilities</a:t>
            </a:r>
            <a:r>
              <a:rPr lang="en-US" sz="700" b="0" kern="1200" dirty="0">
                <a:solidFill>
                  <a:schemeClr val="tx1"/>
                </a:solidFill>
                <a:latin typeface="+mn-lt"/>
                <a:ea typeface="+mn-ea"/>
                <a:cs typeface="+mn-cs"/>
              </a:rPr>
              <a:t>: </a:t>
            </a:r>
            <a:r>
              <a:rPr lang="en-US" sz="1200" kern="1200" dirty="0">
                <a:solidFill>
                  <a:schemeClr val="tx1"/>
                </a:solidFill>
                <a:effectLst/>
                <a:latin typeface="+mn-lt"/>
                <a:ea typeface="+mn-ea"/>
                <a:cs typeface="+mn-cs"/>
              </a:rPr>
              <a:t>Data analysis, Algorithm development, Mathematical modeling, Desktop and web deployment</a:t>
            </a:r>
          </a:p>
          <a:p>
            <a:pPr lvl="0"/>
            <a:r>
              <a:rPr lang="en-US" sz="700" b="1" kern="1200" dirty="0">
                <a:solidFill>
                  <a:schemeClr val="tx1"/>
                </a:solidFill>
                <a:latin typeface="+mn-lt"/>
                <a:ea typeface="+mn-ea"/>
                <a:cs typeface="+mn-cs"/>
              </a:rPr>
              <a:t>Products Used: </a:t>
            </a:r>
            <a:r>
              <a:rPr lang="en-US" sz="1200" kern="1200" dirty="0">
                <a:solidFill>
                  <a:schemeClr val="tx1"/>
                </a:solidFill>
                <a:effectLst/>
                <a:latin typeface="+mn-lt"/>
                <a:ea typeface="+mn-ea"/>
                <a:cs typeface="+mn-cs"/>
              </a:rPr>
              <a:t>MATLAB, Financial Toolbox, MATLAB Compiler SDK, MATLAB Production Server</a:t>
            </a:r>
          </a:p>
          <a:p>
            <a:pPr lvl="0" fontAlgn="base"/>
            <a:r>
              <a:rPr lang="en-US" sz="700" b="1" kern="1200" dirty="0">
                <a:solidFill>
                  <a:schemeClr val="tx1"/>
                </a:solidFill>
                <a:latin typeface="+mn-lt"/>
                <a:ea typeface="+mn-ea"/>
                <a:cs typeface="+mn-cs"/>
              </a:rPr>
              <a:t>Country:</a:t>
            </a:r>
            <a:r>
              <a:rPr lang="en-US" sz="700" b="0" kern="1200" baseline="0" dirty="0">
                <a:solidFill>
                  <a:schemeClr val="tx1"/>
                </a:solidFill>
                <a:latin typeface="+mn-lt"/>
                <a:ea typeface="+mn-ea"/>
                <a:cs typeface="+mn-cs"/>
              </a:rPr>
              <a:t> China</a:t>
            </a:r>
            <a:endParaRPr lang="en-US" sz="700" kern="1200" dirty="0">
              <a:solidFill>
                <a:schemeClr val="tx1"/>
              </a:solidFill>
              <a:latin typeface="+mn-lt"/>
              <a:ea typeface="+mn-ea"/>
              <a:cs typeface="+mn-cs"/>
            </a:endParaRPr>
          </a:p>
          <a:p>
            <a:endParaRPr lang="en-US" sz="700" b="1" kern="1200" dirty="0">
              <a:solidFill>
                <a:schemeClr val="tx1"/>
              </a:solidFill>
              <a:effectLst/>
              <a:latin typeface="+mn-lt"/>
              <a:ea typeface="+mn-ea"/>
              <a:cs typeface="+mn-cs"/>
            </a:endParaRPr>
          </a:p>
          <a:p>
            <a:r>
              <a:rPr lang="en-US" sz="1200" b="1" dirty="0"/>
              <a:t>Shanghai Electric Builds and Deploys Cost-Saving Enterprise Software for Planning and Designing Distributed Energy Systems</a:t>
            </a:r>
          </a:p>
          <a:p>
            <a:r>
              <a:rPr lang="en-US" sz="1200" b="0" i="0" kern="1200" dirty="0">
                <a:solidFill>
                  <a:schemeClr val="tx1"/>
                </a:solidFill>
                <a:effectLst/>
                <a:latin typeface="+mn-lt"/>
                <a:ea typeface="+mn-ea"/>
                <a:cs typeface="+mn-cs"/>
              </a:rPr>
              <a:t>Shanghai Electric Group’s distributed energy planning and design platform enables the company and its customers to evaluate the financial viability of large-scale energy production projects before they are built. The DES-PSO platform calculates estimated payback periods, cash flows, and internal rates of return (IRR). Calculations are based on the power generation and storage technologies to be used in a particular design and on a variety of other factors, including weather patterns, energy prices, and government subsidies.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with researchers from the Lawrence Berkeley Laboratory at the University of California, Berkeley, engineers at Shanghai Electric developed the platform models and algorithms in MATLAB</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and deployed them to a production IT environment using MATLAB Production Server™.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energy engineers we found it easy to develop and test models and algorithms for distributed energy systems in MATLAB,” says </a:t>
            </a:r>
            <a:r>
              <a:rPr lang="en-US" sz="1200" b="0" i="0" kern="1200" dirty="0" err="1">
                <a:solidFill>
                  <a:schemeClr val="tx1"/>
                </a:solidFill>
                <a:effectLst/>
                <a:latin typeface="+mn-lt"/>
                <a:ea typeface="+mn-ea"/>
                <a:cs typeface="+mn-cs"/>
              </a:rPr>
              <a:t>Yunjiao</a:t>
            </a:r>
            <a:r>
              <a:rPr lang="en-US" sz="1200" b="0" i="0" kern="1200" dirty="0">
                <a:solidFill>
                  <a:schemeClr val="tx1"/>
                </a:solidFill>
                <a:effectLst/>
                <a:latin typeface="+mn-lt"/>
                <a:ea typeface="+mn-ea"/>
                <a:cs typeface="+mn-cs"/>
              </a:rPr>
              <a:t> Gu, product director at Shanghai Electric. “MATLAB Production Server empowered our team, who had little experience with programming, to deploy those models and algorithms as production software that can be used by internal teams and our customers.”</a:t>
            </a:r>
          </a:p>
          <a:p>
            <a:endParaRPr lang="en-US" sz="700" kern="1200" dirty="0">
              <a:solidFill>
                <a:schemeClr val="tx1"/>
              </a:solidFill>
              <a:latin typeface="+mn-lt"/>
              <a:ea typeface="+mn-ea"/>
              <a:cs typeface="+mn-cs"/>
            </a:endParaRPr>
          </a:p>
          <a:p>
            <a:r>
              <a:rPr lang="en-US" sz="700" b="1" kern="1200" dirty="0">
                <a:solidFill>
                  <a:schemeClr val="tx1"/>
                </a:solidFill>
                <a:latin typeface="+mn-lt"/>
                <a:ea typeface="+mn-ea"/>
                <a:cs typeface="+mn-cs"/>
              </a:rPr>
              <a:t>Challenge</a:t>
            </a:r>
            <a:endParaRPr lang="en-US" sz="7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Shanghai Electric engineers wanted to model a broad range of components, including different loads, the grid, batteries and other energy storage units, and a variety of power generation systems, such as wind turbines, photovoltaic solar panels, and combined heat and power (CHP) subsystems. The engineers needed to visualize more than 10 years of weather data measured hourly for hundreds of cities and then use this data with their models to identify optimal distributed energy system designs.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keep pace with rapid advances in distributed energy technology, the team needed the ability to add models for newly introduced technologies or to update existing models. Further, they wanted to deploy system updates themselves, without burdening other programmers or IT team members.</a:t>
            </a:r>
          </a:p>
          <a:p>
            <a:endParaRPr lang="en-US" sz="700" kern="1200" dirty="0">
              <a:solidFill>
                <a:schemeClr val="tx1"/>
              </a:solidFill>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700" i="1" kern="1200" dirty="0">
                <a:solidFill>
                  <a:schemeClr val="tx1"/>
                </a:solidFill>
                <a:latin typeface="+mn-lt"/>
                <a:ea typeface="+mn-ea"/>
                <a:cs typeface="+mn-cs"/>
              </a:rPr>
              <a:t>“</a:t>
            </a:r>
            <a:r>
              <a:rPr lang="en-US" sz="1200" i="1" dirty="0">
                <a:solidFill>
                  <a:schemeClr val="tx2"/>
                </a:solidFill>
              </a:rPr>
              <a:t>My team’s expertise is in energy modeling or algorithm development, not in deploying software into production. MATLAB saved us months of development time on the models and algorithms, and then made it easy to deploy them as part of a stable, reliable web application without recoding</a:t>
            </a:r>
            <a:r>
              <a:rPr lang="en-US" sz="1200" i="1" dirty="0">
                <a:solidFill>
                  <a:schemeClr val="tx2"/>
                </a:solidFill>
                <a:ea typeface="Arial Unicode MS" pitchFamily="34" charset="-128"/>
                <a:cs typeface="Arial Unicode MS" pitchFamily="34" charset="-128"/>
              </a:rPr>
              <a:t>.”</a:t>
            </a:r>
            <a:endParaRPr lang="en-US" sz="700" i="1" kern="1200" dirty="0">
              <a:solidFill>
                <a:schemeClr val="tx1"/>
              </a:solidFill>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i="1" dirty="0" err="1">
                <a:solidFill>
                  <a:schemeClr val="tx2"/>
                </a:solidFill>
              </a:rPr>
              <a:t>Yunjiao</a:t>
            </a:r>
            <a:r>
              <a:rPr lang="en-US" sz="1200" i="1" dirty="0">
                <a:solidFill>
                  <a:schemeClr val="tx2"/>
                </a:solidFill>
              </a:rPr>
              <a:t> Gu, Shanghai Electric</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700" b="0" i="1" kern="1200" dirty="0">
              <a:solidFill>
                <a:schemeClr val="tx1"/>
              </a:solidFill>
              <a:latin typeface="+mn-lt"/>
              <a:ea typeface="+mn-ea"/>
              <a:cs typeface="+mn-cs"/>
            </a:endParaRPr>
          </a:p>
          <a:p>
            <a:r>
              <a:rPr lang="en-US" sz="700" b="1" kern="1200" dirty="0">
                <a:solidFill>
                  <a:schemeClr val="tx1"/>
                </a:solidFill>
                <a:latin typeface="+mn-lt"/>
                <a:ea typeface="+mn-ea"/>
                <a:cs typeface="+mn-cs"/>
              </a:rPr>
              <a:t>Solution</a:t>
            </a:r>
            <a:endParaRPr lang="en-US" sz="700" b="0" i="0" u="none" strike="noStrike" kern="1200" baseline="0" dirty="0">
              <a:solidFill>
                <a:schemeClr val="tx1"/>
              </a:solidFill>
              <a:latin typeface="+mn-lt"/>
              <a:ea typeface="+mn-ea"/>
              <a:cs typeface="+mn-cs"/>
            </a:endParaRPr>
          </a:p>
          <a:p>
            <a:r>
              <a:rPr lang="en-US" sz="1200" b="0" i="0" kern="1200" dirty="0">
                <a:solidFill>
                  <a:schemeClr val="tx1"/>
                </a:solidFill>
                <a:effectLst/>
                <a:latin typeface="+mn-lt"/>
                <a:ea typeface="+mn-ea"/>
                <a:cs typeface="+mn-cs"/>
              </a:rPr>
              <a:t>Shanghai Electric used MATLAB and MATLAB Production Server to develop its distributed energy system planning and design platform.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in MATLAB, energy engineers developed mathematical models of the components in a distributed energy system. The models captured physical as well as economic characteristics; for example, the wind turbine model captured ongoing maintenance costs as well as power output as a function of wind speed.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they developed the models, the team took advantage of the object-oriented programming capabilities of the MATLAB language to create reusable objects with well-defined interfaces. This approach made it easier for the team to later add new models and improve existing ones.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Using Financial Toolbox™, they developed algorithms that computed IRR and other financial outcomes for a given distributed energy system assembled from multiple component models. These algorithms factor energy price trends, time-series weather data, and available government subsidies into their analyses.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validate their models and algorithms, the team ran tests in which they varied certain parameter values and then plotted energy production and revenue curves to visualize how the changes affected the results.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Working with MathWorks Consulting Services, they packaged the DES-PSO models and algorithms using MATLAB Compiler SDK™ and deployed them using MATLAB Production Server.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Programmers from another Shanghai Electric group wrote a C# web interface application that accesses the DES-PSO model deployed with MATLAB Production Server. Hundreds of users both inside and outside Shanghai Electric are already using the application to plan and design distributed energy systems. Gu and his team continue to develop new models, and recently added diesel engine and cooling storage models.</a:t>
            </a:r>
          </a:p>
          <a:p>
            <a:pPr fontAlgn="base"/>
            <a:endParaRPr lang="en-US" sz="700" kern="1200" dirty="0">
              <a:solidFill>
                <a:schemeClr val="tx1"/>
              </a:solidFill>
              <a:latin typeface="+mn-lt"/>
              <a:ea typeface="+mn-ea"/>
              <a:cs typeface="+mn-cs"/>
            </a:endParaRPr>
          </a:p>
          <a:p>
            <a:r>
              <a:rPr lang="en-US" sz="700" b="1" kern="1200" dirty="0">
                <a:solidFill>
                  <a:schemeClr val="tx1"/>
                </a:solidFill>
                <a:latin typeface="+mn-lt"/>
                <a:ea typeface="+mn-ea"/>
                <a:cs typeface="+mn-cs"/>
              </a:rPr>
              <a:t>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Delivery time reduced by six months. </a:t>
            </a:r>
            <a:r>
              <a:rPr lang="en-US" sz="1200" b="0" i="0" kern="1200" dirty="0">
                <a:solidFill>
                  <a:schemeClr val="tx1"/>
                </a:solidFill>
                <a:effectLst/>
                <a:latin typeface="+mn-lt"/>
                <a:ea typeface="+mn-ea"/>
                <a:cs typeface="+mn-cs"/>
              </a:rPr>
              <a:t>“Without MATLAB Production Server we would have had to recode all our models and algorithms in C# or a similar language before we could deploy them to the server,” says Gu. “That could easily have added six months or more to our schedule.”</a:t>
            </a:r>
            <a:endParaRPr lang="en-US" sz="700" kern="1200" dirty="0">
              <a:solidFill>
                <a:schemeClr val="tx1"/>
              </a:solidFill>
              <a:latin typeface="+mn-lt"/>
              <a:ea typeface="+mn-ea"/>
              <a:cs typeface="+mn-cs"/>
            </a:endParaRPr>
          </a:p>
          <a:p>
            <a:endParaRPr lang="en-US" sz="7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2 million Chinese yuan saved on a single project.</a:t>
            </a:r>
            <a:r>
              <a:rPr lang="en-US" sz="1200" b="0" i="0" kern="1200" dirty="0">
                <a:solidFill>
                  <a:schemeClr val="tx1"/>
                </a:solidFill>
                <a:effectLst/>
                <a:latin typeface="+mn-lt"/>
                <a:ea typeface="+mn-ea"/>
                <a:cs typeface="+mn-cs"/>
              </a:rPr>
              <a:t> “Our engineering company had created a design for a desalination plant power system that included solar panels, wind turbines, and batteries,” says Gu. “We used DES-PSO to redesign the system and improved the project’s IRR by a full percentage point, saving approximately 2 million Chinese yuan.”</a:t>
            </a:r>
            <a:endParaRPr lang="en-US" sz="700" kern="1200" dirty="0">
              <a:solidFill>
                <a:schemeClr val="tx1"/>
              </a:solidFill>
              <a:latin typeface="+mn-lt"/>
              <a:ea typeface="+mn-ea"/>
              <a:cs typeface="+mn-cs"/>
            </a:endParaRPr>
          </a:p>
          <a:p>
            <a:endParaRPr lang="en-US" sz="7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solidFill>
                <a:latin typeface="+mn-lt"/>
                <a:ea typeface="+mn-ea"/>
                <a:cs typeface="+mn-cs"/>
              </a:rPr>
              <a:t>■ </a:t>
            </a:r>
            <a:r>
              <a:rPr lang="en-US" sz="1200" b="1" i="0" kern="1200" dirty="0">
                <a:solidFill>
                  <a:schemeClr val="tx1"/>
                </a:solidFill>
                <a:effectLst/>
                <a:latin typeface="+mn-lt"/>
                <a:ea typeface="+mn-ea"/>
                <a:cs typeface="+mn-cs"/>
              </a:rPr>
              <a:t>Updates deployed immediately and without IT assistance. </a:t>
            </a:r>
            <a:r>
              <a:rPr lang="en-US" sz="1200" b="0" i="0" kern="1200" dirty="0">
                <a:solidFill>
                  <a:schemeClr val="tx1"/>
                </a:solidFill>
                <a:effectLst/>
                <a:latin typeface="+mn-lt"/>
                <a:ea typeface="+mn-ea"/>
                <a:cs typeface="+mn-cs"/>
              </a:rPr>
              <a:t>“In the eight months since deploying DES-PSO with MATLAB Production Server, we have already updated our algorithms and models more than 10 times,” notes Gu. “The IT team doesn’t have to do anything—we do all the work ourselves.”</a:t>
            </a:r>
            <a:r>
              <a:rPr lang="en-US" sz="700" kern="1200" dirty="0">
                <a:solidFill>
                  <a:schemeClr val="tx1"/>
                </a:solidFill>
                <a:effectLst/>
                <a:latin typeface="+mn-lt"/>
                <a:ea typeface="+mn-ea"/>
                <a:cs typeface="+mn-cs"/>
              </a:rPr>
              <a:t>   </a:t>
            </a:r>
          </a:p>
          <a:p>
            <a:pPr fontAlgn="base"/>
            <a:endParaRPr lang="en-US" sz="1200" b="0" i="0" kern="1200" dirty="0">
              <a:solidFill>
                <a:schemeClr val="tx1"/>
              </a:solidFill>
              <a:effectLst/>
              <a:latin typeface="+mn-lt"/>
              <a:ea typeface="+mn-ea"/>
              <a:cs typeface="+mn-cs"/>
            </a:endParaRPr>
          </a:p>
          <a:p>
            <a:endParaRPr lang="en-US"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Learn more about </a:t>
            </a:r>
            <a:r>
              <a:rPr lang="en-US" sz="1200" i="1" kern="1200" dirty="0">
                <a:solidFill>
                  <a:schemeClr val="tx1"/>
                </a:solidFill>
                <a:effectLst/>
                <a:latin typeface="+mn-lt"/>
                <a:ea typeface="+mn-ea"/>
                <a:cs typeface="+mn-cs"/>
              </a:rPr>
              <a:t>Shanghai Electric: www.shanghai-electric.com</a:t>
            </a:r>
            <a:endParaRPr lang="en-US" sz="1200"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u="none" kern="1200" dirty="0">
                <a:solidFill>
                  <a:schemeClr val="tx1"/>
                </a:solidFill>
                <a:effectLst/>
                <a:latin typeface="+mn-lt"/>
                <a:ea typeface="+mn-ea"/>
                <a:cs typeface="+mn-cs"/>
              </a:rPr>
              <a:t> </a:t>
            </a:r>
            <a:endParaRPr lang="en-US" sz="1200" u="none" kern="1200" dirty="0">
              <a:solidFill>
                <a:schemeClr val="tx1"/>
              </a:solidFill>
              <a:effectLst/>
              <a:latin typeface="+mn-lt"/>
              <a:ea typeface="+mn-ea"/>
              <a:cs typeface="+mn-cs"/>
            </a:endParaRP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a:t>
            </a:r>
          </a:p>
          <a:p>
            <a:endParaRPr lang="en-US" sz="1200" b="0" i="0" u="none" strike="noStrike"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D73B8C3-A209-4A55-9261-22C2A02B3159}" type="slidenum">
              <a:rPr lang="en-US" smtClean="0"/>
              <a:pPr/>
              <a:t>16</a:t>
            </a:fld>
            <a:endParaRPr lang="en-US"/>
          </a:p>
        </p:txBody>
      </p:sp>
    </p:spTree>
    <p:extLst>
      <p:ext uri="{BB962C8B-B14F-4D97-AF65-F5344CB8AC3E}">
        <p14:creationId xmlns:p14="http://schemas.microsoft.com/office/powerpoint/2010/main" val="2010254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73B8C3-A209-4A55-9261-22C2A02B3159}" type="slidenum">
              <a:rPr lang="en-US" smtClean="0"/>
              <a:pPr/>
              <a:t>18</a:t>
            </a:fld>
            <a:endParaRPr lang="en-US"/>
          </a:p>
        </p:txBody>
      </p:sp>
    </p:spTree>
    <p:extLst>
      <p:ext uri="{BB962C8B-B14F-4D97-AF65-F5344CB8AC3E}">
        <p14:creationId xmlns:p14="http://schemas.microsoft.com/office/powerpoint/2010/main" val="4032638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73B8C3-A209-4A55-9261-22C2A02B3159}" type="slidenum">
              <a:rPr lang="en-US" smtClean="0"/>
              <a:pPr/>
              <a:t>19</a:t>
            </a:fld>
            <a:endParaRPr lang="en-US"/>
          </a:p>
        </p:txBody>
      </p:sp>
    </p:spTree>
    <p:extLst>
      <p:ext uri="{BB962C8B-B14F-4D97-AF65-F5344CB8AC3E}">
        <p14:creationId xmlns:p14="http://schemas.microsoft.com/office/powerpoint/2010/main" val="185485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most functional way of representing data and algorithm is clubbed together to form a class.</a:t>
            </a:r>
          </a:p>
        </p:txBody>
      </p:sp>
      <p:sp>
        <p:nvSpPr>
          <p:cNvPr id="4" name="Slide Number Placeholder 3"/>
          <p:cNvSpPr>
            <a:spLocks noGrp="1"/>
          </p:cNvSpPr>
          <p:nvPr>
            <p:ph type="sldNum" sz="quarter" idx="5"/>
          </p:nvPr>
        </p:nvSpPr>
        <p:spPr/>
        <p:txBody>
          <a:bodyPr/>
          <a:lstStyle/>
          <a:p>
            <a:fld id="{AD73B8C3-A209-4A55-9261-22C2A02B3159}" type="slidenum">
              <a:rPr lang="en-US" smtClean="0"/>
              <a:pPr/>
              <a:t>4</a:t>
            </a:fld>
            <a:endParaRPr lang="en-US"/>
          </a:p>
        </p:txBody>
      </p:sp>
    </p:spTree>
    <p:extLst>
      <p:ext uri="{BB962C8B-B14F-4D97-AF65-F5344CB8AC3E}">
        <p14:creationId xmlns:p14="http://schemas.microsoft.com/office/powerpoint/2010/main" val="88403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CEC652C-4BEE-4DD0-B101-C2EFD5CA22E4}" type="slidenum">
              <a:rPr lang="en-US"/>
              <a:pPr/>
              <a:t>5</a:t>
            </a:fld>
            <a:endParaRPr lang="en-US"/>
          </a:p>
        </p:txBody>
      </p:sp>
      <p:sp>
        <p:nvSpPr>
          <p:cNvPr id="311298" name="Rectangle 2"/>
          <p:cNvSpPr>
            <a:spLocks noGrp="1" noRot="1" noChangeAspect="1" noChangeArrowheads="1" noTextEdit="1"/>
          </p:cNvSpPr>
          <p:nvPr>
            <p:ph type="sldImg"/>
          </p:nvPr>
        </p:nvSpPr>
        <p:spPr>
          <a:xfrm>
            <a:off x="1103313" y="523875"/>
            <a:ext cx="4557712" cy="2563813"/>
          </a:xfrm>
          <a:ln/>
        </p:spPr>
      </p:sp>
      <p:sp>
        <p:nvSpPr>
          <p:cNvPr id="311299" name="Rectangle 3"/>
          <p:cNvSpPr>
            <a:spLocks noGrp="1" noChangeArrowheads="1"/>
          </p:cNvSpPr>
          <p:nvPr>
            <p:ph type="body" idx="1"/>
          </p:nvPr>
        </p:nvSpPr>
        <p:spPr>
          <a:xfrm>
            <a:off x="327025" y="3230563"/>
            <a:ext cx="6275388" cy="5403850"/>
          </a:xfrm>
        </p:spPr>
        <p:txBody>
          <a:bodyPr/>
          <a:lstStyle/>
          <a:p>
            <a:r>
              <a:rPr lang="en-US" dirty="0"/>
              <a:t>Lets now take a look at our application example.</a:t>
            </a:r>
          </a:p>
          <a:p>
            <a:r>
              <a:rPr lang="en-US" b="1" dirty="0"/>
              <a:t>Sensor arrays</a:t>
            </a:r>
          </a:p>
          <a:p>
            <a:pPr lvl="1"/>
            <a:r>
              <a:rPr lang="en-US" dirty="0"/>
              <a:t>A sensor array is a collection of sensors, often arranged in a line, that is used to sample a medium such as air, water, or the ground for radar, sonar, cellular communications. By collecting time samples from multiple points in space, you can extract additional information from the medium being sampled. The Navy’s AEGIS radar system is an example of a sensor (or phased array). It uses &gt;4000 elements.</a:t>
            </a:r>
          </a:p>
          <a:p>
            <a:pPr>
              <a:buFontTx/>
              <a:buChar char="•"/>
            </a:pPr>
            <a:r>
              <a:rPr lang="en-US" b="1" dirty="0"/>
              <a:t>Tasks</a:t>
            </a:r>
          </a:p>
          <a:p>
            <a:pPr lvl="1"/>
            <a:r>
              <a:rPr lang="en-US" dirty="0"/>
              <a:t>Our example uses a sensor array to determine the direction of arrival (DOA) of multiple distant electromagnetic sources, such as radio beacons and radar transmitters. Sensor array processing is in fact very similar to regular signal processing except that you are primarily sampling space instead of time. You can apply similar techniques such filtering in a particular direction (known as beam-forming). For direction finding you use the same techniques used for spectral analysis for finding the multiple frequencies in a signal.</a:t>
            </a:r>
          </a:p>
          <a:p>
            <a:pPr>
              <a:buFontTx/>
              <a:buChar char="•"/>
            </a:pPr>
            <a:r>
              <a:rPr lang="en-US" b="1" dirty="0"/>
              <a:t>Approach</a:t>
            </a:r>
          </a:p>
          <a:p>
            <a:r>
              <a:rPr lang="en-US" dirty="0"/>
              <a:t>The approach we will use to implement the applications is</a:t>
            </a:r>
          </a:p>
          <a:p>
            <a:pPr lvl="1">
              <a:buFontTx/>
              <a:buChar char="•"/>
            </a:pPr>
            <a:r>
              <a:rPr lang="en-US" b="1" dirty="0"/>
              <a:t>Data to represent: </a:t>
            </a:r>
            <a:r>
              <a:rPr lang="en-US" dirty="0"/>
              <a:t>We will begin by reviewing the data items that we will need to represent here…</a:t>
            </a:r>
          </a:p>
          <a:p>
            <a:pPr lvl="1">
              <a:buFontTx/>
              <a:buChar char="•"/>
            </a:pPr>
            <a:r>
              <a:rPr lang="en-US" b="1" dirty="0"/>
              <a:t>Operations to implement: </a:t>
            </a:r>
            <a:r>
              <a:rPr lang="en-US" dirty="0"/>
              <a:t>… and then the operations that we will need to implement on those data elements.</a:t>
            </a:r>
          </a:p>
          <a:p>
            <a:pPr>
              <a:buFontTx/>
              <a:buChar char="•"/>
            </a:pPr>
            <a:r>
              <a:rPr lang="en-US" b="1" dirty="0"/>
              <a:t>Possible Great demo style piece: </a:t>
            </a:r>
            <a:r>
              <a:rPr lang="en-US" dirty="0"/>
              <a:t>To show you what we are aiming at producing today, here is a finished report on the application. (</a:t>
            </a:r>
            <a:r>
              <a:rPr lang="en-US" i="1" dirty="0"/>
              <a:t>Open finished application report, </a:t>
            </a:r>
            <a:r>
              <a:rPr lang="en-US" i="1" dirty="0" err="1"/>
              <a:t>test_value_complete</a:t>
            </a:r>
            <a:r>
              <a:rPr lang="en-US" dirty="0"/>
              <a:t>) It includes…</a:t>
            </a:r>
          </a:p>
          <a:p>
            <a:pPr lvl="1">
              <a:buFontTx/>
              <a:buChar char="•"/>
            </a:pPr>
            <a:r>
              <a:rPr lang="en-US" dirty="0"/>
              <a:t>the creation of the of a sensor array object, based on a class that we will design</a:t>
            </a:r>
          </a:p>
          <a:p>
            <a:pPr lvl="1">
              <a:buFontTx/>
              <a:buChar char="•"/>
            </a:pPr>
            <a:r>
              <a:rPr lang="en-US" dirty="0"/>
              <a:t>…Examples of interacting with the object and its properties</a:t>
            </a:r>
          </a:p>
          <a:p>
            <a:pPr lvl="1">
              <a:buFontTx/>
              <a:buChar char="•"/>
            </a:pPr>
            <a:r>
              <a:rPr lang="en-US" dirty="0"/>
              <a:t>Calling operations or methods on an object to plot the data</a:t>
            </a:r>
          </a:p>
          <a:p>
            <a:pPr lvl="1">
              <a:buFontTx/>
              <a:buChar char="•"/>
            </a:pPr>
            <a:r>
              <a:rPr lang="en-US" dirty="0"/>
              <a:t> and calculate the angles of arrival	</a:t>
            </a:r>
          </a:p>
        </p:txBody>
      </p:sp>
    </p:spTree>
    <p:extLst>
      <p:ext uri="{BB962C8B-B14F-4D97-AF65-F5344CB8AC3E}">
        <p14:creationId xmlns:p14="http://schemas.microsoft.com/office/powerpoint/2010/main" val="1022383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EE33F57-EC54-4198-AE79-0BE5DC025060}" type="slidenum">
              <a:rPr lang="en-US"/>
              <a:pPr/>
              <a:t>6</a:t>
            </a:fld>
            <a:endParaRPr lang="en-US"/>
          </a:p>
        </p:txBody>
      </p:sp>
      <p:sp>
        <p:nvSpPr>
          <p:cNvPr id="250882" name="Rectangle 2"/>
          <p:cNvSpPr>
            <a:spLocks noGrp="1" noRot="1" noChangeAspect="1" noChangeArrowheads="1" noTextEdit="1"/>
          </p:cNvSpPr>
          <p:nvPr>
            <p:ph type="sldImg"/>
          </p:nvPr>
        </p:nvSpPr>
        <p:spPr>
          <a:xfrm>
            <a:off x="1103313" y="523875"/>
            <a:ext cx="4557712" cy="2563813"/>
          </a:xfrm>
          <a:ln/>
        </p:spPr>
      </p:sp>
      <p:sp>
        <p:nvSpPr>
          <p:cNvPr id="250883" name="Rectangle 3"/>
          <p:cNvSpPr>
            <a:spLocks noGrp="1" noChangeArrowheads="1"/>
          </p:cNvSpPr>
          <p:nvPr>
            <p:ph type="body" idx="1"/>
          </p:nvPr>
        </p:nvSpPr>
        <p:spPr>
          <a:xfrm>
            <a:off x="327025" y="3230563"/>
            <a:ext cx="6275388" cy="5403850"/>
          </a:xfrm>
        </p:spPr>
        <p:txBody>
          <a:bodyPr/>
          <a:lstStyle/>
          <a:p>
            <a:r>
              <a:rPr lang="en-US" dirty="0"/>
              <a:t>First of all some concepts… With object oriented programming we treat the application as a collection of things or categories rather than just a sequence of tasks.</a:t>
            </a:r>
          </a:p>
          <a:p>
            <a:pPr>
              <a:buFontTx/>
              <a:buChar char="•"/>
            </a:pPr>
            <a:r>
              <a:rPr lang="en-US" b="1" dirty="0"/>
              <a:t>A class</a:t>
            </a:r>
          </a:p>
          <a:p>
            <a:r>
              <a:rPr lang="en-US" dirty="0"/>
              <a:t>When creating software applications, the things or categories that you could represent include physical objects, such as a car or an organism; a virtual entity, such as a financial market; or information, such as a set of test results. In object oriented programming, these are represented as </a:t>
            </a:r>
            <a:r>
              <a:rPr lang="en-US" i="1" dirty="0"/>
              <a:t>classes</a:t>
            </a:r>
            <a:r>
              <a:rPr lang="en-US" dirty="0"/>
              <a:t>. Data elements, or state, are represented as class </a:t>
            </a:r>
            <a:r>
              <a:rPr lang="en-US" i="1" dirty="0"/>
              <a:t>properties</a:t>
            </a:r>
            <a:r>
              <a:rPr lang="en-US" dirty="0"/>
              <a:t> and operations are implemented as class </a:t>
            </a:r>
            <a:r>
              <a:rPr lang="en-US" i="1" dirty="0"/>
              <a:t>methods</a:t>
            </a:r>
            <a:r>
              <a:rPr lang="en-US" dirty="0"/>
              <a:t>. </a:t>
            </a:r>
          </a:p>
          <a:p>
            <a:endParaRPr lang="en-US" dirty="0"/>
          </a:p>
          <a:p>
            <a:pPr>
              <a:buFontTx/>
              <a:buChar char="•"/>
            </a:pPr>
            <a:r>
              <a:rPr lang="en-US" b="1" dirty="0"/>
              <a:t>An object</a:t>
            </a:r>
          </a:p>
          <a:p>
            <a:r>
              <a:rPr lang="en-US" dirty="0"/>
              <a:t>An </a:t>
            </a:r>
            <a:r>
              <a:rPr lang="en-US" i="1" dirty="0"/>
              <a:t>object</a:t>
            </a:r>
            <a:r>
              <a:rPr lang="en-US" dirty="0"/>
              <a:t> is an </a:t>
            </a:r>
            <a:r>
              <a:rPr lang="en-US" i="1" dirty="0"/>
              <a:t>instance</a:t>
            </a:r>
            <a:r>
              <a:rPr lang="en-US" dirty="0"/>
              <a:t> of a class - when a program executes, the object is created based on its class and behaves in the way defined by the class. The values stored in MATLAB variables all belong to a class. </a:t>
            </a:r>
          </a:p>
          <a:p>
            <a:r>
              <a:rPr lang="en-US" dirty="0"/>
              <a:t>These values include not only what you might normally consider objects, such as a time series or state space object, but also simple doubles</a:t>
            </a:r>
            <a:r>
              <a:rPr lang="en-US" i="1" dirty="0"/>
              <a:t>.</a:t>
            </a:r>
          </a:p>
          <a:p>
            <a:endParaRPr lang="en-US" dirty="0"/>
          </a:p>
          <a:p>
            <a:pPr>
              <a:buFontTx/>
              <a:buChar char="•"/>
            </a:pPr>
            <a:r>
              <a:rPr lang="en-US" b="1" dirty="0"/>
              <a:t>Identifying MATLAB classes</a:t>
            </a:r>
          </a:p>
          <a:p>
            <a:r>
              <a:rPr lang="en-US" dirty="0"/>
              <a:t>In MATLAB, the class of a variable is displayed in the output of the </a:t>
            </a:r>
            <a:r>
              <a:rPr lang="en-US" dirty="0" err="1"/>
              <a:t>whos</a:t>
            </a:r>
            <a:r>
              <a:rPr lang="en-US" dirty="0"/>
              <a:t> command. For example</a:t>
            </a:r>
          </a:p>
          <a:p>
            <a:r>
              <a:rPr lang="en-US" dirty="0"/>
              <a:t>&gt;&gt; clear</a:t>
            </a:r>
          </a:p>
          <a:p>
            <a:r>
              <a:rPr lang="en-US" dirty="0"/>
              <a:t>&gt;&gt; a=1;</a:t>
            </a:r>
          </a:p>
          <a:p>
            <a:r>
              <a:rPr lang="en-US" dirty="0"/>
              <a:t>&gt;&gt; str='Hello';</a:t>
            </a:r>
          </a:p>
          <a:p>
            <a:r>
              <a:rPr lang="en-US" dirty="0"/>
              <a:t>&gt;&gt; </a:t>
            </a:r>
            <a:r>
              <a:rPr lang="en-US" dirty="0" err="1"/>
              <a:t>whos</a:t>
            </a:r>
            <a:endParaRPr lang="en-US" dirty="0"/>
          </a:p>
          <a:p>
            <a:endParaRPr lang="en-US" dirty="0"/>
          </a:p>
          <a:p>
            <a:r>
              <a:rPr lang="en-US" dirty="0"/>
              <a:t>Here we see the class of each variable</a:t>
            </a:r>
          </a:p>
        </p:txBody>
      </p:sp>
    </p:spTree>
    <p:extLst>
      <p:ext uri="{BB962C8B-B14F-4D97-AF65-F5344CB8AC3E}">
        <p14:creationId xmlns:p14="http://schemas.microsoft.com/office/powerpoint/2010/main" val="1803972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E84645B-751E-4F74-8778-0458C61C0354}" type="slidenum">
              <a:rPr lang="en-US"/>
              <a:pPr/>
              <a:t>7</a:t>
            </a:fld>
            <a:endParaRPr lang="en-US"/>
          </a:p>
        </p:txBody>
      </p:sp>
      <p:sp>
        <p:nvSpPr>
          <p:cNvPr id="254978" name="Rectangle 2"/>
          <p:cNvSpPr>
            <a:spLocks noGrp="1" noRot="1" noChangeAspect="1" noChangeArrowheads="1" noTextEdit="1"/>
          </p:cNvSpPr>
          <p:nvPr>
            <p:ph type="sldImg"/>
          </p:nvPr>
        </p:nvSpPr>
        <p:spPr>
          <a:xfrm>
            <a:off x="1103313" y="523875"/>
            <a:ext cx="4557712" cy="2563813"/>
          </a:xfrm>
          <a:ln/>
        </p:spPr>
      </p:sp>
      <p:sp>
        <p:nvSpPr>
          <p:cNvPr id="254979" name="Rectangle 3"/>
          <p:cNvSpPr>
            <a:spLocks noGrp="1" noChangeArrowheads="1"/>
          </p:cNvSpPr>
          <p:nvPr>
            <p:ph type="body" idx="1"/>
          </p:nvPr>
        </p:nvSpPr>
        <p:spPr>
          <a:xfrm>
            <a:off x="327025" y="3230563"/>
            <a:ext cx="6275388" cy="5403850"/>
          </a:xfrm>
        </p:spPr>
        <p:txBody>
          <a:bodyPr/>
          <a:lstStyle/>
          <a:p>
            <a:endParaRPr lang="en-US" i="1" dirty="0"/>
          </a:p>
        </p:txBody>
      </p:sp>
    </p:spTree>
    <p:extLst>
      <p:ext uri="{BB962C8B-B14F-4D97-AF65-F5344CB8AC3E}">
        <p14:creationId xmlns:p14="http://schemas.microsoft.com/office/powerpoint/2010/main" val="4150093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BBE3F32C-0440-4BE1-86B5-73DBD1C7BB70}" type="slidenum">
              <a:rPr lang="en-US"/>
              <a:pPr/>
              <a:t>8</a:t>
            </a:fld>
            <a:endParaRPr lang="en-US"/>
          </a:p>
        </p:txBody>
      </p:sp>
      <p:sp>
        <p:nvSpPr>
          <p:cNvPr id="271362" name="Rectangle 2"/>
          <p:cNvSpPr>
            <a:spLocks noGrp="1" noRot="1" noChangeAspect="1" noChangeArrowheads="1" noTextEdit="1"/>
          </p:cNvSpPr>
          <p:nvPr>
            <p:ph type="sldImg"/>
          </p:nvPr>
        </p:nvSpPr>
        <p:spPr>
          <a:xfrm>
            <a:off x="1103313" y="523875"/>
            <a:ext cx="4557712" cy="2563813"/>
          </a:xfrm>
          <a:ln/>
        </p:spPr>
      </p:sp>
      <p:sp>
        <p:nvSpPr>
          <p:cNvPr id="271363" name="Rectangle 3"/>
          <p:cNvSpPr>
            <a:spLocks noGrp="1" noChangeArrowheads="1"/>
          </p:cNvSpPr>
          <p:nvPr>
            <p:ph type="body" idx="1"/>
          </p:nvPr>
        </p:nvSpPr>
        <p:spPr>
          <a:xfrm>
            <a:off x="327025" y="3230563"/>
            <a:ext cx="6275388" cy="5403850"/>
          </a:xfrm>
        </p:spPr>
        <p:txBody>
          <a:bodyPr/>
          <a:lstStyle/>
          <a:p>
            <a:pPr>
              <a:lnSpc>
                <a:spcPct val="80000"/>
              </a:lnSpc>
            </a:pPr>
            <a:r>
              <a:rPr lang="en-US" b="0" i="0" dirty="0"/>
              <a:t>Encapsulation serves in hiding irrelevant data from users.</a:t>
            </a:r>
          </a:p>
        </p:txBody>
      </p:sp>
    </p:spTree>
    <p:extLst>
      <p:ext uri="{BB962C8B-B14F-4D97-AF65-F5344CB8AC3E}">
        <p14:creationId xmlns:p14="http://schemas.microsoft.com/office/powerpoint/2010/main" val="1183898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371C9388-BAEC-43D5-8DF4-F29A82FCAFDF}" type="slidenum">
              <a:rPr lang="en-US"/>
              <a:pPr/>
              <a:t>9</a:t>
            </a:fld>
            <a:endParaRPr lang="en-US"/>
          </a:p>
        </p:txBody>
      </p:sp>
      <p:sp>
        <p:nvSpPr>
          <p:cNvPr id="269314" name="Rectangle 2"/>
          <p:cNvSpPr>
            <a:spLocks noGrp="1" noRot="1" noChangeAspect="1" noChangeArrowheads="1" noTextEdit="1"/>
          </p:cNvSpPr>
          <p:nvPr>
            <p:ph type="sldImg"/>
          </p:nvPr>
        </p:nvSpPr>
        <p:spPr>
          <a:xfrm>
            <a:off x="1103313" y="523875"/>
            <a:ext cx="4557712" cy="2563813"/>
          </a:xfrm>
          <a:ln/>
        </p:spPr>
      </p:sp>
      <p:sp>
        <p:nvSpPr>
          <p:cNvPr id="269315" name="Rectangle 3"/>
          <p:cNvSpPr>
            <a:spLocks noGrp="1" noChangeArrowheads="1"/>
          </p:cNvSpPr>
          <p:nvPr>
            <p:ph type="body" idx="1"/>
          </p:nvPr>
        </p:nvSpPr>
        <p:spPr>
          <a:xfrm>
            <a:off x="327025" y="3230563"/>
            <a:ext cx="6275388" cy="5403850"/>
          </a:xfrm>
        </p:spPr>
        <p:txBody>
          <a:bodyPr/>
          <a:lstStyle/>
          <a:p>
            <a:r>
              <a:rPr lang="en-US" b="0" i="0" dirty="0">
                <a:solidFill>
                  <a:srgbClr val="FAFAFA"/>
                </a:solidFill>
                <a:effectLst/>
                <a:latin typeface="Inter"/>
              </a:rPr>
              <a:t>Attributes are data members inside a class or an object that represent the different features of the class. They can also be referred to as characteristics of the class that can be accessed from other objects or differentiate a class from other classes.</a:t>
            </a:r>
            <a:endParaRPr lang="en-US" b="0" i="1" dirty="0"/>
          </a:p>
        </p:txBody>
      </p:sp>
    </p:spTree>
    <p:extLst>
      <p:ext uri="{BB962C8B-B14F-4D97-AF65-F5344CB8AC3E}">
        <p14:creationId xmlns:p14="http://schemas.microsoft.com/office/powerpoint/2010/main" val="1546413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DEE33F57-EC54-4198-AE79-0BE5DC025060}" type="slidenum">
              <a:rPr lang="en-US"/>
              <a:pPr/>
              <a:t>10</a:t>
            </a:fld>
            <a:endParaRPr lang="en-US"/>
          </a:p>
        </p:txBody>
      </p:sp>
      <p:sp>
        <p:nvSpPr>
          <p:cNvPr id="250882" name="Rectangle 2"/>
          <p:cNvSpPr>
            <a:spLocks noGrp="1" noRot="1" noChangeAspect="1" noChangeArrowheads="1" noTextEdit="1"/>
          </p:cNvSpPr>
          <p:nvPr>
            <p:ph type="sldImg"/>
          </p:nvPr>
        </p:nvSpPr>
        <p:spPr>
          <a:xfrm>
            <a:off x="1103313" y="523875"/>
            <a:ext cx="4557712" cy="2563813"/>
          </a:xfrm>
          <a:ln/>
        </p:spPr>
      </p:sp>
      <p:sp>
        <p:nvSpPr>
          <p:cNvPr id="250883" name="Rectangle 3"/>
          <p:cNvSpPr>
            <a:spLocks noGrp="1" noChangeArrowheads="1"/>
          </p:cNvSpPr>
          <p:nvPr>
            <p:ph type="body" idx="1"/>
          </p:nvPr>
        </p:nvSpPr>
        <p:spPr>
          <a:xfrm>
            <a:off x="327025" y="3230563"/>
            <a:ext cx="6275388" cy="5403850"/>
          </a:xfrm>
        </p:spPr>
        <p:txBody>
          <a:bodyPr/>
          <a:lstStyle/>
          <a:p>
            <a:r>
              <a:rPr lang="en-US" b="0" i="0" dirty="0">
                <a:solidFill>
                  <a:srgbClr val="BDC1C6"/>
                </a:solidFill>
                <a:effectLst/>
                <a:latin typeface="arial" panose="020B0604020202020204" pitchFamily="34" charset="0"/>
              </a:rPr>
              <a:t> Inheritance is a feature or a process in which, new classes are created from the existing classes. The new class created is called “derived class” or “child class” and the existing class is known as the “base class” or “parent class”</a:t>
            </a:r>
            <a:endParaRPr lang="en-US" b="0" dirty="0"/>
          </a:p>
        </p:txBody>
      </p:sp>
    </p:spTree>
    <p:extLst>
      <p:ext uri="{BB962C8B-B14F-4D97-AF65-F5344CB8AC3E}">
        <p14:creationId xmlns:p14="http://schemas.microsoft.com/office/powerpoint/2010/main" val="345110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8974A2DF-041D-4B62-BB1F-7AFFDC5C148D}" type="slidenum">
              <a:rPr lang="en-US"/>
              <a:pPr/>
              <a:t>11</a:t>
            </a:fld>
            <a:endParaRPr lang="en-US"/>
          </a:p>
        </p:txBody>
      </p:sp>
      <p:sp>
        <p:nvSpPr>
          <p:cNvPr id="281602" name="Rectangle 2"/>
          <p:cNvSpPr>
            <a:spLocks noGrp="1" noRot="1" noChangeAspect="1" noChangeArrowheads="1" noTextEdit="1"/>
          </p:cNvSpPr>
          <p:nvPr>
            <p:ph type="sldImg"/>
          </p:nvPr>
        </p:nvSpPr>
        <p:spPr>
          <a:xfrm>
            <a:off x="1103313" y="523875"/>
            <a:ext cx="4557712" cy="2563813"/>
          </a:xfrm>
          <a:ln/>
        </p:spPr>
      </p:sp>
      <p:sp>
        <p:nvSpPr>
          <p:cNvPr id="281603" name="Rectangle 3"/>
          <p:cNvSpPr>
            <a:spLocks noGrp="1" noChangeArrowheads="1"/>
          </p:cNvSpPr>
          <p:nvPr>
            <p:ph type="body" idx="1"/>
          </p:nvPr>
        </p:nvSpPr>
        <p:spPr>
          <a:xfrm>
            <a:off x="327025" y="3230563"/>
            <a:ext cx="6275388" cy="5403850"/>
          </a:xfrm>
        </p:spPr>
        <p:txBody>
          <a:bodyPr/>
          <a:lstStyle/>
          <a:p>
            <a:endParaRPr lang="en-US" i="1" dirty="0"/>
          </a:p>
        </p:txBody>
      </p:sp>
    </p:spTree>
    <p:extLst>
      <p:ext uri="{BB962C8B-B14F-4D97-AF65-F5344CB8AC3E}">
        <p14:creationId xmlns:p14="http://schemas.microsoft.com/office/powerpoint/2010/main" val="1093776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a:t>Click to edit Master title style</a:t>
            </a:r>
            <a:endParaRPr lang="en-US" dirty="0"/>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a:t>Click to edit Master subtitle style</a:t>
            </a:r>
            <a:endParaRPr lang="en-US" dirty="0"/>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dirty="0">
                <a:solidFill>
                  <a:schemeClr val="bg1"/>
                </a:solidFill>
                <a:latin typeface="Arial" pitchFamily="34" charset="0"/>
                <a:cs typeface="Arial" pitchFamily="34" charset="0"/>
              </a:rPr>
              <a:t>© </a:t>
            </a:r>
            <a:fld id="{43FEC7B2-4A3C-43EA-A52A-F8DED3FD6DAC}" type="datetimeyyyy">
              <a:rPr lang="en-US" sz="1003" smtClean="0">
                <a:solidFill>
                  <a:schemeClr val="bg1"/>
                </a:solidFill>
                <a:latin typeface="Arial" pitchFamily="34" charset="0"/>
                <a:cs typeface="Arial" pitchFamily="34" charset="0"/>
              </a:rPr>
              <a:t>2023</a:t>
            </a:fld>
            <a:r>
              <a:rPr lang="en-US" sz="1003" dirty="0">
                <a:solidFill>
                  <a:schemeClr val="bg1"/>
                </a:solidFill>
                <a:latin typeface="Arial" pitchFamily="34" charset="0"/>
                <a:cs typeface="Arial" pitchFamily="34" charset="0"/>
              </a:rPr>
              <a:t>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a:t>Click to edit Master title style</a:t>
            </a:r>
            <a:endParaRPr lang="en-US" dirty="0"/>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en-US"/>
              <a:t>Click to edit Master title style</a:t>
            </a:r>
            <a:endParaRPr lang="en-US" dirty="0"/>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dirty="0"/>
              <a:t>Click to add b</a:t>
            </a:r>
            <a:r>
              <a:rPr lang="en-US" sz="1805" dirty="0">
                <a:solidFill>
                  <a:prstClr val="black"/>
                </a:solidFill>
              </a:rPr>
              <a:t>rief summary and benefits of feature (ideally three bullets)</a:t>
            </a:r>
          </a:p>
          <a:p>
            <a:pPr lvl="1"/>
            <a:r>
              <a:rPr lang="en-US" dirty="0"/>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dirty="0"/>
              <a:t>Click to add headline</a:t>
            </a:r>
            <a:r>
              <a:rPr lang="en-US" sz="2005" b="1" dirty="0">
                <a:solidFill>
                  <a:prstClr val="black"/>
                </a:solidFill>
              </a:rPr>
              <a:t> providing value of feature</a:t>
            </a:r>
            <a:endParaRPr lang="en-US" dirty="0"/>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dirty="0"/>
              <a:t>Click to add </a:t>
            </a:r>
            <a:r>
              <a:rPr lang="en-US" sz="1604" dirty="0" err="1">
                <a:latin typeface="Courier New" pitchFamily="49" charset="0"/>
                <a:cs typeface="Courier New" pitchFamily="49" charset="0"/>
              </a:rPr>
              <a:t>product_example_name</a:t>
            </a:r>
            <a:r>
              <a:rPr lang="en-US" sz="1604" dirty="0">
                <a:latin typeface="Courier New" pitchFamily="49" charset="0"/>
                <a:cs typeface="Courier New" pitchFamily="49" charset="0"/>
              </a:rPr>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dirty="0"/>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a:t>Click to edit Master title style</a:t>
            </a:r>
            <a:endParaRPr lang="en-US" dirty="0"/>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Edit</a:t>
            </a:r>
            <a:r>
              <a:rPr lang="en-US" sz="2400" baseline="0" dirty="0">
                <a:latin typeface="Arial" pitchFamily="34" charset="0"/>
                <a:cs typeface="Arial" pitchFamily="34" charset="0"/>
              </a:rPr>
              <a:t> in Slide Master view to e</a:t>
            </a:r>
            <a:r>
              <a:rPr lang="en-US" sz="2400" dirty="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dirty="0">
                <a:latin typeface="Arial" pitchFamily="34" charset="0"/>
                <a:cs typeface="Arial" pitchFamily="34" charset="0"/>
              </a:rPr>
              <a:t>Bullet</a:t>
            </a:r>
            <a:r>
              <a:rPr lang="en-US" sz="2400" baseline="0" dirty="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dirty="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dirty="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dirty="0">
                <a:solidFill>
                  <a:schemeClr val="tx2"/>
                </a:solidFill>
                <a:latin typeface="Arial" pitchFamily="34" charset="0"/>
                <a:cs typeface="Arial" pitchFamily="34" charset="0"/>
              </a:rPr>
              <a:t>Edit in Slide</a:t>
            </a:r>
            <a:r>
              <a:rPr lang="en-US" sz="2800" b="0" baseline="0" dirty="0">
                <a:solidFill>
                  <a:schemeClr val="tx2"/>
                </a:solidFill>
                <a:latin typeface="Arial" pitchFamily="34" charset="0"/>
                <a:cs typeface="Arial" pitchFamily="34" charset="0"/>
              </a:rPr>
              <a:t> Master view to e</a:t>
            </a:r>
            <a:r>
              <a:rPr lang="en-US" sz="2800" b="0" dirty="0">
                <a:solidFill>
                  <a:schemeClr val="tx2"/>
                </a:solidFill>
                <a:latin typeface="Arial" pitchFamily="34" charset="0"/>
                <a:cs typeface="Arial" pitchFamily="34" charset="0"/>
              </a:rPr>
              <a:t>nter agenda</a:t>
            </a:r>
            <a:r>
              <a:rPr lang="en-US" sz="2800" b="0" baseline="0" dirty="0">
                <a:solidFill>
                  <a:schemeClr val="tx2"/>
                </a:solidFill>
                <a:latin typeface="Arial" pitchFamily="34" charset="0"/>
                <a:cs typeface="Arial" pitchFamily="34" charset="0"/>
              </a:rPr>
              <a:t> title</a:t>
            </a:r>
            <a:endParaRPr lang="en-US" sz="2800" b="0" dirty="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dirty="0">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mathworks.com/company/newsletters/articles/developing-matrad-an-open-source-dose-calculation-and-optimization-toolkit-for-radiation-therapy-planning.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hyperlink" Target="https://ww2.mathworks.cn/en/company/user_stories/shanghai-electric-builds-and-deploys-cost-saving-enterprise-software-for-planning-and-designing-distributed-energy-system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25.png"/><Relationship Id="rId5" Type="http://schemas.openxmlformats.org/officeDocument/2006/relationships/hyperlink" Target="https://matlabacademy.mathworks.com/details/object-oriented-programming-onramp/oroop" TargetMode="Externa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microsoft.com/office/2018/10/relationships/comments" Target="../comments/modernComment_C04_A6A79784.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hyperlink" Target="https://matlabacademy.mathworks.com/" TargetMode="External"/></Relationships>
</file>

<file path=ppt/slides/_rels/slide19.xml.rels><?xml version="1.0" encoding="UTF-8" standalone="yes"?>
<Relationships xmlns="http://schemas.openxmlformats.org/package/2006/relationships"><Relationship Id="rId3" Type="http://schemas.microsoft.com/office/2018/10/relationships/comments" Target="../comments/modernComment_128_AA7B1F66.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diagramColors" Target="../diagrams/colors2.xml"/><Relationship Id="rId18" Type="http://schemas.openxmlformats.org/officeDocument/2006/relationships/diagramColors" Target="../diagrams/colors3.xml"/><Relationship Id="rId3" Type="http://schemas.openxmlformats.org/officeDocument/2006/relationships/diagramData" Target="../diagrams/data1.xml"/><Relationship Id="rId21" Type="http://schemas.openxmlformats.org/officeDocument/2006/relationships/image" Target="../media/image11.png"/><Relationship Id="rId7" Type="http://schemas.microsoft.com/office/2007/relationships/diagramDrawing" Target="../diagrams/drawing1.xml"/><Relationship Id="rId12" Type="http://schemas.openxmlformats.org/officeDocument/2006/relationships/diagramQuickStyle" Target="../diagrams/quickStyle2.xml"/><Relationship Id="rId17" Type="http://schemas.openxmlformats.org/officeDocument/2006/relationships/diagramQuickStyle" Target="../diagrams/quickStyle3.xml"/><Relationship Id="rId2" Type="http://schemas.openxmlformats.org/officeDocument/2006/relationships/notesSlide" Target="../notesSlides/notesSlide4.xml"/><Relationship Id="rId16" Type="http://schemas.openxmlformats.org/officeDocument/2006/relationships/diagramLayout" Target="../diagrams/layout3.xml"/><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Layout" Target="../diagrams/layout2.xml"/><Relationship Id="rId5" Type="http://schemas.openxmlformats.org/officeDocument/2006/relationships/diagramQuickStyle" Target="../diagrams/quickStyle1.xml"/><Relationship Id="rId15" Type="http://schemas.openxmlformats.org/officeDocument/2006/relationships/diagramData" Target="../diagrams/data3.xml"/><Relationship Id="rId10" Type="http://schemas.openxmlformats.org/officeDocument/2006/relationships/diagramData" Target="../diagrams/data2.xml"/><Relationship Id="rId19" Type="http://schemas.microsoft.com/office/2007/relationships/diagramDrawing" Target="../diagrams/drawing3.xml"/><Relationship Id="rId4" Type="http://schemas.openxmlformats.org/officeDocument/2006/relationships/diagramLayout" Target="../diagrams/layout1.xml"/><Relationship Id="rId9" Type="http://schemas.openxmlformats.org/officeDocument/2006/relationships/image" Target="../media/image9.svg"/><Relationship Id="rId14"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mathworks.com/help/matlab/matlab_oop/property-attribute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14400"/>
            <a:ext cx="9142040" cy="1828800"/>
          </a:xfrm>
        </p:spPr>
        <p:txBody>
          <a:bodyPr/>
          <a:lstStyle/>
          <a:p>
            <a:r>
              <a:rPr lang="en-US" sz="4400" dirty="0">
                <a:highlight>
                  <a:srgbClr val="FFFF00"/>
                </a:highlight>
              </a:rPr>
              <a:t>University</a:t>
            </a:r>
            <a:r>
              <a:rPr lang="en-US" sz="4400" dirty="0"/>
              <a:t> and MathWorks Present:</a:t>
            </a:r>
            <a:br>
              <a:rPr lang="en-US" sz="4400" dirty="0"/>
            </a:br>
            <a:r>
              <a:rPr lang="en-US" sz="4400" dirty="0"/>
              <a:t>Object Oriented Programming Onramp</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04312" y="1073626"/>
            <a:ext cx="2742760" cy="23724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2344" y="3203579"/>
            <a:ext cx="2646690" cy="2646690"/>
          </a:xfrm>
          <a:prstGeom prst="rect">
            <a:avLst/>
          </a:prstGeom>
        </p:spPr>
      </p:pic>
      <p:sp>
        <p:nvSpPr>
          <p:cNvPr id="7" name="Subtitle 6">
            <a:extLst>
              <a:ext uri="{FF2B5EF4-FFF2-40B4-BE49-F238E27FC236}">
                <a16:creationId xmlns:a16="http://schemas.microsoft.com/office/drawing/2014/main" id="{FF95C13F-19A7-471D-A610-3A6486CD7F3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6269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dirty="0"/>
              <a:t>Inheritance: Subclasses and </a:t>
            </a:r>
            <a:r>
              <a:rPr lang="en-US" dirty="0" err="1"/>
              <a:t>Superclasses</a:t>
            </a:r>
            <a:endParaRPr lang="en-US" dirty="0"/>
          </a:p>
        </p:txBody>
      </p:sp>
      <p:sp>
        <p:nvSpPr>
          <p:cNvPr id="6" name="TextBox 5">
            <a:extLst>
              <a:ext uri="{FF2B5EF4-FFF2-40B4-BE49-F238E27FC236}">
                <a16:creationId xmlns:a16="http://schemas.microsoft.com/office/drawing/2014/main" id="{72D745C6-E46D-4C78-AC06-B0853B896F79}"/>
              </a:ext>
            </a:extLst>
          </p:cNvPr>
          <p:cNvSpPr txBox="1"/>
          <p:nvPr/>
        </p:nvSpPr>
        <p:spPr>
          <a:xfrm>
            <a:off x="6172200" y="2286000"/>
            <a:ext cx="4810053" cy="2554545"/>
          </a:xfrm>
          <a:prstGeom prst="rect">
            <a:avLst/>
          </a:prstGeom>
          <a:noFill/>
        </p:spPr>
        <p:txBody>
          <a:bodyPr wrap="square" rtlCol="0">
            <a:spAutoFit/>
          </a:bodyPr>
          <a:lstStyle/>
          <a:p>
            <a:r>
              <a:rPr lang="en-US" sz="2000" dirty="0" err="1">
                <a:solidFill>
                  <a:srgbClr val="0000FF"/>
                </a:solidFill>
                <a:latin typeface="Consolas" panose="020B0609020204030204" pitchFamily="49" charset="0"/>
                <a:cs typeface="Arial" pitchFamily="34" charset="0"/>
              </a:rPr>
              <a:t>classdef</a:t>
            </a:r>
            <a:r>
              <a:rPr lang="en-US" sz="2000" dirty="0">
                <a:solidFill>
                  <a:schemeClr val="tx2"/>
                </a:solidFill>
                <a:latin typeface="Consolas" panose="020B0609020204030204" pitchFamily="49" charset="0"/>
                <a:cs typeface="Arial" pitchFamily="34" charset="0"/>
              </a:rPr>
              <a:t> </a:t>
            </a:r>
            <a:r>
              <a:rPr lang="en-US" sz="2000" dirty="0">
                <a:latin typeface="Consolas" panose="020B0609020204030204" pitchFamily="49" charset="0"/>
                <a:cs typeface="Arial" pitchFamily="34" charset="0"/>
              </a:rPr>
              <a:t>Engineer &lt; Employee</a:t>
            </a:r>
          </a:p>
          <a:p>
            <a:r>
              <a:rPr lang="en-US" sz="2000" dirty="0">
                <a:latin typeface="Consolas" panose="020B0609020204030204" pitchFamily="49" charset="0"/>
                <a:cs typeface="Arial" pitchFamily="34" charset="0"/>
              </a:rPr>
              <a:t>...</a:t>
            </a:r>
          </a:p>
          <a:p>
            <a:endParaRPr lang="en-US" sz="2000" dirty="0">
              <a:latin typeface="Consolas" panose="020B0609020204030204" pitchFamily="49" charset="0"/>
              <a:cs typeface="Arial" pitchFamily="34" charset="0"/>
            </a:endParaRPr>
          </a:p>
          <a:p>
            <a:endParaRPr lang="en-US" sz="2000" dirty="0">
              <a:solidFill>
                <a:schemeClr val="tx2"/>
              </a:solidFill>
              <a:latin typeface="Consolas" panose="020B0609020204030204" pitchFamily="49" charset="0"/>
              <a:cs typeface="Arial" pitchFamily="34" charset="0"/>
            </a:endParaRPr>
          </a:p>
          <a:p>
            <a:endParaRPr lang="en-US" sz="2000" dirty="0">
              <a:solidFill>
                <a:schemeClr val="tx2"/>
              </a:solidFill>
              <a:latin typeface="Consolas" panose="020B0609020204030204" pitchFamily="49" charset="0"/>
              <a:cs typeface="Arial" pitchFamily="34" charset="0"/>
            </a:endParaRPr>
          </a:p>
          <a:p>
            <a:r>
              <a:rPr lang="en-US" sz="2000" dirty="0" err="1">
                <a:solidFill>
                  <a:srgbClr val="0000FF"/>
                </a:solidFill>
                <a:latin typeface="Consolas" panose="020B0609020204030204" pitchFamily="49" charset="0"/>
                <a:cs typeface="Arial" pitchFamily="34" charset="0"/>
              </a:rPr>
              <a:t>classdef</a:t>
            </a:r>
            <a:r>
              <a:rPr lang="en-US" sz="2000" dirty="0">
                <a:solidFill>
                  <a:schemeClr val="tx2"/>
                </a:solidFill>
                <a:latin typeface="Consolas" panose="020B0609020204030204" pitchFamily="49" charset="0"/>
                <a:cs typeface="Arial" pitchFamily="34" charset="0"/>
              </a:rPr>
              <a:t> </a:t>
            </a:r>
            <a:r>
              <a:rPr lang="en-US" sz="2000" dirty="0" err="1">
                <a:latin typeface="Consolas" panose="020B0609020204030204" pitchFamily="49" charset="0"/>
                <a:cs typeface="Arial" pitchFamily="34" charset="0"/>
              </a:rPr>
              <a:t>TestEngineer</a:t>
            </a:r>
            <a:r>
              <a:rPr lang="en-US" sz="2000" dirty="0">
                <a:latin typeface="Consolas" panose="020B0609020204030204" pitchFamily="49" charset="0"/>
                <a:cs typeface="Arial" pitchFamily="34" charset="0"/>
              </a:rPr>
              <a:t> &lt; Engineer</a:t>
            </a:r>
          </a:p>
          <a:p>
            <a:r>
              <a:rPr lang="en-US" sz="2000" dirty="0">
                <a:latin typeface="Consolas" panose="020B0609020204030204" pitchFamily="49" charset="0"/>
                <a:cs typeface="Arial" pitchFamily="34" charset="0"/>
              </a:rPr>
              <a:t>...</a:t>
            </a:r>
          </a:p>
          <a:p>
            <a:endParaRPr lang="en-US" sz="2000" dirty="0">
              <a:solidFill>
                <a:schemeClr val="tx2"/>
              </a:solidFill>
              <a:latin typeface="Consolas" panose="020B0609020204030204" pitchFamily="49" charset="0"/>
              <a:cs typeface="Arial" pitchFamily="34" charset="0"/>
            </a:endParaRPr>
          </a:p>
        </p:txBody>
      </p:sp>
      <p:pic>
        <p:nvPicPr>
          <p:cNvPr id="5" name="Picture 4">
            <a:extLst>
              <a:ext uri="{FF2B5EF4-FFF2-40B4-BE49-F238E27FC236}">
                <a16:creationId xmlns:a16="http://schemas.microsoft.com/office/drawing/2014/main" id="{1CA23EB6-97D1-4FC2-8C49-6B93D11921B2}"/>
              </a:ext>
            </a:extLst>
          </p:cNvPr>
          <p:cNvPicPr>
            <a:picLocks noChangeAspect="1"/>
          </p:cNvPicPr>
          <p:nvPr/>
        </p:nvPicPr>
        <p:blipFill rotWithShape="1">
          <a:blip r:embed="rId3">
            <a:extLst>
              <a:ext uri="{28A0092B-C50C-407E-A947-70E740481C1C}">
                <a14:useLocalDpi xmlns:a14="http://schemas.microsoft.com/office/drawing/2010/main" val="0"/>
              </a:ext>
            </a:extLst>
          </a:blip>
          <a:srcRect l="36000" t="4442" r="36000" b="3227"/>
          <a:stretch/>
        </p:blipFill>
        <p:spPr>
          <a:xfrm>
            <a:off x="981144" y="990600"/>
            <a:ext cx="3438455" cy="5669282"/>
          </a:xfrm>
          <a:prstGeom prst="rect">
            <a:avLst/>
          </a:prstGeom>
        </p:spPr>
      </p:pic>
    </p:spTree>
    <p:extLst>
      <p:ext uri="{BB962C8B-B14F-4D97-AF65-F5344CB8AC3E}">
        <p14:creationId xmlns:p14="http://schemas.microsoft.com/office/powerpoint/2010/main" val="1421849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Inheritance</a:t>
            </a:r>
            <a:endParaRPr lang="en-US" dirty="0"/>
          </a:p>
        </p:txBody>
      </p:sp>
      <p:sp>
        <p:nvSpPr>
          <p:cNvPr id="280579" name="Rectangle 3"/>
          <p:cNvSpPr>
            <a:spLocks noGrp="1" noChangeArrowheads="1"/>
          </p:cNvSpPr>
          <p:nvPr>
            <p:ph idx="1"/>
          </p:nvPr>
        </p:nvSpPr>
        <p:spPr>
          <a:xfrm>
            <a:off x="609601" y="1600200"/>
            <a:ext cx="5209313" cy="4648200"/>
          </a:xfrm>
        </p:spPr>
        <p:txBody>
          <a:bodyPr/>
          <a:lstStyle/>
          <a:p>
            <a:r>
              <a:rPr lang="en-US" i="1" dirty="0"/>
              <a:t>Subclass</a:t>
            </a:r>
            <a:r>
              <a:rPr lang="en-US" dirty="0"/>
              <a:t> substitutes</a:t>
            </a:r>
            <a:br>
              <a:rPr lang="en-US" dirty="0"/>
            </a:br>
            <a:r>
              <a:rPr lang="en-US" dirty="0"/>
              <a:t>for the </a:t>
            </a:r>
            <a:r>
              <a:rPr lang="en-US" i="1" dirty="0"/>
              <a:t>superclass</a:t>
            </a:r>
          </a:p>
          <a:p>
            <a:endParaRPr lang="en-US" dirty="0"/>
          </a:p>
          <a:p>
            <a:r>
              <a:rPr lang="en-US" dirty="0"/>
              <a:t>Allows re-envisioning</a:t>
            </a:r>
            <a:br>
              <a:rPr lang="en-US" dirty="0"/>
            </a:br>
            <a:r>
              <a:rPr lang="en-US" dirty="0"/>
              <a:t>and re-implementing</a:t>
            </a:r>
            <a:br>
              <a:rPr lang="en-US" dirty="0"/>
            </a:br>
            <a:r>
              <a:rPr lang="en-US" dirty="0"/>
              <a:t>the </a:t>
            </a:r>
            <a:r>
              <a:rPr lang="en-US" i="1" dirty="0"/>
              <a:t>superclass</a:t>
            </a:r>
          </a:p>
          <a:p>
            <a:endParaRPr lang="en-US" dirty="0"/>
          </a:p>
          <a:p>
            <a:r>
              <a:rPr lang="en-US" dirty="0"/>
              <a:t>Builds on proven code</a:t>
            </a:r>
          </a:p>
          <a:p>
            <a:endParaRPr lang="en-US" dirty="0"/>
          </a:p>
          <a:p>
            <a:r>
              <a:rPr lang="en-US" dirty="0"/>
              <a:t>Allows inheriting from the base MATLAB classes</a:t>
            </a:r>
          </a:p>
        </p:txBody>
      </p:sp>
      <p:pic>
        <p:nvPicPr>
          <p:cNvPr id="2" name="Picture 1"/>
          <p:cNvPicPr>
            <a:picLocks noChangeAspect="1"/>
          </p:cNvPicPr>
          <p:nvPr/>
        </p:nvPicPr>
        <p:blipFill rotWithShape="1">
          <a:blip r:embed="rId3"/>
          <a:srcRect l="9917"/>
          <a:stretch/>
        </p:blipFill>
        <p:spPr>
          <a:xfrm>
            <a:off x="5638800" y="1142999"/>
            <a:ext cx="5486400" cy="52104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880221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6D10-1541-4F55-9BC8-CDE5F1802598}"/>
              </a:ext>
            </a:extLst>
          </p:cNvPr>
          <p:cNvSpPr>
            <a:spLocks noGrp="1"/>
          </p:cNvSpPr>
          <p:nvPr>
            <p:ph type="title"/>
          </p:nvPr>
        </p:nvSpPr>
        <p:spPr/>
        <p:txBody>
          <a:bodyPr/>
          <a:lstStyle/>
          <a:p>
            <a:r>
              <a:rPr lang="en-US" dirty="0"/>
              <a:t>View Class Hierarchies with MATLAB’s Class Diagram Viewer</a:t>
            </a:r>
          </a:p>
        </p:txBody>
      </p:sp>
      <p:pic>
        <p:nvPicPr>
          <p:cNvPr id="4" name="Picture 3">
            <a:extLst>
              <a:ext uri="{FF2B5EF4-FFF2-40B4-BE49-F238E27FC236}">
                <a16:creationId xmlns:a16="http://schemas.microsoft.com/office/drawing/2014/main" id="{7A445726-340E-4EBC-9089-3AD80CD4AB55}"/>
              </a:ext>
            </a:extLst>
          </p:cNvPr>
          <p:cNvPicPr>
            <a:picLocks noChangeAspect="1"/>
          </p:cNvPicPr>
          <p:nvPr/>
        </p:nvPicPr>
        <p:blipFill>
          <a:blip r:embed="rId2"/>
          <a:stretch>
            <a:fillRect/>
          </a:stretch>
        </p:blipFill>
        <p:spPr>
          <a:xfrm>
            <a:off x="847908" y="1066800"/>
            <a:ext cx="10496183" cy="5466761"/>
          </a:xfrm>
          <a:prstGeom prst="rect">
            <a:avLst/>
          </a:prstGeom>
        </p:spPr>
      </p:pic>
    </p:spTree>
    <p:extLst>
      <p:ext uri="{BB962C8B-B14F-4D97-AF65-F5344CB8AC3E}">
        <p14:creationId xmlns:p14="http://schemas.microsoft.com/office/powerpoint/2010/main" val="185809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More with OOP in MATLAB</a:t>
            </a:r>
          </a:p>
        </p:txBody>
      </p:sp>
      <p:sp>
        <p:nvSpPr>
          <p:cNvPr id="5" name="Rectangle 3"/>
          <p:cNvSpPr>
            <a:spLocks noGrp="1" noChangeArrowheads="1"/>
          </p:cNvSpPr>
          <p:nvPr>
            <p:ph idx="1"/>
          </p:nvPr>
        </p:nvSpPr>
        <p:spPr>
          <a:xfrm>
            <a:off x="609602" y="1600200"/>
            <a:ext cx="5692400" cy="4648200"/>
          </a:xfrm>
        </p:spPr>
        <p:txBody>
          <a:bodyPr/>
          <a:lstStyle/>
          <a:p>
            <a:r>
              <a:rPr lang="en-US" dirty="0"/>
              <a:t>Classes in multiple files</a:t>
            </a:r>
          </a:p>
          <a:p>
            <a:pPr lvl="2">
              <a:lnSpc>
                <a:spcPct val="100000"/>
              </a:lnSpc>
            </a:pPr>
            <a:endParaRPr lang="en-US" dirty="0"/>
          </a:p>
          <a:p>
            <a:r>
              <a:rPr lang="en-US" dirty="0"/>
              <a:t>Packages for creating namespaces</a:t>
            </a:r>
          </a:p>
          <a:p>
            <a:pPr marL="916680" lvl="2" indent="0">
              <a:lnSpc>
                <a:spcPct val="100000"/>
              </a:lnSpc>
              <a:buNone/>
            </a:pPr>
            <a:endParaRPr lang="en-US" dirty="0"/>
          </a:p>
          <a:p>
            <a:r>
              <a:rPr lang="en-US" dirty="0"/>
              <a:t>Mixings and heterogeneous arrays</a:t>
            </a:r>
            <a:endParaRPr lang="en-US" i="1" dirty="0"/>
          </a:p>
          <a:p>
            <a:pPr marL="916680" lvl="2" indent="0">
              <a:lnSpc>
                <a:spcPct val="100000"/>
              </a:lnSpc>
              <a:spcBef>
                <a:spcPts val="480"/>
              </a:spcBef>
              <a:buNone/>
            </a:pPr>
            <a:endParaRPr lang="en-US" dirty="0"/>
          </a:p>
          <a:p>
            <a:pPr>
              <a:spcBef>
                <a:spcPts val="480"/>
              </a:spcBef>
            </a:pPr>
            <a:r>
              <a:rPr lang="en-US" dirty="0"/>
              <a:t>Meta class information</a:t>
            </a:r>
          </a:p>
          <a:p>
            <a:pPr lvl="1">
              <a:lnSpc>
                <a:spcPct val="100000"/>
              </a:lnSpc>
              <a:spcBef>
                <a:spcPts val="480"/>
              </a:spcBef>
            </a:pPr>
            <a:endParaRPr lang="en-US" dirty="0"/>
          </a:p>
          <a:p>
            <a:pPr>
              <a:spcBef>
                <a:spcPts val="480"/>
              </a:spcBef>
            </a:pPr>
            <a:r>
              <a:rPr lang="en-US" dirty="0"/>
              <a:t>Custom indexing</a:t>
            </a:r>
          </a:p>
          <a:p>
            <a:pPr lvl="1">
              <a:spcBef>
                <a:spcPts val="480"/>
              </a:spcBef>
            </a:pPr>
            <a:endParaRPr lang="en-US" dirty="0"/>
          </a:p>
          <a:p>
            <a:pPr>
              <a:spcBef>
                <a:spcPts val="480"/>
              </a:spcBef>
            </a:pPr>
            <a:r>
              <a:rPr lang="en-US" dirty="0"/>
              <a:t>Unit testing</a:t>
            </a:r>
          </a:p>
          <a:p>
            <a:pPr marL="0" indent="0">
              <a:buNone/>
            </a:pPr>
            <a:endParaRPr lang="en-US" dirty="0"/>
          </a:p>
        </p:txBody>
      </p:sp>
      <p:pic>
        <p:nvPicPr>
          <p:cNvPr id="6" name="Picture 5"/>
          <p:cNvPicPr>
            <a:picLocks noChangeAspect="1"/>
          </p:cNvPicPr>
          <p:nvPr/>
        </p:nvPicPr>
        <p:blipFill>
          <a:blip r:embed="rId3"/>
          <a:stretch>
            <a:fillRect/>
          </a:stretch>
        </p:blipFill>
        <p:spPr>
          <a:xfrm>
            <a:off x="6934200" y="1143000"/>
            <a:ext cx="2111657" cy="234329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stretch>
            <a:fillRect/>
          </a:stretch>
        </p:blipFill>
        <p:spPr>
          <a:xfrm>
            <a:off x="8915400" y="1587895"/>
            <a:ext cx="1796132" cy="2320550"/>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4800600" y="3750297"/>
            <a:ext cx="2904465" cy="2650503"/>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rotWithShape="1">
          <a:blip r:embed="rId6"/>
          <a:srcRect l="148" r="1"/>
          <a:stretch/>
        </p:blipFill>
        <p:spPr>
          <a:xfrm>
            <a:off x="7518400" y="4845318"/>
            <a:ext cx="4074734" cy="15554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418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E59E3-E906-4543-9567-EDAA5366AD58}"/>
              </a:ext>
            </a:extLst>
          </p:cNvPr>
          <p:cNvSpPr>
            <a:spLocks noGrp="1"/>
          </p:cNvSpPr>
          <p:nvPr>
            <p:ph type="title"/>
          </p:nvPr>
        </p:nvSpPr>
        <p:spPr/>
        <p:txBody>
          <a:bodyPr/>
          <a:lstStyle/>
          <a:p>
            <a:r>
              <a:rPr lang="en-US" dirty="0"/>
              <a:t>How can Object Oriented Programming be used in the real world?</a:t>
            </a:r>
          </a:p>
        </p:txBody>
      </p:sp>
    </p:spTree>
    <p:extLst>
      <p:ext uri="{BB962C8B-B14F-4D97-AF65-F5344CB8AC3E}">
        <p14:creationId xmlns:p14="http://schemas.microsoft.com/office/powerpoint/2010/main" val="244430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573" y="468113"/>
            <a:ext cx="9956800" cy="990600"/>
          </a:xfrm>
        </p:spPr>
        <p:txBody>
          <a:bodyPr/>
          <a:lstStyle/>
          <a:p>
            <a:r>
              <a:rPr lang="en-US" sz="2667"/>
              <a:t>German Cancer Research Center Develops MATLAB Based, Open-Source Toolkit for Radiation Therapy Planning</a:t>
            </a:r>
          </a:p>
        </p:txBody>
      </p:sp>
      <p:sp>
        <p:nvSpPr>
          <p:cNvPr id="3" name="Content Placeholder 2"/>
          <p:cNvSpPr>
            <a:spLocks noGrp="1"/>
          </p:cNvSpPr>
          <p:nvPr>
            <p:ph idx="1"/>
          </p:nvPr>
        </p:nvSpPr>
        <p:spPr>
          <a:xfrm>
            <a:off x="602573" y="1397498"/>
            <a:ext cx="5791200" cy="4961303"/>
          </a:xfrm>
        </p:spPr>
        <p:txBody>
          <a:bodyPr/>
          <a:lstStyle/>
          <a:p>
            <a:pPr marL="0" indent="0">
              <a:spcBef>
                <a:spcPts val="0"/>
              </a:spcBef>
              <a:buClrTx/>
              <a:buSzTx/>
              <a:buNone/>
            </a:pPr>
            <a:r>
              <a:rPr lang="en-US" sz="2133" b="1">
                <a:solidFill>
                  <a:srgbClr val="125687"/>
                </a:solidFill>
                <a:latin typeface="Arial"/>
                <a:cs typeface="+mn-cs"/>
              </a:rPr>
              <a:t>Challenge</a:t>
            </a:r>
          </a:p>
          <a:p>
            <a:pPr marL="0" indent="0">
              <a:spcBef>
                <a:spcPts val="240"/>
              </a:spcBef>
              <a:buClr>
                <a:srgbClr val="215083"/>
              </a:buClr>
              <a:buSzTx/>
              <a:buNone/>
            </a:pPr>
            <a:r>
              <a:rPr lang="en-US" sz="1867"/>
              <a:t>Provide researchers with an open-source alternative to commercially developed radiotherapy treatment planning software</a:t>
            </a:r>
          </a:p>
          <a:p>
            <a:pPr marL="0" indent="0">
              <a:spcBef>
                <a:spcPts val="864"/>
              </a:spcBef>
              <a:buClr>
                <a:srgbClr val="215083"/>
              </a:buClr>
              <a:buSzTx/>
              <a:buNone/>
            </a:pPr>
            <a:r>
              <a:rPr lang="en-US" sz="2133" b="1">
                <a:solidFill>
                  <a:srgbClr val="125687"/>
                </a:solidFill>
                <a:latin typeface="Arial"/>
                <a:cs typeface="+mn-cs"/>
              </a:rPr>
              <a:t>Solution</a:t>
            </a:r>
          </a:p>
          <a:p>
            <a:pPr marL="0" indent="0">
              <a:spcBef>
                <a:spcPts val="240"/>
              </a:spcBef>
              <a:buClrTx/>
              <a:buSzTx/>
              <a:buNone/>
            </a:pPr>
            <a:r>
              <a:rPr lang="en-US" sz="1867">
                <a:solidFill>
                  <a:prstClr val="black"/>
                </a:solidFill>
                <a:latin typeface="Arial"/>
                <a:cs typeface="Times New Roman" pitchFamily="18" charset="0"/>
              </a:rPr>
              <a:t>Use MATLAB to develop and freely share </a:t>
            </a:r>
            <a:r>
              <a:rPr lang="en-US" sz="1867" err="1">
                <a:solidFill>
                  <a:prstClr val="black"/>
                </a:solidFill>
                <a:latin typeface="Arial"/>
                <a:cs typeface="Times New Roman" pitchFamily="18" charset="0"/>
              </a:rPr>
              <a:t>matRad</a:t>
            </a:r>
            <a:r>
              <a:rPr lang="en-US" sz="1867">
                <a:solidFill>
                  <a:prstClr val="black"/>
                </a:solidFill>
                <a:latin typeface="Arial"/>
                <a:cs typeface="Times New Roman" pitchFamily="18" charset="0"/>
              </a:rPr>
              <a:t>, a multimodality dose calculation and optimization toolkit</a:t>
            </a:r>
          </a:p>
          <a:p>
            <a:pPr marL="0" indent="0">
              <a:spcBef>
                <a:spcPts val="864"/>
              </a:spcBef>
              <a:buClr>
                <a:srgbClr val="215083"/>
              </a:buClr>
              <a:buSzTx/>
              <a:buNone/>
            </a:pPr>
            <a:r>
              <a:rPr lang="en-US" sz="2133" b="1">
                <a:solidFill>
                  <a:srgbClr val="125687"/>
                </a:solidFill>
                <a:latin typeface="Arial"/>
                <a:cs typeface="+mn-cs"/>
              </a:rPr>
              <a:t>Results</a:t>
            </a:r>
          </a:p>
          <a:p>
            <a:pPr marL="452955" lvl="1" indent="-300559">
              <a:lnSpc>
                <a:spcPct val="100000"/>
              </a:lnSpc>
              <a:spcBef>
                <a:spcPts val="240"/>
              </a:spcBef>
              <a:buClr>
                <a:srgbClr val="125687"/>
              </a:buClr>
              <a:buFont typeface="Wingdings" pitchFamily="2" charset="2"/>
              <a:buChar char="§"/>
            </a:pPr>
            <a:r>
              <a:rPr lang="en-US" sz="1867"/>
              <a:t>Clinically accurate treatment plans quickly produced</a:t>
            </a:r>
            <a:endParaRPr lang="en-US" sz="1867">
              <a:solidFill>
                <a:prstClr val="black"/>
              </a:solidFill>
              <a:latin typeface="Arial"/>
              <a:cs typeface="Times New Roman" pitchFamily="18" charset="0"/>
            </a:endParaRPr>
          </a:p>
          <a:p>
            <a:pPr marL="452955" lvl="1" indent="-300559">
              <a:lnSpc>
                <a:spcPct val="100000"/>
              </a:lnSpc>
              <a:spcBef>
                <a:spcPts val="240"/>
              </a:spcBef>
              <a:buClr>
                <a:srgbClr val="125687"/>
              </a:buClr>
              <a:buFont typeface="Wingdings" pitchFamily="2" charset="2"/>
              <a:buChar char="§"/>
            </a:pPr>
            <a:r>
              <a:rPr lang="en-US" sz="1867">
                <a:solidFill>
                  <a:prstClr val="black"/>
                </a:solidFill>
                <a:latin typeface="Arial"/>
                <a:cs typeface="Times New Roman" pitchFamily="18" charset="0"/>
              </a:rPr>
              <a:t>Toolkit cited in more than 40 published peer-reviewed papers</a:t>
            </a:r>
            <a:endParaRPr lang="en-US" sz="1867"/>
          </a:p>
          <a:p>
            <a:pPr marL="452955" lvl="1" indent="-300559">
              <a:lnSpc>
                <a:spcPct val="100000"/>
              </a:lnSpc>
              <a:spcBef>
                <a:spcPts val="240"/>
              </a:spcBef>
              <a:buClr>
                <a:srgbClr val="125687"/>
              </a:buClr>
              <a:buFont typeface="Wingdings" pitchFamily="2" charset="2"/>
              <a:buChar char="§"/>
            </a:pPr>
            <a:r>
              <a:rPr lang="en-US" sz="1867"/>
              <a:t>Dosing calculations accelerated on multiple computing cores</a:t>
            </a:r>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solidFill>
                <a:prstClr val="black"/>
              </a:solidFill>
              <a:latin typeface="Arial"/>
              <a:cs typeface="Times New Roman" pitchFamily="18" charset="0"/>
            </a:endParaRPr>
          </a:p>
          <a:p>
            <a:endParaRPr lang="en-US"/>
          </a:p>
        </p:txBody>
      </p:sp>
      <p:sp>
        <p:nvSpPr>
          <p:cNvPr id="7" name="Rectangle 6"/>
          <p:cNvSpPr/>
          <p:nvPr/>
        </p:nvSpPr>
        <p:spPr>
          <a:xfrm>
            <a:off x="6669787" y="4438065"/>
            <a:ext cx="5230959" cy="1798698"/>
          </a:xfrm>
          <a:prstGeom prst="rect">
            <a:avLst/>
          </a:prstGeom>
          <a:solidFill>
            <a:schemeClr val="bg1">
              <a:lumMod val="85000"/>
            </a:schemeClr>
          </a:solidFill>
        </p:spPr>
        <p:txBody>
          <a:bodyPr wrap="square">
            <a:spAutoFit/>
          </a:bodyPr>
          <a:lstStyle/>
          <a:p>
            <a:pPr>
              <a:lnSpc>
                <a:spcPct val="130000"/>
              </a:lnSpc>
              <a:defRPr/>
            </a:pPr>
            <a:r>
              <a:rPr lang="en-US" sz="1467">
                <a:solidFill>
                  <a:schemeClr val="tx2"/>
                </a:solidFill>
                <a:ea typeface="Arial Unicode MS" pitchFamily="34" charset="-128"/>
                <a:cs typeface="Arial Unicode MS" pitchFamily="34" charset="-128"/>
              </a:rPr>
              <a:t>“</a:t>
            </a:r>
            <a:r>
              <a:rPr lang="en-US" sz="1467" i="1">
                <a:solidFill>
                  <a:schemeClr val="tx2"/>
                </a:solidFill>
                <a:ea typeface="Arial Unicode MS" pitchFamily="34" charset="-128"/>
                <a:cs typeface="Arial Unicode MS" pitchFamily="34" charset="-128"/>
              </a:rPr>
              <a:t>Developing </a:t>
            </a:r>
            <a:r>
              <a:rPr lang="en-US" sz="1467" i="1" err="1">
                <a:solidFill>
                  <a:schemeClr val="tx2"/>
                </a:solidFill>
                <a:ea typeface="Arial Unicode MS" pitchFamily="34" charset="-128"/>
                <a:cs typeface="Arial Unicode MS" pitchFamily="34" charset="-128"/>
              </a:rPr>
              <a:t>matRad</a:t>
            </a:r>
            <a:r>
              <a:rPr lang="en-US" sz="1467" i="1">
                <a:solidFill>
                  <a:schemeClr val="tx2"/>
                </a:solidFill>
                <a:ea typeface="Arial Unicode MS" pitchFamily="34" charset="-128"/>
                <a:cs typeface="Arial Unicode MS" pitchFamily="34" charset="-128"/>
              </a:rPr>
              <a:t> in MATLAB enabled us to make the software highly versatile: users can interact with the software via an interface or via the MATLAB command line, develop their own functions, and use </a:t>
            </a:r>
            <a:r>
              <a:rPr lang="en-US" sz="1467" i="1" err="1">
                <a:solidFill>
                  <a:schemeClr val="tx2"/>
                </a:solidFill>
                <a:ea typeface="Arial Unicode MS" pitchFamily="34" charset="-128"/>
                <a:cs typeface="Arial Unicode MS" pitchFamily="34" charset="-128"/>
              </a:rPr>
              <a:t>matRad</a:t>
            </a:r>
            <a:r>
              <a:rPr lang="en-US" sz="1467" i="1">
                <a:solidFill>
                  <a:schemeClr val="tx2"/>
                </a:solidFill>
                <a:ea typeface="Arial Unicode MS" pitchFamily="34" charset="-128"/>
                <a:cs typeface="Arial Unicode MS" pitchFamily="34" charset="-128"/>
              </a:rPr>
              <a:t> for both research and teaching.</a:t>
            </a:r>
            <a:r>
              <a:rPr lang="en-US" sz="1467" i="1">
                <a:solidFill>
                  <a:schemeClr val="tx2"/>
                </a:solidFill>
              </a:rPr>
              <a:t>”</a:t>
            </a:r>
            <a:br>
              <a:rPr lang="en-US" sz="1467" i="1">
                <a:solidFill>
                  <a:schemeClr val="tx2"/>
                </a:solidFill>
                <a:ea typeface="Arial Unicode MS" pitchFamily="34" charset="-128"/>
                <a:cs typeface="Arial Unicode MS" pitchFamily="34" charset="-128"/>
              </a:rPr>
            </a:br>
            <a:r>
              <a:rPr lang="en-US" sz="1333" i="1">
                <a:solidFill>
                  <a:schemeClr val="tx2"/>
                </a:solidFill>
                <a:ea typeface="Arial Unicode MS" pitchFamily="34" charset="-128"/>
                <a:cs typeface="Arial Unicode MS" pitchFamily="34" charset="-128"/>
              </a:rPr>
              <a:t>- </a:t>
            </a:r>
            <a:r>
              <a:rPr lang="en-US" sz="1333" i="1">
                <a:solidFill>
                  <a:schemeClr val="tx2"/>
                </a:solidFill>
              </a:rPr>
              <a:t>Dr. </a:t>
            </a:r>
            <a:r>
              <a:rPr lang="en-US" sz="1333" i="1" err="1">
                <a:solidFill>
                  <a:schemeClr val="tx2"/>
                </a:solidFill>
              </a:rPr>
              <a:t>Niklas</a:t>
            </a:r>
            <a:r>
              <a:rPr lang="en-US" sz="1333" i="1">
                <a:solidFill>
                  <a:schemeClr val="tx2"/>
                </a:solidFill>
              </a:rPr>
              <a:t> Wahl, German Cancer Research Center (DKFZ)</a:t>
            </a: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endParaRPr lang="en-US" sz="1333" b="1">
              <a:solidFill>
                <a:schemeClr val="tx2"/>
              </a:solidFill>
            </a:endParaRPr>
          </a:p>
        </p:txBody>
      </p:sp>
      <p:sp>
        <p:nvSpPr>
          <p:cNvPr id="10" name="Text Box 22"/>
          <p:cNvSpPr txBox="1">
            <a:spLocks noChangeArrowheads="1"/>
          </p:cNvSpPr>
          <p:nvPr/>
        </p:nvSpPr>
        <p:spPr bwMode="auto">
          <a:xfrm>
            <a:off x="7490535" y="3807936"/>
            <a:ext cx="4410211" cy="451534"/>
          </a:xfrm>
          <a:prstGeom prst="rect">
            <a:avLst/>
          </a:prstGeom>
          <a:solidFill>
            <a:schemeClr val="bg1"/>
          </a:solidFill>
          <a:ln w="9525">
            <a:noFill/>
            <a:miter lim="800000"/>
            <a:headEnd/>
            <a:tailEnd/>
          </a:ln>
        </p:spPr>
        <p:txBody>
          <a:bodyPr wrap="square" lIns="0" tIns="121920" rIns="0" bIns="0">
            <a:spAutoFit/>
          </a:bodyPr>
          <a:lstStyle/>
          <a:p>
            <a:r>
              <a:rPr lang="en-US" sz="1067" b="1">
                <a:solidFill>
                  <a:schemeClr val="tx2"/>
                </a:solidFill>
              </a:rPr>
              <a:t>The </a:t>
            </a:r>
            <a:r>
              <a:rPr lang="en-US" sz="1067" b="1" err="1">
                <a:solidFill>
                  <a:schemeClr val="tx2"/>
                </a:solidFill>
              </a:rPr>
              <a:t>matRad</a:t>
            </a:r>
            <a:r>
              <a:rPr lang="en-US" sz="1067" b="1">
                <a:solidFill>
                  <a:schemeClr val="tx2"/>
                </a:solidFill>
              </a:rPr>
              <a:t> interface, with workflow, plan, optimization, and visualization controls.</a:t>
            </a:r>
          </a:p>
        </p:txBody>
      </p:sp>
      <p:sp>
        <p:nvSpPr>
          <p:cNvPr id="4" name="TextBox 3">
            <a:extLst>
              <a:ext uri="{FF2B5EF4-FFF2-40B4-BE49-F238E27FC236}">
                <a16:creationId xmlns:a16="http://schemas.microsoft.com/office/drawing/2014/main" id="{09714DB2-A0C9-4F31-8185-013DA89E8419}"/>
              </a:ext>
            </a:extLst>
          </p:cNvPr>
          <p:cNvSpPr txBox="1"/>
          <p:nvPr/>
        </p:nvSpPr>
        <p:spPr>
          <a:xfrm>
            <a:off x="292693" y="6358801"/>
            <a:ext cx="2032000" cy="297454"/>
          </a:xfrm>
          <a:prstGeom prst="rect">
            <a:avLst/>
          </a:prstGeom>
          <a:noFill/>
        </p:spPr>
        <p:txBody>
          <a:bodyPr wrap="square" rtlCol="0">
            <a:spAutoFit/>
          </a:bodyPr>
          <a:lstStyle/>
          <a:p>
            <a:r>
              <a:rPr lang="en-US" sz="1333">
                <a:latin typeface="Arial" pitchFamily="34" charset="0"/>
                <a:cs typeface="Arial" pitchFamily="34" charset="0"/>
                <a:hlinkClick r:id="rId3"/>
              </a:rPr>
              <a:t>Link to technical article</a:t>
            </a:r>
            <a:endParaRPr lang="en-US" sz="1333">
              <a:latin typeface="Arial" pitchFamily="34" charset="0"/>
              <a:cs typeface="Arial" pitchFamily="34" charset="0"/>
            </a:endParaRPr>
          </a:p>
        </p:txBody>
      </p:sp>
      <p:pic>
        <p:nvPicPr>
          <p:cNvPr id="5" name="Picture 2">
            <a:extLst>
              <a:ext uri="{FF2B5EF4-FFF2-40B4-BE49-F238E27FC236}">
                <a16:creationId xmlns:a16="http://schemas.microsoft.com/office/drawing/2014/main" id="{F91D49E8-5B7D-4134-A897-12E8DD6A46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0535" y="1452722"/>
            <a:ext cx="4410211" cy="2385801"/>
          </a:xfrm>
          <a:prstGeom prst="rect">
            <a:avLst/>
          </a:prstGeom>
          <a:noFill/>
          <a:ln w="19050">
            <a:solidFill>
              <a:srgbClr val="024C8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38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482600"/>
            <a:ext cx="11074049" cy="990600"/>
          </a:xfrm>
        </p:spPr>
        <p:txBody>
          <a:bodyPr/>
          <a:lstStyle/>
          <a:p>
            <a:r>
              <a:rPr lang="en-US" sz="2667" dirty="0"/>
              <a:t>Shanghai Electric Builds and Deploys Cost-Saving Enterprise Software for Planning and Designing Distributed Energy Systems</a:t>
            </a:r>
            <a:br>
              <a:rPr lang="en-US" b="0" dirty="0"/>
            </a:br>
            <a:br>
              <a:rPr lang="en-US" sz="2667" dirty="0"/>
            </a:br>
            <a:br>
              <a:rPr lang="en-US" sz="2667" dirty="0"/>
            </a:br>
            <a:br>
              <a:rPr lang="en-US" sz="2667" dirty="0"/>
            </a:br>
            <a:endParaRPr lang="en-US" sz="2667" dirty="0"/>
          </a:p>
        </p:txBody>
      </p:sp>
      <p:sp>
        <p:nvSpPr>
          <p:cNvPr id="3" name="Content Placeholder 2"/>
          <p:cNvSpPr>
            <a:spLocks noGrp="1"/>
          </p:cNvSpPr>
          <p:nvPr>
            <p:ph idx="1"/>
          </p:nvPr>
        </p:nvSpPr>
        <p:spPr>
          <a:xfrm>
            <a:off x="609597" y="1586835"/>
            <a:ext cx="5994403" cy="5125451"/>
          </a:xfrm>
        </p:spPr>
        <p:txBody>
          <a:bodyPr/>
          <a:lstStyle/>
          <a:p>
            <a:pPr marL="0" indent="0">
              <a:spcBef>
                <a:spcPts val="0"/>
              </a:spcBef>
              <a:buClrTx/>
              <a:buSzTx/>
              <a:buNone/>
            </a:pPr>
            <a:r>
              <a:rPr lang="en-US" sz="2133" b="1" dirty="0">
                <a:solidFill>
                  <a:srgbClr val="125687"/>
                </a:solidFill>
                <a:latin typeface="Arial"/>
                <a:cs typeface="+mn-cs"/>
              </a:rPr>
              <a:t>Challenge</a:t>
            </a:r>
          </a:p>
          <a:p>
            <a:pPr marL="0" indent="0">
              <a:spcBef>
                <a:spcPts val="240"/>
              </a:spcBef>
              <a:buClr>
                <a:srgbClr val="215083"/>
              </a:buClr>
              <a:buSzTx/>
              <a:buNone/>
            </a:pPr>
            <a:r>
              <a:rPr lang="en-US" sz="1867" dirty="0"/>
              <a:t>Develop web-accessible software for planning and designing distributed energy systems</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Solution</a:t>
            </a:r>
          </a:p>
          <a:p>
            <a:pPr marL="0" indent="0">
              <a:spcBef>
                <a:spcPts val="240"/>
              </a:spcBef>
              <a:buClrTx/>
              <a:buSzTx/>
              <a:buNone/>
            </a:pPr>
            <a:r>
              <a:rPr lang="en-US" sz="1867" dirty="0"/>
              <a:t>Use MATLAB to develop algorithms that compute investment return based on models of energy production subsystems, loads, and grids, and then use MATLAB Production Server to deploy the algorithms in a production IT system</a:t>
            </a:r>
            <a:endParaRPr lang="en-US" sz="1867" dirty="0">
              <a:solidFill>
                <a:prstClr val="black"/>
              </a:solidFill>
              <a:latin typeface="Arial"/>
              <a:cs typeface="Times New Roman" pitchFamily="18" charset="0"/>
            </a:endParaRPr>
          </a:p>
          <a:p>
            <a:pPr marL="0" indent="0">
              <a:spcBef>
                <a:spcPts val="864"/>
              </a:spcBef>
              <a:buClr>
                <a:srgbClr val="215083"/>
              </a:buClr>
              <a:buSzTx/>
              <a:buNone/>
            </a:pPr>
            <a:r>
              <a:rPr lang="en-US" sz="2133" b="1" dirty="0">
                <a:solidFill>
                  <a:srgbClr val="125687"/>
                </a:solidFill>
                <a:latin typeface="Arial"/>
                <a:cs typeface="+mn-cs"/>
              </a:rPr>
              <a:t>Results</a:t>
            </a:r>
          </a:p>
          <a:p>
            <a:pPr marL="452955" lvl="1" indent="-300559">
              <a:lnSpc>
                <a:spcPct val="100000"/>
              </a:lnSpc>
              <a:spcBef>
                <a:spcPts val="240"/>
              </a:spcBef>
              <a:buClr>
                <a:srgbClr val="125687"/>
              </a:buClr>
              <a:buFont typeface="Wingdings" pitchFamily="2" charset="2"/>
              <a:buChar char="§"/>
            </a:pPr>
            <a:r>
              <a:rPr lang="en-US" sz="1867" dirty="0"/>
              <a:t>Delivery time reduced by six months</a:t>
            </a:r>
          </a:p>
          <a:p>
            <a:pPr marL="452955" lvl="1" indent="-300559">
              <a:lnSpc>
                <a:spcPct val="100000"/>
              </a:lnSpc>
              <a:spcBef>
                <a:spcPts val="240"/>
              </a:spcBef>
              <a:buClr>
                <a:srgbClr val="125687"/>
              </a:buClr>
              <a:buFont typeface="Wingdings" pitchFamily="2" charset="2"/>
              <a:buChar char="§"/>
            </a:pPr>
            <a:r>
              <a:rPr lang="en-US" sz="1867" dirty="0"/>
              <a:t>2 million Chinese yuan saved on a single project</a:t>
            </a:r>
          </a:p>
          <a:p>
            <a:pPr marL="452955" lvl="1" indent="-300559">
              <a:lnSpc>
                <a:spcPct val="100000"/>
              </a:lnSpc>
              <a:spcBef>
                <a:spcPts val="240"/>
              </a:spcBef>
              <a:buClr>
                <a:srgbClr val="125687"/>
              </a:buClr>
              <a:buFont typeface="Wingdings" pitchFamily="2" charset="2"/>
              <a:buChar char="§"/>
            </a:pPr>
            <a:r>
              <a:rPr lang="en-US" sz="1867" dirty="0"/>
              <a:t>Updates deployed immediately and without IT assistance</a:t>
            </a:r>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p>
          <a:p>
            <a:pPr marL="452955" lvl="1" indent="-300559">
              <a:lnSpc>
                <a:spcPct val="100000"/>
              </a:lnSpc>
              <a:spcBef>
                <a:spcPts val="240"/>
              </a:spcBef>
              <a:buClr>
                <a:srgbClr val="125687"/>
              </a:buClr>
              <a:buFont typeface="Wingdings" pitchFamily="2" charset="2"/>
              <a:buChar char="§"/>
            </a:pPr>
            <a:endParaRPr lang="en-US" sz="1867" dirty="0">
              <a:solidFill>
                <a:prstClr val="black"/>
              </a:solidFill>
              <a:latin typeface="Arial"/>
              <a:cs typeface="Times New Roman" pitchFamily="18" charset="0"/>
            </a:endParaRPr>
          </a:p>
          <a:p>
            <a:endParaRPr lang="en-US" dirty="0"/>
          </a:p>
        </p:txBody>
      </p:sp>
      <p:sp>
        <p:nvSpPr>
          <p:cNvPr id="7" name="Rectangle 6"/>
          <p:cNvSpPr/>
          <p:nvPr/>
        </p:nvSpPr>
        <p:spPr>
          <a:xfrm>
            <a:off x="6807200" y="4343401"/>
            <a:ext cx="5129360" cy="2092176"/>
          </a:xfrm>
          <a:prstGeom prst="rect">
            <a:avLst/>
          </a:prstGeom>
          <a:solidFill>
            <a:schemeClr val="bg1">
              <a:lumMod val="85000"/>
            </a:schemeClr>
          </a:solidFill>
        </p:spPr>
        <p:txBody>
          <a:bodyPr wrap="square">
            <a:spAutoFit/>
          </a:bodyPr>
          <a:lstStyle/>
          <a:p>
            <a:pPr>
              <a:lnSpc>
                <a:spcPct val="130000"/>
              </a:lnSpc>
              <a:defRPr/>
            </a:pPr>
            <a:r>
              <a:rPr lang="en-US" sz="1467" i="1" dirty="0">
                <a:solidFill>
                  <a:schemeClr val="tx2"/>
                </a:solidFill>
                <a:ea typeface="Arial Unicode MS" pitchFamily="34" charset="-128"/>
                <a:cs typeface="Arial Unicode MS" pitchFamily="34" charset="-128"/>
              </a:rPr>
              <a:t>“</a:t>
            </a:r>
            <a:r>
              <a:rPr lang="en-US" sz="1467" i="1" dirty="0">
                <a:solidFill>
                  <a:schemeClr val="tx2"/>
                </a:solidFill>
              </a:rPr>
              <a:t>My team’s expertise is in energy modeling or algorithm development, not in deploying software into production. MATLAB saved us months of development time on the models and algorithms, and then made it easy to deploy them as part of a stable, reliable web application without recoding</a:t>
            </a:r>
            <a:r>
              <a:rPr lang="en-US" sz="1467" i="1" dirty="0">
                <a:solidFill>
                  <a:schemeClr val="tx2"/>
                </a:solidFill>
                <a:ea typeface="Arial Unicode MS" pitchFamily="34" charset="-128"/>
                <a:cs typeface="Arial Unicode MS" pitchFamily="34" charset="-128"/>
              </a:rPr>
              <a:t>.”</a:t>
            </a:r>
            <a:br>
              <a:rPr lang="en-US" sz="1467" i="1" dirty="0">
                <a:solidFill>
                  <a:schemeClr val="tx2"/>
                </a:solidFill>
                <a:ea typeface="Arial Unicode MS" pitchFamily="34" charset="-128"/>
                <a:cs typeface="Arial Unicode MS" pitchFamily="34" charset="-128"/>
              </a:rPr>
            </a:br>
            <a:r>
              <a:rPr lang="en-US" sz="1333" i="1" dirty="0">
                <a:solidFill>
                  <a:schemeClr val="tx2"/>
                </a:solidFill>
                <a:ea typeface="Arial Unicode MS" pitchFamily="34" charset="-128"/>
                <a:cs typeface="Arial Unicode MS" pitchFamily="34" charset="-128"/>
              </a:rPr>
              <a:t>- </a:t>
            </a:r>
            <a:r>
              <a:rPr lang="en-US" sz="1333" i="1" dirty="0" err="1">
                <a:solidFill>
                  <a:schemeClr val="tx2"/>
                </a:solidFill>
              </a:rPr>
              <a:t>Yunjiao</a:t>
            </a:r>
            <a:r>
              <a:rPr lang="en-US" sz="1333" i="1" dirty="0">
                <a:solidFill>
                  <a:schemeClr val="tx2"/>
                </a:solidFill>
              </a:rPr>
              <a:t> Gu, Shanghai Electric</a:t>
            </a:r>
            <a:endParaRPr lang="en-US" sz="1333" i="1" dirty="0">
              <a:solidFill>
                <a:schemeClr val="tx2"/>
              </a:solidFill>
              <a:ea typeface="Arial Unicode MS" pitchFamily="34" charset="-128"/>
              <a:cs typeface="Arial Unicode MS" pitchFamily="34" charset="-128"/>
            </a:endParaRP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endParaRPr lang="en-US" sz="1333" b="1" dirty="0">
              <a:solidFill>
                <a:schemeClr val="tx2"/>
              </a:solidFil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spAutoFit/>
          </a:bodyPr>
          <a:lstStyle/>
          <a:p>
            <a:r>
              <a:rPr lang="en-US" sz="1333" dirty="0">
                <a:hlinkClick r:id="rId3"/>
              </a:rPr>
              <a:t>Link to user story</a:t>
            </a:r>
            <a:endParaRPr lang="en-US" sz="1333" dirty="0"/>
          </a:p>
        </p:txBody>
      </p:sp>
      <p:sp>
        <p:nvSpPr>
          <p:cNvPr id="10" name="Text Box 22"/>
          <p:cNvSpPr txBox="1">
            <a:spLocks noChangeArrowheads="1"/>
          </p:cNvSpPr>
          <p:nvPr/>
        </p:nvSpPr>
        <p:spPr bwMode="auto">
          <a:xfrm>
            <a:off x="7691938" y="3912647"/>
            <a:ext cx="4276783" cy="307777"/>
          </a:xfrm>
          <a:prstGeom prst="rect">
            <a:avLst/>
          </a:prstGeom>
          <a:solidFill>
            <a:schemeClr val="bg1"/>
          </a:solidFill>
          <a:ln w="9525">
            <a:noFill/>
            <a:miter lim="800000"/>
            <a:headEnd/>
            <a:tailEnd/>
          </a:ln>
        </p:spPr>
        <p:txBody>
          <a:bodyPr wrap="square" lIns="0" tIns="121920" rIns="0" bIns="0">
            <a:spAutoFit/>
          </a:bodyPr>
          <a:lstStyle/>
          <a:p>
            <a:r>
              <a:rPr lang="en-US" sz="1200" b="1" dirty="0">
                <a:solidFill>
                  <a:schemeClr val="tx2"/>
                </a:solidFill>
              </a:rPr>
              <a:t>DES-PSO web user interface</a:t>
            </a:r>
          </a:p>
        </p:txBody>
      </p:sp>
      <p:sp>
        <p:nvSpPr>
          <p:cNvPr id="8" name="Rectangle 3">
            <a:extLst>
              <a:ext uri="{FF2B5EF4-FFF2-40B4-BE49-F238E27FC236}">
                <a16:creationId xmlns:a16="http://schemas.microsoft.com/office/drawing/2014/main" id="{28B4ED96-9585-4097-BC21-D5097C075877}"/>
              </a:ext>
            </a:extLst>
          </p:cNvPr>
          <p:cNvSpPr>
            <a:spLocks noChangeArrowheads="1"/>
          </p:cNvSpPr>
          <p:nvPr/>
        </p:nvSpPr>
        <p:spPr bwMode="auto">
          <a:xfrm>
            <a:off x="4309534" y="-33813"/>
            <a:ext cx="65" cy="474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36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endParaRPr lang="en-US" altLang="en-US" sz="2400" dirty="0"/>
          </a:p>
        </p:txBody>
      </p:sp>
      <p:pic>
        <p:nvPicPr>
          <p:cNvPr id="5" name="Picture 4">
            <a:extLst>
              <a:ext uri="{FF2B5EF4-FFF2-40B4-BE49-F238E27FC236}">
                <a16:creationId xmlns:a16="http://schemas.microsoft.com/office/drawing/2014/main" id="{89A2B923-5EED-4083-8720-951491AC4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1938" y="1564755"/>
            <a:ext cx="4244623" cy="2387600"/>
          </a:xfrm>
          <a:prstGeom prst="rect">
            <a:avLst/>
          </a:prstGeom>
          <a:ln>
            <a:solidFill>
              <a:schemeClr val="tx2"/>
            </a:solidFill>
          </a:ln>
        </p:spPr>
      </p:pic>
    </p:spTree>
    <p:extLst>
      <p:ext uri="{BB962C8B-B14F-4D97-AF65-F5344CB8AC3E}">
        <p14:creationId xmlns:p14="http://schemas.microsoft.com/office/powerpoint/2010/main" val="101792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A0E0FA9-540C-F702-81B2-D2102E30B24B}"/>
              </a:ext>
            </a:extLst>
          </p:cNvPr>
          <p:cNvPicPr>
            <a:picLocks noChangeAspect="1"/>
          </p:cNvPicPr>
          <p:nvPr/>
        </p:nvPicPr>
        <p:blipFill>
          <a:blip r:embed="rId3"/>
          <a:stretch>
            <a:fillRect/>
          </a:stretch>
        </p:blipFill>
        <p:spPr>
          <a:xfrm>
            <a:off x="6552754" y="5204894"/>
            <a:ext cx="1066800" cy="1268626"/>
          </a:xfrm>
          <a:prstGeom prst="rect">
            <a:avLst/>
          </a:prstGeom>
        </p:spPr>
      </p:pic>
      <p:pic>
        <p:nvPicPr>
          <p:cNvPr id="13" name="Picture 12" descr="Diagram&#10;&#10;Description automatically generated with medium confidence">
            <a:extLst>
              <a:ext uri="{FF2B5EF4-FFF2-40B4-BE49-F238E27FC236}">
                <a16:creationId xmlns:a16="http://schemas.microsoft.com/office/drawing/2014/main" id="{A5184213-14DF-878F-4C52-55478C10C8E1}"/>
              </a:ext>
            </a:extLst>
          </p:cNvPr>
          <p:cNvPicPr>
            <a:picLocks noChangeAspect="1"/>
          </p:cNvPicPr>
          <p:nvPr/>
        </p:nvPicPr>
        <p:blipFill rotWithShape="1">
          <a:blip r:embed="rId4" cstate="print">
            <a:clrChange>
              <a:clrFrom>
                <a:srgbClr val="E8E8E8"/>
              </a:clrFrom>
              <a:clrTo>
                <a:srgbClr val="E8E8E8">
                  <a:alpha val="0"/>
                </a:srgbClr>
              </a:clrTo>
            </a:clrChange>
            <a:extLst>
              <a:ext uri="{28A0092B-C50C-407E-A947-70E740481C1C}">
                <a14:useLocalDpi xmlns:a14="http://schemas.microsoft.com/office/drawing/2010/main" val="0"/>
              </a:ext>
            </a:extLst>
          </a:blip>
          <a:srcRect l="26249" t="8889" r="26250" b="57762"/>
          <a:stretch/>
        </p:blipFill>
        <p:spPr>
          <a:xfrm>
            <a:off x="8610600" y="2182504"/>
            <a:ext cx="3124200" cy="1233823"/>
          </a:xfrm>
          <a:prstGeom prst="rect">
            <a:avLst/>
          </a:prstGeom>
        </p:spPr>
      </p:pic>
      <p:sp>
        <p:nvSpPr>
          <p:cNvPr id="3" name="Title 2">
            <a:extLst>
              <a:ext uri="{FF2B5EF4-FFF2-40B4-BE49-F238E27FC236}">
                <a16:creationId xmlns:a16="http://schemas.microsoft.com/office/drawing/2014/main" id="{E7201351-2EB8-4203-93B8-92C04323AB3C}"/>
              </a:ext>
            </a:extLst>
          </p:cNvPr>
          <p:cNvSpPr>
            <a:spLocks noGrp="1"/>
          </p:cNvSpPr>
          <p:nvPr>
            <p:ph type="title"/>
          </p:nvPr>
        </p:nvSpPr>
        <p:spPr>
          <a:xfrm>
            <a:off x="552979" y="381000"/>
            <a:ext cx="10769600" cy="990600"/>
          </a:xfrm>
        </p:spPr>
        <p:txBody>
          <a:bodyPr/>
          <a:lstStyle/>
          <a:p>
            <a:r>
              <a:rPr lang="en-US" dirty="0"/>
              <a:t>Object-Oriented Programming Onramp</a:t>
            </a:r>
          </a:p>
        </p:txBody>
      </p:sp>
      <p:sp>
        <p:nvSpPr>
          <p:cNvPr id="5" name="Content Placeholder 4">
            <a:extLst>
              <a:ext uri="{FF2B5EF4-FFF2-40B4-BE49-F238E27FC236}">
                <a16:creationId xmlns:a16="http://schemas.microsoft.com/office/drawing/2014/main" id="{FA855069-C12A-44DC-8C39-B776477E98B8}"/>
              </a:ext>
            </a:extLst>
          </p:cNvPr>
          <p:cNvSpPr>
            <a:spLocks noGrp="1"/>
          </p:cNvSpPr>
          <p:nvPr>
            <p:ph idx="1"/>
          </p:nvPr>
        </p:nvSpPr>
        <p:spPr>
          <a:xfrm>
            <a:off x="552978" y="1143000"/>
            <a:ext cx="6152621" cy="4986338"/>
          </a:xfrm>
        </p:spPr>
        <p:txBody>
          <a:bodyPr vert="horz" lIns="91440" tIns="45720" rIns="91440" bIns="45720" rtlCol="0" anchor="t">
            <a:noAutofit/>
          </a:bodyPr>
          <a:lstStyle/>
          <a:p>
            <a:pPr marL="343535" indent="-343535"/>
            <a:r>
              <a:rPr lang="en-US" sz="2000" dirty="0">
                <a:latin typeface="Arial"/>
                <a:cs typeface="Arial"/>
              </a:rPr>
              <a:t>Free, short course on defining custom variables, or “objects,” in MATLAB to model real-world systems</a:t>
            </a:r>
          </a:p>
          <a:p>
            <a:pPr marL="343535" indent="-343535">
              <a:spcBef>
                <a:spcPts val="1200"/>
              </a:spcBef>
            </a:pPr>
            <a:r>
              <a:rPr lang="en-US" sz="2000" dirty="0">
                <a:latin typeface="Arial"/>
                <a:cs typeface="Arial"/>
              </a:rPr>
              <a:t>Short videos, hands-on exercises, automated assessments, &amp; immediate feedback</a:t>
            </a:r>
          </a:p>
          <a:p>
            <a:pPr marL="343535" indent="-343535">
              <a:spcBef>
                <a:spcPts val="1200"/>
              </a:spcBef>
            </a:pPr>
            <a:r>
              <a:rPr lang="en-US" sz="2000" dirty="0">
                <a:latin typeface="Arial"/>
                <a:cs typeface="Arial"/>
              </a:rPr>
              <a:t>Learn by working through an example of simulating an electronic ID stick for tracking runners at an orienteering event</a:t>
            </a:r>
          </a:p>
          <a:p>
            <a:pPr marL="343535" indent="-343535">
              <a:spcBef>
                <a:spcPts val="1200"/>
              </a:spcBef>
            </a:pPr>
            <a:r>
              <a:rPr lang="en-US" sz="2000" dirty="0">
                <a:latin typeface="Arial"/>
                <a:cs typeface="Arial"/>
              </a:rPr>
              <a:t>Topics include:</a:t>
            </a:r>
          </a:p>
          <a:p>
            <a:pPr marL="744220" lvl="1" indent="-286385"/>
            <a:r>
              <a:rPr lang="en-US" sz="1800" dirty="0">
                <a:latin typeface="Arial"/>
                <a:cs typeface="Arial"/>
              </a:rPr>
              <a:t>Using custom objects to simulate a physical system</a:t>
            </a:r>
          </a:p>
          <a:p>
            <a:pPr marL="744220" lvl="1" indent="-286385"/>
            <a:r>
              <a:rPr lang="en-US" sz="1800" dirty="0">
                <a:latin typeface="Arial"/>
                <a:cs typeface="Arial"/>
              </a:rPr>
              <a:t>Writing class definitions to define custom data types</a:t>
            </a:r>
          </a:p>
          <a:p>
            <a:pPr marL="744220" lvl="1" indent="-286385"/>
            <a:r>
              <a:rPr lang="en-US" sz="1800" dirty="0">
                <a:latin typeface="Arial"/>
                <a:cs typeface="Arial"/>
              </a:rPr>
              <a:t>Adding functionality to custom class definitions</a:t>
            </a:r>
          </a:p>
          <a:p>
            <a:pPr marL="744220" lvl="1" indent="-286385"/>
            <a:r>
              <a:rPr lang="en-US" sz="1800" dirty="0">
                <a:latin typeface="Arial"/>
                <a:cs typeface="Arial"/>
              </a:rPr>
              <a:t>Adding protections to make classes robust and easy to use</a:t>
            </a:r>
            <a:endParaRPr lang="en-US" sz="1800" dirty="0"/>
          </a:p>
          <a:p>
            <a:pPr marL="57150" indent="0">
              <a:buNone/>
            </a:pPr>
            <a:r>
              <a:rPr lang="en-US" sz="1400" dirty="0">
                <a:latin typeface="+mn-lt"/>
                <a:cs typeface="Arial"/>
              </a:rPr>
              <a:t>Visit </a:t>
            </a:r>
            <a:r>
              <a:rPr lang="en-US" sz="1400" u="sng" dirty="0">
                <a:solidFill>
                  <a:srgbClr val="0000FF"/>
                </a:solidFill>
                <a:effectLst/>
                <a:latin typeface="+mn-lt"/>
                <a:ea typeface="Calibri" panose="020F0502020204030204" pitchFamily="34" charset="0"/>
                <a:hlinkClick r:id="rId5"/>
              </a:rPr>
              <a:t>https://matlabacademy.mathworks.com/details/object-oriented-programming-onramp/oroop</a:t>
            </a:r>
            <a:r>
              <a:rPr lang="en-US" sz="1400" u="sng" dirty="0">
                <a:solidFill>
                  <a:srgbClr val="0000FF"/>
                </a:solidFill>
                <a:effectLst/>
                <a:latin typeface="+mn-lt"/>
                <a:ea typeface="Calibri" panose="020F0502020204030204" pitchFamily="34" charset="0"/>
                <a:cs typeface="Arial"/>
              </a:rPr>
              <a:t> </a:t>
            </a:r>
            <a:r>
              <a:rPr lang="en-US" sz="1400" dirty="0">
                <a:latin typeface="+mn-lt"/>
                <a:cs typeface="Arial"/>
              </a:rPr>
              <a:t>for more details</a:t>
            </a:r>
            <a:endParaRPr lang="en-US" sz="1400" dirty="0">
              <a:latin typeface="+mn-lt"/>
            </a:endParaRPr>
          </a:p>
        </p:txBody>
      </p:sp>
      <p:pic>
        <p:nvPicPr>
          <p:cNvPr id="2" name="Picture 1">
            <a:extLst>
              <a:ext uri="{FF2B5EF4-FFF2-40B4-BE49-F238E27FC236}">
                <a16:creationId xmlns:a16="http://schemas.microsoft.com/office/drawing/2014/main" id="{BC6901FA-2477-D69B-D60A-3A504E019AEB}"/>
              </a:ext>
            </a:extLst>
          </p:cNvPr>
          <p:cNvPicPr>
            <a:picLocks noChangeAspect="1"/>
          </p:cNvPicPr>
          <p:nvPr/>
        </p:nvPicPr>
        <p:blipFill>
          <a:blip r:embed="rId6"/>
          <a:stretch>
            <a:fillRect/>
          </a:stretch>
        </p:blipFill>
        <p:spPr>
          <a:xfrm>
            <a:off x="7619554" y="3477079"/>
            <a:ext cx="4388379" cy="2798359"/>
          </a:xfrm>
          <a:prstGeom prst="rect">
            <a:avLst/>
          </a:prstGeom>
        </p:spPr>
      </p:pic>
      <p:pic>
        <p:nvPicPr>
          <p:cNvPr id="9" name="Picture 8">
            <a:extLst>
              <a:ext uri="{FF2B5EF4-FFF2-40B4-BE49-F238E27FC236}">
                <a16:creationId xmlns:a16="http://schemas.microsoft.com/office/drawing/2014/main" id="{79621CAF-6412-9AD3-CA3B-449A14432A54}"/>
              </a:ext>
            </a:extLst>
          </p:cNvPr>
          <p:cNvPicPr>
            <a:picLocks noChangeAspect="1"/>
          </p:cNvPicPr>
          <p:nvPr/>
        </p:nvPicPr>
        <p:blipFill>
          <a:blip r:embed="rId7"/>
          <a:stretch>
            <a:fillRect/>
          </a:stretch>
        </p:blipFill>
        <p:spPr>
          <a:xfrm>
            <a:off x="8153400" y="684918"/>
            <a:ext cx="3529982" cy="1296824"/>
          </a:xfrm>
          <a:prstGeom prst="rect">
            <a:avLst/>
          </a:prstGeom>
        </p:spPr>
      </p:pic>
      <p:pic>
        <p:nvPicPr>
          <p:cNvPr id="11" name="Picture 10">
            <a:extLst>
              <a:ext uri="{FF2B5EF4-FFF2-40B4-BE49-F238E27FC236}">
                <a16:creationId xmlns:a16="http://schemas.microsoft.com/office/drawing/2014/main" id="{D8EAABF3-49E3-8BC6-C1D7-1F1E20B7E3B4}"/>
              </a:ext>
            </a:extLst>
          </p:cNvPr>
          <p:cNvPicPr>
            <a:picLocks noChangeAspect="1"/>
          </p:cNvPicPr>
          <p:nvPr/>
        </p:nvPicPr>
        <p:blipFill>
          <a:blip r:embed="rId8"/>
          <a:stretch>
            <a:fillRect/>
          </a:stretch>
        </p:blipFill>
        <p:spPr>
          <a:xfrm>
            <a:off x="6534484" y="1134705"/>
            <a:ext cx="1328376" cy="2153542"/>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D9C4-7573-4494-925A-3BB4D80C21C1}"/>
              </a:ext>
            </a:extLst>
          </p:cNvPr>
          <p:cNvSpPr>
            <a:spLocks noGrp="1"/>
          </p:cNvSpPr>
          <p:nvPr>
            <p:ph type="title"/>
          </p:nvPr>
        </p:nvSpPr>
        <p:spPr/>
        <p:txBody>
          <a:bodyPr/>
          <a:lstStyle/>
          <a:p>
            <a:r>
              <a:rPr lang="en-US"/>
              <a:t>TO DO</a:t>
            </a:r>
          </a:p>
        </p:txBody>
      </p:sp>
      <p:sp>
        <p:nvSpPr>
          <p:cNvPr id="3" name="Content Placeholder 2">
            <a:extLst>
              <a:ext uri="{FF2B5EF4-FFF2-40B4-BE49-F238E27FC236}">
                <a16:creationId xmlns:a16="http://schemas.microsoft.com/office/drawing/2014/main" id="{661E9CA5-AAB4-4118-B7AA-EF8162CFCC29}"/>
              </a:ext>
            </a:extLst>
          </p:cNvPr>
          <p:cNvSpPr>
            <a:spLocks noGrp="1"/>
          </p:cNvSpPr>
          <p:nvPr>
            <p:ph idx="1"/>
          </p:nvPr>
        </p:nvSpPr>
        <p:spPr>
          <a:xfrm>
            <a:off x="609602" y="1600200"/>
            <a:ext cx="7934670" cy="4648200"/>
          </a:xfrm>
        </p:spPr>
        <p:txBody>
          <a:bodyPr/>
          <a:lstStyle/>
          <a:p>
            <a:r>
              <a:rPr lang="en-US" sz="2800" dirty="0"/>
              <a:t>Go to </a:t>
            </a:r>
            <a:r>
              <a:rPr lang="en-US" sz="2800" dirty="0">
                <a:hlinkClick r:id="rId4"/>
              </a:rPr>
              <a:t>https://matlabacademy.mathworks.com/</a:t>
            </a:r>
            <a:r>
              <a:rPr lang="en-US" sz="2800" dirty="0"/>
              <a:t> </a:t>
            </a:r>
          </a:p>
          <a:p>
            <a:r>
              <a:rPr lang="en-US" sz="2800" dirty="0"/>
              <a:t>Log in to your MathWorks account</a:t>
            </a:r>
          </a:p>
          <a:p>
            <a:r>
              <a:rPr lang="en-US" sz="2800" dirty="0"/>
              <a:t>Launch Object-Oriented Programming Onramp</a:t>
            </a:r>
          </a:p>
        </p:txBody>
      </p:sp>
      <p:pic>
        <p:nvPicPr>
          <p:cNvPr id="5" name="Picture 4">
            <a:extLst>
              <a:ext uri="{FF2B5EF4-FFF2-40B4-BE49-F238E27FC236}">
                <a16:creationId xmlns:a16="http://schemas.microsoft.com/office/drawing/2014/main" id="{D8D36EE0-EC7D-93B2-182E-32FC3C891BFB}"/>
              </a:ext>
            </a:extLst>
          </p:cNvPr>
          <p:cNvPicPr>
            <a:picLocks noChangeAspect="1"/>
          </p:cNvPicPr>
          <p:nvPr/>
        </p:nvPicPr>
        <p:blipFill>
          <a:blip r:embed="rId5"/>
          <a:stretch>
            <a:fillRect/>
          </a:stretch>
        </p:blipFill>
        <p:spPr>
          <a:xfrm>
            <a:off x="1703512" y="3645024"/>
            <a:ext cx="7780694" cy="1204064"/>
          </a:xfrm>
          <a:prstGeom prst="rect">
            <a:avLst/>
          </a:prstGeom>
        </p:spPr>
      </p:pic>
    </p:spTree>
    <p:extLst>
      <p:ext uri="{BB962C8B-B14F-4D97-AF65-F5344CB8AC3E}">
        <p14:creationId xmlns:p14="http://schemas.microsoft.com/office/powerpoint/2010/main" val="2796001156"/>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1FD0-2F9C-4F9E-9141-182623E9C71A}"/>
              </a:ext>
            </a:extLst>
          </p:cNvPr>
          <p:cNvSpPr>
            <a:spLocks noGrp="1"/>
          </p:cNvSpPr>
          <p:nvPr>
            <p:ph type="title"/>
          </p:nvPr>
        </p:nvSpPr>
        <p:spPr/>
        <p:txBody>
          <a:bodyPr/>
          <a:lstStyle/>
          <a:p>
            <a:r>
              <a:rPr lang="en-US"/>
              <a:t>Prizes</a:t>
            </a:r>
          </a:p>
        </p:txBody>
      </p:sp>
      <p:sp>
        <p:nvSpPr>
          <p:cNvPr id="3" name="Content Placeholder 2">
            <a:extLst>
              <a:ext uri="{FF2B5EF4-FFF2-40B4-BE49-F238E27FC236}">
                <a16:creationId xmlns:a16="http://schemas.microsoft.com/office/drawing/2014/main" id="{CE9F4404-136F-49AD-BA7E-BB35D571FD73}"/>
              </a:ext>
            </a:extLst>
          </p:cNvPr>
          <p:cNvSpPr>
            <a:spLocks noGrp="1"/>
          </p:cNvSpPr>
          <p:nvPr>
            <p:ph idx="1"/>
          </p:nvPr>
        </p:nvSpPr>
        <p:spPr>
          <a:xfrm>
            <a:off x="609602" y="1600200"/>
            <a:ext cx="10769600" cy="1066800"/>
          </a:xfrm>
        </p:spPr>
        <p:txBody>
          <a:bodyPr/>
          <a:lstStyle/>
          <a:p>
            <a:r>
              <a:rPr lang="en-US" dirty="0"/>
              <a:t>Complete at least 50% of Object-Oriented Programming Onramp to be eligible for any prize</a:t>
            </a:r>
          </a:p>
          <a:p>
            <a:pPr lvl="1"/>
            <a:r>
              <a:rPr lang="en-US" dirty="0"/>
              <a:t>Bring your laptop when you come to collect the prize</a:t>
            </a:r>
          </a:p>
          <a:p>
            <a:endParaRPr lang="en-US" dirty="0"/>
          </a:p>
          <a:p>
            <a:pPr marL="458340" lvl="1" indent="0">
              <a:buNone/>
            </a:pPr>
            <a:endParaRPr lang="en-US" dirty="0"/>
          </a:p>
        </p:txBody>
      </p:sp>
      <p:sp>
        <p:nvSpPr>
          <p:cNvPr id="4" name="Title 1">
            <a:extLst>
              <a:ext uri="{FF2B5EF4-FFF2-40B4-BE49-F238E27FC236}">
                <a16:creationId xmlns:a16="http://schemas.microsoft.com/office/drawing/2014/main" id="{B167A36E-45EB-4348-B4E6-156A3B3295F8}"/>
              </a:ext>
            </a:extLst>
          </p:cNvPr>
          <p:cNvSpPr txBox="1">
            <a:spLocks/>
          </p:cNvSpPr>
          <p:nvPr/>
        </p:nvSpPr>
        <p:spPr>
          <a:xfrm>
            <a:off x="609602" y="3352800"/>
            <a:ext cx="10769600" cy="990600"/>
          </a:xfrm>
          <a:prstGeom prst="rect">
            <a:avLst/>
          </a:prstGeom>
        </p:spPr>
        <p:txBody>
          <a:bodyPr vert="horz" lIns="91440" tIns="45720" rIns="91440" bIns="45720" rtlCol="0" anchor="t" anchorCtr="0">
            <a:noAutofit/>
          </a:bodyPr>
          <a:lstStyle>
            <a:lvl1pPr algn="l" defTabSz="916680" rtl="0" eaLnBrk="1" latinLnBrk="0" hangingPunct="1">
              <a:spcBef>
                <a:spcPct val="0"/>
              </a:spcBef>
              <a:buNone/>
              <a:defRPr sz="2800" b="0" kern="1200" baseline="0">
                <a:solidFill>
                  <a:schemeClr val="tx2"/>
                </a:solidFill>
                <a:latin typeface="Arial" pitchFamily="34" charset="0"/>
                <a:ea typeface="+mj-ea"/>
                <a:cs typeface="Arial" pitchFamily="34" charset="0"/>
              </a:defRPr>
            </a:lvl1pPr>
          </a:lstStyle>
          <a:p>
            <a:r>
              <a:rPr lang="en-US"/>
              <a:t>Follow Us on Facebook!</a:t>
            </a:r>
          </a:p>
        </p:txBody>
      </p:sp>
      <p:sp>
        <p:nvSpPr>
          <p:cNvPr id="5" name="Content Placeholder 2">
            <a:extLst>
              <a:ext uri="{FF2B5EF4-FFF2-40B4-BE49-F238E27FC236}">
                <a16:creationId xmlns:a16="http://schemas.microsoft.com/office/drawing/2014/main" id="{C78E7FB7-24B4-4D6C-B2F9-3F4560F4B1C0}"/>
              </a:ext>
            </a:extLst>
          </p:cNvPr>
          <p:cNvSpPr txBox="1">
            <a:spLocks/>
          </p:cNvSpPr>
          <p:nvPr/>
        </p:nvSpPr>
        <p:spPr>
          <a:xfrm>
            <a:off x="609602" y="4876800"/>
            <a:ext cx="10769600" cy="10668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buNone/>
            </a:pPr>
            <a:endParaRPr lang="en-US"/>
          </a:p>
          <a:p>
            <a:pPr marL="458340" lvl="1" indent="0">
              <a:buFont typeface="Arial" pitchFamily="34" charset="0"/>
              <a:buNone/>
            </a:pPr>
            <a:endParaRPr lang="en-US"/>
          </a:p>
        </p:txBody>
      </p:sp>
      <p:sp>
        <p:nvSpPr>
          <p:cNvPr id="6" name="Content Placeholder 2">
            <a:extLst>
              <a:ext uri="{FF2B5EF4-FFF2-40B4-BE49-F238E27FC236}">
                <a16:creationId xmlns:a16="http://schemas.microsoft.com/office/drawing/2014/main" id="{3B87208A-DAB1-456C-A03E-BA988AB92A90}"/>
              </a:ext>
            </a:extLst>
          </p:cNvPr>
          <p:cNvSpPr txBox="1">
            <a:spLocks/>
          </p:cNvSpPr>
          <p:nvPr/>
        </p:nvSpPr>
        <p:spPr>
          <a:xfrm>
            <a:off x="609602" y="4495800"/>
            <a:ext cx="10769600" cy="10668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a:t>Find us on Facebook at </a:t>
            </a:r>
            <a:r>
              <a:rPr lang="en-US">
                <a:highlight>
                  <a:srgbClr val="FFFF00"/>
                </a:highlight>
              </a:rPr>
              <a:t>[Insert Facebook Group Name] </a:t>
            </a:r>
          </a:p>
          <a:p>
            <a:endParaRPr lang="en-US"/>
          </a:p>
          <a:p>
            <a:pPr marL="458340" lvl="1" indent="0">
              <a:buFont typeface="Arial" pitchFamily="34" charset="0"/>
              <a:buNone/>
            </a:pPr>
            <a:endParaRPr lang="en-US"/>
          </a:p>
        </p:txBody>
      </p:sp>
    </p:spTree>
    <p:extLst>
      <p:ext uri="{BB962C8B-B14F-4D97-AF65-F5344CB8AC3E}">
        <p14:creationId xmlns:p14="http://schemas.microsoft.com/office/powerpoint/2010/main" val="2860195686"/>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vert="horz" lIns="91440" tIns="45720" rIns="91440" bIns="45720" rtlCol="0" anchor="t">
            <a:noAutofit/>
          </a:bodyPr>
          <a:lstStyle/>
          <a:p>
            <a:pPr marL="343535" indent="-343535"/>
            <a:r>
              <a:rPr lang="en-US" dirty="0">
                <a:highlight>
                  <a:srgbClr val="FFFF00"/>
                </a:highlight>
              </a:rPr>
              <a:t>6:15 pm – 6.30 pm</a:t>
            </a:r>
            <a:r>
              <a:rPr lang="en-US" dirty="0"/>
              <a:t>: Set-up</a:t>
            </a:r>
          </a:p>
          <a:p>
            <a:pPr marL="744220" lvl="1" indent="-286385"/>
            <a:r>
              <a:rPr lang="en-US" dirty="0"/>
              <a:t>Intro to Object Oriented Programming		</a:t>
            </a:r>
          </a:p>
          <a:p>
            <a:pPr marL="744220" lvl="1" indent="-286385"/>
            <a:r>
              <a:rPr lang="en-US" dirty="0"/>
              <a:t>Create MathWorks account</a:t>
            </a:r>
          </a:p>
          <a:p>
            <a:pPr marL="744220" lvl="1" indent="-286385"/>
            <a:r>
              <a:rPr lang="en-US" dirty="0"/>
              <a:t>Log in to Object Oriented Programming Onramp / Test MATLAB Online</a:t>
            </a:r>
          </a:p>
          <a:p>
            <a:pPr marL="343535" indent="-343535"/>
            <a:r>
              <a:rPr lang="en-US" dirty="0">
                <a:highlight>
                  <a:srgbClr val="FFFF00"/>
                </a:highlight>
              </a:rPr>
              <a:t>6.30 pm – 8.00 pm</a:t>
            </a:r>
            <a:r>
              <a:rPr lang="en-US" dirty="0"/>
              <a:t>: Object Oriented Programming Onramp (on your own)</a:t>
            </a:r>
          </a:p>
          <a:p>
            <a:pPr marL="744220" lvl="1" indent="-286385"/>
            <a:endParaRPr lang="en-US" dirty="0"/>
          </a:p>
          <a:p>
            <a:pPr marL="744220" lvl="1" indent="-286385"/>
            <a:endParaRPr lang="en-US" dirty="0"/>
          </a:p>
        </p:txBody>
      </p:sp>
    </p:spTree>
    <p:extLst>
      <p:ext uri="{BB962C8B-B14F-4D97-AF65-F5344CB8AC3E}">
        <p14:creationId xmlns:p14="http://schemas.microsoft.com/office/powerpoint/2010/main" val="44199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905000"/>
            <a:ext cx="4648200" cy="4020692"/>
          </a:xfrm>
          <a:prstGeom prst="rect">
            <a:avLst/>
          </a:prstGeom>
        </p:spPr>
      </p:pic>
    </p:spTree>
    <p:extLst>
      <p:ext uri="{BB962C8B-B14F-4D97-AF65-F5344CB8AC3E}">
        <p14:creationId xmlns:p14="http://schemas.microsoft.com/office/powerpoint/2010/main" val="64470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5166D6-228B-400C-857C-8342D17EA640}"/>
              </a:ext>
            </a:extLst>
          </p:cNvPr>
          <p:cNvSpPr>
            <a:spLocks noGrp="1"/>
          </p:cNvSpPr>
          <p:nvPr>
            <p:ph type="title"/>
          </p:nvPr>
        </p:nvSpPr>
        <p:spPr/>
        <p:txBody>
          <a:bodyPr/>
          <a:lstStyle/>
          <a:p>
            <a:r>
              <a:rPr lang="en-US" dirty="0"/>
              <a:t>Object-Oriented Programming</a:t>
            </a:r>
          </a:p>
        </p:txBody>
      </p:sp>
    </p:spTree>
    <p:extLst>
      <p:ext uri="{BB962C8B-B14F-4D97-AF65-F5344CB8AC3E}">
        <p14:creationId xmlns:p14="http://schemas.microsoft.com/office/powerpoint/2010/main" val="105759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C665-952F-4072-86A3-E7BD7CE49CA3}"/>
              </a:ext>
            </a:extLst>
          </p:cNvPr>
          <p:cNvSpPr>
            <a:spLocks noGrp="1"/>
          </p:cNvSpPr>
          <p:nvPr>
            <p:ph type="title"/>
          </p:nvPr>
        </p:nvSpPr>
        <p:spPr/>
        <p:txBody>
          <a:bodyPr/>
          <a:lstStyle/>
          <a:p>
            <a:r>
              <a:rPr lang="en-US" dirty="0"/>
              <a:t>Progression of Programming Techniques</a:t>
            </a:r>
          </a:p>
        </p:txBody>
      </p:sp>
      <p:sp>
        <p:nvSpPr>
          <p:cNvPr id="26" name="Rectangle: Rounded Corners 25">
            <a:extLst>
              <a:ext uri="{FF2B5EF4-FFF2-40B4-BE49-F238E27FC236}">
                <a16:creationId xmlns:a16="http://schemas.microsoft.com/office/drawing/2014/main" id="{D397260F-87EF-4563-9EE5-2468ECE62775}"/>
              </a:ext>
            </a:extLst>
          </p:cNvPr>
          <p:cNvSpPr/>
          <p:nvPr/>
        </p:nvSpPr>
        <p:spPr>
          <a:xfrm>
            <a:off x="1905000" y="1447800"/>
            <a:ext cx="8157306" cy="474556"/>
          </a:xfrm>
          <a:prstGeom prst="roundRect">
            <a:avLst/>
          </a:prstGeom>
          <a:solidFill>
            <a:srgbClr val="024C8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0" rIns="0" bIns="0" numCol="1" spcCol="1270" anchor="ctr" anchorCtr="0">
            <a:noAutofit/>
          </a:bodyPr>
          <a:lstStyle/>
          <a:p>
            <a:pPr marL="0" lvl="0" indent="0" defTabSz="1289050">
              <a:lnSpc>
                <a:spcPct val="90000"/>
              </a:lnSpc>
              <a:spcBef>
                <a:spcPct val="0"/>
              </a:spcBef>
              <a:spcAft>
                <a:spcPct val="35000"/>
              </a:spcAft>
              <a:buNone/>
            </a:pPr>
            <a:r>
              <a:rPr lang="en-US" sz="2000" kern="1200" dirty="0"/>
              <a:t>Data</a:t>
            </a:r>
          </a:p>
        </p:txBody>
      </p:sp>
      <p:sp>
        <p:nvSpPr>
          <p:cNvPr id="27" name="Rectangle: Rounded Corners 26">
            <a:extLst>
              <a:ext uri="{FF2B5EF4-FFF2-40B4-BE49-F238E27FC236}">
                <a16:creationId xmlns:a16="http://schemas.microsoft.com/office/drawing/2014/main" id="{632CC68D-3F72-4D7B-B9A9-630AB5CAA77C}"/>
              </a:ext>
            </a:extLst>
          </p:cNvPr>
          <p:cNvSpPr/>
          <p:nvPr/>
        </p:nvSpPr>
        <p:spPr>
          <a:xfrm>
            <a:off x="1905001" y="2101431"/>
            <a:ext cx="1839001" cy="971458"/>
          </a:xfrm>
          <a:prstGeom prst="roundRect">
            <a:avLst/>
          </a:prstGeom>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Value</a:t>
            </a:r>
          </a:p>
        </p:txBody>
      </p:sp>
      <p:sp>
        <p:nvSpPr>
          <p:cNvPr id="28" name="Rectangle: Rounded Corners 27">
            <a:extLst>
              <a:ext uri="{FF2B5EF4-FFF2-40B4-BE49-F238E27FC236}">
                <a16:creationId xmlns:a16="http://schemas.microsoft.com/office/drawing/2014/main" id="{88D22B09-18D3-4623-8F01-FC374BAA5D33}"/>
              </a:ext>
            </a:extLst>
          </p:cNvPr>
          <p:cNvSpPr/>
          <p:nvPr/>
        </p:nvSpPr>
        <p:spPr>
          <a:xfrm>
            <a:off x="3993637" y="2101431"/>
            <a:ext cx="1839001" cy="971458"/>
          </a:xfrm>
          <a:prstGeom prst="roundRect">
            <a:avLst/>
          </a:prstGeom>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Variable</a:t>
            </a:r>
          </a:p>
        </p:txBody>
      </p:sp>
      <p:sp>
        <p:nvSpPr>
          <p:cNvPr id="29" name="Rectangle: Rounded Corners 28">
            <a:extLst>
              <a:ext uri="{FF2B5EF4-FFF2-40B4-BE49-F238E27FC236}">
                <a16:creationId xmlns:a16="http://schemas.microsoft.com/office/drawing/2014/main" id="{E18E187F-BA6B-4E8E-977F-784D38414020}"/>
              </a:ext>
            </a:extLst>
          </p:cNvPr>
          <p:cNvSpPr/>
          <p:nvPr/>
        </p:nvSpPr>
        <p:spPr>
          <a:xfrm>
            <a:off x="6082274" y="2101431"/>
            <a:ext cx="1839001" cy="971458"/>
          </a:xfrm>
          <a:prstGeom prst="roundRect">
            <a:avLst/>
          </a:prstGeom>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Container</a:t>
            </a:r>
            <a:br>
              <a:rPr lang="en-US" sz="2000" kern="1200" dirty="0"/>
            </a:br>
            <a:r>
              <a:rPr lang="en-US" sz="1200" dirty="0"/>
              <a:t>(e.g., struct, table)</a:t>
            </a:r>
            <a:endParaRPr lang="en-US" sz="1200" kern="1200" dirty="0"/>
          </a:p>
        </p:txBody>
      </p:sp>
      <p:sp>
        <p:nvSpPr>
          <p:cNvPr id="30" name="Rectangle: Rounded Corners 29">
            <a:extLst>
              <a:ext uri="{FF2B5EF4-FFF2-40B4-BE49-F238E27FC236}">
                <a16:creationId xmlns:a16="http://schemas.microsoft.com/office/drawing/2014/main" id="{EF296540-BC2E-4EBD-BCE7-B963F69A6ED8}"/>
              </a:ext>
            </a:extLst>
          </p:cNvPr>
          <p:cNvSpPr/>
          <p:nvPr/>
        </p:nvSpPr>
        <p:spPr>
          <a:xfrm>
            <a:off x="8171460" y="2101431"/>
            <a:ext cx="1839001" cy="971458"/>
          </a:xfrm>
          <a:prstGeom prst="roundRect">
            <a:avLst/>
          </a:prstGeom>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(Properties)</a:t>
            </a:r>
          </a:p>
        </p:txBody>
      </p:sp>
      <p:sp>
        <p:nvSpPr>
          <p:cNvPr id="35" name="Rectangle 34">
            <a:extLst>
              <a:ext uri="{FF2B5EF4-FFF2-40B4-BE49-F238E27FC236}">
                <a16:creationId xmlns:a16="http://schemas.microsoft.com/office/drawing/2014/main" id="{63416AD8-C37C-40FB-9A93-995E42588FDD}"/>
              </a:ext>
            </a:extLst>
          </p:cNvPr>
          <p:cNvSpPr/>
          <p:nvPr/>
        </p:nvSpPr>
        <p:spPr>
          <a:xfrm>
            <a:off x="8171460" y="3072889"/>
            <a:ext cx="1839001" cy="1697127"/>
          </a:xfrm>
          <a:prstGeom prst="rect">
            <a:avLst/>
          </a:prstGeom>
          <a:no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800" kern="1200" dirty="0"/>
              <a:t>Class</a:t>
            </a:r>
          </a:p>
        </p:txBody>
      </p:sp>
      <p:sp>
        <p:nvSpPr>
          <p:cNvPr id="36" name="Rectangle: Rounded Corners 35">
            <a:extLst>
              <a:ext uri="{FF2B5EF4-FFF2-40B4-BE49-F238E27FC236}">
                <a16:creationId xmlns:a16="http://schemas.microsoft.com/office/drawing/2014/main" id="{9DF93866-8429-44E2-90AF-E6A7EADC16FA}"/>
              </a:ext>
            </a:extLst>
          </p:cNvPr>
          <p:cNvSpPr/>
          <p:nvPr/>
        </p:nvSpPr>
        <p:spPr>
          <a:xfrm>
            <a:off x="1905000" y="5926244"/>
            <a:ext cx="8157305" cy="474556"/>
          </a:xfrm>
          <a:prstGeom prst="roundRect">
            <a:avLst/>
          </a:prstGeom>
          <a:solidFill>
            <a:srgbClr val="EE8D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0" rIns="0" bIns="0" numCol="1" spcCol="1270" anchor="ctr" anchorCtr="0">
            <a:noAutofit/>
          </a:bodyPr>
          <a:lstStyle/>
          <a:p>
            <a:pPr marL="0" lvl="0" indent="0" defTabSz="1289050">
              <a:lnSpc>
                <a:spcPct val="90000"/>
              </a:lnSpc>
              <a:spcBef>
                <a:spcPct val="0"/>
              </a:spcBef>
              <a:spcAft>
                <a:spcPct val="35000"/>
              </a:spcAft>
              <a:buNone/>
            </a:pPr>
            <a:r>
              <a:rPr lang="en-US" sz="2000" kern="1200" dirty="0"/>
              <a:t>Algorithm</a:t>
            </a:r>
          </a:p>
        </p:txBody>
      </p:sp>
      <p:sp>
        <p:nvSpPr>
          <p:cNvPr id="37" name="Rectangle: Rounded Corners 36">
            <a:extLst>
              <a:ext uri="{FF2B5EF4-FFF2-40B4-BE49-F238E27FC236}">
                <a16:creationId xmlns:a16="http://schemas.microsoft.com/office/drawing/2014/main" id="{5659B913-74CE-4FD6-A68F-7124C249A7B6}"/>
              </a:ext>
            </a:extLst>
          </p:cNvPr>
          <p:cNvSpPr/>
          <p:nvPr/>
        </p:nvSpPr>
        <p:spPr>
          <a:xfrm>
            <a:off x="1905001" y="4770017"/>
            <a:ext cx="1839001" cy="971458"/>
          </a:xfrm>
          <a:prstGeom prst="roundRect">
            <a:avLst/>
          </a:prstGeom>
          <a:solidFill>
            <a:schemeClr val="accent4">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Command </a:t>
            </a:r>
            <a:br>
              <a:rPr lang="en-US" sz="2000" kern="1200" dirty="0"/>
            </a:br>
            <a:r>
              <a:rPr lang="en-US" sz="2000" kern="1200" dirty="0"/>
              <a:t>Line</a:t>
            </a:r>
          </a:p>
        </p:txBody>
      </p:sp>
      <p:sp>
        <p:nvSpPr>
          <p:cNvPr id="38" name="Rectangle: Rounded Corners 37">
            <a:extLst>
              <a:ext uri="{FF2B5EF4-FFF2-40B4-BE49-F238E27FC236}">
                <a16:creationId xmlns:a16="http://schemas.microsoft.com/office/drawing/2014/main" id="{A0FC2F9B-3C54-4907-AE5B-6807E6981FC0}"/>
              </a:ext>
            </a:extLst>
          </p:cNvPr>
          <p:cNvSpPr/>
          <p:nvPr/>
        </p:nvSpPr>
        <p:spPr>
          <a:xfrm>
            <a:off x="3993637" y="4770017"/>
            <a:ext cx="1839001" cy="971458"/>
          </a:xfrm>
          <a:prstGeom prst="roundRect">
            <a:avLst/>
          </a:prstGeom>
          <a:solidFill>
            <a:schemeClr val="accent4">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Script</a:t>
            </a:r>
          </a:p>
        </p:txBody>
      </p:sp>
      <p:sp>
        <p:nvSpPr>
          <p:cNvPr id="39" name="Rectangle: Rounded Corners 38">
            <a:extLst>
              <a:ext uri="{FF2B5EF4-FFF2-40B4-BE49-F238E27FC236}">
                <a16:creationId xmlns:a16="http://schemas.microsoft.com/office/drawing/2014/main" id="{BF1B798E-C7AF-4287-8635-70558B038BB5}"/>
              </a:ext>
            </a:extLst>
          </p:cNvPr>
          <p:cNvSpPr/>
          <p:nvPr/>
        </p:nvSpPr>
        <p:spPr>
          <a:xfrm>
            <a:off x="6082274" y="4770017"/>
            <a:ext cx="1839001" cy="971458"/>
          </a:xfrm>
          <a:prstGeom prst="roundRect">
            <a:avLst/>
          </a:prstGeom>
          <a:solidFill>
            <a:schemeClr val="accent4">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Function</a:t>
            </a:r>
          </a:p>
        </p:txBody>
      </p:sp>
      <p:sp>
        <p:nvSpPr>
          <p:cNvPr id="40" name="Rectangle: Rounded Corners 39">
            <a:extLst>
              <a:ext uri="{FF2B5EF4-FFF2-40B4-BE49-F238E27FC236}">
                <a16:creationId xmlns:a16="http://schemas.microsoft.com/office/drawing/2014/main" id="{4C901B15-DC26-42A0-A7D7-9697737CEE37}"/>
              </a:ext>
            </a:extLst>
          </p:cNvPr>
          <p:cNvSpPr/>
          <p:nvPr/>
        </p:nvSpPr>
        <p:spPr>
          <a:xfrm>
            <a:off x="8171460" y="4770017"/>
            <a:ext cx="1839001" cy="971458"/>
          </a:xfrm>
          <a:prstGeom prst="roundRect">
            <a:avLst/>
          </a:prstGeom>
          <a:solidFill>
            <a:schemeClr val="accent4">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(Methods)</a:t>
            </a:r>
          </a:p>
        </p:txBody>
      </p:sp>
      <p:sp>
        <p:nvSpPr>
          <p:cNvPr id="41" name="Arrow: Right 40">
            <a:extLst>
              <a:ext uri="{FF2B5EF4-FFF2-40B4-BE49-F238E27FC236}">
                <a16:creationId xmlns:a16="http://schemas.microsoft.com/office/drawing/2014/main" id="{EB04D9A0-D18A-4F16-BF5D-7702896042A1}"/>
              </a:ext>
            </a:extLst>
          </p:cNvPr>
          <p:cNvSpPr/>
          <p:nvPr/>
        </p:nvSpPr>
        <p:spPr>
          <a:xfrm>
            <a:off x="1905000" y="3470211"/>
            <a:ext cx="5982268" cy="81867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latin typeface="Arial" pitchFamily="34" charset="0"/>
                <a:cs typeface="Arial" pitchFamily="34" charset="0"/>
              </a:rPr>
              <a:t>Increasing level of sophistication</a:t>
            </a:r>
          </a:p>
        </p:txBody>
      </p:sp>
      <p:sp>
        <p:nvSpPr>
          <p:cNvPr id="42" name="Rectangle 41">
            <a:extLst>
              <a:ext uri="{FF2B5EF4-FFF2-40B4-BE49-F238E27FC236}">
                <a16:creationId xmlns:a16="http://schemas.microsoft.com/office/drawing/2014/main" id="{4CD05DAD-0E9B-4DE5-8DA4-84E784DBBAD0}"/>
              </a:ext>
            </a:extLst>
          </p:cNvPr>
          <p:cNvSpPr/>
          <p:nvPr/>
        </p:nvSpPr>
        <p:spPr>
          <a:xfrm>
            <a:off x="8128968" y="2056142"/>
            <a:ext cx="1933339" cy="37331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Arial" pitchFamily="34" charset="0"/>
              <a:cs typeface="Arial" pitchFamily="34" charset="0"/>
            </a:endParaRPr>
          </a:p>
        </p:txBody>
      </p:sp>
    </p:spTree>
    <p:extLst>
      <p:ext uri="{BB962C8B-B14F-4D97-AF65-F5344CB8AC3E}">
        <p14:creationId xmlns:p14="http://schemas.microsoft.com/office/powerpoint/2010/main" val="30032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dirty="0"/>
              <a:t>Scenario: Sensor array locating a weather balloon</a:t>
            </a:r>
          </a:p>
        </p:txBody>
      </p:sp>
      <p:sp>
        <p:nvSpPr>
          <p:cNvPr id="310275" name="Rectangle 3"/>
          <p:cNvSpPr>
            <a:spLocks noGrp="1" noChangeArrowheads="1"/>
          </p:cNvSpPr>
          <p:nvPr>
            <p:ph idx="1"/>
          </p:nvPr>
        </p:nvSpPr>
        <p:spPr>
          <a:xfrm>
            <a:off x="609601" y="1676400"/>
            <a:ext cx="6031831" cy="4572000"/>
          </a:xfrm>
        </p:spPr>
        <p:txBody>
          <a:bodyPr/>
          <a:lstStyle/>
          <a:p>
            <a:r>
              <a:rPr lang="en-US" dirty="0"/>
              <a:t>Balloon transmits a signal</a:t>
            </a:r>
          </a:p>
          <a:p>
            <a:pPr lvl="1"/>
            <a:endParaRPr lang="en-US" dirty="0"/>
          </a:p>
          <a:p>
            <a:r>
              <a:rPr lang="en-US" dirty="0"/>
              <a:t>Sensor array receives the signal (blip)</a:t>
            </a:r>
          </a:p>
          <a:p>
            <a:endParaRPr lang="en-US" dirty="0"/>
          </a:p>
          <a:p>
            <a:r>
              <a:rPr lang="en-US" b="1" dirty="0"/>
              <a:t>Goal</a:t>
            </a:r>
            <a:r>
              <a:rPr lang="en-US" dirty="0"/>
              <a:t>: Process the blip to compute the angle of arrival (</a:t>
            </a:r>
            <a:r>
              <a:rPr lang="en-US" dirty="0" err="1"/>
              <a:t>AoA</a:t>
            </a:r>
            <a:r>
              <a:rPr lang="en-US" dirty="0"/>
              <a:t>)</a:t>
            </a:r>
          </a:p>
          <a:p>
            <a:endParaRPr lang="en-US" i="1" dirty="0"/>
          </a:p>
          <a:p>
            <a:pPr marL="347663" indent="0">
              <a:buNone/>
            </a:pPr>
            <a:r>
              <a:rPr lang="en-US" i="1" dirty="0"/>
              <a:t>How can we implement this scenario?</a:t>
            </a:r>
          </a:p>
          <a:p>
            <a:pPr marL="347663" indent="0">
              <a:buNone/>
            </a:pPr>
            <a:r>
              <a:rPr lang="en-US" i="1" dirty="0"/>
              <a:t>How can we make it more robust?</a:t>
            </a:r>
          </a:p>
          <a:p>
            <a:endParaRPr lang="en-US" i="1" dirty="0"/>
          </a:p>
        </p:txBody>
      </p:sp>
      <p:pic>
        <p:nvPicPr>
          <p:cNvPr id="310276" name="Picture 4" descr="MCj04339020000[1]"/>
          <p:cNvPicPr>
            <a:picLocks noChangeAspect="1" noChangeArrowheads="1"/>
          </p:cNvPicPr>
          <p:nvPr/>
        </p:nvPicPr>
        <p:blipFill>
          <a:blip r:embed="rId3" cstate="print"/>
          <a:srcRect/>
          <a:stretch>
            <a:fillRect/>
          </a:stretch>
        </p:blipFill>
        <p:spPr bwMode="auto">
          <a:xfrm>
            <a:off x="6858000" y="1676400"/>
            <a:ext cx="1714500" cy="1714500"/>
          </a:xfrm>
          <a:prstGeom prst="rect">
            <a:avLst/>
          </a:prstGeom>
          <a:noFill/>
        </p:spPr>
      </p:pic>
      <p:pic>
        <p:nvPicPr>
          <p:cNvPr id="310278" name="Picture 6"/>
          <p:cNvPicPr>
            <a:picLocks noChangeAspect="1" noChangeArrowheads="1"/>
          </p:cNvPicPr>
          <p:nvPr/>
        </p:nvPicPr>
        <p:blipFill>
          <a:blip r:embed="rId4" cstate="print"/>
          <a:srcRect/>
          <a:stretch>
            <a:fillRect/>
          </a:stretch>
        </p:blipFill>
        <p:spPr bwMode="hidden">
          <a:xfrm rot="2005801">
            <a:off x="8977313" y="3232151"/>
            <a:ext cx="457200" cy="581025"/>
          </a:xfrm>
          <a:prstGeom prst="rect">
            <a:avLst/>
          </a:prstGeom>
          <a:noFill/>
          <a:ln w="9525">
            <a:noFill/>
            <a:miter lim="800000"/>
            <a:headEnd/>
            <a:tailEnd/>
          </a:ln>
          <a:effectLst/>
        </p:spPr>
      </p:pic>
      <p:pic>
        <p:nvPicPr>
          <p:cNvPr id="310279" name="Picture 7"/>
          <p:cNvPicPr>
            <a:picLocks noChangeAspect="1" noChangeArrowheads="1"/>
          </p:cNvPicPr>
          <p:nvPr/>
        </p:nvPicPr>
        <p:blipFill>
          <a:blip r:embed="rId4" cstate="print"/>
          <a:srcRect/>
          <a:stretch>
            <a:fillRect/>
          </a:stretch>
        </p:blipFill>
        <p:spPr bwMode="hidden">
          <a:xfrm rot="2005801">
            <a:off x="8547100" y="2986089"/>
            <a:ext cx="336550" cy="428625"/>
          </a:xfrm>
          <a:prstGeom prst="rect">
            <a:avLst/>
          </a:prstGeom>
          <a:noFill/>
          <a:ln w="9525">
            <a:noFill/>
            <a:miter lim="800000"/>
            <a:headEnd/>
            <a:tailEnd/>
          </a:ln>
          <a:effectLst/>
        </p:spPr>
      </p:pic>
      <p:pic>
        <p:nvPicPr>
          <p:cNvPr id="310280" name="Picture 8"/>
          <p:cNvPicPr>
            <a:picLocks noChangeAspect="1" noChangeArrowheads="1"/>
          </p:cNvPicPr>
          <p:nvPr/>
        </p:nvPicPr>
        <p:blipFill>
          <a:blip r:embed="rId4" cstate="print"/>
          <a:srcRect/>
          <a:stretch>
            <a:fillRect/>
          </a:stretch>
        </p:blipFill>
        <p:spPr bwMode="hidden">
          <a:xfrm rot="2005801">
            <a:off x="8170863" y="2773364"/>
            <a:ext cx="215900" cy="276225"/>
          </a:xfrm>
          <a:prstGeom prst="rect">
            <a:avLst/>
          </a:prstGeom>
          <a:noFill/>
          <a:ln w="9525">
            <a:noFill/>
            <a:miter lim="800000"/>
            <a:headEnd/>
            <a:tailEnd/>
          </a:ln>
          <a:effectLst/>
        </p:spPr>
      </p:pic>
      <p:grpSp>
        <p:nvGrpSpPr>
          <p:cNvPr id="3" name="Group 13"/>
          <p:cNvGrpSpPr>
            <a:grpSpLocks/>
          </p:cNvGrpSpPr>
          <p:nvPr/>
        </p:nvGrpSpPr>
        <p:grpSpPr bwMode="auto">
          <a:xfrm>
            <a:off x="9123363" y="3306763"/>
            <a:ext cx="2144712" cy="3046412"/>
            <a:chOff x="4051" y="2213"/>
            <a:chExt cx="1351" cy="1919"/>
          </a:xfrm>
        </p:grpSpPr>
        <p:grpSp>
          <p:nvGrpSpPr>
            <p:cNvPr id="4" name="Group 14"/>
            <p:cNvGrpSpPr>
              <a:grpSpLocks/>
            </p:cNvGrpSpPr>
            <p:nvPr/>
          </p:nvGrpSpPr>
          <p:grpSpPr bwMode="auto">
            <a:xfrm>
              <a:off x="5248" y="2213"/>
              <a:ext cx="154" cy="1003"/>
              <a:chOff x="5138" y="2608"/>
              <a:chExt cx="154" cy="1003"/>
            </a:xfrm>
          </p:grpSpPr>
          <p:sp>
            <p:nvSpPr>
              <p:cNvPr id="310287" name="Freeform 15"/>
              <p:cNvSpPr>
                <a:spLocks/>
              </p:cNvSpPr>
              <p:nvPr/>
            </p:nvSpPr>
            <p:spPr bwMode="auto">
              <a:xfrm>
                <a:off x="5187" y="2808"/>
                <a:ext cx="28" cy="74"/>
              </a:xfrm>
              <a:custGeom>
                <a:avLst/>
                <a:gdLst/>
                <a:ahLst/>
                <a:cxnLst>
                  <a:cxn ang="0">
                    <a:pos x="0" y="8"/>
                  </a:cxn>
                  <a:cxn ang="0">
                    <a:pos x="135" y="0"/>
                  </a:cxn>
                  <a:cxn ang="0">
                    <a:pos x="125" y="192"/>
                  </a:cxn>
                  <a:cxn ang="0">
                    <a:pos x="30" y="194"/>
                  </a:cxn>
                  <a:cxn ang="0">
                    <a:pos x="3" y="25"/>
                  </a:cxn>
                  <a:cxn ang="0">
                    <a:pos x="0" y="8"/>
                  </a:cxn>
                  <a:cxn ang="0">
                    <a:pos x="0" y="8"/>
                  </a:cxn>
                </a:cxnLst>
                <a:rect l="0" t="0" r="r" b="b"/>
                <a:pathLst>
                  <a:path w="135" h="194">
                    <a:moveTo>
                      <a:pt x="0" y="8"/>
                    </a:moveTo>
                    <a:lnTo>
                      <a:pt x="135" y="0"/>
                    </a:lnTo>
                    <a:lnTo>
                      <a:pt x="125" y="192"/>
                    </a:lnTo>
                    <a:lnTo>
                      <a:pt x="30" y="194"/>
                    </a:lnTo>
                    <a:lnTo>
                      <a:pt x="3" y="25"/>
                    </a:lnTo>
                    <a:lnTo>
                      <a:pt x="0" y="8"/>
                    </a:lnTo>
                    <a:lnTo>
                      <a:pt x="0" y="8"/>
                    </a:lnTo>
                    <a:close/>
                  </a:path>
                </a:pathLst>
              </a:custGeom>
              <a:solidFill>
                <a:srgbClr val="000000"/>
              </a:solidFill>
              <a:ln w="9525">
                <a:noFill/>
                <a:round/>
                <a:headEnd/>
                <a:tailEnd/>
              </a:ln>
            </p:spPr>
            <p:txBody>
              <a:bodyPr/>
              <a:lstStyle/>
              <a:p>
                <a:endParaRPr lang="en-US"/>
              </a:p>
            </p:txBody>
          </p:sp>
          <p:sp>
            <p:nvSpPr>
              <p:cNvPr id="310288" name="Freeform 16"/>
              <p:cNvSpPr>
                <a:spLocks/>
              </p:cNvSpPr>
              <p:nvPr/>
            </p:nvSpPr>
            <p:spPr bwMode="auto">
              <a:xfrm>
                <a:off x="5191" y="2735"/>
                <a:ext cx="18" cy="68"/>
              </a:xfrm>
              <a:custGeom>
                <a:avLst/>
                <a:gdLst/>
                <a:ahLst/>
                <a:cxnLst>
                  <a:cxn ang="0">
                    <a:pos x="84" y="173"/>
                  </a:cxn>
                  <a:cxn ang="0">
                    <a:pos x="0" y="175"/>
                  </a:cxn>
                  <a:cxn ang="0">
                    <a:pos x="6" y="17"/>
                  </a:cxn>
                  <a:cxn ang="0">
                    <a:pos x="6" y="17"/>
                  </a:cxn>
                  <a:cxn ang="0">
                    <a:pos x="8" y="17"/>
                  </a:cxn>
                  <a:cxn ang="0">
                    <a:pos x="10" y="15"/>
                  </a:cxn>
                  <a:cxn ang="0">
                    <a:pos x="14" y="11"/>
                  </a:cxn>
                  <a:cxn ang="0">
                    <a:pos x="16" y="9"/>
                  </a:cxn>
                  <a:cxn ang="0">
                    <a:pos x="19" y="7"/>
                  </a:cxn>
                  <a:cxn ang="0">
                    <a:pos x="23" y="6"/>
                  </a:cxn>
                  <a:cxn ang="0">
                    <a:pos x="27" y="4"/>
                  </a:cxn>
                  <a:cxn ang="0">
                    <a:pos x="31" y="2"/>
                  </a:cxn>
                  <a:cxn ang="0">
                    <a:pos x="33" y="2"/>
                  </a:cxn>
                  <a:cxn ang="0">
                    <a:pos x="35" y="0"/>
                  </a:cxn>
                  <a:cxn ang="0">
                    <a:pos x="38" y="0"/>
                  </a:cxn>
                  <a:cxn ang="0">
                    <a:pos x="40" y="0"/>
                  </a:cxn>
                  <a:cxn ang="0">
                    <a:pos x="44" y="0"/>
                  </a:cxn>
                  <a:cxn ang="0">
                    <a:pos x="46" y="0"/>
                  </a:cxn>
                  <a:cxn ang="0">
                    <a:pos x="50" y="2"/>
                  </a:cxn>
                  <a:cxn ang="0">
                    <a:pos x="52" y="2"/>
                  </a:cxn>
                  <a:cxn ang="0">
                    <a:pos x="57" y="2"/>
                  </a:cxn>
                  <a:cxn ang="0">
                    <a:pos x="59" y="4"/>
                  </a:cxn>
                  <a:cxn ang="0">
                    <a:pos x="63" y="6"/>
                  </a:cxn>
                  <a:cxn ang="0">
                    <a:pos x="67" y="7"/>
                  </a:cxn>
                  <a:cxn ang="0">
                    <a:pos x="69" y="9"/>
                  </a:cxn>
                  <a:cxn ang="0">
                    <a:pos x="73" y="11"/>
                  </a:cxn>
                  <a:cxn ang="0">
                    <a:pos x="76" y="15"/>
                  </a:cxn>
                  <a:cxn ang="0">
                    <a:pos x="84" y="141"/>
                  </a:cxn>
                  <a:cxn ang="0">
                    <a:pos x="84" y="173"/>
                  </a:cxn>
                  <a:cxn ang="0">
                    <a:pos x="84" y="173"/>
                  </a:cxn>
                </a:cxnLst>
                <a:rect l="0" t="0" r="r" b="b"/>
                <a:pathLst>
                  <a:path w="84" h="175">
                    <a:moveTo>
                      <a:pt x="84" y="173"/>
                    </a:moveTo>
                    <a:lnTo>
                      <a:pt x="0" y="175"/>
                    </a:lnTo>
                    <a:lnTo>
                      <a:pt x="6" y="17"/>
                    </a:lnTo>
                    <a:lnTo>
                      <a:pt x="6" y="17"/>
                    </a:lnTo>
                    <a:lnTo>
                      <a:pt x="8" y="17"/>
                    </a:lnTo>
                    <a:lnTo>
                      <a:pt x="10" y="15"/>
                    </a:lnTo>
                    <a:lnTo>
                      <a:pt x="14" y="11"/>
                    </a:lnTo>
                    <a:lnTo>
                      <a:pt x="16" y="9"/>
                    </a:lnTo>
                    <a:lnTo>
                      <a:pt x="19" y="7"/>
                    </a:lnTo>
                    <a:lnTo>
                      <a:pt x="23" y="6"/>
                    </a:lnTo>
                    <a:lnTo>
                      <a:pt x="27" y="4"/>
                    </a:lnTo>
                    <a:lnTo>
                      <a:pt x="31" y="2"/>
                    </a:lnTo>
                    <a:lnTo>
                      <a:pt x="33" y="2"/>
                    </a:lnTo>
                    <a:lnTo>
                      <a:pt x="35" y="0"/>
                    </a:lnTo>
                    <a:lnTo>
                      <a:pt x="38" y="0"/>
                    </a:lnTo>
                    <a:lnTo>
                      <a:pt x="40" y="0"/>
                    </a:lnTo>
                    <a:lnTo>
                      <a:pt x="44" y="0"/>
                    </a:lnTo>
                    <a:lnTo>
                      <a:pt x="46" y="0"/>
                    </a:lnTo>
                    <a:lnTo>
                      <a:pt x="50" y="2"/>
                    </a:lnTo>
                    <a:lnTo>
                      <a:pt x="52" y="2"/>
                    </a:lnTo>
                    <a:lnTo>
                      <a:pt x="57" y="2"/>
                    </a:lnTo>
                    <a:lnTo>
                      <a:pt x="59" y="4"/>
                    </a:lnTo>
                    <a:lnTo>
                      <a:pt x="63" y="6"/>
                    </a:lnTo>
                    <a:lnTo>
                      <a:pt x="67" y="7"/>
                    </a:lnTo>
                    <a:lnTo>
                      <a:pt x="69" y="9"/>
                    </a:lnTo>
                    <a:lnTo>
                      <a:pt x="73" y="11"/>
                    </a:lnTo>
                    <a:lnTo>
                      <a:pt x="76" y="15"/>
                    </a:lnTo>
                    <a:lnTo>
                      <a:pt x="84" y="141"/>
                    </a:lnTo>
                    <a:lnTo>
                      <a:pt x="84" y="173"/>
                    </a:lnTo>
                    <a:lnTo>
                      <a:pt x="84" y="173"/>
                    </a:lnTo>
                    <a:close/>
                  </a:path>
                </a:pathLst>
              </a:custGeom>
              <a:solidFill>
                <a:srgbClr val="000000"/>
              </a:solidFill>
              <a:ln w="9525">
                <a:noFill/>
                <a:round/>
                <a:headEnd/>
                <a:tailEnd/>
              </a:ln>
            </p:spPr>
            <p:txBody>
              <a:bodyPr/>
              <a:lstStyle/>
              <a:p>
                <a:endParaRPr lang="en-US"/>
              </a:p>
            </p:txBody>
          </p:sp>
          <p:sp>
            <p:nvSpPr>
              <p:cNvPr id="310289" name="Freeform 17"/>
              <p:cNvSpPr>
                <a:spLocks/>
              </p:cNvSpPr>
              <p:nvPr/>
            </p:nvSpPr>
            <p:spPr bwMode="auto">
              <a:xfrm>
                <a:off x="5174" y="2686"/>
                <a:ext cx="50" cy="88"/>
              </a:xfrm>
              <a:custGeom>
                <a:avLst/>
                <a:gdLst/>
                <a:ahLst/>
                <a:cxnLst>
                  <a:cxn ang="0">
                    <a:pos x="192" y="202"/>
                  </a:cxn>
                  <a:cxn ang="0">
                    <a:pos x="188" y="183"/>
                  </a:cxn>
                  <a:cxn ang="0">
                    <a:pos x="186" y="166"/>
                  </a:cxn>
                  <a:cxn ang="0">
                    <a:pos x="182" y="149"/>
                  </a:cxn>
                  <a:cxn ang="0">
                    <a:pos x="180" y="135"/>
                  </a:cxn>
                  <a:cxn ang="0">
                    <a:pos x="177" y="124"/>
                  </a:cxn>
                  <a:cxn ang="0">
                    <a:pos x="163" y="115"/>
                  </a:cxn>
                  <a:cxn ang="0">
                    <a:pos x="152" y="109"/>
                  </a:cxn>
                  <a:cxn ang="0">
                    <a:pos x="131" y="103"/>
                  </a:cxn>
                  <a:cxn ang="0">
                    <a:pos x="110" y="107"/>
                  </a:cxn>
                  <a:cxn ang="0">
                    <a:pos x="93" y="113"/>
                  </a:cxn>
                  <a:cxn ang="0">
                    <a:pos x="80" y="122"/>
                  </a:cxn>
                  <a:cxn ang="0">
                    <a:pos x="74" y="132"/>
                  </a:cxn>
                  <a:cxn ang="0">
                    <a:pos x="74" y="141"/>
                  </a:cxn>
                  <a:cxn ang="0">
                    <a:pos x="72" y="158"/>
                  </a:cxn>
                  <a:cxn ang="0">
                    <a:pos x="72" y="179"/>
                  </a:cxn>
                  <a:cxn ang="0">
                    <a:pos x="70" y="200"/>
                  </a:cxn>
                  <a:cxn ang="0">
                    <a:pos x="70" y="219"/>
                  </a:cxn>
                  <a:cxn ang="0">
                    <a:pos x="63" y="225"/>
                  </a:cxn>
                  <a:cxn ang="0">
                    <a:pos x="44" y="213"/>
                  </a:cxn>
                  <a:cxn ang="0">
                    <a:pos x="28" y="198"/>
                  </a:cxn>
                  <a:cxn ang="0">
                    <a:pos x="17" y="181"/>
                  </a:cxn>
                  <a:cxn ang="0">
                    <a:pos x="7" y="162"/>
                  </a:cxn>
                  <a:cxn ang="0">
                    <a:pos x="2" y="141"/>
                  </a:cxn>
                  <a:cxn ang="0">
                    <a:pos x="0" y="120"/>
                  </a:cxn>
                  <a:cxn ang="0">
                    <a:pos x="0" y="103"/>
                  </a:cxn>
                  <a:cxn ang="0">
                    <a:pos x="2" y="90"/>
                  </a:cxn>
                  <a:cxn ang="0">
                    <a:pos x="7" y="75"/>
                  </a:cxn>
                  <a:cxn ang="0">
                    <a:pos x="13" y="61"/>
                  </a:cxn>
                  <a:cxn ang="0">
                    <a:pos x="30" y="39"/>
                  </a:cxn>
                  <a:cxn ang="0">
                    <a:pos x="53" y="19"/>
                  </a:cxn>
                  <a:cxn ang="0">
                    <a:pos x="64" y="12"/>
                  </a:cxn>
                  <a:cxn ang="0">
                    <a:pos x="80" y="6"/>
                  </a:cxn>
                  <a:cxn ang="0">
                    <a:pos x="93" y="2"/>
                  </a:cxn>
                  <a:cxn ang="0">
                    <a:pos x="108" y="0"/>
                  </a:cxn>
                  <a:cxn ang="0">
                    <a:pos x="123" y="0"/>
                  </a:cxn>
                  <a:cxn ang="0">
                    <a:pos x="139" y="0"/>
                  </a:cxn>
                  <a:cxn ang="0">
                    <a:pos x="154" y="4"/>
                  </a:cxn>
                  <a:cxn ang="0">
                    <a:pos x="167" y="10"/>
                  </a:cxn>
                  <a:cxn ang="0">
                    <a:pos x="180" y="14"/>
                  </a:cxn>
                  <a:cxn ang="0">
                    <a:pos x="198" y="27"/>
                  </a:cxn>
                  <a:cxn ang="0">
                    <a:pos x="217" y="48"/>
                  </a:cxn>
                  <a:cxn ang="0">
                    <a:pos x="230" y="67"/>
                  </a:cxn>
                  <a:cxn ang="0">
                    <a:pos x="234" y="80"/>
                  </a:cxn>
                  <a:cxn ang="0">
                    <a:pos x="239" y="96"/>
                  </a:cxn>
                  <a:cxn ang="0">
                    <a:pos x="241" y="111"/>
                  </a:cxn>
                  <a:cxn ang="0">
                    <a:pos x="241" y="128"/>
                  </a:cxn>
                  <a:cxn ang="0">
                    <a:pos x="239" y="145"/>
                  </a:cxn>
                  <a:cxn ang="0">
                    <a:pos x="234" y="162"/>
                  </a:cxn>
                  <a:cxn ang="0">
                    <a:pos x="226" y="177"/>
                  </a:cxn>
                  <a:cxn ang="0">
                    <a:pos x="217" y="191"/>
                  </a:cxn>
                  <a:cxn ang="0">
                    <a:pos x="205" y="206"/>
                  </a:cxn>
                  <a:cxn ang="0">
                    <a:pos x="194" y="217"/>
                  </a:cxn>
                </a:cxnLst>
                <a:rect l="0" t="0" r="r" b="b"/>
                <a:pathLst>
                  <a:path w="241" h="229">
                    <a:moveTo>
                      <a:pt x="194" y="217"/>
                    </a:moveTo>
                    <a:lnTo>
                      <a:pt x="194" y="213"/>
                    </a:lnTo>
                    <a:lnTo>
                      <a:pt x="192" y="210"/>
                    </a:lnTo>
                    <a:lnTo>
                      <a:pt x="192" y="206"/>
                    </a:lnTo>
                    <a:lnTo>
                      <a:pt x="192" y="202"/>
                    </a:lnTo>
                    <a:lnTo>
                      <a:pt x="190" y="198"/>
                    </a:lnTo>
                    <a:lnTo>
                      <a:pt x="190" y="196"/>
                    </a:lnTo>
                    <a:lnTo>
                      <a:pt x="188" y="191"/>
                    </a:lnTo>
                    <a:lnTo>
                      <a:pt x="188" y="189"/>
                    </a:lnTo>
                    <a:lnTo>
                      <a:pt x="188" y="183"/>
                    </a:lnTo>
                    <a:lnTo>
                      <a:pt x="188" y="181"/>
                    </a:lnTo>
                    <a:lnTo>
                      <a:pt x="186" y="175"/>
                    </a:lnTo>
                    <a:lnTo>
                      <a:pt x="186" y="173"/>
                    </a:lnTo>
                    <a:lnTo>
                      <a:pt x="186" y="170"/>
                    </a:lnTo>
                    <a:lnTo>
                      <a:pt x="186" y="166"/>
                    </a:lnTo>
                    <a:lnTo>
                      <a:pt x="184" y="162"/>
                    </a:lnTo>
                    <a:lnTo>
                      <a:pt x="184" y="160"/>
                    </a:lnTo>
                    <a:lnTo>
                      <a:pt x="182" y="156"/>
                    </a:lnTo>
                    <a:lnTo>
                      <a:pt x="182" y="153"/>
                    </a:lnTo>
                    <a:lnTo>
                      <a:pt x="182" y="149"/>
                    </a:lnTo>
                    <a:lnTo>
                      <a:pt x="182" y="147"/>
                    </a:lnTo>
                    <a:lnTo>
                      <a:pt x="180" y="143"/>
                    </a:lnTo>
                    <a:lnTo>
                      <a:pt x="180" y="141"/>
                    </a:lnTo>
                    <a:lnTo>
                      <a:pt x="180" y="137"/>
                    </a:lnTo>
                    <a:lnTo>
                      <a:pt x="180" y="135"/>
                    </a:lnTo>
                    <a:lnTo>
                      <a:pt x="180" y="134"/>
                    </a:lnTo>
                    <a:lnTo>
                      <a:pt x="180" y="130"/>
                    </a:lnTo>
                    <a:lnTo>
                      <a:pt x="180" y="128"/>
                    </a:lnTo>
                    <a:lnTo>
                      <a:pt x="180" y="128"/>
                    </a:lnTo>
                    <a:lnTo>
                      <a:pt x="177" y="124"/>
                    </a:lnTo>
                    <a:lnTo>
                      <a:pt x="175" y="122"/>
                    </a:lnTo>
                    <a:lnTo>
                      <a:pt x="171" y="120"/>
                    </a:lnTo>
                    <a:lnTo>
                      <a:pt x="169" y="118"/>
                    </a:lnTo>
                    <a:lnTo>
                      <a:pt x="167" y="116"/>
                    </a:lnTo>
                    <a:lnTo>
                      <a:pt x="163" y="115"/>
                    </a:lnTo>
                    <a:lnTo>
                      <a:pt x="161" y="113"/>
                    </a:lnTo>
                    <a:lnTo>
                      <a:pt x="159" y="113"/>
                    </a:lnTo>
                    <a:lnTo>
                      <a:pt x="156" y="111"/>
                    </a:lnTo>
                    <a:lnTo>
                      <a:pt x="154" y="111"/>
                    </a:lnTo>
                    <a:lnTo>
                      <a:pt x="152" y="109"/>
                    </a:lnTo>
                    <a:lnTo>
                      <a:pt x="150" y="109"/>
                    </a:lnTo>
                    <a:lnTo>
                      <a:pt x="144" y="107"/>
                    </a:lnTo>
                    <a:lnTo>
                      <a:pt x="140" y="107"/>
                    </a:lnTo>
                    <a:lnTo>
                      <a:pt x="135" y="103"/>
                    </a:lnTo>
                    <a:lnTo>
                      <a:pt x="131" y="103"/>
                    </a:lnTo>
                    <a:lnTo>
                      <a:pt x="127" y="103"/>
                    </a:lnTo>
                    <a:lnTo>
                      <a:pt x="123" y="103"/>
                    </a:lnTo>
                    <a:lnTo>
                      <a:pt x="118" y="105"/>
                    </a:lnTo>
                    <a:lnTo>
                      <a:pt x="114" y="107"/>
                    </a:lnTo>
                    <a:lnTo>
                      <a:pt x="110" y="107"/>
                    </a:lnTo>
                    <a:lnTo>
                      <a:pt x="106" y="109"/>
                    </a:lnTo>
                    <a:lnTo>
                      <a:pt x="102" y="109"/>
                    </a:lnTo>
                    <a:lnTo>
                      <a:pt x="101" y="111"/>
                    </a:lnTo>
                    <a:lnTo>
                      <a:pt x="97" y="113"/>
                    </a:lnTo>
                    <a:lnTo>
                      <a:pt x="93" y="113"/>
                    </a:lnTo>
                    <a:lnTo>
                      <a:pt x="91" y="116"/>
                    </a:lnTo>
                    <a:lnTo>
                      <a:pt x="87" y="118"/>
                    </a:lnTo>
                    <a:lnTo>
                      <a:pt x="85" y="118"/>
                    </a:lnTo>
                    <a:lnTo>
                      <a:pt x="83" y="120"/>
                    </a:lnTo>
                    <a:lnTo>
                      <a:pt x="80" y="122"/>
                    </a:lnTo>
                    <a:lnTo>
                      <a:pt x="76" y="126"/>
                    </a:lnTo>
                    <a:lnTo>
                      <a:pt x="74" y="128"/>
                    </a:lnTo>
                    <a:lnTo>
                      <a:pt x="74" y="128"/>
                    </a:lnTo>
                    <a:lnTo>
                      <a:pt x="74" y="130"/>
                    </a:lnTo>
                    <a:lnTo>
                      <a:pt x="74" y="132"/>
                    </a:lnTo>
                    <a:lnTo>
                      <a:pt x="74" y="134"/>
                    </a:lnTo>
                    <a:lnTo>
                      <a:pt x="74" y="135"/>
                    </a:lnTo>
                    <a:lnTo>
                      <a:pt x="74" y="137"/>
                    </a:lnTo>
                    <a:lnTo>
                      <a:pt x="74" y="139"/>
                    </a:lnTo>
                    <a:lnTo>
                      <a:pt x="74" y="141"/>
                    </a:lnTo>
                    <a:lnTo>
                      <a:pt x="74" y="145"/>
                    </a:lnTo>
                    <a:lnTo>
                      <a:pt x="72" y="147"/>
                    </a:lnTo>
                    <a:lnTo>
                      <a:pt x="72" y="151"/>
                    </a:lnTo>
                    <a:lnTo>
                      <a:pt x="72" y="154"/>
                    </a:lnTo>
                    <a:lnTo>
                      <a:pt x="72" y="158"/>
                    </a:lnTo>
                    <a:lnTo>
                      <a:pt x="72" y="162"/>
                    </a:lnTo>
                    <a:lnTo>
                      <a:pt x="72" y="166"/>
                    </a:lnTo>
                    <a:lnTo>
                      <a:pt x="72" y="170"/>
                    </a:lnTo>
                    <a:lnTo>
                      <a:pt x="72" y="173"/>
                    </a:lnTo>
                    <a:lnTo>
                      <a:pt x="72" y="179"/>
                    </a:lnTo>
                    <a:lnTo>
                      <a:pt x="72" y="183"/>
                    </a:lnTo>
                    <a:lnTo>
                      <a:pt x="70" y="187"/>
                    </a:lnTo>
                    <a:lnTo>
                      <a:pt x="70" y="191"/>
                    </a:lnTo>
                    <a:lnTo>
                      <a:pt x="70" y="194"/>
                    </a:lnTo>
                    <a:lnTo>
                      <a:pt x="70" y="200"/>
                    </a:lnTo>
                    <a:lnTo>
                      <a:pt x="70" y="202"/>
                    </a:lnTo>
                    <a:lnTo>
                      <a:pt x="70" y="208"/>
                    </a:lnTo>
                    <a:lnTo>
                      <a:pt x="70" y="210"/>
                    </a:lnTo>
                    <a:lnTo>
                      <a:pt x="70" y="215"/>
                    </a:lnTo>
                    <a:lnTo>
                      <a:pt x="70" y="219"/>
                    </a:lnTo>
                    <a:lnTo>
                      <a:pt x="70" y="223"/>
                    </a:lnTo>
                    <a:lnTo>
                      <a:pt x="70" y="225"/>
                    </a:lnTo>
                    <a:lnTo>
                      <a:pt x="70" y="229"/>
                    </a:lnTo>
                    <a:lnTo>
                      <a:pt x="66" y="227"/>
                    </a:lnTo>
                    <a:lnTo>
                      <a:pt x="63" y="225"/>
                    </a:lnTo>
                    <a:lnTo>
                      <a:pt x="57" y="223"/>
                    </a:lnTo>
                    <a:lnTo>
                      <a:pt x="55" y="221"/>
                    </a:lnTo>
                    <a:lnTo>
                      <a:pt x="51" y="217"/>
                    </a:lnTo>
                    <a:lnTo>
                      <a:pt x="47" y="215"/>
                    </a:lnTo>
                    <a:lnTo>
                      <a:pt x="44" y="213"/>
                    </a:lnTo>
                    <a:lnTo>
                      <a:pt x="40" y="210"/>
                    </a:lnTo>
                    <a:lnTo>
                      <a:pt x="38" y="208"/>
                    </a:lnTo>
                    <a:lnTo>
                      <a:pt x="34" y="206"/>
                    </a:lnTo>
                    <a:lnTo>
                      <a:pt x="32" y="202"/>
                    </a:lnTo>
                    <a:lnTo>
                      <a:pt x="28" y="198"/>
                    </a:lnTo>
                    <a:lnTo>
                      <a:pt x="26" y="194"/>
                    </a:lnTo>
                    <a:lnTo>
                      <a:pt x="25" y="191"/>
                    </a:lnTo>
                    <a:lnTo>
                      <a:pt x="21" y="189"/>
                    </a:lnTo>
                    <a:lnTo>
                      <a:pt x="19" y="185"/>
                    </a:lnTo>
                    <a:lnTo>
                      <a:pt x="17" y="181"/>
                    </a:lnTo>
                    <a:lnTo>
                      <a:pt x="13" y="177"/>
                    </a:lnTo>
                    <a:lnTo>
                      <a:pt x="11" y="173"/>
                    </a:lnTo>
                    <a:lnTo>
                      <a:pt x="11" y="172"/>
                    </a:lnTo>
                    <a:lnTo>
                      <a:pt x="9" y="166"/>
                    </a:lnTo>
                    <a:lnTo>
                      <a:pt x="7" y="162"/>
                    </a:lnTo>
                    <a:lnTo>
                      <a:pt x="6" y="158"/>
                    </a:lnTo>
                    <a:lnTo>
                      <a:pt x="4" y="154"/>
                    </a:lnTo>
                    <a:lnTo>
                      <a:pt x="4" y="149"/>
                    </a:lnTo>
                    <a:lnTo>
                      <a:pt x="2" y="145"/>
                    </a:lnTo>
                    <a:lnTo>
                      <a:pt x="2" y="141"/>
                    </a:lnTo>
                    <a:lnTo>
                      <a:pt x="0" y="137"/>
                    </a:lnTo>
                    <a:lnTo>
                      <a:pt x="0" y="134"/>
                    </a:lnTo>
                    <a:lnTo>
                      <a:pt x="0" y="128"/>
                    </a:lnTo>
                    <a:lnTo>
                      <a:pt x="0" y="124"/>
                    </a:lnTo>
                    <a:lnTo>
                      <a:pt x="0" y="120"/>
                    </a:lnTo>
                    <a:lnTo>
                      <a:pt x="0" y="116"/>
                    </a:lnTo>
                    <a:lnTo>
                      <a:pt x="0" y="113"/>
                    </a:lnTo>
                    <a:lnTo>
                      <a:pt x="0" y="111"/>
                    </a:lnTo>
                    <a:lnTo>
                      <a:pt x="0" y="107"/>
                    </a:lnTo>
                    <a:lnTo>
                      <a:pt x="0" y="103"/>
                    </a:lnTo>
                    <a:lnTo>
                      <a:pt x="0" y="101"/>
                    </a:lnTo>
                    <a:lnTo>
                      <a:pt x="2" y="97"/>
                    </a:lnTo>
                    <a:lnTo>
                      <a:pt x="2" y="96"/>
                    </a:lnTo>
                    <a:lnTo>
                      <a:pt x="2" y="92"/>
                    </a:lnTo>
                    <a:lnTo>
                      <a:pt x="2" y="90"/>
                    </a:lnTo>
                    <a:lnTo>
                      <a:pt x="4" y="86"/>
                    </a:lnTo>
                    <a:lnTo>
                      <a:pt x="4" y="84"/>
                    </a:lnTo>
                    <a:lnTo>
                      <a:pt x="6" y="80"/>
                    </a:lnTo>
                    <a:lnTo>
                      <a:pt x="7" y="78"/>
                    </a:lnTo>
                    <a:lnTo>
                      <a:pt x="7" y="75"/>
                    </a:lnTo>
                    <a:lnTo>
                      <a:pt x="9" y="73"/>
                    </a:lnTo>
                    <a:lnTo>
                      <a:pt x="9" y="69"/>
                    </a:lnTo>
                    <a:lnTo>
                      <a:pt x="11" y="67"/>
                    </a:lnTo>
                    <a:lnTo>
                      <a:pt x="11" y="65"/>
                    </a:lnTo>
                    <a:lnTo>
                      <a:pt x="13" y="61"/>
                    </a:lnTo>
                    <a:lnTo>
                      <a:pt x="17" y="58"/>
                    </a:lnTo>
                    <a:lnTo>
                      <a:pt x="21" y="54"/>
                    </a:lnTo>
                    <a:lnTo>
                      <a:pt x="23" y="48"/>
                    </a:lnTo>
                    <a:lnTo>
                      <a:pt x="26" y="44"/>
                    </a:lnTo>
                    <a:lnTo>
                      <a:pt x="30" y="39"/>
                    </a:lnTo>
                    <a:lnTo>
                      <a:pt x="36" y="35"/>
                    </a:lnTo>
                    <a:lnTo>
                      <a:pt x="40" y="31"/>
                    </a:lnTo>
                    <a:lnTo>
                      <a:pt x="44" y="27"/>
                    </a:lnTo>
                    <a:lnTo>
                      <a:pt x="47" y="23"/>
                    </a:lnTo>
                    <a:lnTo>
                      <a:pt x="53" y="19"/>
                    </a:lnTo>
                    <a:lnTo>
                      <a:pt x="55" y="18"/>
                    </a:lnTo>
                    <a:lnTo>
                      <a:pt x="57" y="18"/>
                    </a:lnTo>
                    <a:lnTo>
                      <a:pt x="61" y="14"/>
                    </a:lnTo>
                    <a:lnTo>
                      <a:pt x="63" y="14"/>
                    </a:lnTo>
                    <a:lnTo>
                      <a:pt x="64" y="12"/>
                    </a:lnTo>
                    <a:lnTo>
                      <a:pt x="68" y="12"/>
                    </a:lnTo>
                    <a:lnTo>
                      <a:pt x="70" y="10"/>
                    </a:lnTo>
                    <a:lnTo>
                      <a:pt x="74" y="10"/>
                    </a:lnTo>
                    <a:lnTo>
                      <a:pt x="76" y="6"/>
                    </a:lnTo>
                    <a:lnTo>
                      <a:pt x="80" y="6"/>
                    </a:lnTo>
                    <a:lnTo>
                      <a:pt x="82" y="4"/>
                    </a:lnTo>
                    <a:lnTo>
                      <a:pt x="83" y="4"/>
                    </a:lnTo>
                    <a:lnTo>
                      <a:pt x="87" y="4"/>
                    </a:lnTo>
                    <a:lnTo>
                      <a:pt x="91" y="2"/>
                    </a:lnTo>
                    <a:lnTo>
                      <a:pt x="93" y="2"/>
                    </a:lnTo>
                    <a:lnTo>
                      <a:pt x="97" y="2"/>
                    </a:lnTo>
                    <a:lnTo>
                      <a:pt x="99" y="0"/>
                    </a:lnTo>
                    <a:lnTo>
                      <a:pt x="102" y="0"/>
                    </a:lnTo>
                    <a:lnTo>
                      <a:pt x="106" y="0"/>
                    </a:lnTo>
                    <a:lnTo>
                      <a:pt x="108" y="0"/>
                    </a:lnTo>
                    <a:lnTo>
                      <a:pt x="110" y="0"/>
                    </a:lnTo>
                    <a:lnTo>
                      <a:pt x="114" y="0"/>
                    </a:lnTo>
                    <a:lnTo>
                      <a:pt x="118" y="0"/>
                    </a:lnTo>
                    <a:lnTo>
                      <a:pt x="120" y="0"/>
                    </a:lnTo>
                    <a:lnTo>
                      <a:pt x="123" y="0"/>
                    </a:lnTo>
                    <a:lnTo>
                      <a:pt x="127" y="0"/>
                    </a:lnTo>
                    <a:lnTo>
                      <a:pt x="129" y="0"/>
                    </a:lnTo>
                    <a:lnTo>
                      <a:pt x="133" y="0"/>
                    </a:lnTo>
                    <a:lnTo>
                      <a:pt x="135" y="0"/>
                    </a:lnTo>
                    <a:lnTo>
                      <a:pt x="139" y="0"/>
                    </a:lnTo>
                    <a:lnTo>
                      <a:pt x="142" y="0"/>
                    </a:lnTo>
                    <a:lnTo>
                      <a:pt x="144" y="2"/>
                    </a:lnTo>
                    <a:lnTo>
                      <a:pt x="146" y="2"/>
                    </a:lnTo>
                    <a:lnTo>
                      <a:pt x="150" y="2"/>
                    </a:lnTo>
                    <a:lnTo>
                      <a:pt x="154" y="4"/>
                    </a:lnTo>
                    <a:lnTo>
                      <a:pt x="156" y="4"/>
                    </a:lnTo>
                    <a:lnTo>
                      <a:pt x="159" y="4"/>
                    </a:lnTo>
                    <a:lnTo>
                      <a:pt x="161" y="6"/>
                    </a:lnTo>
                    <a:lnTo>
                      <a:pt x="163" y="6"/>
                    </a:lnTo>
                    <a:lnTo>
                      <a:pt x="167" y="10"/>
                    </a:lnTo>
                    <a:lnTo>
                      <a:pt x="169" y="10"/>
                    </a:lnTo>
                    <a:lnTo>
                      <a:pt x="173" y="12"/>
                    </a:lnTo>
                    <a:lnTo>
                      <a:pt x="175" y="12"/>
                    </a:lnTo>
                    <a:lnTo>
                      <a:pt x="178" y="14"/>
                    </a:lnTo>
                    <a:lnTo>
                      <a:pt x="180" y="14"/>
                    </a:lnTo>
                    <a:lnTo>
                      <a:pt x="182" y="18"/>
                    </a:lnTo>
                    <a:lnTo>
                      <a:pt x="186" y="18"/>
                    </a:lnTo>
                    <a:lnTo>
                      <a:pt x="188" y="19"/>
                    </a:lnTo>
                    <a:lnTo>
                      <a:pt x="192" y="23"/>
                    </a:lnTo>
                    <a:lnTo>
                      <a:pt x="198" y="27"/>
                    </a:lnTo>
                    <a:lnTo>
                      <a:pt x="201" y="31"/>
                    </a:lnTo>
                    <a:lnTo>
                      <a:pt x="205" y="35"/>
                    </a:lnTo>
                    <a:lnTo>
                      <a:pt x="209" y="39"/>
                    </a:lnTo>
                    <a:lnTo>
                      <a:pt x="215" y="44"/>
                    </a:lnTo>
                    <a:lnTo>
                      <a:pt x="217" y="48"/>
                    </a:lnTo>
                    <a:lnTo>
                      <a:pt x="220" y="54"/>
                    </a:lnTo>
                    <a:lnTo>
                      <a:pt x="224" y="58"/>
                    </a:lnTo>
                    <a:lnTo>
                      <a:pt x="226" y="61"/>
                    </a:lnTo>
                    <a:lnTo>
                      <a:pt x="228" y="65"/>
                    </a:lnTo>
                    <a:lnTo>
                      <a:pt x="230" y="67"/>
                    </a:lnTo>
                    <a:lnTo>
                      <a:pt x="232" y="69"/>
                    </a:lnTo>
                    <a:lnTo>
                      <a:pt x="232" y="73"/>
                    </a:lnTo>
                    <a:lnTo>
                      <a:pt x="234" y="75"/>
                    </a:lnTo>
                    <a:lnTo>
                      <a:pt x="234" y="78"/>
                    </a:lnTo>
                    <a:lnTo>
                      <a:pt x="234" y="80"/>
                    </a:lnTo>
                    <a:lnTo>
                      <a:pt x="236" y="84"/>
                    </a:lnTo>
                    <a:lnTo>
                      <a:pt x="236" y="86"/>
                    </a:lnTo>
                    <a:lnTo>
                      <a:pt x="237" y="90"/>
                    </a:lnTo>
                    <a:lnTo>
                      <a:pt x="239" y="92"/>
                    </a:lnTo>
                    <a:lnTo>
                      <a:pt x="239" y="96"/>
                    </a:lnTo>
                    <a:lnTo>
                      <a:pt x="239" y="97"/>
                    </a:lnTo>
                    <a:lnTo>
                      <a:pt x="241" y="101"/>
                    </a:lnTo>
                    <a:lnTo>
                      <a:pt x="241" y="103"/>
                    </a:lnTo>
                    <a:lnTo>
                      <a:pt x="241" y="107"/>
                    </a:lnTo>
                    <a:lnTo>
                      <a:pt x="241" y="111"/>
                    </a:lnTo>
                    <a:lnTo>
                      <a:pt x="241" y="113"/>
                    </a:lnTo>
                    <a:lnTo>
                      <a:pt x="241" y="116"/>
                    </a:lnTo>
                    <a:lnTo>
                      <a:pt x="241" y="120"/>
                    </a:lnTo>
                    <a:lnTo>
                      <a:pt x="241" y="122"/>
                    </a:lnTo>
                    <a:lnTo>
                      <a:pt x="241" y="128"/>
                    </a:lnTo>
                    <a:lnTo>
                      <a:pt x="241" y="130"/>
                    </a:lnTo>
                    <a:lnTo>
                      <a:pt x="241" y="134"/>
                    </a:lnTo>
                    <a:lnTo>
                      <a:pt x="239" y="137"/>
                    </a:lnTo>
                    <a:lnTo>
                      <a:pt x="239" y="141"/>
                    </a:lnTo>
                    <a:lnTo>
                      <a:pt x="239" y="145"/>
                    </a:lnTo>
                    <a:lnTo>
                      <a:pt x="239" y="149"/>
                    </a:lnTo>
                    <a:lnTo>
                      <a:pt x="237" y="153"/>
                    </a:lnTo>
                    <a:lnTo>
                      <a:pt x="236" y="154"/>
                    </a:lnTo>
                    <a:lnTo>
                      <a:pt x="234" y="158"/>
                    </a:lnTo>
                    <a:lnTo>
                      <a:pt x="234" y="162"/>
                    </a:lnTo>
                    <a:lnTo>
                      <a:pt x="232" y="164"/>
                    </a:lnTo>
                    <a:lnTo>
                      <a:pt x="232" y="168"/>
                    </a:lnTo>
                    <a:lnTo>
                      <a:pt x="230" y="172"/>
                    </a:lnTo>
                    <a:lnTo>
                      <a:pt x="230" y="173"/>
                    </a:lnTo>
                    <a:lnTo>
                      <a:pt x="226" y="177"/>
                    </a:lnTo>
                    <a:lnTo>
                      <a:pt x="224" y="181"/>
                    </a:lnTo>
                    <a:lnTo>
                      <a:pt x="222" y="183"/>
                    </a:lnTo>
                    <a:lnTo>
                      <a:pt x="222" y="187"/>
                    </a:lnTo>
                    <a:lnTo>
                      <a:pt x="220" y="189"/>
                    </a:lnTo>
                    <a:lnTo>
                      <a:pt x="217" y="191"/>
                    </a:lnTo>
                    <a:lnTo>
                      <a:pt x="215" y="194"/>
                    </a:lnTo>
                    <a:lnTo>
                      <a:pt x="213" y="198"/>
                    </a:lnTo>
                    <a:lnTo>
                      <a:pt x="209" y="200"/>
                    </a:lnTo>
                    <a:lnTo>
                      <a:pt x="207" y="202"/>
                    </a:lnTo>
                    <a:lnTo>
                      <a:pt x="205" y="206"/>
                    </a:lnTo>
                    <a:lnTo>
                      <a:pt x="203" y="208"/>
                    </a:lnTo>
                    <a:lnTo>
                      <a:pt x="199" y="210"/>
                    </a:lnTo>
                    <a:lnTo>
                      <a:pt x="198" y="211"/>
                    </a:lnTo>
                    <a:lnTo>
                      <a:pt x="196" y="213"/>
                    </a:lnTo>
                    <a:lnTo>
                      <a:pt x="194" y="217"/>
                    </a:lnTo>
                    <a:lnTo>
                      <a:pt x="194" y="217"/>
                    </a:lnTo>
                    <a:close/>
                  </a:path>
                </a:pathLst>
              </a:custGeom>
              <a:solidFill>
                <a:srgbClr val="000000"/>
              </a:solidFill>
              <a:ln w="9525">
                <a:noFill/>
                <a:round/>
                <a:headEnd/>
                <a:tailEnd/>
              </a:ln>
            </p:spPr>
            <p:txBody>
              <a:bodyPr/>
              <a:lstStyle/>
              <a:p>
                <a:endParaRPr lang="en-US"/>
              </a:p>
            </p:txBody>
          </p:sp>
          <p:sp>
            <p:nvSpPr>
              <p:cNvPr id="310290" name="Freeform 18"/>
              <p:cNvSpPr>
                <a:spLocks/>
              </p:cNvSpPr>
              <p:nvPr/>
            </p:nvSpPr>
            <p:spPr bwMode="auto">
              <a:xfrm>
                <a:off x="5193" y="2608"/>
                <a:ext cx="12" cy="73"/>
              </a:xfrm>
              <a:custGeom>
                <a:avLst/>
                <a:gdLst/>
                <a:ahLst/>
                <a:cxnLst>
                  <a:cxn ang="0">
                    <a:pos x="59" y="188"/>
                  </a:cxn>
                  <a:cxn ang="0">
                    <a:pos x="59" y="186"/>
                  </a:cxn>
                  <a:cxn ang="0">
                    <a:pos x="57" y="186"/>
                  </a:cxn>
                  <a:cxn ang="0">
                    <a:pos x="55" y="186"/>
                  </a:cxn>
                  <a:cxn ang="0">
                    <a:pos x="53" y="186"/>
                  </a:cxn>
                  <a:cxn ang="0">
                    <a:pos x="48" y="186"/>
                  </a:cxn>
                  <a:cxn ang="0">
                    <a:pos x="46" y="186"/>
                  </a:cxn>
                  <a:cxn ang="0">
                    <a:pos x="40" y="186"/>
                  </a:cxn>
                  <a:cxn ang="0">
                    <a:pos x="36" y="186"/>
                  </a:cxn>
                  <a:cxn ang="0">
                    <a:pos x="34" y="184"/>
                  </a:cxn>
                  <a:cxn ang="0">
                    <a:pos x="31" y="184"/>
                  </a:cxn>
                  <a:cxn ang="0">
                    <a:pos x="29" y="184"/>
                  </a:cxn>
                  <a:cxn ang="0">
                    <a:pos x="27" y="184"/>
                  </a:cxn>
                  <a:cxn ang="0">
                    <a:pos x="21" y="184"/>
                  </a:cxn>
                  <a:cxn ang="0">
                    <a:pos x="17" y="184"/>
                  </a:cxn>
                  <a:cxn ang="0">
                    <a:pos x="12" y="184"/>
                  </a:cxn>
                  <a:cxn ang="0">
                    <a:pos x="8" y="186"/>
                  </a:cxn>
                  <a:cxn ang="0">
                    <a:pos x="4" y="186"/>
                  </a:cxn>
                  <a:cxn ang="0">
                    <a:pos x="0" y="188"/>
                  </a:cxn>
                  <a:cxn ang="0">
                    <a:pos x="19" y="6"/>
                  </a:cxn>
                  <a:cxn ang="0">
                    <a:pos x="34" y="0"/>
                  </a:cxn>
                  <a:cxn ang="0">
                    <a:pos x="53" y="154"/>
                  </a:cxn>
                  <a:cxn ang="0">
                    <a:pos x="59" y="188"/>
                  </a:cxn>
                  <a:cxn ang="0">
                    <a:pos x="59" y="188"/>
                  </a:cxn>
                </a:cxnLst>
                <a:rect l="0" t="0" r="r" b="b"/>
                <a:pathLst>
                  <a:path w="59" h="188">
                    <a:moveTo>
                      <a:pt x="59" y="188"/>
                    </a:moveTo>
                    <a:lnTo>
                      <a:pt x="59" y="186"/>
                    </a:lnTo>
                    <a:lnTo>
                      <a:pt x="57" y="186"/>
                    </a:lnTo>
                    <a:lnTo>
                      <a:pt x="55" y="186"/>
                    </a:lnTo>
                    <a:lnTo>
                      <a:pt x="53" y="186"/>
                    </a:lnTo>
                    <a:lnTo>
                      <a:pt x="48" y="186"/>
                    </a:lnTo>
                    <a:lnTo>
                      <a:pt x="46" y="186"/>
                    </a:lnTo>
                    <a:lnTo>
                      <a:pt x="40" y="186"/>
                    </a:lnTo>
                    <a:lnTo>
                      <a:pt x="36" y="186"/>
                    </a:lnTo>
                    <a:lnTo>
                      <a:pt x="34" y="184"/>
                    </a:lnTo>
                    <a:lnTo>
                      <a:pt x="31" y="184"/>
                    </a:lnTo>
                    <a:lnTo>
                      <a:pt x="29" y="184"/>
                    </a:lnTo>
                    <a:lnTo>
                      <a:pt x="27" y="184"/>
                    </a:lnTo>
                    <a:lnTo>
                      <a:pt x="21" y="184"/>
                    </a:lnTo>
                    <a:lnTo>
                      <a:pt x="17" y="184"/>
                    </a:lnTo>
                    <a:lnTo>
                      <a:pt x="12" y="184"/>
                    </a:lnTo>
                    <a:lnTo>
                      <a:pt x="8" y="186"/>
                    </a:lnTo>
                    <a:lnTo>
                      <a:pt x="4" y="186"/>
                    </a:lnTo>
                    <a:lnTo>
                      <a:pt x="0" y="188"/>
                    </a:lnTo>
                    <a:lnTo>
                      <a:pt x="19" y="6"/>
                    </a:lnTo>
                    <a:lnTo>
                      <a:pt x="34" y="0"/>
                    </a:lnTo>
                    <a:lnTo>
                      <a:pt x="53" y="154"/>
                    </a:lnTo>
                    <a:lnTo>
                      <a:pt x="59" y="188"/>
                    </a:lnTo>
                    <a:lnTo>
                      <a:pt x="59" y="188"/>
                    </a:lnTo>
                    <a:close/>
                  </a:path>
                </a:pathLst>
              </a:custGeom>
              <a:solidFill>
                <a:srgbClr val="000000"/>
              </a:solidFill>
              <a:ln w="9525">
                <a:noFill/>
                <a:round/>
                <a:headEnd/>
                <a:tailEnd/>
              </a:ln>
            </p:spPr>
            <p:txBody>
              <a:bodyPr/>
              <a:lstStyle/>
              <a:p>
                <a:endParaRPr lang="en-US"/>
              </a:p>
            </p:txBody>
          </p:sp>
          <p:grpSp>
            <p:nvGrpSpPr>
              <p:cNvPr id="5" name="Group 19"/>
              <p:cNvGrpSpPr>
                <a:grpSpLocks/>
              </p:cNvGrpSpPr>
              <p:nvPr/>
            </p:nvGrpSpPr>
            <p:grpSpPr bwMode="auto">
              <a:xfrm>
                <a:off x="5138" y="2842"/>
                <a:ext cx="154" cy="769"/>
                <a:chOff x="5138" y="2842"/>
                <a:chExt cx="154" cy="769"/>
              </a:xfrm>
            </p:grpSpPr>
            <p:sp>
              <p:nvSpPr>
                <p:cNvPr id="310292" name="Freeform 20"/>
                <p:cNvSpPr>
                  <a:spLocks/>
                </p:cNvSpPr>
                <p:nvPr/>
              </p:nvSpPr>
              <p:spPr bwMode="auto">
                <a:xfrm>
                  <a:off x="5161" y="3156"/>
                  <a:ext cx="116" cy="403"/>
                </a:xfrm>
                <a:custGeom>
                  <a:avLst/>
                  <a:gdLst/>
                  <a:ahLst/>
                  <a:cxnLst>
                    <a:cxn ang="0">
                      <a:pos x="76" y="27"/>
                    </a:cxn>
                    <a:cxn ang="0">
                      <a:pos x="360" y="0"/>
                    </a:cxn>
                    <a:cxn ang="0">
                      <a:pos x="379" y="46"/>
                    </a:cxn>
                    <a:cxn ang="0">
                      <a:pos x="71" y="443"/>
                    </a:cxn>
                    <a:cxn ang="0">
                      <a:pos x="565" y="755"/>
                    </a:cxn>
                    <a:cxn ang="0">
                      <a:pos x="548" y="806"/>
                    </a:cxn>
                    <a:cxn ang="0">
                      <a:pos x="0" y="477"/>
                    </a:cxn>
                    <a:cxn ang="0">
                      <a:pos x="4" y="417"/>
                    </a:cxn>
                    <a:cxn ang="0">
                      <a:pos x="318" y="54"/>
                    </a:cxn>
                    <a:cxn ang="0">
                      <a:pos x="63" y="73"/>
                    </a:cxn>
                    <a:cxn ang="0">
                      <a:pos x="76" y="27"/>
                    </a:cxn>
                    <a:cxn ang="0">
                      <a:pos x="76" y="27"/>
                    </a:cxn>
                  </a:cxnLst>
                  <a:rect l="0" t="0" r="r" b="b"/>
                  <a:pathLst>
                    <a:path w="565" h="806">
                      <a:moveTo>
                        <a:pt x="76" y="27"/>
                      </a:moveTo>
                      <a:lnTo>
                        <a:pt x="360" y="0"/>
                      </a:lnTo>
                      <a:lnTo>
                        <a:pt x="379" y="46"/>
                      </a:lnTo>
                      <a:lnTo>
                        <a:pt x="71" y="443"/>
                      </a:lnTo>
                      <a:lnTo>
                        <a:pt x="565" y="755"/>
                      </a:lnTo>
                      <a:lnTo>
                        <a:pt x="548" y="806"/>
                      </a:lnTo>
                      <a:lnTo>
                        <a:pt x="0" y="477"/>
                      </a:lnTo>
                      <a:lnTo>
                        <a:pt x="4" y="417"/>
                      </a:lnTo>
                      <a:lnTo>
                        <a:pt x="318" y="54"/>
                      </a:lnTo>
                      <a:lnTo>
                        <a:pt x="63" y="73"/>
                      </a:lnTo>
                      <a:lnTo>
                        <a:pt x="76" y="27"/>
                      </a:lnTo>
                      <a:lnTo>
                        <a:pt x="76" y="27"/>
                      </a:lnTo>
                      <a:close/>
                    </a:path>
                  </a:pathLst>
                </a:custGeom>
                <a:solidFill>
                  <a:srgbClr val="000000"/>
                </a:solidFill>
                <a:ln w="9525">
                  <a:noFill/>
                  <a:round/>
                  <a:headEnd/>
                  <a:tailEnd/>
                </a:ln>
              </p:spPr>
              <p:txBody>
                <a:bodyPr/>
                <a:lstStyle/>
                <a:p>
                  <a:endParaRPr lang="en-US"/>
                </a:p>
              </p:txBody>
            </p:sp>
            <p:sp>
              <p:nvSpPr>
                <p:cNvPr id="310293" name="Freeform 21"/>
                <p:cNvSpPr>
                  <a:spLocks/>
                </p:cNvSpPr>
                <p:nvPr/>
              </p:nvSpPr>
              <p:spPr bwMode="auto">
                <a:xfrm>
                  <a:off x="5147" y="3184"/>
                  <a:ext cx="109" cy="405"/>
                </a:xfrm>
                <a:custGeom>
                  <a:avLst/>
                  <a:gdLst/>
                  <a:ahLst/>
                  <a:cxnLst>
                    <a:cxn ang="0">
                      <a:pos x="167" y="10"/>
                    </a:cxn>
                    <a:cxn ang="0">
                      <a:pos x="523" y="299"/>
                    </a:cxn>
                    <a:cxn ang="0">
                      <a:pos x="530" y="360"/>
                    </a:cxn>
                    <a:cxn ang="0">
                      <a:pos x="28" y="810"/>
                    </a:cxn>
                    <a:cxn ang="0">
                      <a:pos x="0" y="767"/>
                    </a:cxn>
                    <a:cxn ang="0">
                      <a:pos x="477" y="333"/>
                    </a:cxn>
                    <a:cxn ang="0">
                      <a:pos x="125" y="40"/>
                    </a:cxn>
                    <a:cxn ang="0">
                      <a:pos x="139" y="0"/>
                    </a:cxn>
                    <a:cxn ang="0">
                      <a:pos x="167" y="10"/>
                    </a:cxn>
                    <a:cxn ang="0">
                      <a:pos x="167" y="10"/>
                    </a:cxn>
                  </a:cxnLst>
                  <a:rect l="0" t="0" r="r" b="b"/>
                  <a:pathLst>
                    <a:path w="530" h="810">
                      <a:moveTo>
                        <a:pt x="167" y="10"/>
                      </a:moveTo>
                      <a:lnTo>
                        <a:pt x="523" y="299"/>
                      </a:lnTo>
                      <a:lnTo>
                        <a:pt x="530" y="360"/>
                      </a:lnTo>
                      <a:lnTo>
                        <a:pt x="28" y="810"/>
                      </a:lnTo>
                      <a:lnTo>
                        <a:pt x="0" y="767"/>
                      </a:lnTo>
                      <a:lnTo>
                        <a:pt x="477" y="333"/>
                      </a:lnTo>
                      <a:lnTo>
                        <a:pt x="125" y="40"/>
                      </a:lnTo>
                      <a:lnTo>
                        <a:pt x="139" y="0"/>
                      </a:lnTo>
                      <a:lnTo>
                        <a:pt x="167" y="10"/>
                      </a:lnTo>
                      <a:lnTo>
                        <a:pt x="167" y="10"/>
                      </a:lnTo>
                      <a:close/>
                    </a:path>
                  </a:pathLst>
                </a:custGeom>
                <a:solidFill>
                  <a:srgbClr val="000000"/>
                </a:solidFill>
                <a:ln w="9525">
                  <a:noFill/>
                  <a:round/>
                  <a:headEnd/>
                  <a:tailEnd/>
                </a:ln>
              </p:spPr>
              <p:txBody>
                <a:bodyPr/>
                <a:lstStyle/>
                <a:p>
                  <a:endParaRPr lang="en-US"/>
                </a:p>
              </p:txBody>
            </p:sp>
            <p:sp>
              <p:nvSpPr>
                <p:cNvPr id="310294" name="Freeform 22"/>
                <p:cNvSpPr>
                  <a:spLocks/>
                </p:cNvSpPr>
                <p:nvPr/>
              </p:nvSpPr>
              <p:spPr bwMode="auto">
                <a:xfrm>
                  <a:off x="5138" y="2858"/>
                  <a:ext cx="58" cy="753"/>
                </a:xfrm>
                <a:custGeom>
                  <a:avLst/>
                  <a:gdLst/>
                  <a:ahLst/>
                  <a:cxnLst>
                    <a:cxn ang="0">
                      <a:pos x="0" y="1493"/>
                    </a:cxn>
                    <a:cxn ang="0">
                      <a:pos x="10" y="1430"/>
                    </a:cxn>
                    <a:cxn ang="0">
                      <a:pos x="27" y="1325"/>
                    </a:cxn>
                    <a:cxn ang="0">
                      <a:pos x="48" y="1183"/>
                    </a:cxn>
                    <a:cxn ang="0">
                      <a:pos x="72" y="1017"/>
                    </a:cxn>
                    <a:cxn ang="0">
                      <a:pos x="101" y="835"/>
                    </a:cxn>
                    <a:cxn ang="0">
                      <a:pos x="129" y="645"/>
                    </a:cxn>
                    <a:cxn ang="0">
                      <a:pos x="156" y="459"/>
                    </a:cxn>
                    <a:cxn ang="0">
                      <a:pos x="185" y="282"/>
                    </a:cxn>
                    <a:cxn ang="0">
                      <a:pos x="207" y="126"/>
                    </a:cxn>
                    <a:cxn ang="0">
                      <a:pos x="226" y="0"/>
                    </a:cxn>
                    <a:cxn ang="0">
                      <a:pos x="230" y="21"/>
                    </a:cxn>
                    <a:cxn ang="0">
                      <a:pos x="234" y="40"/>
                    </a:cxn>
                    <a:cxn ang="0">
                      <a:pos x="238" y="61"/>
                    </a:cxn>
                    <a:cxn ang="0">
                      <a:pos x="242" y="75"/>
                    </a:cxn>
                    <a:cxn ang="0">
                      <a:pos x="253" y="75"/>
                    </a:cxn>
                    <a:cxn ang="0">
                      <a:pos x="274" y="75"/>
                    </a:cxn>
                    <a:cxn ang="0">
                      <a:pos x="280" y="94"/>
                    </a:cxn>
                    <a:cxn ang="0">
                      <a:pos x="274" y="128"/>
                    </a:cxn>
                    <a:cxn ang="0">
                      <a:pos x="270" y="168"/>
                    </a:cxn>
                    <a:cxn ang="0">
                      <a:pos x="264" y="210"/>
                    </a:cxn>
                    <a:cxn ang="0">
                      <a:pos x="259" y="257"/>
                    </a:cxn>
                    <a:cxn ang="0">
                      <a:pos x="251" y="308"/>
                    </a:cxn>
                    <a:cxn ang="0">
                      <a:pos x="245" y="364"/>
                    </a:cxn>
                    <a:cxn ang="0">
                      <a:pos x="238" y="419"/>
                    </a:cxn>
                    <a:cxn ang="0">
                      <a:pos x="232" y="480"/>
                    </a:cxn>
                    <a:cxn ang="0">
                      <a:pos x="225" y="540"/>
                    </a:cxn>
                    <a:cxn ang="0">
                      <a:pos x="217" y="603"/>
                    </a:cxn>
                    <a:cxn ang="0">
                      <a:pos x="190" y="605"/>
                    </a:cxn>
                    <a:cxn ang="0">
                      <a:pos x="173" y="609"/>
                    </a:cxn>
                    <a:cxn ang="0">
                      <a:pos x="166" y="700"/>
                    </a:cxn>
                    <a:cxn ang="0">
                      <a:pos x="185" y="717"/>
                    </a:cxn>
                    <a:cxn ang="0">
                      <a:pos x="200" y="736"/>
                    </a:cxn>
                    <a:cxn ang="0">
                      <a:pos x="198" y="757"/>
                    </a:cxn>
                    <a:cxn ang="0">
                      <a:pos x="196" y="774"/>
                    </a:cxn>
                    <a:cxn ang="0">
                      <a:pos x="194" y="791"/>
                    </a:cxn>
                    <a:cxn ang="0">
                      <a:pos x="192" y="806"/>
                    </a:cxn>
                    <a:cxn ang="0">
                      <a:pos x="190" y="824"/>
                    </a:cxn>
                    <a:cxn ang="0">
                      <a:pos x="188" y="837"/>
                    </a:cxn>
                    <a:cxn ang="0">
                      <a:pos x="187" y="854"/>
                    </a:cxn>
                    <a:cxn ang="0">
                      <a:pos x="183" y="869"/>
                    </a:cxn>
                    <a:cxn ang="0">
                      <a:pos x="181" y="888"/>
                    </a:cxn>
                    <a:cxn ang="0">
                      <a:pos x="179" y="907"/>
                    </a:cxn>
                    <a:cxn ang="0">
                      <a:pos x="169" y="924"/>
                    </a:cxn>
                    <a:cxn ang="0">
                      <a:pos x="152" y="943"/>
                    </a:cxn>
                    <a:cxn ang="0">
                      <a:pos x="135" y="960"/>
                    </a:cxn>
                    <a:cxn ang="0">
                      <a:pos x="118" y="978"/>
                    </a:cxn>
                    <a:cxn ang="0">
                      <a:pos x="95" y="1082"/>
                    </a:cxn>
                    <a:cxn ang="0">
                      <a:pos x="112" y="1092"/>
                    </a:cxn>
                    <a:cxn ang="0">
                      <a:pos x="133" y="1103"/>
                    </a:cxn>
                    <a:cxn ang="0">
                      <a:pos x="154" y="1128"/>
                    </a:cxn>
                    <a:cxn ang="0">
                      <a:pos x="145" y="1187"/>
                    </a:cxn>
                    <a:cxn ang="0">
                      <a:pos x="139" y="1242"/>
                    </a:cxn>
                    <a:cxn ang="0">
                      <a:pos x="133" y="1293"/>
                    </a:cxn>
                    <a:cxn ang="0">
                      <a:pos x="126" y="1341"/>
                    </a:cxn>
                    <a:cxn ang="0">
                      <a:pos x="122" y="1382"/>
                    </a:cxn>
                    <a:cxn ang="0">
                      <a:pos x="116" y="1419"/>
                    </a:cxn>
                    <a:cxn ang="0">
                      <a:pos x="112" y="1447"/>
                    </a:cxn>
                    <a:cxn ang="0">
                      <a:pos x="110" y="1472"/>
                    </a:cxn>
                    <a:cxn ang="0">
                      <a:pos x="109" y="1487"/>
                    </a:cxn>
                    <a:cxn ang="0">
                      <a:pos x="109" y="1496"/>
                    </a:cxn>
                  </a:cxnLst>
                  <a:rect l="0" t="0" r="r" b="b"/>
                  <a:pathLst>
                    <a:path w="282" h="1508">
                      <a:moveTo>
                        <a:pt x="109" y="1496"/>
                      </a:moveTo>
                      <a:lnTo>
                        <a:pt x="0" y="1508"/>
                      </a:lnTo>
                      <a:lnTo>
                        <a:pt x="0" y="1504"/>
                      </a:lnTo>
                      <a:lnTo>
                        <a:pt x="0" y="1502"/>
                      </a:lnTo>
                      <a:lnTo>
                        <a:pt x="0" y="1498"/>
                      </a:lnTo>
                      <a:lnTo>
                        <a:pt x="0" y="1493"/>
                      </a:lnTo>
                      <a:lnTo>
                        <a:pt x="2" y="1487"/>
                      </a:lnTo>
                      <a:lnTo>
                        <a:pt x="2" y="1477"/>
                      </a:lnTo>
                      <a:lnTo>
                        <a:pt x="4" y="1468"/>
                      </a:lnTo>
                      <a:lnTo>
                        <a:pt x="6" y="1457"/>
                      </a:lnTo>
                      <a:lnTo>
                        <a:pt x="8" y="1445"/>
                      </a:lnTo>
                      <a:lnTo>
                        <a:pt x="10" y="1430"/>
                      </a:lnTo>
                      <a:lnTo>
                        <a:pt x="12" y="1415"/>
                      </a:lnTo>
                      <a:lnTo>
                        <a:pt x="14" y="1400"/>
                      </a:lnTo>
                      <a:lnTo>
                        <a:pt x="17" y="1382"/>
                      </a:lnTo>
                      <a:lnTo>
                        <a:pt x="19" y="1365"/>
                      </a:lnTo>
                      <a:lnTo>
                        <a:pt x="23" y="1344"/>
                      </a:lnTo>
                      <a:lnTo>
                        <a:pt x="27" y="1325"/>
                      </a:lnTo>
                      <a:lnTo>
                        <a:pt x="29" y="1303"/>
                      </a:lnTo>
                      <a:lnTo>
                        <a:pt x="33" y="1280"/>
                      </a:lnTo>
                      <a:lnTo>
                        <a:pt x="36" y="1257"/>
                      </a:lnTo>
                      <a:lnTo>
                        <a:pt x="40" y="1234"/>
                      </a:lnTo>
                      <a:lnTo>
                        <a:pt x="42" y="1208"/>
                      </a:lnTo>
                      <a:lnTo>
                        <a:pt x="48" y="1183"/>
                      </a:lnTo>
                      <a:lnTo>
                        <a:pt x="52" y="1156"/>
                      </a:lnTo>
                      <a:lnTo>
                        <a:pt x="55" y="1130"/>
                      </a:lnTo>
                      <a:lnTo>
                        <a:pt x="59" y="1103"/>
                      </a:lnTo>
                      <a:lnTo>
                        <a:pt x="63" y="1074"/>
                      </a:lnTo>
                      <a:lnTo>
                        <a:pt x="67" y="1046"/>
                      </a:lnTo>
                      <a:lnTo>
                        <a:pt x="72" y="1017"/>
                      </a:lnTo>
                      <a:lnTo>
                        <a:pt x="76" y="987"/>
                      </a:lnTo>
                      <a:lnTo>
                        <a:pt x="82" y="957"/>
                      </a:lnTo>
                      <a:lnTo>
                        <a:pt x="86" y="926"/>
                      </a:lnTo>
                      <a:lnTo>
                        <a:pt x="91" y="898"/>
                      </a:lnTo>
                      <a:lnTo>
                        <a:pt x="95" y="865"/>
                      </a:lnTo>
                      <a:lnTo>
                        <a:pt x="101" y="835"/>
                      </a:lnTo>
                      <a:lnTo>
                        <a:pt x="105" y="803"/>
                      </a:lnTo>
                      <a:lnTo>
                        <a:pt x="110" y="772"/>
                      </a:lnTo>
                      <a:lnTo>
                        <a:pt x="114" y="740"/>
                      </a:lnTo>
                      <a:lnTo>
                        <a:pt x="120" y="708"/>
                      </a:lnTo>
                      <a:lnTo>
                        <a:pt x="124" y="675"/>
                      </a:lnTo>
                      <a:lnTo>
                        <a:pt x="129" y="645"/>
                      </a:lnTo>
                      <a:lnTo>
                        <a:pt x="133" y="613"/>
                      </a:lnTo>
                      <a:lnTo>
                        <a:pt x="139" y="582"/>
                      </a:lnTo>
                      <a:lnTo>
                        <a:pt x="143" y="550"/>
                      </a:lnTo>
                      <a:lnTo>
                        <a:pt x="147" y="519"/>
                      </a:lnTo>
                      <a:lnTo>
                        <a:pt x="152" y="487"/>
                      </a:lnTo>
                      <a:lnTo>
                        <a:pt x="156" y="459"/>
                      </a:lnTo>
                      <a:lnTo>
                        <a:pt x="162" y="426"/>
                      </a:lnTo>
                      <a:lnTo>
                        <a:pt x="166" y="398"/>
                      </a:lnTo>
                      <a:lnTo>
                        <a:pt x="171" y="367"/>
                      </a:lnTo>
                      <a:lnTo>
                        <a:pt x="175" y="339"/>
                      </a:lnTo>
                      <a:lnTo>
                        <a:pt x="179" y="308"/>
                      </a:lnTo>
                      <a:lnTo>
                        <a:pt x="185" y="282"/>
                      </a:lnTo>
                      <a:lnTo>
                        <a:pt x="188" y="253"/>
                      </a:lnTo>
                      <a:lnTo>
                        <a:pt x="192" y="227"/>
                      </a:lnTo>
                      <a:lnTo>
                        <a:pt x="196" y="200"/>
                      </a:lnTo>
                      <a:lnTo>
                        <a:pt x="200" y="175"/>
                      </a:lnTo>
                      <a:lnTo>
                        <a:pt x="204" y="151"/>
                      </a:lnTo>
                      <a:lnTo>
                        <a:pt x="207" y="126"/>
                      </a:lnTo>
                      <a:lnTo>
                        <a:pt x="211" y="103"/>
                      </a:lnTo>
                      <a:lnTo>
                        <a:pt x="215" y="80"/>
                      </a:lnTo>
                      <a:lnTo>
                        <a:pt x="217" y="59"/>
                      </a:lnTo>
                      <a:lnTo>
                        <a:pt x="221" y="40"/>
                      </a:lnTo>
                      <a:lnTo>
                        <a:pt x="225" y="20"/>
                      </a:lnTo>
                      <a:lnTo>
                        <a:pt x="226" y="0"/>
                      </a:lnTo>
                      <a:lnTo>
                        <a:pt x="228" y="4"/>
                      </a:lnTo>
                      <a:lnTo>
                        <a:pt x="228" y="8"/>
                      </a:lnTo>
                      <a:lnTo>
                        <a:pt x="228" y="12"/>
                      </a:lnTo>
                      <a:lnTo>
                        <a:pt x="228" y="16"/>
                      </a:lnTo>
                      <a:lnTo>
                        <a:pt x="230" y="18"/>
                      </a:lnTo>
                      <a:lnTo>
                        <a:pt x="230" y="21"/>
                      </a:lnTo>
                      <a:lnTo>
                        <a:pt x="232" y="25"/>
                      </a:lnTo>
                      <a:lnTo>
                        <a:pt x="232" y="29"/>
                      </a:lnTo>
                      <a:lnTo>
                        <a:pt x="232" y="31"/>
                      </a:lnTo>
                      <a:lnTo>
                        <a:pt x="234" y="35"/>
                      </a:lnTo>
                      <a:lnTo>
                        <a:pt x="234" y="39"/>
                      </a:lnTo>
                      <a:lnTo>
                        <a:pt x="234" y="40"/>
                      </a:lnTo>
                      <a:lnTo>
                        <a:pt x="234" y="44"/>
                      </a:lnTo>
                      <a:lnTo>
                        <a:pt x="236" y="46"/>
                      </a:lnTo>
                      <a:lnTo>
                        <a:pt x="236" y="50"/>
                      </a:lnTo>
                      <a:lnTo>
                        <a:pt x="236" y="52"/>
                      </a:lnTo>
                      <a:lnTo>
                        <a:pt x="238" y="58"/>
                      </a:lnTo>
                      <a:lnTo>
                        <a:pt x="238" y="61"/>
                      </a:lnTo>
                      <a:lnTo>
                        <a:pt x="240" y="65"/>
                      </a:lnTo>
                      <a:lnTo>
                        <a:pt x="242" y="69"/>
                      </a:lnTo>
                      <a:lnTo>
                        <a:pt x="242" y="71"/>
                      </a:lnTo>
                      <a:lnTo>
                        <a:pt x="242" y="73"/>
                      </a:lnTo>
                      <a:lnTo>
                        <a:pt x="242" y="75"/>
                      </a:lnTo>
                      <a:lnTo>
                        <a:pt x="242" y="75"/>
                      </a:lnTo>
                      <a:lnTo>
                        <a:pt x="242" y="75"/>
                      </a:lnTo>
                      <a:lnTo>
                        <a:pt x="245" y="75"/>
                      </a:lnTo>
                      <a:lnTo>
                        <a:pt x="245" y="75"/>
                      </a:lnTo>
                      <a:lnTo>
                        <a:pt x="249" y="75"/>
                      </a:lnTo>
                      <a:lnTo>
                        <a:pt x="251" y="75"/>
                      </a:lnTo>
                      <a:lnTo>
                        <a:pt x="253" y="75"/>
                      </a:lnTo>
                      <a:lnTo>
                        <a:pt x="257" y="75"/>
                      </a:lnTo>
                      <a:lnTo>
                        <a:pt x="259" y="75"/>
                      </a:lnTo>
                      <a:lnTo>
                        <a:pt x="263" y="75"/>
                      </a:lnTo>
                      <a:lnTo>
                        <a:pt x="266" y="75"/>
                      </a:lnTo>
                      <a:lnTo>
                        <a:pt x="270" y="75"/>
                      </a:lnTo>
                      <a:lnTo>
                        <a:pt x="274" y="75"/>
                      </a:lnTo>
                      <a:lnTo>
                        <a:pt x="278" y="75"/>
                      </a:lnTo>
                      <a:lnTo>
                        <a:pt x="282" y="75"/>
                      </a:lnTo>
                      <a:lnTo>
                        <a:pt x="282" y="78"/>
                      </a:lnTo>
                      <a:lnTo>
                        <a:pt x="280" y="84"/>
                      </a:lnTo>
                      <a:lnTo>
                        <a:pt x="280" y="88"/>
                      </a:lnTo>
                      <a:lnTo>
                        <a:pt x="280" y="94"/>
                      </a:lnTo>
                      <a:lnTo>
                        <a:pt x="278" y="99"/>
                      </a:lnTo>
                      <a:lnTo>
                        <a:pt x="278" y="105"/>
                      </a:lnTo>
                      <a:lnTo>
                        <a:pt x="276" y="111"/>
                      </a:lnTo>
                      <a:lnTo>
                        <a:pt x="276" y="116"/>
                      </a:lnTo>
                      <a:lnTo>
                        <a:pt x="276" y="122"/>
                      </a:lnTo>
                      <a:lnTo>
                        <a:pt x="274" y="128"/>
                      </a:lnTo>
                      <a:lnTo>
                        <a:pt x="274" y="134"/>
                      </a:lnTo>
                      <a:lnTo>
                        <a:pt x="272" y="139"/>
                      </a:lnTo>
                      <a:lnTo>
                        <a:pt x="272" y="147"/>
                      </a:lnTo>
                      <a:lnTo>
                        <a:pt x="270" y="154"/>
                      </a:lnTo>
                      <a:lnTo>
                        <a:pt x="270" y="160"/>
                      </a:lnTo>
                      <a:lnTo>
                        <a:pt x="270" y="168"/>
                      </a:lnTo>
                      <a:lnTo>
                        <a:pt x="268" y="173"/>
                      </a:lnTo>
                      <a:lnTo>
                        <a:pt x="268" y="181"/>
                      </a:lnTo>
                      <a:lnTo>
                        <a:pt x="266" y="187"/>
                      </a:lnTo>
                      <a:lnTo>
                        <a:pt x="264" y="194"/>
                      </a:lnTo>
                      <a:lnTo>
                        <a:pt x="264" y="202"/>
                      </a:lnTo>
                      <a:lnTo>
                        <a:pt x="264" y="210"/>
                      </a:lnTo>
                      <a:lnTo>
                        <a:pt x="263" y="217"/>
                      </a:lnTo>
                      <a:lnTo>
                        <a:pt x="263" y="227"/>
                      </a:lnTo>
                      <a:lnTo>
                        <a:pt x="261" y="234"/>
                      </a:lnTo>
                      <a:lnTo>
                        <a:pt x="261" y="242"/>
                      </a:lnTo>
                      <a:lnTo>
                        <a:pt x="259" y="250"/>
                      </a:lnTo>
                      <a:lnTo>
                        <a:pt x="259" y="257"/>
                      </a:lnTo>
                      <a:lnTo>
                        <a:pt x="257" y="267"/>
                      </a:lnTo>
                      <a:lnTo>
                        <a:pt x="257" y="274"/>
                      </a:lnTo>
                      <a:lnTo>
                        <a:pt x="255" y="284"/>
                      </a:lnTo>
                      <a:lnTo>
                        <a:pt x="255" y="291"/>
                      </a:lnTo>
                      <a:lnTo>
                        <a:pt x="253" y="301"/>
                      </a:lnTo>
                      <a:lnTo>
                        <a:pt x="251" y="308"/>
                      </a:lnTo>
                      <a:lnTo>
                        <a:pt x="251" y="318"/>
                      </a:lnTo>
                      <a:lnTo>
                        <a:pt x="251" y="327"/>
                      </a:lnTo>
                      <a:lnTo>
                        <a:pt x="249" y="335"/>
                      </a:lnTo>
                      <a:lnTo>
                        <a:pt x="247" y="345"/>
                      </a:lnTo>
                      <a:lnTo>
                        <a:pt x="245" y="354"/>
                      </a:lnTo>
                      <a:lnTo>
                        <a:pt x="245" y="364"/>
                      </a:lnTo>
                      <a:lnTo>
                        <a:pt x="244" y="373"/>
                      </a:lnTo>
                      <a:lnTo>
                        <a:pt x="244" y="381"/>
                      </a:lnTo>
                      <a:lnTo>
                        <a:pt x="242" y="390"/>
                      </a:lnTo>
                      <a:lnTo>
                        <a:pt x="242" y="402"/>
                      </a:lnTo>
                      <a:lnTo>
                        <a:pt x="240" y="409"/>
                      </a:lnTo>
                      <a:lnTo>
                        <a:pt x="238" y="419"/>
                      </a:lnTo>
                      <a:lnTo>
                        <a:pt x="236" y="430"/>
                      </a:lnTo>
                      <a:lnTo>
                        <a:pt x="236" y="440"/>
                      </a:lnTo>
                      <a:lnTo>
                        <a:pt x="234" y="449"/>
                      </a:lnTo>
                      <a:lnTo>
                        <a:pt x="234" y="459"/>
                      </a:lnTo>
                      <a:lnTo>
                        <a:pt x="232" y="470"/>
                      </a:lnTo>
                      <a:lnTo>
                        <a:pt x="232" y="480"/>
                      </a:lnTo>
                      <a:lnTo>
                        <a:pt x="230" y="489"/>
                      </a:lnTo>
                      <a:lnTo>
                        <a:pt x="228" y="499"/>
                      </a:lnTo>
                      <a:lnTo>
                        <a:pt x="226" y="508"/>
                      </a:lnTo>
                      <a:lnTo>
                        <a:pt x="226" y="519"/>
                      </a:lnTo>
                      <a:lnTo>
                        <a:pt x="225" y="531"/>
                      </a:lnTo>
                      <a:lnTo>
                        <a:pt x="225" y="540"/>
                      </a:lnTo>
                      <a:lnTo>
                        <a:pt x="223" y="550"/>
                      </a:lnTo>
                      <a:lnTo>
                        <a:pt x="223" y="561"/>
                      </a:lnTo>
                      <a:lnTo>
                        <a:pt x="219" y="571"/>
                      </a:lnTo>
                      <a:lnTo>
                        <a:pt x="219" y="582"/>
                      </a:lnTo>
                      <a:lnTo>
                        <a:pt x="217" y="592"/>
                      </a:lnTo>
                      <a:lnTo>
                        <a:pt x="217" y="603"/>
                      </a:lnTo>
                      <a:lnTo>
                        <a:pt x="213" y="603"/>
                      </a:lnTo>
                      <a:lnTo>
                        <a:pt x="207" y="603"/>
                      </a:lnTo>
                      <a:lnTo>
                        <a:pt x="204" y="605"/>
                      </a:lnTo>
                      <a:lnTo>
                        <a:pt x="200" y="605"/>
                      </a:lnTo>
                      <a:lnTo>
                        <a:pt x="196" y="605"/>
                      </a:lnTo>
                      <a:lnTo>
                        <a:pt x="190" y="605"/>
                      </a:lnTo>
                      <a:lnTo>
                        <a:pt x="188" y="607"/>
                      </a:lnTo>
                      <a:lnTo>
                        <a:pt x="185" y="609"/>
                      </a:lnTo>
                      <a:lnTo>
                        <a:pt x="181" y="609"/>
                      </a:lnTo>
                      <a:lnTo>
                        <a:pt x="179" y="609"/>
                      </a:lnTo>
                      <a:lnTo>
                        <a:pt x="175" y="609"/>
                      </a:lnTo>
                      <a:lnTo>
                        <a:pt x="173" y="609"/>
                      </a:lnTo>
                      <a:lnTo>
                        <a:pt x="171" y="611"/>
                      </a:lnTo>
                      <a:lnTo>
                        <a:pt x="169" y="611"/>
                      </a:lnTo>
                      <a:lnTo>
                        <a:pt x="160" y="692"/>
                      </a:lnTo>
                      <a:lnTo>
                        <a:pt x="160" y="694"/>
                      </a:lnTo>
                      <a:lnTo>
                        <a:pt x="164" y="698"/>
                      </a:lnTo>
                      <a:lnTo>
                        <a:pt x="166" y="700"/>
                      </a:lnTo>
                      <a:lnTo>
                        <a:pt x="168" y="702"/>
                      </a:lnTo>
                      <a:lnTo>
                        <a:pt x="171" y="704"/>
                      </a:lnTo>
                      <a:lnTo>
                        <a:pt x="175" y="708"/>
                      </a:lnTo>
                      <a:lnTo>
                        <a:pt x="179" y="711"/>
                      </a:lnTo>
                      <a:lnTo>
                        <a:pt x="181" y="715"/>
                      </a:lnTo>
                      <a:lnTo>
                        <a:pt x="185" y="717"/>
                      </a:lnTo>
                      <a:lnTo>
                        <a:pt x="188" y="721"/>
                      </a:lnTo>
                      <a:lnTo>
                        <a:pt x="192" y="725"/>
                      </a:lnTo>
                      <a:lnTo>
                        <a:pt x="196" y="727"/>
                      </a:lnTo>
                      <a:lnTo>
                        <a:pt x="198" y="730"/>
                      </a:lnTo>
                      <a:lnTo>
                        <a:pt x="202" y="732"/>
                      </a:lnTo>
                      <a:lnTo>
                        <a:pt x="200" y="736"/>
                      </a:lnTo>
                      <a:lnTo>
                        <a:pt x="200" y="740"/>
                      </a:lnTo>
                      <a:lnTo>
                        <a:pt x="200" y="744"/>
                      </a:lnTo>
                      <a:lnTo>
                        <a:pt x="200" y="748"/>
                      </a:lnTo>
                      <a:lnTo>
                        <a:pt x="198" y="751"/>
                      </a:lnTo>
                      <a:lnTo>
                        <a:pt x="198" y="753"/>
                      </a:lnTo>
                      <a:lnTo>
                        <a:pt x="198" y="757"/>
                      </a:lnTo>
                      <a:lnTo>
                        <a:pt x="198" y="761"/>
                      </a:lnTo>
                      <a:lnTo>
                        <a:pt x="198" y="763"/>
                      </a:lnTo>
                      <a:lnTo>
                        <a:pt x="196" y="767"/>
                      </a:lnTo>
                      <a:lnTo>
                        <a:pt x="196" y="770"/>
                      </a:lnTo>
                      <a:lnTo>
                        <a:pt x="196" y="772"/>
                      </a:lnTo>
                      <a:lnTo>
                        <a:pt x="196" y="774"/>
                      </a:lnTo>
                      <a:lnTo>
                        <a:pt x="196" y="778"/>
                      </a:lnTo>
                      <a:lnTo>
                        <a:pt x="196" y="782"/>
                      </a:lnTo>
                      <a:lnTo>
                        <a:pt x="196" y="784"/>
                      </a:lnTo>
                      <a:lnTo>
                        <a:pt x="194" y="787"/>
                      </a:lnTo>
                      <a:lnTo>
                        <a:pt x="194" y="789"/>
                      </a:lnTo>
                      <a:lnTo>
                        <a:pt x="194" y="791"/>
                      </a:lnTo>
                      <a:lnTo>
                        <a:pt x="194" y="795"/>
                      </a:lnTo>
                      <a:lnTo>
                        <a:pt x="192" y="797"/>
                      </a:lnTo>
                      <a:lnTo>
                        <a:pt x="192" y="799"/>
                      </a:lnTo>
                      <a:lnTo>
                        <a:pt x="192" y="803"/>
                      </a:lnTo>
                      <a:lnTo>
                        <a:pt x="192" y="805"/>
                      </a:lnTo>
                      <a:lnTo>
                        <a:pt x="192" y="806"/>
                      </a:lnTo>
                      <a:lnTo>
                        <a:pt x="190" y="810"/>
                      </a:lnTo>
                      <a:lnTo>
                        <a:pt x="190" y="814"/>
                      </a:lnTo>
                      <a:lnTo>
                        <a:pt x="190" y="816"/>
                      </a:lnTo>
                      <a:lnTo>
                        <a:pt x="190" y="818"/>
                      </a:lnTo>
                      <a:lnTo>
                        <a:pt x="190" y="822"/>
                      </a:lnTo>
                      <a:lnTo>
                        <a:pt x="190" y="824"/>
                      </a:lnTo>
                      <a:lnTo>
                        <a:pt x="190" y="825"/>
                      </a:lnTo>
                      <a:lnTo>
                        <a:pt x="188" y="827"/>
                      </a:lnTo>
                      <a:lnTo>
                        <a:pt x="188" y="831"/>
                      </a:lnTo>
                      <a:lnTo>
                        <a:pt x="188" y="833"/>
                      </a:lnTo>
                      <a:lnTo>
                        <a:pt x="188" y="835"/>
                      </a:lnTo>
                      <a:lnTo>
                        <a:pt x="188" y="837"/>
                      </a:lnTo>
                      <a:lnTo>
                        <a:pt x="188" y="841"/>
                      </a:lnTo>
                      <a:lnTo>
                        <a:pt x="187" y="843"/>
                      </a:lnTo>
                      <a:lnTo>
                        <a:pt x="187" y="844"/>
                      </a:lnTo>
                      <a:lnTo>
                        <a:pt x="187" y="848"/>
                      </a:lnTo>
                      <a:lnTo>
                        <a:pt x="187" y="850"/>
                      </a:lnTo>
                      <a:lnTo>
                        <a:pt x="187" y="854"/>
                      </a:lnTo>
                      <a:lnTo>
                        <a:pt x="187" y="856"/>
                      </a:lnTo>
                      <a:lnTo>
                        <a:pt x="185" y="860"/>
                      </a:lnTo>
                      <a:lnTo>
                        <a:pt x="185" y="862"/>
                      </a:lnTo>
                      <a:lnTo>
                        <a:pt x="185" y="863"/>
                      </a:lnTo>
                      <a:lnTo>
                        <a:pt x="185" y="867"/>
                      </a:lnTo>
                      <a:lnTo>
                        <a:pt x="183" y="869"/>
                      </a:lnTo>
                      <a:lnTo>
                        <a:pt x="183" y="873"/>
                      </a:lnTo>
                      <a:lnTo>
                        <a:pt x="183" y="875"/>
                      </a:lnTo>
                      <a:lnTo>
                        <a:pt x="183" y="879"/>
                      </a:lnTo>
                      <a:lnTo>
                        <a:pt x="183" y="881"/>
                      </a:lnTo>
                      <a:lnTo>
                        <a:pt x="181" y="884"/>
                      </a:lnTo>
                      <a:lnTo>
                        <a:pt x="181" y="888"/>
                      </a:lnTo>
                      <a:lnTo>
                        <a:pt x="181" y="890"/>
                      </a:lnTo>
                      <a:lnTo>
                        <a:pt x="181" y="894"/>
                      </a:lnTo>
                      <a:lnTo>
                        <a:pt x="181" y="898"/>
                      </a:lnTo>
                      <a:lnTo>
                        <a:pt x="179" y="900"/>
                      </a:lnTo>
                      <a:lnTo>
                        <a:pt x="179" y="903"/>
                      </a:lnTo>
                      <a:lnTo>
                        <a:pt x="179" y="907"/>
                      </a:lnTo>
                      <a:lnTo>
                        <a:pt x="179" y="911"/>
                      </a:lnTo>
                      <a:lnTo>
                        <a:pt x="179" y="915"/>
                      </a:lnTo>
                      <a:lnTo>
                        <a:pt x="179" y="917"/>
                      </a:lnTo>
                      <a:lnTo>
                        <a:pt x="175" y="920"/>
                      </a:lnTo>
                      <a:lnTo>
                        <a:pt x="173" y="922"/>
                      </a:lnTo>
                      <a:lnTo>
                        <a:pt x="169" y="924"/>
                      </a:lnTo>
                      <a:lnTo>
                        <a:pt x="168" y="928"/>
                      </a:lnTo>
                      <a:lnTo>
                        <a:pt x="164" y="932"/>
                      </a:lnTo>
                      <a:lnTo>
                        <a:pt x="162" y="934"/>
                      </a:lnTo>
                      <a:lnTo>
                        <a:pt x="160" y="938"/>
                      </a:lnTo>
                      <a:lnTo>
                        <a:pt x="156" y="940"/>
                      </a:lnTo>
                      <a:lnTo>
                        <a:pt x="152" y="943"/>
                      </a:lnTo>
                      <a:lnTo>
                        <a:pt x="148" y="947"/>
                      </a:lnTo>
                      <a:lnTo>
                        <a:pt x="147" y="949"/>
                      </a:lnTo>
                      <a:lnTo>
                        <a:pt x="145" y="951"/>
                      </a:lnTo>
                      <a:lnTo>
                        <a:pt x="141" y="953"/>
                      </a:lnTo>
                      <a:lnTo>
                        <a:pt x="139" y="957"/>
                      </a:lnTo>
                      <a:lnTo>
                        <a:pt x="135" y="960"/>
                      </a:lnTo>
                      <a:lnTo>
                        <a:pt x="133" y="964"/>
                      </a:lnTo>
                      <a:lnTo>
                        <a:pt x="129" y="966"/>
                      </a:lnTo>
                      <a:lnTo>
                        <a:pt x="128" y="968"/>
                      </a:lnTo>
                      <a:lnTo>
                        <a:pt x="126" y="970"/>
                      </a:lnTo>
                      <a:lnTo>
                        <a:pt x="122" y="974"/>
                      </a:lnTo>
                      <a:lnTo>
                        <a:pt x="118" y="978"/>
                      </a:lnTo>
                      <a:lnTo>
                        <a:pt x="114" y="981"/>
                      </a:lnTo>
                      <a:lnTo>
                        <a:pt x="110" y="985"/>
                      </a:lnTo>
                      <a:lnTo>
                        <a:pt x="109" y="987"/>
                      </a:lnTo>
                      <a:lnTo>
                        <a:pt x="109" y="989"/>
                      </a:lnTo>
                      <a:lnTo>
                        <a:pt x="109" y="991"/>
                      </a:lnTo>
                      <a:lnTo>
                        <a:pt x="95" y="1082"/>
                      </a:lnTo>
                      <a:lnTo>
                        <a:pt x="99" y="1084"/>
                      </a:lnTo>
                      <a:lnTo>
                        <a:pt x="99" y="1084"/>
                      </a:lnTo>
                      <a:lnTo>
                        <a:pt x="103" y="1086"/>
                      </a:lnTo>
                      <a:lnTo>
                        <a:pt x="105" y="1086"/>
                      </a:lnTo>
                      <a:lnTo>
                        <a:pt x="109" y="1090"/>
                      </a:lnTo>
                      <a:lnTo>
                        <a:pt x="112" y="1092"/>
                      </a:lnTo>
                      <a:lnTo>
                        <a:pt x="118" y="1095"/>
                      </a:lnTo>
                      <a:lnTo>
                        <a:pt x="122" y="1097"/>
                      </a:lnTo>
                      <a:lnTo>
                        <a:pt x="128" y="1101"/>
                      </a:lnTo>
                      <a:lnTo>
                        <a:pt x="129" y="1101"/>
                      </a:lnTo>
                      <a:lnTo>
                        <a:pt x="131" y="1103"/>
                      </a:lnTo>
                      <a:lnTo>
                        <a:pt x="133" y="1103"/>
                      </a:lnTo>
                      <a:lnTo>
                        <a:pt x="137" y="1107"/>
                      </a:lnTo>
                      <a:lnTo>
                        <a:pt x="141" y="1109"/>
                      </a:lnTo>
                      <a:lnTo>
                        <a:pt x="145" y="1112"/>
                      </a:lnTo>
                      <a:lnTo>
                        <a:pt x="150" y="1114"/>
                      </a:lnTo>
                      <a:lnTo>
                        <a:pt x="154" y="1118"/>
                      </a:lnTo>
                      <a:lnTo>
                        <a:pt x="154" y="1128"/>
                      </a:lnTo>
                      <a:lnTo>
                        <a:pt x="152" y="1137"/>
                      </a:lnTo>
                      <a:lnTo>
                        <a:pt x="150" y="1147"/>
                      </a:lnTo>
                      <a:lnTo>
                        <a:pt x="148" y="1156"/>
                      </a:lnTo>
                      <a:lnTo>
                        <a:pt x="147" y="1166"/>
                      </a:lnTo>
                      <a:lnTo>
                        <a:pt x="147" y="1175"/>
                      </a:lnTo>
                      <a:lnTo>
                        <a:pt x="145" y="1187"/>
                      </a:lnTo>
                      <a:lnTo>
                        <a:pt x="145" y="1196"/>
                      </a:lnTo>
                      <a:lnTo>
                        <a:pt x="143" y="1206"/>
                      </a:lnTo>
                      <a:lnTo>
                        <a:pt x="143" y="1215"/>
                      </a:lnTo>
                      <a:lnTo>
                        <a:pt x="141" y="1223"/>
                      </a:lnTo>
                      <a:lnTo>
                        <a:pt x="139" y="1232"/>
                      </a:lnTo>
                      <a:lnTo>
                        <a:pt x="139" y="1242"/>
                      </a:lnTo>
                      <a:lnTo>
                        <a:pt x="137" y="1251"/>
                      </a:lnTo>
                      <a:lnTo>
                        <a:pt x="137" y="1259"/>
                      </a:lnTo>
                      <a:lnTo>
                        <a:pt x="135" y="1268"/>
                      </a:lnTo>
                      <a:lnTo>
                        <a:pt x="135" y="1276"/>
                      </a:lnTo>
                      <a:lnTo>
                        <a:pt x="133" y="1285"/>
                      </a:lnTo>
                      <a:lnTo>
                        <a:pt x="133" y="1293"/>
                      </a:lnTo>
                      <a:lnTo>
                        <a:pt x="131" y="1303"/>
                      </a:lnTo>
                      <a:lnTo>
                        <a:pt x="129" y="1308"/>
                      </a:lnTo>
                      <a:lnTo>
                        <a:pt x="129" y="1316"/>
                      </a:lnTo>
                      <a:lnTo>
                        <a:pt x="128" y="1325"/>
                      </a:lnTo>
                      <a:lnTo>
                        <a:pt x="128" y="1333"/>
                      </a:lnTo>
                      <a:lnTo>
                        <a:pt x="126" y="1341"/>
                      </a:lnTo>
                      <a:lnTo>
                        <a:pt x="126" y="1346"/>
                      </a:lnTo>
                      <a:lnTo>
                        <a:pt x="126" y="1354"/>
                      </a:lnTo>
                      <a:lnTo>
                        <a:pt x="124" y="1361"/>
                      </a:lnTo>
                      <a:lnTo>
                        <a:pt x="122" y="1369"/>
                      </a:lnTo>
                      <a:lnTo>
                        <a:pt x="122" y="1375"/>
                      </a:lnTo>
                      <a:lnTo>
                        <a:pt x="122" y="1382"/>
                      </a:lnTo>
                      <a:lnTo>
                        <a:pt x="122" y="1388"/>
                      </a:lnTo>
                      <a:lnTo>
                        <a:pt x="120" y="1394"/>
                      </a:lnTo>
                      <a:lnTo>
                        <a:pt x="120" y="1401"/>
                      </a:lnTo>
                      <a:lnTo>
                        <a:pt x="118" y="1405"/>
                      </a:lnTo>
                      <a:lnTo>
                        <a:pt x="118" y="1413"/>
                      </a:lnTo>
                      <a:lnTo>
                        <a:pt x="116" y="1419"/>
                      </a:lnTo>
                      <a:lnTo>
                        <a:pt x="116" y="1422"/>
                      </a:lnTo>
                      <a:lnTo>
                        <a:pt x="116" y="1428"/>
                      </a:lnTo>
                      <a:lnTo>
                        <a:pt x="116" y="1434"/>
                      </a:lnTo>
                      <a:lnTo>
                        <a:pt x="114" y="1438"/>
                      </a:lnTo>
                      <a:lnTo>
                        <a:pt x="114" y="1443"/>
                      </a:lnTo>
                      <a:lnTo>
                        <a:pt x="112" y="1447"/>
                      </a:lnTo>
                      <a:lnTo>
                        <a:pt x="112" y="1451"/>
                      </a:lnTo>
                      <a:lnTo>
                        <a:pt x="112" y="1457"/>
                      </a:lnTo>
                      <a:lnTo>
                        <a:pt x="112" y="1460"/>
                      </a:lnTo>
                      <a:lnTo>
                        <a:pt x="110" y="1464"/>
                      </a:lnTo>
                      <a:lnTo>
                        <a:pt x="110" y="1468"/>
                      </a:lnTo>
                      <a:lnTo>
                        <a:pt x="110" y="1472"/>
                      </a:lnTo>
                      <a:lnTo>
                        <a:pt x="110" y="1474"/>
                      </a:lnTo>
                      <a:lnTo>
                        <a:pt x="110" y="1477"/>
                      </a:lnTo>
                      <a:lnTo>
                        <a:pt x="110" y="1479"/>
                      </a:lnTo>
                      <a:lnTo>
                        <a:pt x="109" y="1481"/>
                      </a:lnTo>
                      <a:lnTo>
                        <a:pt x="109" y="1485"/>
                      </a:lnTo>
                      <a:lnTo>
                        <a:pt x="109" y="1487"/>
                      </a:lnTo>
                      <a:lnTo>
                        <a:pt x="109" y="1489"/>
                      </a:lnTo>
                      <a:lnTo>
                        <a:pt x="109" y="1493"/>
                      </a:lnTo>
                      <a:lnTo>
                        <a:pt x="109" y="1495"/>
                      </a:lnTo>
                      <a:lnTo>
                        <a:pt x="109" y="1496"/>
                      </a:lnTo>
                      <a:lnTo>
                        <a:pt x="109" y="1496"/>
                      </a:lnTo>
                      <a:lnTo>
                        <a:pt x="109" y="1496"/>
                      </a:lnTo>
                      <a:close/>
                    </a:path>
                  </a:pathLst>
                </a:custGeom>
                <a:solidFill>
                  <a:srgbClr val="000000"/>
                </a:solidFill>
                <a:ln w="9525">
                  <a:noFill/>
                  <a:round/>
                  <a:headEnd/>
                  <a:tailEnd/>
                </a:ln>
              </p:spPr>
              <p:txBody>
                <a:bodyPr/>
                <a:lstStyle/>
                <a:p>
                  <a:endParaRPr lang="en-US"/>
                </a:p>
              </p:txBody>
            </p:sp>
            <p:sp>
              <p:nvSpPr>
                <p:cNvPr id="310295" name="Freeform 23"/>
                <p:cNvSpPr>
                  <a:spLocks/>
                </p:cNvSpPr>
                <p:nvPr/>
              </p:nvSpPr>
              <p:spPr bwMode="auto">
                <a:xfrm>
                  <a:off x="5203" y="2842"/>
                  <a:ext cx="89" cy="741"/>
                </a:xfrm>
                <a:custGeom>
                  <a:avLst/>
                  <a:gdLst/>
                  <a:ahLst/>
                  <a:cxnLst>
                    <a:cxn ang="0">
                      <a:pos x="325" y="1471"/>
                    </a:cxn>
                    <a:cxn ang="0">
                      <a:pos x="319" y="1445"/>
                    </a:cxn>
                    <a:cxn ang="0">
                      <a:pos x="330" y="1443"/>
                    </a:cxn>
                    <a:cxn ang="0">
                      <a:pos x="349" y="1451"/>
                    </a:cxn>
                    <a:cxn ang="0">
                      <a:pos x="376" y="1373"/>
                    </a:cxn>
                    <a:cxn ang="0">
                      <a:pos x="353" y="1359"/>
                    </a:cxn>
                    <a:cxn ang="0">
                      <a:pos x="327" y="1342"/>
                    </a:cxn>
                    <a:cxn ang="0">
                      <a:pos x="300" y="1325"/>
                    </a:cxn>
                    <a:cxn ang="0">
                      <a:pos x="287" y="1308"/>
                    </a:cxn>
                    <a:cxn ang="0">
                      <a:pos x="281" y="1287"/>
                    </a:cxn>
                    <a:cxn ang="0">
                      <a:pos x="275" y="1266"/>
                    </a:cxn>
                    <a:cxn ang="0">
                      <a:pos x="272" y="1243"/>
                    </a:cxn>
                    <a:cxn ang="0">
                      <a:pos x="266" y="1221"/>
                    </a:cxn>
                    <a:cxn ang="0">
                      <a:pos x="260" y="1194"/>
                    </a:cxn>
                    <a:cxn ang="0">
                      <a:pos x="254" y="1169"/>
                    </a:cxn>
                    <a:cxn ang="0">
                      <a:pos x="247" y="1144"/>
                    </a:cxn>
                    <a:cxn ang="0">
                      <a:pos x="241" y="1118"/>
                    </a:cxn>
                    <a:cxn ang="0">
                      <a:pos x="243" y="1093"/>
                    </a:cxn>
                    <a:cxn ang="0">
                      <a:pos x="264" y="1070"/>
                    </a:cxn>
                    <a:cxn ang="0">
                      <a:pos x="260" y="970"/>
                    </a:cxn>
                    <a:cxn ang="0">
                      <a:pos x="235" y="951"/>
                    </a:cxn>
                    <a:cxn ang="0">
                      <a:pos x="216" y="935"/>
                    </a:cxn>
                    <a:cxn ang="0">
                      <a:pos x="195" y="918"/>
                    </a:cxn>
                    <a:cxn ang="0">
                      <a:pos x="190" y="901"/>
                    </a:cxn>
                    <a:cxn ang="0">
                      <a:pos x="184" y="882"/>
                    </a:cxn>
                    <a:cxn ang="0">
                      <a:pos x="180" y="863"/>
                    </a:cxn>
                    <a:cxn ang="0">
                      <a:pos x="175" y="842"/>
                    </a:cxn>
                    <a:cxn ang="0">
                      <a:pos x="171" y="823"/>
                    </a:cxn>
                    <a:cxn ang="0">
                      <a:pos x="167" y="804"/>
                    </a:cxn>
                    <a:cxn ang="0">
                      <a:pos x="161" y="785"/>
                    </a:cxn>
                    <a:cxn ang="0">
                      <a:pos x="157" y="766"/>
                    </a:cxn>
                    <a:cxn ang="0">
                      <a:pos x="154" y="747"/>
                    </a:cxn>
                    <a:cxn ang="0">
                      <a:pos x="163" y="719"/>
                    </a:cxn>
                    <a:cxn ang="0">
                      <a:pos x="180" y="696"/>
                    </a:cxn>
                    <a:cxn ang="0">
                      <a:pos x="192" y="679"/>
                    </a:cxn>
                    <a:cxn ang="0">
                      <a:pos x="154" y="612"/>
                    </a:cxn>
                    <a:cxn ang="0">
                      <a:pos x="125" y="616"/>
                    </a:cxn>
                    <a:cxn ang="0">
                      <a:pos x="106" y="555"/>
                    </a:cxn>
                    <a:cxn ang="0">
                      <a:pos x="89" y="485"/>
                    </a:cxn>
                    <a:cxn ang="0">
                      <a:pos x="74" y="420"/>
                    </a:cxn>
                    <a:cxn ang="0">
                      <a:pos x="59" y="356"/>
                    </a:cxn>
                    <a:cxn ang="0">
                      <a:pos x="45" y="297"/>
                    </a:cxn>
                    <a:cxn ang="0">
                      <a:pos x="32" y="242"/>
                    </a:cxn>
                    <a:cxn ang="0">
                      <a:pos x="21" y="192"/>
                    </a:cxn>
                    <a:cxn ang="0">
                      <a:pos x="11" y="150"/>
                    </a:cxn>
                    <a:cxn ang="0">
                      <a:pos x="2" y="112"/>
                    </a:cxn>
                    <a:cxn ang="0">
                      <a:pos x="21" y="103"/>
                    </a:cxn>
                    <a:cxn ang="0">
                      <a:pos x="40" y="101"/>
                    </a:cxn>
                    <a:cxn ang="0">
                      <a:pos x="43" y="90"/>
                    </a:cxn>
                    <a:cxn ang="0">
                      <a:pos x="45" y="69"/>
                    </a:cxn>
                    <a:cxn ang="0">
                      <a:pos x="47" y="40"/>
                    </a:cxn>
                    <a:cxn ang="0">
                      <a:pos x="49" y="10"/>
                    </a:cxn>
                    <a:cxn ang="0">
                      <a:pos x="74" y="91"/>
                    </a:cxn>
                    <a:cxn ang="0">
                      <a:pos x="118" y="259"/>
                    </a:cxn>
                    <a:cxn ang="0">
                      <a:pos x="169" y="456"/>
                    </a:cxn>
                    <a:cxn ang="0">
                      <a:pos x="226" y="671"/>
                    </a:cxn>
                    <a:cxn ang="0">
                      <a:pos x="281" y="888"/>
                    </a:cxn>
                    <a:cxn ang="0">
                      <a:pos x="334" y="1089"/>
                    </a:cxn>
                    <a:cxn ang="0">
                      <a:pos x="380" y="1264"/>
                    </a:cxn>
                    <a:cxn ang="0">
                      <a:pos x="412" y="1392"/>
                    </a:cxn>
                    <a:cxn ang="0">
                      <a:pos x="431" y="1462"/>
                    </a:cxn>
                  </a:cxnLst>
                  <a:rect l="0" t="0" r="r" b="b"/>
                  <a:pathLst>
                    <a:path w="433" h="1483">
                      <a:moveTo>
                        <a:pt x="327" y="1483"/>
                      </a:moveTo>
                      <a:lnTo>
                        <a:pt x="327" y="1481"/>
                      </a:lnTo>
                      <a:lnTo>
                        <a:pt x="327" y="1479"/>
                      </a:lnTo>
                      <a:lnTo>
                        <a:pt x="327" y="1477"/>
                      </a:lnTo>
                      <a:lnTo>
                        <a:pt x="327" y="1477"/>
                      </a:lnTo>
                      <a:lnTo>
                        <a:pt x="325" y="1473"/>
                      </a:lnTo>
                      <a:lnTo>
                        <a:pt x="325" y="1471"/>
                      </a:lnTo>
                      <a:lnTo>
                        <a:pt x="325" y="1466"/>
                      </a:lnTo>
                      <a:lnTo>
                        <a:pt x="325" y="1464"/>
                      </a:lnTo>
                      <a:lnTo>
                        <a:pt x="323" y="1460"/>
                      </a:lnTo>
                      <a:lnTo>
                        <a:pt x="323" y="1456"/>
                      </a:lnTo>
                      <a:lnTo>
                        <a:pt x="321" y="1452"/>
                      </a:lnTo>
                      <a:lnTo>
                        <a:pt x="319" y="1447"/>
                      </a:lnTo>
                      <a:lnTo>
                        <a:pt x="319" y="1445"/>
                      </a:lnTo>
                      <a:lnTo>
                        <a:pt x="319" y="1443"/>
                      </a:lnTo>
                      <a:lnTo>
                        <a:pt x="319" y="1441"/>
                      </a:lnTo>
                      <a:lnTo>
                        <a:pt x="319" y="1437"/>
                      </a:lnTo>
                      <a:lnTo>
                        <a:pt x="321" y="1439"/>
                      </a:lnTo>
                      <a:lnTo>
                        <a:pt x="325" y="1441"/>
                      </a:lnTo>
                      <a:lnTo>
                        <a:pt x="327" y="1441"/>
                      </a:lnTo>
                      <a:lnTo>
                        <a:pt x="330" y="1443"/>
                      </a:lnTo>
                      <a:lnTo>
                        <a:pt x="334" y="1445"/>
                      </a:lnTo>
                      <a:lnTo>
                        <a:pt x="336" y="1445"/>
                      </a:lnTo>
                      <a:lnTo>
                        <a:pt x="338" y="1447"/>
                      </a:lnTo>
                      <a:lnTo>
                        <a:pt x="342" y="1447"/>
                      </a:lnTo>
                      <a:lnTo>
                        <a:pt x="344" y="1449"/>
                      </a:lnTo>
                      <a:lnTo>
                        <a:pt x="346" y="1451"/>
                      </a:lnTo>
                      <a:lnTo>
                        <a:pt x="349" y="1451"/>
                      </a:lnTo>
                      <a:lnTo>
                        <a:pt x="351" y="1451"/>
                      </a:lnTo>
                      <a:lnTo>
                        <a:pt x="353" y="1452"/>
                      </a:lnTo>
                      <a:lnTo>
                        <a:pt x="355" y="1452"/>
                      </a:lnTo>
                      <a:lnTo>
                        <a:pt x="382" y="1378"/>
                      </a:lnTo>
                      <a:lnTo>
                        <a:pt x="380" y="1376"/>
                      </a:lnTo>
                      <a:lnTo>
                        <a:pt x="378" y="1374"/>
                      </a:lnTo>
                      <a:lnTo>
                        <a:pt x="376" y="1373"/>
                      </a:lnTo>
                      <a:lnTo>
                        <a:pt x="370" y="1371"/>
                      </a:lnTo>
                      <a:lnTo>
                        <a:pt x="368" y="1369"/>
                      </a:lnTo>
                      <a:lnTo>
                        <a:pt x="365" y="1367"/>
                      </a:lnTo>
                      <a:lnTo>
                        <a:pt x="363" y="1365"/>
                      </a:lnTo>
                      <a:lnTo>
                        <a:pt x="359" y="1363"/>
                      </a:lnTo>
                      <a:lnTo>
                        <a:pt x="355" y="1361"/>
                      </a:lnTo>
                      <a:lnTo>
                        <a:pt x="353" y="1359"/>
                      </a:lnTo>
                      <a:lnTo>
                        <a:pt x="349" y="1357"/>
                      </a:lnTo>
                      <a:lnTo>
                        <a:pt x="346" y="1355"/>
                      </a:lnTo>
                      <a:lnTo>
                        <a:pt x="342" y="1352"/>
                      </a:lnTo>
                      <a:lnTo>
                        <a:pt x="338" y="1350"/>
                      </a:lnTo>
                      <a:lnTo>
                        <a:pt x="334" y="1346"/>
                      </a:lnTo>
                      <a:lnTo>
                        <a:pt x="330" y="1344"/>
                      </a:lnTo>
                      <a:lnTo>
                        <a:pt x="327" y="1342"/>
                      </a:lnTo>
                      <a:lnTo>
                        <a:pt x="323" y="1340"/>
                      </a:lnTo>
                      <a:lnTo>
                        <a:pt x="319" y="1336"/>
                      </a:lnTo>
                      <a:lnTo>
                        <a:pt x="315" y="1335"/>
                      </a:lnTo>
                      <a:lnTo>
                        <a:pt x="311" y="1331"/>
                      </a:lnTo>
                      <a:lnTo>
                        <a:pt x="308" y="1329"/>
                      </a:lnTo>
                      <a:lnTo>
                        <a:pt x="304" y="1327"/>
                      </a:lnTo>
                      <a:lnTo>
                        <a:pt x="300" y="1325"/>
                      </a:lnTo>
                      <a:lnTo>
                        <a:pt x="298" y="1323"/>
                      </a:lnTo>
                      <a:lnTo>
                        <a:pt x="294" y="1321"/>
                      </a:lnTo>
                      <a:lnTo>
                        <a:pt x="292" y="1319"/>
                      </a:lnTo>
                      <a:lnTo>
                        <a:pt x="289" y="1317"/>
                      </a:lnTo>
                      <a:lnTo>
                        <a:pt x="289" y="1314"/>
                      </a:lnTo>
                      <a:lnTo>
                        <a:pt x="287" y="1312"/>
                      </a:lnTo>
                      <a:lnTo>
                        <a:pt x="287" y="1308"/>
                      </a:lnTo>
                      <a:lnTo>
                        <a:pt x="285" y="1306"/>
                      </a:lnTo>
                      <a:lnTo>
                        <a:pt x="285" y="1302"/>
                      </a:lnTo>
                      <a:lnTo>
                        <a:pt x="283" y="1300"/>
                      </a:lnTo>
                      <a:lnTo>
                        <a:pt x="283" y="1297"/>
                      </a:lnTo>
                      <a:lnTo>
                        <a:pt x="283" y="1295"/>
                      </a:lnTo>
                      <a:lnTo>
                        <a:pt x="281" y="1291"/>
                      </a:lnTo>
                      <a:lnTo>
                        <a:pt x="281" y="1287"/>
                      </a:lnTo>
                      <a:lnTo>
                        <a:pt x="281" y="1285"/>
                      </a:lnTo>
                      <a:lnTo>
                        <a:pt x="279" y="1281"/>
                      </a:lnTo>
                      <a:lnTo>
                        <a:pt x="279" y="1278"/>
                      </a:lnTo>
                      <a:lnTo>
                        <a:pt x="279" y="1276"/>
                      </a:lnTo>
                      <a:lnTo>
                        <a:pt x="277" y="1272"/>
                      </a:lnTo>
                      <a:lnTo>
                        <a:pt x="277" y="1268"/>
                      </a:lnTo>
                      <a:lnTo>
                        <a:pt x="275" y="1266"/>
                      </a:lnTo>
                      <a:lnTo>
                        <a:pt x="275" y="1262"/>
                      </a:lnTo>
                      <a:lnTo>
                        <a:pt x="273" y="1259"/>
                      </a:lnTo>
                      <a:lnTo>
                        <a:pt x="273" y="1257"/>
                      </a:lnTo>
                      <a:lnTo>
                        <a:pt x="273" y="1253"/>
                      </a:lnTo>
                      <a:lnTo>
                        <a:pt x="272" y="1249"/>
                      </a:lnTo>
                      <a:lnTo>
                        <a:pt x="272" y="1245"/>
                      </a:lnTo>
                      <a:lnTo>
                        <a:pt x="272" y="1243"/>
                      </a:lnTo>
                      <a:lnTo>
                        <a:pt x="270" y="1240"/>
                      </a:lnTo>
                      <a:lnTo>
                        <a:pt x="270" y="1238"/>
                      </a:lnTo>
                      <a:lnTo>
                        <a:pt x="268" y="1232"/>
                      </a:lnTo>
                      <a:lnTo>
                        <a:pt x="268" y="1230"/>
                      </a:lnTo>
                      <a:lnTo>
                        <a:pt x="266" y="1226"/>
                      </a:lnTo>
                      <a:lnTo>
                        <a:pt x="266" y="1222"/>
                      </a:lnTo>
                      <a:lnTo>
                        <a:pt x="266" y="1221"/>
                      </a:lnTo>
                      <a:lnTo>
                        <a:pt x="264" y="1217"/>
                      </a:lnTo>
                      <a:lnTo>
                        <a:pt x="264" y="1213"/>
                      </a:lnTo>
                      <a:lnTo>
                        <a:pt x="264" y="1209"/>
                      </a:lnTo>
                      <a:lnTo>
                        <a:pt x="262" y="1205"/>
                      </a:lnTo>
                      <a:lnTo>
                        <a:pt x="262" y="1202"/>
                      </a:lnTo>
                      <a:lnTo>
                        <a:pt x="260" y="1198"/>
                      </a:lnTo>
                      <a:lnTo>
                        <a:pt x="260" y="1194"/>
                      </a:lnTo>
                      <a:lnTo>
                        <a:pt x="258" y="1192"/>
                      </a:lnTo>
                      <a:lnTo>
                        <a:pt x="258" y="1188"/>
                      </a:lnTo>
                      <a:lnTo>
                        <a:pt x="256" y="1184"/>
                      </a:lnTo>
                      <a:lnTo>
                        <a:pt x="256" y="1181"/>
                      </a:lnTo>
                      <a:lnTo>
                        <a:pt x="254" y="1177"/>
                      </a:lnTo>
                      <a:lnTo>
                        <a:pt x="254" y="1173"/>
                      </a:lnTo>
                      <a:lnTo>
                        <a:pt x="254" y="1169"/>
                      </a:lnTo>
                      <a:lnTo>
                        <a:pt x="253" y="1165"/>
                      </a:lnTo>
                      <a:lnTo>
                        <a:pt x="253" y="1162"/>
                      </a:lnTo>
                      <a:lnTo>
                        <a:pt x="253" y="1160"/>
                      </a:lnTo>
                      <a:lnTo>
                        <a:pt x="249" y="1154"/>
                      </a:lnTo>
                      <a:lnTo>
                        <a:pt x="249" y="1152"/>
                      </a:lnTo>
                      <a:lnTo>
                        <a:pt x="249" y="1148"/>
                      </a:lnTo>
                      <a:lnTo>
                        <a:pt x="247" y="1144"/>
                      </a:lnTo>
                      <a:lnTo>
                        <a:pt x="247" y="1141"/>
                      </a:lnTo>
                      <a:lnTo>
                        <a:pt x="245" y="1135"/>
                      </a:lnTo>
                      <a:lnTo>
                        <a:pt x="245" y="1133"/>
                      </a:lnTo>
                      <a:lnTo>
                        <a:pt x="245" y="1129"/>
                      </a:lnTo>
                      <a:lnTo>
                        <a:pt x="243" y="1125"/>
                      </a:lnTo>
                      <a:lnTo>
                        <a:pt x="241" y="1122"/>
                      </a:lnTo>
                      <a:lnTo>
                        <a:pt x="241" y="1118"/>
                      </a:lnTo>
                      <a:lnTo>
                        <a:pt x="239" y="1114"/>
                      </a:lnTo>
                      <a:lnTo>
                        <a:pt x="239" y="1110"/>
                      </a:lnTo>
                      <a:lnTo>
                        <a:pt x="237" y="1106"/>
                      </a:lnTo>
                      <a:lnTo>
                        <a:pt x="237" y="1103"/>
                      </a:lnTo>
                      <a:lnTo>
                        <a:pt x="237" y="1099"/>
                      </a:lnTo>
                      <a:lnTo>
                        <a:pt x="239" y="1097"/>
                      </a:lnTo>
                      <a:lnTo>
                        <a:pt x="243" y="1093"/>
                      </a:lnTo>
                      <a:lnTo>
                        <a:pt x="247" y="1089"/>
                      </a:lnTo>
                      <a:lnTo>
                        <a:pt x="249" y="1087"/>
                      </a:lnTo>
                      <a:lnTo>
                        <a:pt x="253" y="1082"/>
                      </a:lnTo>
                      <a:lnTo>
                        <a:pt x="256" y="1080"/>
                      </a:lnTo>
                      <a:lnTo>
                        <a:pt x="260" y="1076"/>
                      </a:lnTo>
                      <a:lnTo>
                        <a:pt x="262" y="1074"/>
                      </a:lnTo>
                      <a:lnTo>
                        <a:pt x="264" y="1070"/>
                      </a:lnTo>
                      <a:lnTo>
                        <a:pt x="268" y="1068"/>
                      </a:lnTo>
                      <a:lnTo>
                        <a:pt x="270" y="1065"/>
                      </a:lnTo>
                      <a:lnTo>
                        <a:pt x="272" y="1065"/>
                      </a:lnTo>
                      <a:lnTo>
                        <a:pt x="275" y="1061"/>
                      </a:lnTo>
                      <a:lnTo>
                        <a:pt x="275" y="1061"/>
                      </a:lnTo>
                      <a:lnTo>
                        <a:pt x="260" y="972"/>
                      </a:lnTo>
                      <a:lnTo>
                        <a:pt x="260" y="970"/>
                      </a:lnTo>
                      <a:lnTo>
                        <a:pt x="258" y="970"/>
                      </a:lnTo>
                      <a:lnTo>
                        <a:pt x="256" y="966"/>
                      </a:lnTo>
                      <a:lnTo>
                        <a:pt x="253" y="964"/>
                      </a:lnTo>
                      <a:lnTo>
                        <a:pt x="249" y="962"/>
                      </a:lnTo>
                      <a:lnTo>
                        <a:pt x="245" y="958"/>
                      </a:lnTo>
                      <a:lnTo>
                        <a:pt x="239" y="954"/>
                      </a:lnTo>
                      <a:lnTo>
                        <a:pt x="235" y="951"/>
                      </a:lnTo>
                      <a:lnTo>
                        <a:pt x="234" y="947"/>
                      </a:lnTo>
                      <a:lnTo>
                        <a:pt x="230" y="945"/>
                      </a:lnTo>
                      <a:lnTo>
                        <a:pt x="228" y="943"/>
                      </a:lnTo>
                      <a:lnTo>
                        <a:pt x="224" y="941"/>
                      </a:lnTo>
                      <a:lnTo>
                        <a:pt x="220" y="939"/>
                      </a:lnTo>
                      <a:lnTo>
                        <a:pt x="218" y="937"/>
                      </a:lnTo>
                      <a:lnTo>
                        <a:pt x="216" y="935"/>
                      </a:lnTo>
                      <a:lnTo>
                        <a:pt x="213" y="932"/>
                      </a:lnTo>
                      <a:lnTo>
                        <a:pt x="211" y="930"/>
                      </a:lnTo>
                      <a:lnTo>
                        <a:pt x="207" y="928"/>
                      </a:lnTo>
                      <a:lnTo>
                        <a:pt x="205" y="926"/>
                      </a:lnTo>
                      <a:lnTo>
                        <a:pt x="201" y="922"/>
                      </a:lnTo>
                      <a:lnTo>
                        <a:pt x="199" y="920"/>
                      </a:lnTo>
                      <a:lnTo>
                        <a:pt x="195" y="918"/>
                      </a:lnTo>
                      <a:lnTo>
                        <a:pt x="194" y="916"/>
                      </a:lnTo>
                      <a:lnTo>
                        <a:pt x="194" y="916"/>
                      </a:lnTo>
                      <a:lnTo>
                        <a:pt x="192" y="913"/>
                      </a:lnTo>
                      <a:lnTo>
                        <a:pt x="192" y="911"/>
                      </a:lnTo>
                      <a:lnTo>
                        <a:pt x="190" y="907"/>
                      </a:lnTo>
                      <a:lnTo>
                        <a:pt x="190" y="905"/>
                      </a:lnTo>
                      <a:lnTo>
                        <a:pt x="190" y="901"/>
                      </a:lnTo>
                      <a:lnTo>
                        <a:pt x="190" y="899"/>
                      </a:lnTo>
                      <a:lnTo>
                        <a:pt x="188" y="895"/>
                      </a:lnTo>
                      <a:lnTo>
                        <a:pt x="186" y="894"/>
                      </a:lnTo>
                      <a:lnTo>
                        <a:pt x="186" y="892"/>
                      </a:lnTo>
                      <a:lnTo>
                        <a:pt x="186" y="888"/>
                      </a:lnTo>
                      <a:lnTo>
                        <a:pt x="184" y="886"/>
                      </a:lnTo>
                      <a:lnTo>
                        <a:pt x="184" y="882"/>
                      </a:lnTo>
                      <a:lnTo>
                        <a:pt x="184" y="880"/>
                      </a:lnTo>
                      <a:lnTo>
                        <a:pt x="184" y="876"/>
                      </a:lnTo>
                      <a:lnTo>
                        <a:pt x="182" y="875"/>
                      </a:lnTo>
                      <a:lnTo>
                        <a:pt x="182" y="873"/>
                      </a:lnTo>
                      <a:lnTo>
                        <a:pt x="182" y="869"/>
                      </a:lnTo>
                      <a:lnTo>
                        <a:pt x="180" y="865"/>
                      </a:lnTo>
                      <a:lnTo>
                        <a:pt x="180" y="863"/>
                      </a:lnTo>
                      <a:lnTo>
                        <a:pt x="180" y="859"/>
                      </a:lnTo>
                      <a:lnTo>
                        <a:pt x="178" y="857"/>
                      </a:lnTo>
                      <a:lnTo>
                        <a:pt x="178" y="856"/>
                      </a:lnTo>
                      <a:lnTo>
                        <a:pt x="176" y="852"/>
                      </a:lnTo>
                      <a:lnTo>
                        <a:pt x="176" y="850"/>
                      </a:lnTo>
                      <a:lnTo>
                        <a:pt x="175" y="846"/>
                      </a:lnTo>
                      <a:lnTo>
                        <a:pt x="175" y="842"/>
                      </a:lnTo>
                      <a:lnTo>
                        <a:pt x="175" y="840"/>
                      </a:lnTo>
                      <a:lnTo>
                        <a:pt x="175" y="838"/>
                      </a:lnTo>
                      <a:lnTo>
                        <a:pt x="173" y="837"/>
                      </a:lnTo>
                      <a:lnTo>
                        <a:pt x="173" y="833"/>
                      </a:lnTo>
                      <a:lnTo>
                        <a:pt x="173" y="831"/>
                      </a:lnTo>
                      <a:lnTo>
                        <a:pt x="173" y="827"/>
                      </a:lnTo>
                      <a:lnTo>
                        <a:pt x="171" y="823"/>
                      </a:lnTo>
                      <a:lnTo>
                        <a:pt x="169" y="821"/>
                      </a:lnTo>
                      <a:lnTo>
                        <a:pt x="169" y="819"/>
                      </a:lnTo>
                      <a:lnTo>
                        <a:pt x="169" y="816"/>
                      </a:lnTo>
                      <a:lnTo>
                        <a:pt x="167" y="814"/>
                      </a:lnTo>
                      <a:lnTo>
                        <a:pt x="167" y="810"/>
                      </a:lnTo>
                      <a:lnTo>
                        <a:pt x="167" y="808"/>
                      </a:lnTo>
                      <a:lnTo>
                        <a:pt x="167" y="804"/>
                      </a:lnTo>
                      <a:lnTo>
                        <a:pt x="165" y="802"/>
                      </a:lnTo>
                      <a:lnTo>
                        <a:pt x="165" y="800"/>
                      </a:lnTo>
                      <a:lnTo>
                        <a:pt x="165" y="797"/>
                      </a:lnTo>
                      <a:lnTo>
                        <a:pt x="163" y="793"/>
                      </a:lnTo>
                      <a:lnTo>
                        <a:pt x="163" y="789"/>
                      </a:lnTo>
                      <a:lnTo>
                        <a:pt x="163" y="787"/>
                      </a:lnTo>
                      <a:lnTo>
                        <a:pt x="161" y="785"/>
                      </a:lnTo>
                      <a:lnTo>
                        <a:pt x="161" y="783"/>
                      </a:lnTo>
                      <a:lnTo>
                        <a:pt x="159" y="780"/>
                      </a:lnTo>
                      <a:lnTo>
                        <a:pt x="159" y="776"/>
                      </a:lnTo>
                      <a:lnTo>
                        <a:pt x="159" y="774"/>
                      </a:lnTo>
                      <a:lnTo>
                        <a:pt x="157" y="770"/>
                      </a:lnTo>
                      <a:lnTo>
                        <a:pt x="157" y="768"/>
                      </a:lnTo>
                      <a:lnTo>
                        <a:pt x="157" y="766"/>
                      </a:lnTo>
                      <a:lnTo>
                        <a:pt x="156" y="762"/>
                      </a:lnTo>
                      <a:lnTo>
                        <a:pt x="156" y="761"/>
                      </a:lnTo>
                      <a:lnTo>
                        <a:pt x="156" y="757"/>
                      </a:lnTo>
                      <a:lnTo>
                        <a:pt x="156" y="753"/>
                      </a:lnTo>
                      <a:lnTo>
                        <a:pt x="154" y="751"/>
                      </a:lnTo>
                      <a:lnTo>
                        <a:pt x="154" y="749"/>
                      </a:lnTo>
                      <a:lnTo>
                        <a:pt x="154" y="747"/>
                      </a:lnTo>
                      <a:lnTo>
                        <a:pt x="152" y="743"/>
                      </a:lnTo>
                      <a:lnTo>
                        <a:pt x="150" y="742"/>
                      </a:lnTo>
                      <a:lnTo>
                        <a:pt x="150" y="738"/>
                      </a:lnTo>
                      <a:lnTo>
                        <a:pt x="154" y="734"/>
                      </a:lnTo>
                      <a:lnTo>
                        <a:pt x="157" y="728"/>
                      </a:lnTo>
                      <a:lnTo>
                        <a:pt x="159" y="724"/>
                      </a:lnTo>
                      <a:lnTo>
                        <a:pt x="163" y="719"/>
                      </a:lnTo>
                      <a:lnTo>
                        <a:pt x="165" y="717"/>
                      </a:lnTo>
                      <a:lnTo>
                        <a:pt x="167" y="713"/>
                      </a:lnTo>
                      <a:lnTo>
                        <a:pt x="169" y="711"/>
                      </a:lnTo>
                      <a:lnTo>
                        <a:pt x="169" y="709"/>
                      </a:lnTo>
                      <a:lnTo>
                        <a:pt x="173" y="703"/>
                      </a:lnTo>
                      <a:lnTo>
                        <a:pt x="176" y="700"/>
                      </a:lnTo>
                      <a:lnTo>
                        <a:pt x="180" y="696"/>
                      </a:lnTo>
                      <a:lnTo>
                        <a:pt x="182" y="690"/>
                      </a:lnTo>
                      <a:lnTo>
                        <a:pt x="184" y="688"/>
                      </a:lnTo>
                      <a:lnTo>
                        <a:pt x="186" y="684"/>
                      </a:lnTo>
                      <a:lnTo>
                        <a:pt x="190" y="683"/>
                      </a:lnTo>
                      <a:lnTo>
                        <a:pt x="190" y="681"/>
                      </a:lnTo>
                      <a:lnTo>
                        <a:pt x="192" y="679"/>
                      </a:lnTo>
                      <a:lnTo>
                        <a:pt x="192" y="679"/>
                      </a:lnTo>
                      <a:lnTo>
                        <a:pt x="169" y="610"/>
                      </a:lnTo>
                      <a:lnTo>
                        <a:pt x="169" y="610"/>
                      </a:lnTo>
                      <a:lnTo>
                        <a:pt x="165" y="610"/>
                      </a:lnTo>
                      <a:lnTo>
                        <a:pt x="161" y="610"/>
                      </a:lnTo>
                      <a:lnTo>
                        <a:pt x="159" y="612"/>
                      </a:lnTo>
                      <a:lnTo>
                        <a:pt x="156" y="612"/>
                      </a:lnTo>
                      <a:lnTo>
                        <a:pt x="154" y="612"/>
                      </a:lnTo>
                      <a:lnTo>
                        <a:pt x="148" y="612"/>
                      </a:lnTo>
                      <a:lnTo>
                        <a:pt x="144" y="614"/>
                      </a:lnTo>
                      <a:lnTo>
                        <a:pt x="140" y="614"/>
                      </a:lnTo>
                      <a:lnTo>
                        <a:pt x="137" y="614"/>
                      </a:lnTo>
                      <a:lnTo>
                        <a:pt x="133" y="614"/>
                      </a:lnTo>
                      <a:lnTo>
                        <a:pt x="129" y="616"/>
                      </a:lnTo>
                      <a:lnTo>
                        <a:pt x="125" y="616"/>
                      </a:lnTo>
                      <a:lnTo>
                        <a:pt x="121" y="616"/>
                      </a:lnTo>
                      <a:lnTo>
                        <a:pt x="119" y="605"/>
                      </a:lnTo>
                      <a:lnTo>
                        <a:pt x="116" y="595"/>
                      </a:lnTo>
                      <a:lnTo>
                        <a:pt x="114" y="584"/>
                      </a:lnTo>
                      <a:lnTo>
                        <a:pt x="112" y="574"/>
                      </a:lnTo>
                      <a:lnTo>
                        <a:pt x="110" y="565"/>
                      </a:lnTo>
                      <a:lnTo>
                        <a:pt x="106" y="555"/>
                      </a:lnTo>
                      <a:lnTo>
                        <a:pt x="104" y="544"/>
                      </a:lnTo>
                      <a:lnTo>
                        <a:pt x="102" y="534"/>
                      </a:lnTo>
                      <a:lnTo>
                        <a:pt x="100" y="525"/>
                      </a:lnTo>
                      <a:lnTo>
                        <a:pt x="97" y="515"/>
                      </a:lnTo>
                      <a:lnTo>
                        <a:pt x="95" y="504"/>
                      </a:lnTo>
                      <a:lnTo>
                        <a:pt x="93" y="494"/>
                      </a:lnTo>
                      <a:lnTo>
                        <a:pt x="89" y="485"/>
                      </a:lnTo>
                      <a:lnTo>
                        <a:pt x="87" y="475"/>
                      </a:lnTo>
                      <a:lnTo>
                        <a:pt x="85" y="466"/>
                      </a:lnTo>
                      <a:lnTo>
                        <a:pt x="83" y="456"/>
                      </a:lnTo>
                      <a:lnTo>
                        <a:pt x="81" y="447"/>
                      </a:lnTo>
                      <a:lnTo>
                        <a:pt x="78" y="437"/>
                      </a:lnTo>
                      <a:lnTo>
                        <a:pt x="76" y="428"/>
                      </a:lnTo>
                      <a:lnTo>
                        <a:pt x="74" y="420"/>
                      </a:lnTo>
                      <a:lnTo>
                        <a:pt x="72" y="411"/>
                      </a:lnTo>
                      <a:lnTo>
                        <a:pt x="70" y="401"/>
                      </a:lnTo>
                      <a:lnTo>
                        <a:pt x="68" y="392"/>
                      </a:lnTo>
                      <a:lnTo>
                        <a:pt x="66" y="384"/>
                      </a:lnTo>
                      <a:lnTo>
                        <a:pt x="64" y="375"/>
                      </a:lnTo>
                      <a:lnTo>
                        <a:pt x="61" y="365"/>
                      </a:lnTo>
                      <a:lnTo>
                        <a:pt x="59" y="356"/>
                      </a:lnTo>
                      <a:lnTo>
                        <a:pt x="59" y="348"/>
                      </a:lnTo>
                      <a:lnTo>
                        <a:pt x="55" y="339"/>
                      </a:lnTo>
                      <a:lnTo>
                        <a:pt x="53" y="331"/>
                      </a:lnTo>
                      <a:lnTo>
                        <a:pt x="51" y="321"/>
                      </a:lnTo>
                      <a:lnTo>
                        <a:pt x="49" y="314"/>
                      </a:lnTo>
                      <a:lnTo>
                        <a:pt x="47" y="306"/>
                      </a:lnTo>
                      <a:lnTo>
                        <a:pt x="45" y="297"/>
                      </a:lnTo>
                      <a:lnTo>
                        <a:pt x="43" y="289"/>
                      </a:lnTo>
                      <a:lnTo>
                        <a:pt x="42" y="282"/>
                      </a:lnTo>
                      <a:lnTo>
                        <a:pt x="40" y="272"/>
                      </a:lnTo>
                      <a:lnTo>
                        <a:pt x="38" y="266"/>
                      </a:lnTo>
                      <a:lnTo>
                        <a:pt x="36" y="259"/>
                      </a:lnTo>
                      <a:lnTo>
                        <a:pt x="34" y="251"/>
                      </a:lnTo>
                      <a:lnTo>
                        <a:pt x="32" y="242"/>
                      </a:lnTo>
                      <a:lnTo>
                        <a:pt x="30" y="234"/>
                      </a:lnTo>
                      <a:lnTo>
                        <a:pt x="28" y="226"/>
                      </a:lnTo>
                      <a:lnTo>
                        <a:pt x="26" y="221"/>
                      </a:lnTo>
                      <a:lnTo>
                        <a:pt x="24" y="213"/>
                      </a:lnTo>
                      <a:lnTo>
                        <a:pt x="24" y="205"/>
                      </a:lnTo>
                      <a:lnTo>
                        <a:pt x="22" y="200"/>
                      </a:lnTo>
                      <a:lnTo>
                        <a:pt x="21" y="192"/>
                      </a:lnTo>
                      <a:lnTo>
                        <a:pt x="19" y="186"/>
                      </a:lnTo>
                      <a:lnTo>
                        <a:pt x="17" y="181"/>
                      </a:lnTo>
                      <a:lnTo>
                        <a:pt x="15" y="173"/>
                      </a:lnTo>
                      <a:lnTo>
                        <a:pt x="15" y="167"/>
                      </a:lnTo>
                      <a:lnTo>
                        <a:pt x="13" y="162"/>
                      </a:lnTo>
                      <a:lnTo>
                        <a:pt x="13" y="154"/>
                      </a:lnTo>
                      <a:lnTo>
                        <a:pt x="11" y="150"/>
                      </a:lnTo>
                      <a:lnTo>
                        <a:pt x="9" y="145"/>
                      </a:lnTo>
                      <a:lnTo>
                        <a:pt x="7" y="137"/>
                      </a:lnTo>
                      <a:lnTo>
                        <a:pt x="7" y="133"/>
                      </a:lnTo>
                      <a:lnTo>
                        <a:pt x="5" y="128"/>
                      </a:lnTo>
                      <a:lnTo>
                        <a:pt x="5" y="124"/>
                      </a:lnTo>
                      <a:lnTo>
                        <a:pt x="3" y="116"/>
                      </a:lnTo>
                      <a:lnTo>
                        <a:pt x="2" y="112"/>
                      </a:lnTo>
                      <a:lnTo>
                        <a:pt x="2" y="109"/>
                      </a:lnTo>
                      <a:lnTo>
                        <a:pt x="0" y="103"/>
                      </a:lnTo>
                      <a:lnTo>
                        <a:pt x="5" y="103"/>
                      </a:lnTo>
                      <a:lnTo>
                        <a:pt x="7" y="103"/>
                      </a:lnTo>
                      <a:lnTo>
                        <a:pt x="13" y="103"/>
                      </a:lnTo>
                      <a:lnTo>
                        <a:pt x="17" y="103"/>
                      </a:lnTo>
                      <a:lnTo>
                        <a:pt x="21" y="103"/>
                      </a:lnTo>
                      <a:lnTo>
                        <a:pt x="24" y="101"/>
                      </a:lnTo>
                      <a:lnTo>
                        <a:pt x="26" y="101"/>
                      </a:lnTo>
                      <a:lnTo>
                        <a:pt x="30" y="101"/>
                      </a:lnTo>
                      <a:lnTo>
                        <a:pt x="32" y="101"/>
                      </a:lnTo>
                      <a:lnTo>
                        <a:pt x="36" y="101"/>
                      </a:lnTo>
                      <a:lnTo>
                        <a:pt x="38" y="101"/>
                      </a:lnTo>
                      <a:lnTo>
                        <a:pt x="40" y="101"/>
                      </a:lnTo>
                      <a:lnTo>
                        <a:pt x="42" y="101"/>
                      </a:lnTo>
                      <a:lnTo>
                        <a:pt x="43" y="101"/>
                      </a:lnTo>
                      <a:lnTo>
                        <a:pt x="43" y="101"/>
                      </a:lnTo>
                      <a:lnTo>
                        <a:pt x="43" y="99"/>
                      </a:lnTo>
                      <a:lnTo>
                        <a:pt x="43" y="95"/>
                      </a:lnTo>
                      <a:lnTo>
                        <a:pt x="43" y="91"/>
                      </a:lnTo>
                      <a:lnTo>
                        <a:pt x="43" y="90"/>
                      </a:lnTo>
                      <a:lnTo>
                        <a:pt x="43" y="86"/>
                      </a:lnTo>
                      <a:lnTo>
                        <a:pt x="43" y="84"/>
                      </a:lnTo>
                      <a:lnTo>
                        <a:pt x="43" y="82"/>
                      </a:lnTo>
                      <a:lnTo>
                        <a:pt x="43" y="78"/>
                      </a:lnTo>
                      <a:lnTo>
                        <a:pt x="43" y="74"/>
                      </a:lnTo>
                      <a:lnTo>
                        <a:pt x="45" y="72"/>
                      </a:lnTo>
                      <a:lnTo>
                        <a:pt x="45" y="69"/>
                      </a:lnTo>
                      <a:lnTo>
                        <a:pt x="45" y="65"/>
                      </a:lnTo>
                      <a:lnTo>
                        <a:pt x="45" y="59"/>
                      </a:lnTo>
                      <a:lnTo>
                        <a:pt x="47" y="57"/>
                      </a:lnTo>
                      <a:lnTo>
                        <a:pt x="47" y="53"/>
                      </a:lnTo>
                      <a:lnTo>
                        <a:pt x="47" y="48"/>
                      </a:lnTo>
                      <a:lnTo>
                        <a:pt x="47" y="44"/>
                      </a:lnTo>
                      <a:lnTo>
                        <a:pt x="47" y="40"/>
                      </a:lnTo>
                      <a:lnTo>
                        <a:pt x="47" y="36"/>
                      </a:lnTo>
                      <a:lnTo>
                        <a:pt x="47" y="31"/>
                      </a:lnTo>
                      <a:lnTo>
                        <a:pt x="49" y="27"/>
                      </a:lnTo>
                      <a:lnTo>
                        <a:pt x="49" y="21"/>
                      </a:lnTo>
                      <a:lnTo>
                        <a:pt x="49" y="19"/>
                      </a:lnTo>
                      <a:lnTo>
                        <a:pt x="49" y="13"/>
                      </a:lnTo>
                      <a:lnTo>
                        <a:pt x="49" y="10"/>
                      </a:lnTo>
                      <a:lnTo>
                        <a:pt x="51" y="4"/>
                      </a:lnTo>
                      <a:lnTo>
                        <a:pt x="51" y="0"/>
                      </a:lnTo>
                      <a:lnTo>
                        <a:pt x="55" y="17"/>
                      </a:lnTo>
                      <a:lnTo>
                        <a:pt x="59" y="32"/>
                      </a:lnTo>
                      <a:lnTo>
                        <a:pt x="64" y="52"/>
                      </a:lnTo>
                      <a:lnTo>
                        <a:pt x="70" y="71"/>
                      </a:lnTo>
                      <a:lnTo>
                        <a:pt x="74" y="91"/>
                      </a:lnTo>
                      <a:lnTo>
                        <a:pt x="80" y="112"/>
                      </a:lnTo>
                      <a:lnTo>
                        <a:pt x="85" y="135"/>
                      </a:lnTo>
                      <a:lnTo>
                        <a:pt x="93" y="158"/>
                      </a:lnTo>
                      <a:lnTo>
                        <a:pt x="97" y="181"/>
                      </a:lnTo>
                      <a:lnTo>
                        <a:pt x="104" y="205"/>
                      </a:lnTo>
                      <a:lnTo>
                        <a:pt x="112" y="232"/>
                      </a:lnTo>
                      <a:lnTo>
                        <a:pt x="118" y="259"/>
                      </a:lnTo>
                      <a:lnTo>
                        <a:pt x="123" y="285"/>
                      </a:lnTo>
                      <a:lnTo>
                        <a:pt x="131" y="312"/>
                      </a:lnTo>
                      <a:lnTo>
                        <a:pt x="138" y="340"/>
                      </a:lnTo>
                      <a:lnTo>
                        <a:pt x="148" y="369"/>
                      </a:lnTo>
                      <a:lnTo>
                        <a:pt x="154" y="396"/>
                      </a:lnTo>
                      <a:lnTo>
                        <a:pt x="161" y="426"/>
                      </a:lnTo>
                      <a:lnTo>
                        <a:pt x="169" y="456"/>
                      </a:lnTo>
                      <a:lnTo>
                        <a:pt x="176" y="485"/>
                      </a:lnTo>
                      <a:lnTo>
                        <a:pt x="184" y="517"/>
                      </a:lnTo>
                      <a:lnTo>
                        <a:pt x="194" y="548"/>
                      </a:lnTo>
                      <a:lnTo>
                        <a:pt x="201" y="578"/>
                      </a:lnTo>
                      <a:lnTo>
                        <a:pt x="209" y="608"/>
                      </a:lnTo>
                      <a:lnTo>
                        <a:pt x="218" y="641"/>
                      </a:lnTo>
                      <a:lnTo>
                        <a:pt x="226" y="671"/>
                      </a:lnTo>
                      <a:lnTo>
                        <a:pt x="234" y="703"/>
                      </a:lnTo>
                      <a:lnTo>
                        <a:pt x="241" y="734"/>
                      </a:lnTo>
                      <a:lnTo>
                        <a:pt x="249" y="764"/>
                      </a:lnTo>
                      <a:lnTo>
                        <a:pt x="258" y="797"/>
                      </a:lnTo>
                      <a:lnTo>
                        <a:pt x="266" y="827"/>
                      </a:lnTo>
                      <a:lnTo>
                        <a:pt x="273" y="857"/>
                      </a:lnTo>
                      <a:lnTo>
                        <a:pt x="281" y="888"/>
                      </a:lnTo>
                      <a:lnTo>
                        <a:pt x="291" y="918"/>
                      </a:lnTo>
                      <a:lnTo>
                        <a:pt x="298" y="947"/>
                      </a:lnTo>
                      <a:lnTo>
                        <a:pt x="306" y="977"/>
                      </a:lnTo>
                      <a:lnTo>
                        <a:pt x="311" y="1006"/>
                      </a:lnTo>
                      <a:lnTo>
                        <a:pt x="319" y="1034"/>
                      </a:lnTo>
                      <a:lnTo>
                        <a:pt x="327" y="1063"/>
                      </a:lnTo>
                      <a:lnTo>
                        <a:pt x="334" y="1089"/>
                      </a:lnTo>
                      <a:lnTo>
                        <a:pt x="342" y="1116"/>
                      </a:lnTo>
                      <a:lnTo>
                        <a:pt x="348" y="1143"/>
                      </a:lnTo>
                      <a:lnTo>
                        <a:pt x="355" y="1169"/>
                      </a:lnTo>
                      <a:lnTo>
                        <a:pt x="361" y="1194"/>
                      </a:lnTo>
                      <a:lnTo>
                        <a:pt x="367" y="1219"/>
                      </a:lnTo>
                      <a:lnTo>
                        <a:pt x="372" y="1241"/>
                      </a:lnTo>
                      <a:lnTo>
                        <a:pt x="380" y="1264"/>
                      </a:lnTo>
                      <a:lnTo>
                        <a:pt x="386" y="1285"/>
                      </a:lnTo>
                      <a:lnTo>
                        <a:pt x="389" y="1306"/>
                      </a:lnTo>
                      <a:lnTo>
                        <a:pt x="395" y="1325"/>
                      </a:lnTo>
                      <a:lnTo>
                        <a:pt x="399" y="1344"/>
                      </a:lnTo>
                      <a:lnTo>
                        <a:pt x="405" y="1361"/>
                      </a:lnTo>
                      <a:lnTo>
                        <a:pt x="408" y="1376"/>
                      </a:lnTo>
                      <a:lnTo>
                        <a:pt x="412" y="1392"/>
                      </a:lnTo>
                      <a:lnTo>
                        <a:pt x="416" y="1407"/>
                      </a:lnTo>
                      <a:lnTo>
                        <a:pt x="420" y="1418"/>
                      </a:lnTo>
                      <a:lnTo>
                        <a:pt x="424" y="1430"/>
                      </a:lnTo>
                      <a:lnTo>
                        <a:pt x="426" y="1441"/>
                      </a:lnTo>
                      <a:lnTo>
                        <a:pt x="427" y="1449"/>
                      </a:lnTo>
                      <a:lnTo>
                        <a:pt x="429" y="1456"/>
                      </a:lnTo>
                      <a:lnTo>
                        <a:pt x="431" y="1462"/>
                      </a:lnTo>
                      <a:lnTo>
                        <a:pt x="433" y="1466"/>
                      </a:lnTo>
                      <a:lnTo>
                        <a:pt x="433" y="1468"/>
                      </a:lnTo>
                      <a:lnTo>
                        <a:pt x="433" y="1470"/>
                      </a:lnTo>
                      <a:lnTo>
                        <a:pt x="327" y="1483"/>
                      </a:lnTo>
                      <a:lnTo>
                        <a:pt x="327" y="1483"/>
                      </a:lnTo>
                      <a:close/>
                    </a:path>
                  </a:pathLst>
                </a:custGeom>
                <a:solidFill>
                  <a:srgbClr val="000000"/>
                </a:solidFill>
                <a:ln w="9525">
                  <a:noFill/>
                  <a:round/>
                  <a:headEnd/>
                  <a:tailEnd/>
                </a:ln>
              </p:spPr>
              <p:txBody>
                <a:bodyPr/>
                <a:lstStyle/>
                <a:p>
                  <a:endParaRPr lang="en-US"/>
                </a:p>
              </p:txBody>
            </p:sp>
          </p:grpSp>
        </p:grpSp>
        <p:grpSp>
          <p:nvGrpSpPr>
            <p:cNvPr id="6" name="Group 24"/>
            <p:cNvGrpSpPr>
              <a:grpSpLocks/>
            </p:cNvGrpSpPr>
            <p:nvPr/>
          </p:nvGrpSpPr>
          <p:grpSpPr bwMode="auto">
            <a:xfrm>
              <a:off x="4891" y="2485"/>
              <a:ext cx="154" cy="1003"/>
              <a:chOff x="5138" y="2608"/>
              <a:chExt cx="154" cy="1003"/>
            </a:xfrm>
          </p:grpSpPr>
          <p:sp>
            <p:nvSpPr>
              <p:cNvPr id="310297" name="Freeform 25"/>
              <p:cNvSpPr>
                <a:spLocks/>
              </p:cNvSpPr>
              <p:nvPr/>
            </p:nvSpPr>
            <p:spPr bwMode="auto">
              <a:xfrm>
                <a:off x="5187" y="2808"/>
                <a:ext cx="28" cy="74"/>
              </a:xfrm>
              <a:custGeom>
                <a:avLst/>
                <a:gdLst/>
                <a:ahLst/>
                <a:cxnLst>
                  <a:cxn ang="0">
                    <a:pos x="0" y="8"/>
                  </a:cxn>
                  <a:cxn ang="0">
                    <a:pos x="135" y="0"/>
                  </a:cxn>
                  <a:cxn ang="0">
                    <a:pos x="125" y="192"/>
                  </a:cxn>
                  <a:cxn ang="0">
                    <a:pos x="30" y="194"/>
                  </a:cxn>
                  <a:cxn ang="0">
                    <a:pos x="3" y="25"/>
                  </a:cxn>
                  <a:cxn ang="0">
                    <a:pos x="0" y="8"/>
                  </a:cxn>
                  <a:cxn ang="0">
                    <a:pos x="0" y="8"/>
                  </a:cxn>
                </a:cxnLst>
                <a:rect l="0" t="0" r="r" b="b"/>
                <a:pathLst>
                  <a:path w="135" h="194">
                    <a:moveTo>
                      <a:pt x="0" y="8"/>
                    </a:moveTo>
                    <a:lnTo>
                      <a:pt x="135" y="0"/>
                    </a:lnTo>
                    <a:lnTo>
                      <a:pt x="125" y="192"/>
                    </a:lnTo>
                    <a:lnTo>
                      <a:pt x="30" y="194"/>
                    </a:lnTo>
                    <a:lnTo>
                      <a:pt x="3" y="25"/>
                    </a:lnTo>
                    <a:lnTo>
                      <a:pt x="0" y="8"/>
                    </a:lnTo>
                    <a:lnTo>
                      <a:pt x="0" y="8"/>
                    </a:lnTo>
                    <a:close/>
                  </a:path>
                </a:pathLst>
              </a:custGeom>
              <a:solidFill>
                <a:srgbClr val="000000"/>
              </a:solidFill>
              <a:ln w="9525">
                <a:noFill/>
                <a:round/>
                <a:headEnd/>
                <a:tailEnd/>
              </a:ln>
            </p:spPr>
            <p:txBody>
              <a:bodyPr/>
              <a:lstStyle/>
              <a:p>
                <a:endParaRPr lang="en-US"/>
              </a:p>
            </p:txBody>
          </p:sp>
          <p:sp>
            <p:nvSpPr>
              <p:cNvPr id="310298" name="Freeform 26"/>
              <p:cNvSpPr>
                <a:spLocks/>
              </p:cNvSpPr>
              <p:nvPr/>
            </p:nvSpPr>
            <p:spPr bwMode="auto">
              <a:xfrm>
                <a:off x="5191" y="2735"/>
                <a:ext cx="18" cy="68"/>
              </a:xfrm>
              <a:custGeom>
                <a:avLst/>
                <a:gdLst/>
                <a:ahLst/>
                <a:cxnLst>
                  <a:cxn ang="0">
                    <a:pos x="84" y="173"/>
                  </a:cxn>
                  <a:cxn ang="0">
                    <a:pos x="0" y="175"/>
                  </a:cxn>
                  <a:cxn ang="0">
                    <a:pos x="6" y="17"/>
                  </a:cxn>
                  <a:cxn ang="0">
                    <a:pos x="6" y="17"/>
                  </a:cxn>
                  <a:cxn ang="0">
                    <a:pos x="8" y="17"/>
                  </a:cxn>
                  <a:cxn ang="0">
                    <a:pos x="10" y="15"/>
                  </a:cxn>
                  <a:cxn ang="0">
                    <a:pos x="14" y="11"/>
                  </a:cxn>
                  <a:cxn ang="0">
                    <a:pos x="16" y="9"/>
                  </a:cxn>
                  <a:cxn ang="0">
                    <a:pos x="19" y="7"/>
                  </a:cxn>
                  <a:cxn ang="0">
                    <a:pos x="23" y="6"/>
                  </a:cxn>
                  <a:cxn ang="0">
                    <a:pos x="27" y="4"/>
                  </a:cxn>
                  <a:cxn ang="0">
                    <a:pos x="31" y="2"/>
                  </a:cxn>
                  <a:cxn ang="0">
                    <a:pos x="33" y="2"/>
                  </a:cxn>
                  <a:cxn ang="0">
                    <a:pos x="35" y="0"/>
                  </a:cxn>
                  <a:cxn ang="0">
                    <a:pos x="38" y="0"/>
                  </a:cxn>
                  <a:cxn ang="0">
                    <a:pos x="40" y="0"/>
                  </a:cxn>
                  <a:cxn ang="0">
                    <a:pos x="44" y="0"/>
                  </a:cxn>
                  <a:cxn ang="0">
                    <a:pos x="46" y="0"/>
                  </a:cxn>
                  <a:cxn ang="0">
                    <a:pos x="50" y="2"/>
                  </a:cxn>
                  <a:cxn ang="0">
                    <a:pos x="52" y="2"/>
                  </a:cxn>
                  <a:cxn ang="0">
                    <a:pos x="57" y="2"/>
                  </a:cxn>
                  <a:cxn ang="0">
                    <a:pos x="59" y="4"/>
                  </a:cxn>
                  <a:cxn ang="0">
                    <a:pos x="63" y="6"/>
                  </a:cxn>
                  <a:cxn ang="0">
                    <a:pos x="67" y="7"/>
                  </a:cxn>
                  <a:cxn ang="0">
                    <a:pos x="69" y="9"/>
                  </a:cxn>
                  <a:cxn ang="0">
                    <a:pos x="73" y="11"/>
                  </a:cxn>
                  <a:cxn ang="0">
                    <a:pos x="76" y="15"/>
                  </a:cxn>
                  <a:cxn ang="0">
                    <a:pos x="84" y="141"/>
                  </a:cxn>
                  <a:cxn ang="0">
                    <a:pos x="84" y="173"/>
                  </a:cxn>
                  <a:cxn ang="0">
                    <a:pos x="84" y="173"/>
                  </a:cxn>
                </a:cxnLst>
                <a:rect l="0" t="0" r="r" b="b"/>
                <a:pathLst>
                  <a:path w="84" h="175">
                    <a:moveTo>
                      <a:pt x="84" y="173"/>
                    </a:moveTo>
                    <a:lnTo>
                      <a:pt x="0" y="175"/>
                    </a:lnTo>
                    <a:lnTo>
                      <a:pt x="6" y="17"/>
                    </a:lnTo>
                    <a:lnTo>
                      <a:pt x="6" y="17"/>
                    </a:lnTo>
                    <a:lnTo>
                      <a:pt x="8" y="17"/>
                    </a:lnTo>
                    <a:lnTo>
                      <a:pt x="10" y="15"/>
                    </a:lnTo>
                    <a:lnTo>
                      <a:pt x="14" y="11"/>
                    </a:lnTo>
                    <a:lnTo>
                      <a:pt x="16" y="9"/>
                    </a:lnTo>
                    <a:lnTo>
                      <a:pt x="19" y="7"/>
                    </a:lnTo>
                    <a:lnTo>
                      <a:pt x="23" y="6"/>
                    </a:lnTo>
                    <a:lnTo>
                      <a:pt x="27" y="4"/>
                    </a:lnTo>
                    <a:lnTo>
                      <a:pt x="31" y="2"/>
                    </a:lnTo>
                    <a:lnTo>
                      <a:pt x="33" y="2"/>
                    </a:lnTo>
                    <a:lnTo>
                      <a:pt x="35" y="0"/>
                    </a:lnTo>
                    <a:lnTo>
                      <a:pt x="38" y="0"/>
                    </a:lnTo>
                    <a:lnTo>
                      <a:pt x="40" y="0"/>
                    </a:lnTo>
                    <a:lnTo>
                      <a:pt x="44" y="0"/>
                    </a:lnTo>
                    <a:lnTo>
                      <a:pt x="46" y="0"/>
                    </a:lnTo>
                    <a:lnTo>
                      <a:pt x="50" y="2"/>
                    </a:lnTo>
                    <a:lnTo>
                      <a:pt x="52" y="2"/>
                    </a:lnTo>
                    <a:lnTo>
                      <a:pt x="57" y="2"/>
                    </a:lnTo>
                    <a:lnTo>
                      <a:pt x="59" y="4"/>
                    </a:lnTo>
                    <a:lnTo>
                      <a:pt x="63" y="6"/>
                    </a:lnTo>
                    <a:lnTo>
                      <a:pt x="67" y="7"/>
                    </a:lnTo>
                    <a:lnTo>
                      <a:pt x="69" y="9"/>
                    </a:lnTo>
                    <a:lnTo>
                      <a:pt x="73" y="11"/>
                    </a:lnTo>
                    <a:lnTo>
                      <a:pt x="76" y="15"/>
                    </a:lnTo>
                    <a:lnTo>
                      <a:pt x="84" y="141"/>
                    </a:lnTo>
                    <a:lnTo>
                      <a:pt x="84" y="173"/>
                    </a:lnTo>
                    <a:lnTo>
                      <a:pt x="84" y="173"/>
                    </a:lnTo>
                    <a:close/>
                  </a:path>
                </a:pathLst>
              </a:custGeom>
              <a:solidFill>
                <a:srgbClr val="000000"/>
              </a:solidFill>
              <a:ln w="9525">
                <a:noFill/>
                <a:round/>
                <a:headEnd/>
                <a:tailEnd/>
              </a:ln>
            </p:spPr>
            <p:txBody>
              <a:bodyPr/>
              <a:lstStyle/>
              <a:p>
                <a:endParaRPr lang="en-US"/>
              </a:p>
            </p:txBody>
          </p:sp>
          <p:sp>
            <p:nvSpPr>
              <p:cNvPr id="310299" name="Freeform 27"/>
              <p:cNvSpPr>
                <a:spLocks/>
              </p:cNvSpPr>
              <p:nvPr/>
            </p:nvSpPr>
            <p:spPr bwMode="auto">
              <a:xfrm>
                <a:off x="5174" y="2686"/>
                <a:ext cx="50" cy="88"/>
              </a:xfrm>
              <a:custGeom>
                <a:avLst/>
                <a:gdLst/>
                <a:ahLst/>
                <a:cxnLst>
                  <a:cxn ang="0">
                    <a:pos x="192" y="202"/>
                  </a:cxn>
                  <a:cxn ang="0">
                    <a:pos x="188" y="183"/>
                  </a:cxn>
                  <a:cxn ang="0">
                    <a:pos x="186" y="166"/>
                  </a:cxn>
                  <a:cxn ang="0">
                    <a:pos x="182" y="149"/>
                  </a:cxn>
                  <a:cxn ang="0">
                    <a:pos x="180" y="135"/>
                  </a:cxn>
                  <a:cxn ang="0">
                    <a:pos x="177" y="124"/>
                  </a:cxn>
                  <a:cxn ang="0">
                    <a:pos x="163" y="115"/>
                  </a:cxn>
                  <a:cxn ang="0">
                    <a:pos x="152" y="109"/>
                  </a:cxn>
                  <a:cxn ang="0">
                    <a:pos x="131" y="103"/>
                  </a:cxn>
                  <a:cxn ang="0">
                    <a:pos x="110" y="107"/>
                  </a:cxn>
                  <a:cxn ang="0">
                    <a:pos x="93" y="113"/>
                  </a:cxn>
                  <a:cxn ang="0">
                    <a:pos x="80" y="122"/>
                  </a:cxn>
                  <a:cxn ang="0">
                    <a:pos x="74" y="132"/>
                  </a:cxn>
                  <a:cxn ang="0">
                    <a:pos x="74" y="141"/>
                  </a:cxn>
                  <a:cxn ang="0">
                    <a:pos x="72" y="158"/>
                  </a:cxn>
                  <a:cxn ang="0">
                    <a:pos x="72" y="179"/>
                  </a:cxn>
                  <a:cxn ang="0">
                    <a:pos x="70" y="200"/>
                  </a:cxn>
                  <a:cxn ang="0">
                    <a:pos x="70" y="219"/>
                  </a:cxn>
                  <a:cxn ang="0">
                    <a:pos x="63" y="225"/>
                  </a:cxn>
                  <a:cxn ang="0">
                    <a:pos x="44" y="213"/>
                  </a:cxn>
                  <a:cxn ang="0">
                    <a:pos x="28" y="198"/>
                  </a:cxn>
                  <a:cxn ang="0">
                    <a:pos x="17" y="181"/>
                  </a:cxn>
                  <a:cxn ang="0">
                    <a:pos x="7" y="162"/>
                  </a:cxn>
                  <a:cxn ang="0">
                    <a:pos x="2" y="141"/>
                  </a:cxn>
                  <a:cxn ang="0">
                    <a:pos x="0" y="120"/>
                  </a:cxn>
                  <a:cxn ang="0">
                    <a:pos x="0" y="103"/>
                  </a:cxn>
                  <a:cxn ang="0">
                    <a:pos x="2" y="90"/>
                  </a:cxn>
                  <a:cxn ang="0">
                    <a:pos x="7" y="75"/>
                  </a:cxn>
                  <a:cxn ang="0">
                    <a:pos x="13" y="61"/>
                  </a:cxn>
                  <a:cxn ang="0">
                    <a:pos x="30" y="39"/>
                  </a:cxn>
                  <a:cxn ang="0">
                    <a:pos x="53" y="19"/>
                  </a:cxn>
                  <a:cxn ang="0">
                    <a:pos x="64" y="12"/>
                  </a:cxn>
                  <a:cxn ang="0">
                    <a:pos x="80" y="6"/>
                  </a:cxn>
                  <a:cxn ang="0">
                    <a:pos x="93" y="2"/>
                  </a:cxn>
                  <a:cxn ang="0">
                    <a:pos x="108" y="0"/>
                  </a:cxn>
                  <a:cxn ang="0">
                    <a:pos x="123" y="0"/>
                  </a:cxn>
                  <a:cxn ang="0">
                    <a:pos x="139" y="0"/>
                  </a:cxn>
                  <a:cxn ang="0">
                    <a:pos x="154" y="4"/>
                  </a:cxn>
                  <a:cxn ang="0">
                    <a:pos x="167" y="10"/>
                  </a:cxn>
                  <a:cxn ang="0">
                    <a:pos x="180" y="14"/>
                  </a:cxn>
                  <a:cxn ang="0">
                    <a:pos x="198" y="27"/>
                  </a:cxn>
                  <a:cxn ang="0">
                    <a:pos x="217" y="48"/>
                  </a:cxn>
                  <a:cxn ang="0">
                    <a:pos x="230" y="67"/>
                  </a:cxn>
                  <a:cxn ang="0">
                    <a:pos x="234" y="80"/>
                  </a:cxn>
                  <a:cxn ang="0">
                    <a:pos x="239" y="96"/>
                  </a:cxn>
                  <a:cxn ang="0">
                    <a:pos x="241" y="111"/>
                  </a:cxn>
                  <a:cxn ang="0">
                    <a:pos x="241" y="128"/>
                  </a:cxn>
                  <a:cxn ang="0">
                    <a:pos x="239" y="145"/>
                  </a:cxn>
                  <a:cxn ang="0">
                    <a:pos x="234" y="162"/>
                  </a:cxn>
                  <a:cxn ang="0">
                    <a:pos x="226" y="177"/>
                  </a:cxn>
                  <a:cxn ang="0">
                    <a:pos x="217" y="191"/>
                  </a:cxn>
                  <a:cxn ang="0">
                    <a:pos x="205" y="206"/>
                  </a:cxn>
                  <a:cxn ang="0">
                    <a:pos x="194" y="217"/>
                  </a:cxn>
                </a:cxnLst>
                <a:rect l="0" t="0" r="r" b="b"/>
                <a:pathLst>
                  <a:path w="241" h="229">
                    <a:moveTo>
                      <a:pt x="194" y="217"/>
                    </a:moveTo>
                    <a:lnTo>
                      <a:pt x="194" y="213"/>
                    </a:lnTo>
                    <a:lnTo>
                      <a:pt x="192" y="210"/>
                    </a:lnTo>
                    <a:lnTo>
                      <a:pt x="192" y="206"/>
                    </a:lnTo>
                    <a:lnTo>
                      <a:pt x="192" y="202"/>
                    </a:lnTo>
                    <a:lnTo>
                      <a:pt x="190" y="198"/>
                    </a:lnTo>
                    <a:lnTo>
                      <a:pt x="190" y="196"/>
                    </a:lnTo>
                    <a:lnTo>
                      <a:pt x="188" y="191"/>
                    </a:lnTo>
                    <a:lnTo>
                      <a:pt x="188" y="189"/>
                    </a:lnTo>
                    <a:lnTo>
                      <a:pt x="188" y="183"/>
                    </a:lnTo>
                    <a:lnTo>
                      <a:pt x="188" y="181"/>
                    </a:lnTo>
                    <a:lnTo>
                      <a:pt x="186" y="175"/>
                    </a:lnTo>
                    <a:lnTo>
                      <a:pt x="186" y="173"/>
                    </a:lnTo>
                    <a:lnTo>
                      <a:pt x="186" y="170"/>
                    </a:lnTo>
                    <a:lnTo>
                      <a:pt x="186" y="166"/>
                    </a:lnTo>
                    <a:lnTo>
                      <a:pt x="184" y="162"/>
                    </a:lnTo>
                    <a:lnTo>
                      <a:pt x="184" y="160"/>
                    </a:lnTo>
                    <a:lnTo>
                      <a:pt x="182" y="156"/>
                    </a:lnTo>
                    <a:lnTo>
                      <a:pt x="182" y="153"/>
                    </a:lnTo>
                    <a:lnTo>
                      <a:pt x="182" y="149"/>
                    </a:lnTo>
                    <a:lnTo>
                      <a:pt x="182" y="147"/>
                    </a:lnTo>
                    <a:lnTo>
                      <a:pt x="180" y="143"/>
                    </a:lnTo>
                    <a:lnTo>
                      <a:pt x="180" y="141"/>
                    </a:lnTo>
                    <a:lnTo>
                      <a:pt x="180" y="137"/>
                    </a:lnTo>
                    <a:lnTo>
                      <a:pt x="180" y="135"/>
                    </a:lnTo>
                    <a:lnTo>
                      <a:pt x="180" y="134"/>
                    </a:lnTo>
                    <a:lnTo>
                      <a:pt x="180" y="130"/>
                    </a:lnTo>
                    <a:lnTo>
                      <a:pt x="180" y="128"/>
                    </a:lnTo>
                    <a:lnTo>
                      <a:pt x="180" y="128"/>
                    </a:lnTo>
                    <a:lnTo>
                      <a:pt x="177" y="124"/>
                    </a:lnTo>
                    <a:lnTo>
                      <a:pt x="175" y="122"/>
                    </a:lnTo>
                    <a:lnTo>
                      <a:pt x="171" y="120"/>
                    </a:lnTo>
                    <a:lnTo>
                      <a:pt x="169" y="118"/>
                    </a:lnTo>
                    <a:lnTo>
                      <a:pt x="167" y="116"/>
                    </a:lnTo>
                    <a:lnTo>
                      <a:pt x="163" y="115"/>
                    </a:lnTo>
                    <a:lnTo>
                      <a:pt x="161" y="113"/>
                    </a:lnTo>
                    <a:lnTo>
                      <a:pt x="159" y="113"/>
                    </a:lnTo>
                    <a:lnTo>
                      <a:pt x="156" y="111"/>
                    </a:lnTo>
                    <a:lnTo>
                      <a:pt x="154" y="111"/>
                    </a:lnTo>
                    <a:lnTo>
                      <a:pt x="152" y="109"/>
                    </a:lnTo>
                    <a:lnTo>
                      <a:pt x="150" y="109"/>
                    </a:lnTo>
                    <a:lnTo>
                      <a:pt x="144" y="107"/>
                    </a:lnTo>
                    <a:lnTo>
                      <a:pt x="140" y="107"/>
                    </a:lnTo>
                    <a:lnTo>
                      <a:pt x="135" y="103"/>
                    </a:lnTo>
                    <a:lnTo>
                      <a:pt x="131" y="103"/>
                    </a:lnTo>
                    <a:lnTo>
                      <a:pt x="127" y="103"/>
                    </a:lnTo>
                    <a:lnTo>
                      <a:pt x="123" y="103"/>
                    </a:lnTo>
                    <a:lnTo>
                      <a:pt x="118" y="105"/>
                    </a:lnTo>
                    <a:lnTo>
                      <a:pt x="114" y="107"/>
                    </a:lnTo>
                    <a:lnTo>
                      <a:pt x="110" y="107"/>
                    </a:lnTo>
                    <a:lnTo>
                      <a:pt x="106" y="109"/>
                    </a:lnTo>
                    <a:lnTo>
                      <a:pt x="102" y="109"/>
                    </a:lnTo>
                    <a:lnTo>
                      <a:pt x="101" y="111"/>
                    </a:lnTo>
                    <a:lnTo>
                      <a:pt x="97" y="113"/>
                    </a:lnTo>
                    <a:lnTo>
                      <a:pt x="93" y="113"/>
                    </a:lnTo>
                    <a:lnTo>
                      <a:pt x="91" y="116"/>
                    </a:lnTo>
                    <a:lnTo>
                      <a:pt x="87" y="118"/>
                    </a:lnTo>
                    <a:lnTo>
                      <a:pt x="85" y="118"/>
                    </a:lnTo>
                    <a:lnTo>
                      <a:pt x="83" y="120"/>
                    </a:lnTo>
                    <a:lnTo>
                      <a:pt x="80" y="122"/>
                    </a:lnTo>
                    <a:lnTo>
                      <a:pt x="76" y="126"/>
                    </a:lnTo>
                    <a:lnTo>
                      <a:pt x="74" y="128"/>
                    </a:lnTo>
                    <a:lnTo>
                      <a:pt x="74" y="128"/>
                    </a:lnTo>
                    <a:lnTo>
                      <a:pt x="74" y="130"/>
                    </a:lnTo>
                    <a:lnTo>
                      <a:pt x="74" y="132"/>
                    </a:lnTo>
                    <a:lnTo>
                      <a:pt x="74" y="134"/>
                    </a:lnTo>
                    <a:lnTo>
                      <a:pt x="74" y="135"/>
                    </a:lnTo>
                    <a:lnTo>
                      <a:pt x="74" y="137"/>
                    </a:lnTo>
                    <a:lnTo>
                      <a:pt x="74" y="139"/>
                    </a:lnTo>
                    <a:lnTo>
                      <a:pt x="74" y="141"/>
                    </a:lnTo>
                    <a:lnTo>
                      <a:pt x="74" y="145"/>
                    </a:lnTo>
                    <a:lnTo>
                      <a:pt x="72" y="147"/>
                    </a:lnTo>
                    <a:lnTo>
                      <a:pt x="72" y="151"/>
                    </a:lnTo>
                    <a:lnTo>
                      <a:pt x="72" y="154"/>
                    </a:lnTo>
                    <a:lnTo>
                      <a:pt x="72" y="158"/>
                    </a:lnTo>
                    <a:lnTo>
                      <a:pt x="72" y="162"/>
                    </a:lnTo>
                    <a:lnTo>
                      <a:pt x="72" y="166"/>
                    </a:lnTo>
                    <a:lnTo>
                      <a:pt x="72" y="170"/>
                    </a:lnTo>
                    <a:lnTo>
                      <a:pt x="72" y="173"/>
                    </a:lnTo>
                    <a:lnTo>
                      <a:pt x="72" y="179"/>
                    </a:lnTo>
                    <a:lnTo>
                      <a:pt x="72" y="183"/>
                    </a:lnTo>
                    <a:lnTo>
                      <a:pt x="70" y="187"/>
                    </a:lnTo>
                    <a:lnTo>
                      <a:pt x="70" y="191"/>
                    </a:lnTo>
                    <a:lnTo>
                      <a:pt x="70" y="194"/>
                    </a:lnTo>
                    <a:lnTo>
                      <a:pt x="70" y="200"/>
                    </a:lnTo>
                    <a:lnTo>
                      <a:pt x="70" y="202"/>
                    </a:lnTo>
                    <a:lnTo>
                      <a:pt x="70" y="208"/>
                    </a:lnTo>
                    <a:lnTo>
                      <a:pt x="70" y="210"/>
                    </a:lnTo>
                    <a:lnTo>
                      <a:pt x="70" y="215"/>
                    </a:lnTo>
                    <a:lnTo>
                      <a:pt x="70" y="219"/>
                    </a:lnTo>
                    <a:lnTo>
                      <a:pt x="70" y="223"/>
                    </a:lnTo>
                    <a:lnTo>
                      <a:pt x="70" y="225"/>
                    </a:lnTo>
                    <a:lnTo>
                      <a:pt x="70" y="229"/>
                    </a:lnTo>
                    <a:lnTo>
                      <a:pt x="66" y="227"/>
                    </a:lnTo>
                    <a:lnTo>
                      <a:pt x="63" y="225"/>
                    </a:lnTo>
                    <a:lnTo>
                      <a:pt x="57" y="223"/>
                    </a:lnTo>
                    <a:lnTo>
                      <a:pt x="55" y="221"/>
                    </a:lnTo>
                    <a:lnTo>
                      <a:pt x="51" y="217"/>
                    </a:lnTo>
                    <a:lnTo>
                      <a:pt x="47" y="215"/>
                    </a:lnTo>
                    <a:lnTo>
                      <a:pt x="44" y="213"/>
                    </a:lnTo>
                    <a:lnTo>
                      <a:pt x="40" y="210"/>
                    </a:lnTo>
                    <a:lnTo>
                      <a:pt x="38" y="208"/>
                    </a:lnTo>
                    <a:lnTo>
                      <a:pt x="34" y="206"/>
                    </a:lnTo>
                    <a:lnTo>
                      <a:pt x="32" y="202"/>
                    </a:lnTo>
                    <a:lnTo>
                      <a:pt x="28" y="198"/>
                    </a:lnTo>
                    <a:lnTo>
                      <a:pt x="26" y="194"/>
                    </a:lnTo>
                    <a:lnTo>
                      <a:pt x="25" y="191"/>
                    </a:lnTo>
                    <a:lnTo>
                      <a:pt x="21" y="189"/>
                    </a:lnTo>
                    <a:lnTo>
                      <a:pt x="19" y="185"/>
                    </a:lnTo>
                    <a:lnTo>
                      <a:pt x="17" y="181"/>
                    </a:lnTo>
                    <a:lnTo>
                      <a:pt x="13" y="177"/>
                    </a:lnTo>
                    <a:lnTo>
                      <a:pt x="11" y="173"/>
                    </a:lnTo>
                    <a:lnTo>
                      <a:pt x="11" y="172"/>
                    </a:lnTo>
                    <a:lnTo>
                      <a:pt x="9" y="166"/>
                    </a:lnTo>
                    <a:lnTo>
                      <a:pt x="7" y="162"/>
                    </a:lnTo>
                    <a:lnTo>
                      <a:pt x="6" y="158"/>
                    </a:lnTo>
                    <a:lnTo>
                      <a:pt x="4" y="154"/>
                    </a:lnTo>
                    <a:lnTo>
                      <a:pt x="4" y="149"/>
                    </a:lnTo>
                    <a:lnTo>
                      <a:pt x="2" y="145"/>
                    </a:lnTo>
                    <a:lnTo>
                      <a:pt x="2" y="141"/>
                    </a:lnTo>
                    <a:lnTo>
                      <a:pt x="0" y="137"/>
                    </a:lnTo>
                    <a:lnTo>
                      <a:pt x="0" y="134"/>
                    </a:lnTo>
                    <a:lnTo>
                      <a:pt x="0" y="128"/>
                    </a:lnTo>
                    <a:lnTo>
                      <a:pt x="0" y="124"/>
                    </a:lnTo>
                    <a:lnTo>
                      <a:pt x="0" y="120"/>
                    </a:lnTo>
                    <a:lnTo>
                      <a:pt x="0" y="116"/>
                    </a:lnTo>
                    <a:lnTo>
                      <a:pt x="0" y="113"/>
                    </a:lnTo>
                    <a:lnTo>
                      <a:pt x="0" y="111"/>
                    </a:lnTo>
                    <a:lnTo>
                      <a:pt x="0" y="107"/>
                    </a:lnTo>
                    <a:lnTo>
                      <a:pt x="0" y="103"/>
                    </a:lnTo>
                    <a:lnTo>
                      <a:pt x="0" y="101"/>
                    </a:lnTo>
                    <a:lnTo>
                      <a:pt x="2" y="97"/>
                    </a:lnTo>
                    <a:lnTo>
                      <a:pt x="2" y="96"/>
                    </a:lnTo>
                    <a:lnTo>
                      <a:pt x="2" y="92"/>
                    </a:lnTo>
                    <a:lnTo>
                      <a:pt x="2" y="90"/>
                    </a:lnTo>
                    <a:lnTo>
                      <a:pt x="4" y="86"/>
                    </a:lnTo>
                    <a:lnTo>
                      <a:pt x="4" y="84"/>
                    </a:lnTo>
                    <a:lnTo>
                      <a:pt x="6" y="80"/>
                    </a:lnTo>
                    <a:lnTo>
                      <a:pt x="7" y="78"/>
                    </a:lnTo>
                    <a:lnTo>
                      <a:pt x="7" y="75"/>
                    </a:lnTo>
                    <a:lnTo>
                      <a:pt x="9" y="73"/>
                    </a:lnTo>
                    <a:lnTo>
                      <a:pt x="9" y="69"/>
                    </a:lnTo>
                    <a:lnTo>
                      <a:pt x="11" y="67"/>
                    </a:lnTo>
                    <a:lnTo>
                      <a:pt x="11" y="65"/>
                    </a:lnTo>
                    <a:lnTo>
                      <a:pt x="13" y="61"/>
                    </a:lnTo>
                    <a:lnTo>
                      <a:pt x="17" y="58"/>
                    </a:lnTo>
                    <a:lnTo>
                      <a:pt x="21" y="54"/>
                    </a:lnTo>
                    <a:lnTo>
                      <a:pt x="23" y="48"/>
                    </a:lnTo>
                    <a:lnTo>
                      <a:pt x="26" y="44"/>
                    </a:lnTo>
                    <a:lnTo>
                      <a:pt x="30" y="39"/>
                    </a:lnTo>
                    <a:lnTo>
                      <a:pt x="36" y="35"/>
                    </a:lnTo>
                    <a:lnTo>
                      <a:pt x="40" y="31"/>
                    </a:lnTo>
                    <a:lnTo>
                      <a:pt x="44" y="27"/>
                    </a:lnTo>
                    <a:lnTo>
                      <a:pt x="47" y="23"/>
                    </a:lnTo>
                    <a:lnTo>
                      <a:pt x="53" y="19"/>
                    </a:lnTo>
                    <a:lnTo>
                      <a:pt x="55" y="18"/>
                    </a:lnTo>
                    <a:lnTo>
                      <a:pt x="57" y="18"/>
                    </a:lnTo>
                    <a:lnTo>
                      <a:pt x="61" y="14"/>
                    </a:lnTo>
                    <a:lnTo>
                      <a:pt x="63" y="14"/>
                    </a:lnTo>
                    <a:lnTo>
                      <a:pt x="64" y="12"/>
                    </a:lnTo>
                    <a:lnTo>
                      <a:pt x="68" y="12"/>
                    </a:lnTo>
                    <a:lnTo>
                      <a:pt x="70" y="10"/>
                    </a:lnTo>
                    <a:lnTo>
                      <a:pt x="74" y="10"/>
                    </a:lnTo>
                    <a:lnTo>
                      <a:pt x="76" y="6"/>
                    </a:lnTo>
                    <a:lnTo>
                      <a:pt x="80" y="6"/>
                    </a:lnTo>
                    <a:lnTo>
                      <a:pt x="82" y="4"/>
                    </a:lnTo>
                    <a:lnTo>
                      <a:pt x="83" y="4"/>
                    </a:lnTo>
                    <a:lnTo>
                      <a:pt x="87" y="4"/>
                    </a:lnTo>
                    <a:lnTo>
                      <a:pt x="91" y="2"/>
                    </a:lnTo>
                    <a:lnTo>
                      <a:pt x="93" y="2"/>
                    </a:lnTo>
                    <a:lnTo>
                      <a:pt x="97" y="2"/>
                    </a:lnTo>
                    <a:lnTo>
                      <a:pt x="99" y="0"/>
                    </a:lnTo>
                    <a:lnTo>
                      <a:pt x="102" y="0"/>
                    </a:lnTo>
                    <a:lnTo>
                      <a:pt x="106" y="0"/>
                    </a:lnTo>
                    <a:lnTo>
                      <a:pt x="108" y="0"/>
                    </a:lnTo>
                    <a:lnTo>
                      <a:pt x="110" y="0"/>
                    </a:lnTo>
                    <a:lnTo>
                      <a:pt x="114" y="0"/>
                    </a:lnTo>
                    <a:lnTo>
                      <a:pt x="118" y="0"/>
                    </a:lnTo>
                    <a:lnTo>
                      <a:pt x="120" y="0"/>
                    </a:lnTo>
                    <a:lnTo>
                      <a:pt x="123" y="0"/>
                    </a:lnTo>
                    <a:lnTo>
                      <a:pt x="127" y="0"/>
                    </a:lnTo>
                    <a:lnTo>
                      <a:pt x="129" y="0"/>
                    </a:lnTo>
                    <a:lnTo>
                      <a:pt x="133" y="0"/>
                    </a:lnTo>
                    <a:lnTo>
                      <a:pt x="135" y="0"/>
                    </a:lnTo>
                    <a:lnTo>
                      <a:pt x="139" y="0"/>
                    </a:lnTo>
                    <a:lnTo>
                      <a:pt x="142" y="0"/>
                    </a:lnTo>
                    <a:lnTo>
                      <a:pt x="144" y="2"/>
                    </a:lnTo>
                    <a:lnTo>
                      <a:pt x="146" y="2"/>
                    </a:lnTo>
                    <a:lnTo>
                      <a:pt x="150" y="2"/>
                    </a:lnTo>
                    <a:lnTo>
                      <a:pt x="154" y="4"/>
                    </a:lnTo>
                    <a:lnTo>
                      <a:pt x="156" y="4"/>
                    </a:lnTo>
                    <a:lnTo>
                      <a:pt x="159" y="4"/>
                    </a:lnTo>
                    <a:lnTo>
                      <a:pt x="161" y="6"/>
                    </a:lnTo>
                    <a:lnTo>
                      <a:pt x="163" y="6"/>
                    </a:lnTo>
                    <a:lnTo>
                      <a:pt x="167" y="10"/>
                    </a:lnTo>
                    <a:lnTo>
                      <a:pt x="169" y="10"/>
                    </a:lnTo>
                    <a:lnTo>
                      <a:pt x="173" y="12"/>
                    </a:lnTo>
                    <a:lnTo>
                      <a:pt x="175" y="12"/>
                    </a:lnTo>
                    <a:lnTo>
                      <a:pt x="178" y="14"/>
                    </a:lnTo>
                    <a:lnTo>
                      <a:pt x="180" y="14"/>
                    </a:lnTo>
                    <a:lnTo>
                      <a:pt x="182" y="18"/>
                    </a:lnTo>
                    <a:lnTo>
                      <a:pt x="186" y="18"/>
                    </a:lnTo>
                    <a:lnTo>
                      <a:pt x="188" y="19"/>
                    </a:lnTo>
                    <a:lnTo>
                      <a:pt x="192" y="23"/>
                    </a:lnTo>
                    <a:lnTo>
                      <a:pt x="198" y="27"/>
                    </a:lnTo>
                    <a:lnTo>
                      <a:pt x="201" y="31"/>
                    </a:lnTo>
                    <a:lnTo>
                      <a:pt x="205" y="35"/>
                    </a:lnTo>
                    <a:lnTo>
                      <a:pt x="209" y="39"/>
                    </a:lnTo>
                    <a:lnTo>
                      <a:pt x="215" y="44"/>
                    </a:lnTo>
                    <a:lnTo>
                      <a:pt x="217" y="48"/>
                    </a:lnTo>
                    <a:lnTo>
                      <a:pt x="220" y="54"/>
                    </a:lnTo>
                    <a:lnTo>
                      <a:pt x="224" y="58"/>
                    </a:lnTo>
                    <a:lnTo>
                      <a:pt x="226" y="61"/>
                    </a:lnTo>
                    <a:lnTo>
                      <a:pt x="228" y="65"/>
                    </a:lnTo>
                    <a:lnTo>
                      <a:pt x="230" y="67"/>
                    </a:lnTo>
                    <a:lnTo>
                      <a:pt x="232" y="69"/>
                    </a:lnTo>
                    <a:lnTo>
                      <a:pt x="232" y="73"/>
                    </a:lnTo>
                    <a:lnTo>
                      <a:pt x="234" y="75"/>
                    </a:lnTo>
                    <a:lnTo>
                      <a:pt x="234" y="78"/>
                    </a:lnTo>
                    <a:lnTo>
                      <a:pt x="234" y="80"/>
                    </a:lnTo>
                    <a:lnTo>
                      <a:pt x="236" y="84"/>
                    </a:lnTo>
                    <a:lnTo>
                      <a:pt x="236" y="86"/>
                    </a:lnTo>
                    <a:lnTo>
                      <a:pt x="237" y="90"/>
                    </a:lnTo>
                    <a:lnTo>
                      <a:pt x="239" y="92"/>
                    </a:lnTo>
                    <a:lnTo>
                      <a:pt x="239" y="96"/>
                    </a:lnTo>
                    <a:lnTo>
                      <a:pt x="239" y="97"/>
                    </a:lnTo>
                    <a:lnTo>
                      <a:pt x="241" y="101"/>
                    </a:lnTo>
                    <a:lnTo>
                      <a:pt x="241" y="103"/>
                    </a:lnTo>
                    <a:lnTo>
                      <a:pt x="241" y="107"/>
                    </a:lnTo>
                    <a:lnTo>
                      <a:pt x="241" y="111"/>
                    </a:lnTo>
                    <a:lnTo>
                      <a:pt x="241" y="113"/>
                    </a:lnTo>
                    <a:lnTo>
                      <a:pt x="241" y="116"/>
                    </a:lnTo>
                    <a:lnTo>
                      <a:pt x="241" y="120"/>
                    </a:lnTo>
                    <a:lnTo>
                      <a:pt x="241" y="122"/>
                    </a:lnTo>
                    <a:lnTo>
                      <a:pt x="241" y="128"/>
                    </a:lnTo>
                    <a:lnTo>
                      <a:pt x="241" y="130"/>
                    </a:lnTo>
                    <a:lnTo>
                      <a:pt x="241" y="134"/>
                    </a:lnTo>
                    <a:lnTo>
                      <a:pt x="239" y="137"/>
                    </a:lnTo>
                    <a:lnTo>
                      <a:pt x="239" y="141"/>
                    </a:lnTo>
                    <a:lnTo>
                      <a:pt x="239" y="145"/>
                    </a:lnTo>
                    <a:lnTo>
                      <a:pt x="239" y="149"/>
                    </a:lnTo>
                    <a:lnTo>
                      <a:pt x="237" y="153"/>
                    </a:lnTo>
                    <a:lnTo>
                      <a:pt x="236" y="154"/>
                    </a:lnTo>
                    <a:lnTo>
                      <a:pt x="234" y="158"/>
                    </a:lnTo>
                    <a:lnTo>
                      <a:pt x="234" y="162"/>
                    </a:lnTo>
                    <a:lnTo>
                      <a:pt x="232" y="164"/>
                    </a:lnTo>
                    <a:lnTo>
                      <a:pt x="232" y="168"/>
                    </a:lnTo>
                    <a:lnTo>
                      <a:pt x="230" y="172"/>
                    </a:lnTo>
                    <a:lnTo>
                      <a:pt x="230" y="173"/>
                    </a:lnTo>
                    <a:lnTo>
                      <a:pt x="226" y="177"/>
                    </a:lnTo>
                    <a:lnTo>
                      <a:pt x="224" y="181"/>
                    </a:lnTo>
                    <a:lnTo>
                      <a:pt x="222" y="183"/>
                    </a:lnTo>
                    <a:lnTo>
                      <a:pt x="222" y="187"/>
                    </a:lnTo>
                    <a:lnTo>
                      <a:pt x="220" y="189"/>
                    </a:lnTo>
                    <a:lnTo>
                      <a:pt x="217" y="191"/>
                    </a:lnTo>
                    <a:lnTo>
                      <a:pt x="215" y="194"/>
                    </a:lnTo>
                    <a:lnTo>
                      <a:pt x="213" y="198"/>
                    </a:lnTo>
                    <a:lnTo>
                      <a:pt x="209" y="200"/>
                    </a:lnTo>
                    <a:lnTo>
                      <a:pt x="207" y="202"/>
                    </a:lnTo>
                    <a:lnTo>
                      <a:pt x="205" y="206"/>
                    </a:lnTo>
                    <a:lnTo>
                      <a:pt x="203" y="208"/>
                    </a:lnTo>
                    <a:lnTo>
                      <a:pt x="199" y="210"/>
                    </a:lnTo>
                    <a:lnTo>
                      <a:pt x="198" y="211"/>
                    </a:lnTo>
                    <a:lnTo>
                      <a:pt x="196" y="213"/>
                    </a:lnTo>
                    <a:lnTo>
                      <a:pt x="194" y="217"/>
                    </a:lnTo>
                    <a:lnTo>
                      <a:pt x="194" y="217"/>
                    </a:lnTo>
                    <a:close/>
                  </a:path>
                </a:pathLst>
              </a:custGeom>
              <a:solidFill>
                <a:srgbClr val="000000"/>
              </a:solidFill>
              <a:ln w="9525">
                <a:noFill/>
                <a:round/>
                <a:headEnd/>
                <a:tailEnd/>
              </a:ln>
            </p:spPr>
            <p:txBody>
              <a:bodyPr/>
              <a:lstStyle/>
              <a:p>
                <a:endParaRPr lang="en-US"/>
              </a:p>
            </p:txBody>
          </p:sp>
          <p:sp>
            <p:nvSpPr>
              <p:cNvPr id="310300" name="Freeform 28"/>
              <p:cNvSpPr>
                <a:spLocks/>
              </p:cNvSpPr>
              <p:nvPr/>
            </p:nvSpPr>
            <p:spPr bwMode="auto">
              <a:xfrm>
                <a:off x="5193" y="2608"/>
                <a:ext cx="12" cy="73"/>
              </a:xfrm>
              <a:custGeom>
                <a:avLst/>
                <a:gdLst/>
                <a:ahLst/>
                <a:cxnLst>
                  <a:cxn ang="0">
                    <a:pos x="59" y="188"/>
                  </a:cxn>
                  <a:cxn ang="0">
                    <a:pos x="59" y="186"/>
                  </a:cxn>
                  <a:cxn ang="0">
                    <a:pos x="57" y="186"/>
                  </a:cxn>
                  <a:cxn ang="0">
                    <a:pos x="55" y="186"/>
                  </a:cxn>
                  <a:cxn ang="0">
                    <a:pos x="53" y="186"/>
                  </a:cxn>
                  <a:cxn ang="0">
                    <a:pos x="48" y="186"/>
                  </a:cxn>
                  <a:cxn ang="0">
                    <a:pos x="46" y="186"/>
                  </a:cxn>
                  <a:cxn ang="0">
                    <a:pos x="40" y="186"/>
                  </a:cxn>
                  <a:cxn ang="0">
                    <a:pos x="36" y="186"/>
                  </a:cxn>
                  <a:cxn ang="0">
                    <a:pos x="34" y="184"/>
                  </a:cxn>
                  <a:cxn ang="0">
                    <a:pos x="31" y="184"/>
                  </a:cxn>
                  <a:cxn ang="0">
                    <a:pos x="29" y="184"/>
                  </a:cxn>
                  <a:cxn ang="0">
                    <a:pos x="27" y="184"/>
                  </a:cxn>
                  <a:cxn ang="0">
                    <a:pos x="21" y="184"/>
                  </a:cxn>
                  <a:cxn ang="0">
                    <a:pos x="17" y="184"/>
                  </a:cxn>
                  <a:cxn ang="0">
                    <a:pos x="12" y="184"/>
                  </a:cxn>
                  <a:cxn ang="0">
                    <a:pos x="8" y="186"/>
                  </a:cxn>
                  <a:cxn ang="0">
                    <a:pos x="4" y="186"/>
                  </a:cxn>
                  <a:cxn ang="0">
                    <a:pos x="0" y="188"/>
                  </a:cxn>
                  <a:cxn ang="0">
                    <a:pos x="19" y="6"/>
                  </a:cxn>
                  <a:cxn ang="0">
                    <a:pos x="34" y="0"/>
                  </a:cxn>
                  <a:cxn ang="0">
                    <a:pos x="53" y="154"/>
                  </a:cxn>
                  <a:cxn ang="0">
                    <a:pos x="59" y="188"/>
                  </a:cxn>
                  <a:cxn ang="0">
                    <a:pos x="59" y="188"/>
                  </a:cxn>
                </a:cxnLst>
                <a:rect l="0" t="0" r="r" b="b"/>
                <a:pathLst>
                  <a:path w="59" h="188">
                    <a:moveTo>
                      <a:pt x="59" y="188"/>
                    </a:moveTo>
                    <a:lnTo>
                      <a:pt x="59" y="186"/>
                    </a:lnTo>
                    <a:lnTo>
                      <a:pt x="57" y="186"/>
                    </a:lnTo>
                    <a:lnTo>
                      <a:pt x="55" y="186"/>
                    </a:lnTo>
                    <a:lnTo>
                      <a:pt x="53" y="186"/>
                    </a:lnTo>
                    <a:lnTo>
                      <a:pt x="48" y="186"/>
                    </a:lnTo>
                    <a:lnTo>
                      <a:pt x="46" y="186"/>
                    </a:lnTo>
                    <a:lnTo>
                      <a:pt x="40" y="186"/>
                    </a:lnTo>
                    <a:lnTo>
                      <a:pt x="36" y="186"/>
                    </a:lnTo>
                    <a:lnTo>
                      <a:pt x="34" y="184"/>
                    </a:lnTo>
                    <a:lnTo>
                      <a:pt x="31" y="184"/>
                    </a:lnTo>
                    <a:lnTo>
                      <a:pt x="29" y="184"/>
                    </a:lnTo>
                    <a:lnTo>
                      <a:pt x="27" y="184"/>
                    </a:lnTo>
                    <a:lnTo>
                      <a:pt x="21" y="184"/>
                    </a:lnTo>
                    <a:lnTo>
                      <a:pt x="17" y="184"/>
                    </a:lnTo>
                    <a:lnTo>
                      <a:pt x="12" y="184"/>
                    </a:lnTo>
                    <a:lnTo>
                      <a:pt x="8" y="186"/>
                    </a:lnTo>
                    <a:lnTo>
                      <a:pt x="4" y="186"/>
                    </a:lnTo>
                    <a:lnTo>
                      <a:pt x="0" y="188"/>
                    </a:lnTo>
                    <a:lnTo>
                      <a:pt x="19" y="6"/>
                    </a:lnTo>
                    <a:lnTo>
                      <a:pt x="34" y="0"/>
                    </a:lnTo>
                    <a:lnTo>
                      <a:pt x="53" y="154"/>
                    </a:lnTo>
                    <a:lnTo>
                      <a:pt x="59" y="188"/>
                    </a:lnTo>
                    <a:lnTo>
                      <a:pt x="59" y="188"/>
                    </a:lnTo>
                    <a:close/>
                  </a:path>
                </a:pathLst>
              </a:custGeom>
              <a:solidFill>
                <a:srgbClr val="000000"/>
              </a:solidFill>
              <a:ln w="9525">
                <a:noFill/>
                <a:round/>
                <a:headEnd/>
                <a:tailEnd/>
              </a:ln>
            </p:spPr>
            <p:txBody>
              <a:bodyPr/>
              <a:lstStyle/>
              <a:p>
                <a:endParaRPr lang="en-US"/>
              </a:p>
            </p:txBody>
          </p:sp>
          <p:grpSp>
            <p:nvGrpSpPr>
              <p:cNvPr id="7" name="Group 29"/>
              <p:cNvGrpSpPr>
                <a:grpSpLocks/>
              </p:cNvGrpSpPr>
              <p:nvPr/>
            </p:nvGrpSpPr>
            <p:grpSpPr bwMode="auto">
              <a:xfrm>
                <a:off x="5138" y="2842"/>
                <a:ext cx="154" cy="769"/>
                <a:chOff x="5138" y="2842"/>
                <a:chExt cx="154" cy="769"/>
              </a:xfrm>
            </p:grpSpPr>
            <p:sp>
              <p:nvSpPr>
                <p:cNvPr id="310302" name="Freeform 30"/>
                <p:cNvSpPr>
                  <a:spLocks/>
                </p:cNvSpPr>
                <p:nvPr/>
              </p:nvSpPr>
              <p:spPr bwMode="auto">
                <a:xfrm>
                  <a:off x="5161" y="3156"/>
                  <a:ext cx="116" cy="403"/>
                </a:xfrm>
                <a:custGeom>
                  <a:avLst/>
                  <a:gdLst/>
                  <a:ahLst/>
                  <a:cxnLst>
                    <a:cxn ang="0">
                      <a:pos x="76" y="27"/>
                    </a:cxn>
                    <a:cxn ang="0">
                      <a:pos x="360" y="0"/>
                    </a:cxn>
                    <a:cxn ang="0">
                      <a:pos x="379" y="46"/>
                    </a:cxn>
                    <a:cxn ang="0">
                      <a:pos x="71" y="443"/>
                    </a:cxn>
                    <a:cxn ang="0">
                      <a:pos x="565" y="755"/>
                    </a:cxn>
                    <a:cxn ang="0">
                      <a:pos x="548" y="806"/>
                    </a:cxn>
                    <a:cxn ang="0">
                      <a:pos x="0" y="477"/>
                    </a:cxn>
                    <a:cxn ang="0">
                      <a:pos x="4" y="417"/>
                    </a:cxn>
                    <a:cxn ang="0">
                      <a:pos x="318" y="54"/>
                    </a:cxn>
                    <a:cxn ang="0">
                      <a:pos x="63" y="73"/>
                    </a:cxn>
                    <a:cxn ang="0">
                      <a:pos x="76" y="27"/>
                    </a:cxn>
                    <a:cxn ang="0">
                      <a:pos x="76" y="27"/>
                    </a:cxn>
                  </a:cxnLst>
                  <a:rect l="0" t="0" r="r" b="b"/>
                  <a:pathLst>
                    <a:path w="565" h="806">
                      <a:moveTo>
                        <a:pt x="76" y="27"/>
                      </a:moveTo>
                      <a:lnTo>
                        <a:pt x="360" y="0"/>
                      </a:lnTo>
                      <a:lnTo>
                        <a:pt x="379" y="46"/>
                      </a:lnTo>
                      <a:lnTo>
                        <a:pt x="71" y="443"/>
                      </a:lnTo>
                      <a:lnTo>
                        <a:pt x="565" y="755"/>
                      </a:lnTo>
                      <a:lnTo>
                        <a:pt x="548" y="806"/>
                      </a:lnTo>
                      <a:lnTo>
                        <a:pt x="0" y="477"/>
                      </a:lnTo>
                      <a:lnTo>
                        <a:pt x="4" y="417"/>
                      </a:lnTo>
                      <a:lnTo>
                        <a:pt x="318" y="54"/>
                      </a:lnTo>
                      <a:lnTo>
                        <a:pt x="63" y="73"/>
                      </a:lnTo>
                      <a:lnTo>
                        <a:pt x="76" y="27"/>
                      </a:lnTo>
                      <a:lnTo>
                        <a:pt x="76" y="27"/>
                      </a:lnTo>
                      <a:close/>
                    </a:path>
                  </a:pathLst>
                </a:custGeom>
                <a:solidFill>
                  <a:srgbClr val="000000"/>
                </a:solidFill>
                <a:ln w="9525">
                  <a:noFill/>
                  <a:round/>
                  <a:headEnd/>
                  <a:tailEnd/>
                </a:ln>
              </p:spPr>
              <p:txBody>
                <a:bodyPr/>
                <a:lstStyle/>
                <a:p>
                  <a:endParaRPr lang="en-US"/>
                </a:p>
              </p:txBody>
            </p:sp>
            <p:sp>
              <p:nvSpPr>
                <p:cNvPr id="310303" name="Freeform 31"/>
                <p:cNvSpPr>
                  <a:spLocks/>
                </p:cNvSpPr>
                <p:nvPr/>
              </p:nvSpPr>
              <p:spPr bwMode="auto">
                <a:xfrm>
                  <a:off x="5147" y="3184"/>
                  <a:ext cx="109" cy="405"/>
                </a:xfrm>
                <a:custGeom>
                  <a:avLst/>
                  <a:gdLst/>
                  <a:ahLst/>
                  <a:cxnLst>
                    <a:cxn ang="0">
                      <a:pos x="167" y="10"/>
                    </a:cxn>
                    <a:cxn ang="0">
                      <a:pos x="523" y="299"/>
                    </a:cxn>
                    <a:cxn ang="0">
                      <a:pos x="530" y="360"/>
                    </a:cxn>
                    <a:cxn ang="0">
                      <a:pos x="28" y="810"/>
                    </a:cxn>
                    <a:cxn ang="0">
                      <a:pos x="0" y="767"/>
                    </a:cxn>
                    <a:cxn ang="0">
                      <a:pos x="477" y="333"/>
                    </a:cxn>
                    <a:cxn ang="0">
                      <a:pos x="125" y="40"/>
                    </a:cxn>
                    <a:cxn ang="0">
                      <a:pos x="139" y="0"/>
                    </a:cxn>
                    <a:cxn ang="0">
                      <a:pos x="167" y="10"/>
                    </a:cxn>
                    <a:cxn ang="0">
                      <a:pos x="167" y="10"/>
                    </a:cxn>
                  </a:cxnLst>
                  <a:rect l="0" t="0" r="r" b="b"/>
                  <a:pathLst>
                    <a:path w="530" h="810">
                      <a:moveTo>
                        <a:pt x="167" y="10"/>
                      </a:moveTo>
                      <a:lnTo>
                        <a:pt x="523" y="299"/>
                      </a:lnTo>
                      <a:lnTo>
                        <a:pt x="530" y="360"/>
                      </a:lnTo>
                      <a:lnTo>
                        <a:pt x="28" y="810"/>
                      </a:lnTo>
                      <a:lnTo>
                        <a:pt x="0" y="767"/>
                      </a:lnTo>
                      <a:lnTo>
                        <a:pt x="477" y="333"/>
                      </a:lnTo>
                      <a:lnTo>
                        <a:pt x="125" y="40"/>
                      </a:lnTo>
                      <a:lnTo>
                        <a:pt x="139" y="0"/>
                      </a:lnTo>
                      <a:lnTo>
                        <a:pt x="167" y="10"/>
                      </a:lnTo>
                      <a:lnTo>
                        <a:pt x="167" y="10"/>
                      </a:lnTo>
                      <a:close/>
                    </a:path>
                  </a:pathLst>
                </a:custGeom>
                <a:solidFill>
                  <a:srgbClr val="000000"/>
                </a:solidFill>
                <a:ln w="9525">
                  <a:noFill/>
                  <a:round/>
                  <a:headEnd/>
                  <a:tailEnd/>
                </a:ln>
              </p:spPr>
              <p:txBody>
                <a:bodyPr/>
                <a:lstStyle/>
                <a:p>
                  <a:endParaRPr lang="en-US"/>
                </a:p>
              </p:txBody>
            </p:sp>
            <p:sp>
              <p:nvSpPr>
                <p:cNvPr id="310304" name="Freeform 32"/>
                <p:cNvSpPr>
                  <a:spLocks/>
                </p:cNvSpPr>
                <p:nvPr/>
              </p:nvSpPr>
              <p:spPr bwMode="auto">
                <a:xfrm>
                  <a:off x="5138" y="2858"/>
                  <a:ext cx="58" cy="753"/>
                </a:xfrm>
                <a:custGeom>
                  <a:avLst/>
                  <a:gdLst/>
                  <a:ahLst/>
                  <a:cxnLst>
                    <a:cxn ang="0">
                      <a:pos x="0" y="1493"/>
                    </a:cxn>
                    <a:cxn ang="0">
                      <a:pos x="10" y="1430"/>
                    </a:cxn>
                    <a:cxn ang="0">
                      <a:pos x="27" y="1325"/>
                    </a:cxn>
                    <a:cxn ang="0">
                      <a:pos x="48" y="1183"/>
                    </a:cxn>
                    <a:cxn ang="0">
                      <a:pos x="72" y="1017"/>
                    </a:cxn>
                    <a:cxn ang="0">
                      <a:pos x="101" y="835"/>
                    </a:cxn>
                    <a:cxn ang="0">
                      <a:pos x="129" y="645"/>
                    </a:cxn>
                    <a:cxn ang="0">
                      <a:pos x="156" y="459"/>
                    </a:cxn>
                    <a:cxn ang="0">
                      <a:pos x="185" y="282"/>
                    </a:cxn>
                    <a:cxn ang="0">
                      <a:pos x="207" y="126"/>
                    </a:cxn>
                    <a:cxn ang="0">
                      <a:pos x="226" y="0"/>
                    </a:cxn>
                    <a:cxn ang="0">
                      <a:pos x="230" y="21"/>
                    </a:cxn>
                    <a:cxn ang="0">
                      <a:pos x="234" y="40"/>
                    </a:cxn>
                    <a:cxn ang="0">
                      <a:pos x="238" y="61"/>
                    </a:cxn>
                    <a:cxn ang="0">
                      <a:pos x="242" y="75"/>
                    </a:cxn>
                    <a:cxn ang="0">
                      <a:pos x="253" y="75"/>
                    </a:cxn>
                    <a:cxn ang="0">
                      <a:pos x="274" y="75"/>
                    </a:cxn>
                    <a:cxn ang="0">
                      <a:pos x="280" y="94"/>
                    </a:cxn>
                    <a:cxn ang="0">
                      <a:pos x="274" y="128"/>
                    </a:cxn>
                    <a:cxn ang="0">
                      <a:pos x="270" y="168"/>
                    </a:cxn>
                    <a:cxn ang="0">
                      <a:pos x="264" y="210"/>
                    </a:cxn>
                    <a:cxn ang="0">
                      <a:pos x="259" y="257"/>
                    </a:cxn>
                    <a:cxn ang="0">
                      <a:pos x="251" y="308"/>
                    </a:cxn>
                    <a:cxn ang="0">
                      <a:pos x="245" y="364"/>
                    </a:cxn>
                    <a:cxn ang="0">
                      <a:pos x="238" y="419"/>
                    </a:cxn>
                    <a:cxn ang="0">
                      <a:pos x="232" y="480"/>
                    </a:cxn>
                    <a:cxn ang="0">
                      <a:pos x="225" y="540"/>
                    </a:cxn>
                    <a:cxn ang="0">
                      <a:pos x="217" y="603"/>
                    </a:cxn>
                    <a:cxn ang="0">
                      <a:pos x="190" y="605"/>
                    </a:cxn>
                    <a:cxn ang="0">
                      <a:pos x="173" y="609"/>
                    </a:cxn>
                    <a:cxn ang="0">
                      <a:pos x="166" y="700"/>
                    </a:cxn>
                    <a:cxn ang="0">
                      <a:pos x="185" y="717"/>
                    </a:cxn>
                    <a:cxn ang="0">
                      <a:pos x="200" y="736"/>
                    </a:cxn>
                    <a:cxn ang="0">
                      <a:pos x="198" y="757"/>
                    </a:cxn>
                    <a:cxn ang="0">
                      <a:pos x="196" y="774"/>
                    </a:cxn>
                    <a:cxn ang="0">
                      <a:pos x="194" y="791"/>
                    </a:cxn>
                    <a:cxn ang="0">
                      <a:pos x="192" y="806"/>
                    </a:cxn>
                    <a:cxn ang="0">
                      <a:pos x="190" y="824"/>
                    </a:cxn>
                    <a:cxn ang="0">
                      <a:pos x="188" y="837"/>
                    </a:cxn>
                    <a:cxn ang="0">
                      <a:pos x="187" y="854"/>
                    </a:cxn>
                    <a:cxn ang="0">
                      <a:pos x="183" y="869"/>
                    </a:cxn>
                    <a:cxn ang="0">
                      <a:pos x="181" y="888"/>
                    </a:cxn>
                    <a:cxn ang="0">
                      <a:pos x="179" y="907"/>
                    </a:cxn>
                    <a:cxn ang="0">
                      <a:pos x="169" y="924"/>
                    </a:cxn>
                    <a:cxn ang="0">
                      <a:pos x="152" y="943"/>
                    </a:cxn>
                    <a:cxn ang="0">
                      <a:pos x="135" y="960"/>
                    </a:cxn>
                    <a:cxn ang="0">
                      <a:pos x="118" y="978"/>
                    </a:cxn>
                    <a:cxn ang="0">
                      <a:pos x="95" y="1082"/>
                    </a:cxn>
                    <a:cxn ang="0">
                      <a:pos x="112" y="1092"/>
                    </a:cxn>
                    <a:cxn ang="0">
                      <a:pos x="133" y="1103"/>
                    </a:cxn>
                    <a:cxn ang="0">
                      <a:pos x="154" y="1128"/>
                    </a:cxn>
                    <a:cxn ang="0">
                      <a:pos x="145" y="1187"/>
                    </a:cxn>
                    <a:cxn ang="0">
                      <a:pos x="139" y="1242"/>
                    </a:cxn>
                    <a:cxn ang="0">
                      <a:pos x="133" y="1293"/>
                    </a:cxn>
                    <a:cxn ang="0">
                      <a:pos x="126" y="1341"/>
                    </a:cxn>
                    <a:cxn ang="0">
                      <a:pos x="122" y="1382"/>
                    </a:cxn>
                    <a:cxn ang="0">
                      <a:pos x="116" y="1419"/>
                    </a:cxn>
                    <a:cxn ang="0">
                      <a:pos x="112" y="1447"/>
                    </a:cxn>
                    <a:cxn ang="0">
                      <a:pos x="110" y="1472"/>
                    </a:cxn>
                    <a:cxn ang="0">
                      <a:pos x="109" y="1487"/>
                    </a:cxn>
                    <a:cxn ang="0">
                      <a:pos x="109" y="1496"/>
                    </a:cxn>
                  </a:cxnLst>
                  <a:rect l="0" t="0" r="r" b="b"/>
                  <a:pathLst>
                    <a:path w="282" h="1508">
                      <a:moveTo>
                        <a:pt x="109" y="1496"/>
                      </a:moveTo>
                      <a:lnTo>
                        <a:pt x="0" y="1508"/>
                      </a:lnTo>
                      <a:lnTo>
                        <a:pt x="0" y="1504"/>
                      </a:lnTo>
                      <a:lnTo>
                        <a:pt x="0" y="1502"/>
                      </a:lnTo>
                      <a:lnTo>
                        <a:pt x="0" y="1498"/>
                      </a:lnTo>
                      <a:lnTo>
                        <a:pt x="0" y="1493"/>
                      </a:lnTo>
                      <a:lnTo>
                        <a:pt x="2" y="1487"/>
                      </a:lnTo>
                      <a:lnTo>
                        <a:pt x="2" y="1477"/>
                      </a:lnTo>
                      <a:lnTo>
                        <a:pt x="4" y="1468"/>
                      </a:lnTo>
                      <a:lnTo>
                        <a:pt x="6" y="1457"/>
                      </a:lnTo>
                      <a:lnTo>
                        <a:pt x="8" y="1445"/>
                      </a:lnTo>
                      <a:lnTo>
                        <a:pt x="10" y="1430"/>
                      </a:lnTo>
                      <a:lnTo>
                        <a:pt x="12" y="1415"/>
                      </a:lnTo>
                      <a:lnTo>
                        <a:pt x="14" y="1400"/>
                      </a:lnTo>
                      <a:lnTo>
                        <a:pt x="17" y="1382"/>
                      </a:lnTo>
                      <a:lnTo>
                        <a:pt x="19" y="1365"/>
                      </a:lnTo>
                      <a:lnTo>
                        <a:pt x="23" y="1344"/>
                      </a:lnTo>
                      <a:lnTo>
                        <a:pt x="27" y="1325"/>
                      </a:lnTo>
                      <a:lnTo>
                        <a:pt x="29" y="1303"/>
                      </a:lnTo>
                      <a:lnTo>
                        <a:pt x="33" y="1280"/>
                      </a:lnTo>
                      <a:lnTo>
                        <a:pt x="36" y="1257"/>
                      </a:lnTo>
                      <a:lnTo>
                        <a:pt x="40" y="1234"/>
                      </a:lnTo>
                      <a:lnTo>
                        <a:pt x="42" y="1208"/>
                      </a:lnTo>
                      <a:lnTo>
                        <a:pt x="48" y="1183"/>
                      </a:lnTo>
                      <a:lnTo>
                        <a:pt x="52" y="1156"/>
                      </a:lnTo>
                      <a:lnTo>
                        <a:pt x="55" y="1130"/>
                      </a:lnTo>
                      <a:lnTo>
                        <a:pt x="59" y="1103"/>
                      </a:lnTo>
                      <a:lnTo>
                        <a:pt x="63" y="1074"/>
                      </a:lnTo>
                      <a:lnTo>
                        <a:pt x="67" y="1046"/>
                      </a:lnTo>
                      <a:lnTo>
                        <a:pt x="72" y="1017"/>
                      </a:lnTo>
                      <a:lnTo>
                        <a:pt x="76" y="987"/>
                      </a:lnTo>
                      <a:lnTo>
                        <a:pt x="82" y="957"/>
                      </a:lnTo>
                      <a:lnTo>
                        <a:pt x="86" y="926"/>
                      </a:lnTo>
                      <a:lnTo>
                        <a:pt x="91" y="898"/>
                      </a:lnTo>
                      <a:lnTo>
                        <a:pt x="95" y="865"/>
                      </a:lnTo>
                      <a:lnTo>
                        <a:pt x="101" y="835"/>
                      </a:lnTo>
                      <a:lnTo>
                        <a:pt x="105" y="803"/>
                      </a:lnTo>
                      <a:lnTo>
                        <a:pt x="110" y="772"/>
                      </a:lnTo>
                      <a:lnTo>
                        <a:pt x="114" y="740"/>
                      </a:lnTo>
                      <a:lnTo>
                        <a:pt x="120" y="708"/>
                      </a:lnTo>
                      <a:lnTo>
                        <a:pt x="124" y="675"/>
                      </a:lnTo>
                      <a:lnTo>
                        <a:pt x="129" y="645"/>
                      </a:lnTo>
                      <a:lnTo>
                        <a:pt x="133" y="613"/>
                      </a:lnTo>
                      <a:lnTo>
                        <a:pt x="139" y="582"/>
                      </a:lnTo>
                      <a:lnTo>
                        <a:pt x="143" y="550"/>
                      </a:lnTo>
                      <a:lnTo>
                        <a:pt x="147" y="519"/>
                      </a:lnTo>
                      <a:lnTo>
                        <a:pt x="152" y="487"/>
                      </a:lnTo>
                      <a:lnTo>
                        <a:pt x="156" y="459"/>
                      </a:lnTo>
                      <a:lnTo>
                        <a:pt x="162" y="426"/>
                      </a:lnTo>
                      <a:lnTo>
                        <a:pt x="166" y="398"/>
                      </a:lnTo>
                      <a:lnTo>
                        <a:pt x="171" y="367"/>
                      </a:lnTo>
                      <a:lnTo>
                        <a:pt x="175" y="339"/>
                      </a:lnTo>
                      <a:lnTo>
                        <a:pt x="179" y="308"/>
                      </a:lnTo>
                      <a:lnTo>
                        <a:pt x="185" y="282"/>
                      </a:lnTo>
                      <a:lnTo>
                        <a:pt x="188" y="253"/>
                      </a:lnTo>
                      <a:lnTo>
                        <a:pt x="192" y="227"/>
                      </a:lnTo>
                      <a:lnTo>
                        <a:pt x="196" y="200"/>
                      </a:lnTo>
                      <a:lnTo>
                        <a:pt x="200" y="175"/>
                      </a:lnTo>
                      <a:lnTo>
                        <a:pt x="204" y="151"/>
                      </a:lnTo>
                      <a:lnTo>
                        <a:pt x="207" y="126"/>
                      </a:lnTo>
                      <a:lnTo>
                        <a:pt x="211" y="103"/>
                      </a:lnTo>
                      <a:lnTo>
                        <a:pt x="215" y="80"/>
                      </a:lnTo>
                      <a:lnTo>
                        <a:pt x="217" y="59"/>
                      </a:lnTo>
                      <a:lnTo>
                        <a:pt x="221" y="40"/>
                      </a:lnTo>
                      <a:lnTo>
                        <a:pt x="225" y="20"/>
                      </a:lnTo>
                      <a:lnTo>
                        <a:pt x="226" y="0"/>
                      </a:lnTo>
                      <a:lnTo>
                        <a:pt x="228" y="4"/>
                      </a:lnTo>
                      <a:lnTo>
                        <a:pt x="228" y="8"/>
                      </a:lnTo>
                      <a:lnTo>
                        <a:pt x="228" y="12"/>
                      </a:lnTo>
                      <a:lnTo>
                        <a:pt x="228" y="16"/>
                      </a:lnTo>
                      <a:lnTo>
                        <a:pt x="230" y="18"/>
                      </a:lnTo>
                      <a:lnTo>
                        <a:pt x="230" y="21"/>
                      </a:lnTo>
                      <a:lnTo>
                        <a:pt x="232" y="25"/>
                      </a:lnTo>
                      <a:lnTo>
                        <a:pt x="232" y="29"/>
                      </a:lnTo>
                      <a:lnTo>
                        <a:pt x="232" y="31"/>
                      </a:lnTo>
                      <a:lnTo>
                        <a:pt x="234" y="35"/>
                      </a:lnTo>
                      <a:lnTo>
                        <a:pt x="234" y="39"/>
                      </a:lnTo>
                      <a:lnTo>
                        <a:pt x="234" y="40"/>
                      </a:lnTo>
                      <a:lnTo>
                        <a:pt x="234" y="44"/>
                      </a:lnTo>
                      <a:lnTo>
                        <a:pt x="236" y="46"/>
                      </a:lnTo>
                      <a:lnTo>
                        <a:pt x="236" y="50"/>
                      </a:lnTo>
                      <a:lnTo>
                        <a:pt x="236" y="52"/>
                      </a:lnTo>
                      <a:lnTo>
                        <a:pt x="238" y="58"/>
                      </a:lnTo>
                      <a:lnTo>
                        <a:pt x="238" y="61"/>
                      </a:lnTo>
                      <a:lnTo>
                        <a:pt x="240" y="65"/>
                      </a:lnTo>
                      <a:lnTo>
                        <a:pt x="242" y="69"/>
                      </a:lnTo>
                      <a:lnTo>
                        <a:pt x="242" y="71"/>
                      </a:lnTo>
                      <a:lnTo>
                        <a:pt x="242" y="73"/>
                      </a:lnTo>
                      <a:lnTo>
                        <a:pt x="242" y="75"/>
                      </a:lnTo>
                      <a:lnTo>
                        <a:pt x="242" y="75"/>
                      </a:lnTo>
                      <a:lnTo>
                        <a:pt x="242" y="75"/>
                      </a:lnTo>
                      <a:lnTo>
                        <a:pt x="245" y="75"/>
                      </a:lnTo>
                      <a:lnTo>
                        <a:pt x="245" y="75"/>
                      </a:lnTo>
                      <a:lnTo>
                        <a:pt x="249" y="75"/>
                      </a:lnTo>
                      <a:lnTo>
                        <a:pt x="251" y="75"/>
                      </a:lnTo>
                      <a:lnTo>
                        <a:pt x="253" y="75"/>
                      </a:lnTo>
                      <a:lnTo>
                        <a:pt x="257" y="75"/>
                      </a:lnTo>
                      <a:lnTo>
                        <a:pt x="259" y="75"/>
                      </a:lnTo>
                      <a:lnTo>
                        <a:pt x="263" y="75"/>
                      </a:lnTo>
                      <a:lnTo>
                        <a:pt x="266" y="75"/>
                      </a:lnTo>
                      <a:lnTo>
                        <a:pt x="270" y="75"/>
                      </a:lnTo>
                      <a:lnTo>
                        <a:pt x="274" y="75"/>
                      </a:lnTo>
                      <a:lnTo>
                        <a:pt x="278" y="75"/>
                      </a:lnTo>
                      <a:lnTo>
                        <a:pt x="282" y="75"/>
                      </a:lnTo>
                      <a:lnTo>
                        <a:pt x="282" y="78"/>
                      </a:lnTo>
                      <a:lnTo>
                        <a:pt x="280" y="84"/>
                      </a:lnTo>
                      <a:lnTo>
                        <a:pt x="280" y="88"/>
                      </a:lnTo>
                      <a:lnTo>
                        <a:pt x="280" y="94"/>
                      </a:lnTo>
                      <a:lnTo>
                        <a:pt x="278" y="99"/>
                      </a:lnTo>
                      <a:lnTo>
                        <a:pt x="278" y="105"/>
                      </a:lnTo>
                      <a:lnTo>
                        <a:pt x="276" y="111"/>
                      </a:lnTo>
                      <a:lnTo>
                        <a:pt x="276" y="116"/>
                      </a:lnTo>
                      <a:lnTo>
                        <a:pt x="276" y="122"/>
                      </a:lnTo>
                      <a:lnTo>
                        <a:pt x="274" y="128"/>
                      </a:lnTo>
                      <a:lnTo>
                        <a:pt x="274" y="134"/>
                      </a:lnTo>
                      <a:lnTo>
                        <a:pt x="272" y="139"/>
                      </a:lnTo>
                      <a:lnTo>
                        <a:pt x="272" y="147"/>
                      </a:lnTo>
                      <a:lnTo>
                        <a:pt x="270" y="154"/>
                      </a:lnTo>
                      <a:lnTo>
                        <a:pt x="270" y="160"/>
                      </a:lnTo>
                      <a:lnTo>
                        <a:pt x="270" y="168"/>
                      </a:lnTo>
                      <a:lnTo>
                        <a:pt x="268" y="173"/>
                      </a:lnTo>
                      <a:lnTo>
                        <a:pt x="268" y="181"/>
                      </a:lnTo>
                      <a:lnTo>
                        <a:pt x="266" y="187"/>
                      </a:lnTo>
                      <a:lnTo>
                        <a:pt x="264" y="194"/>
                      </a:lnTo>
                      <a:lnTo>
                        <a:pt x="264" y="202"/>
                      </a:lnTo>
                      <a:lnTo>
                        <a:pt x="264" y="210"/>
                      </a:lnTo>
                      <a:lnTo>
                        <a:pt x="263" y="217"/>
                      </a:lnTo>
                      <a:lnTo>
                        <a:pt x="263" y="227"/>
                      </a:lnTo>
                      <a:lnTo>
                        <a:pt x="261" y="234"/>
                      </a:lnTo>
                      <a:lnTo>
                        <a:pt x="261" y="242"/>
                      </a:lnTo>
                      <a:lnTo>
                        <a:pt x="259" y="250"/>
                      </a:lnTo>
                      <a:lnTo>
                        <a:pt x="259" y="257"/>
                      </a:lnTo>
                      <a:lnTo>
                        <a:pt x="257" y="267"/>
                      </a:lnTo>
                      <a:lnTo>
                        <a:pt x="257" y="274"/>
                      </a:lnTo>
                      <a:lnTo>
                        <a:pt x="255" y="284"/>
                      </a:lnTo>
                      <a:lnTo>
                        <a:pt x="255" y="291"/>
                      </a:lnTo>
                      <a:lnTo>
                        <a:pt x="253" y="301"/>
                      </a:lnTo>
                      <a:lnTo>
                        <a:pt x="251" y="308"/>
                      </a:lnTo>
                      <a:lnTo>
                        <a:pt x="251" y="318"/>
                      </a:lnTo>
                      <a:lnTo>
                        <a:pt x="251" y="327"/>
                      </a:lnTo>
                      <a:lnTo>
                        <a:pt x="249" y="335"/>
                      </a:lnTo>
                      <a:lnTo>
                        <a:pt x="247" y="345"/>
                      </a:lnTo>
                      <a:lnTo>
                        <a:pt x="245" y="354"/>
                      </a:lnTo>
                      <a:lnTo>
                        <a:pt x="245" y="364"/>
                      </a:lnTo>
                      <a:lnTo>
                        <a:pt x="244" y="373"/>
                      </a:lnTo>
                      <a:lnTo>
                        <a:pt x="244" y="381"/>
                      </a:lnTo>
                      <a:lnTo>
                        <a:pt x="242" y="390"/>
                      </a:lnTo>
                      <a:lnTo>
                        <a:pt x="242" y="402"/>
                      </a:lnTo>
                      <a:lnTo>
                        <a:pt x="240" y="409"/>
                      </a:lnTo>
                      <a:lnTo>
                        <a:pt x="238" y="419"/>
                      </a:lnTo>
                      <a:lnTo>
                        <a:pt x="236" y="430"/>
                      </a:lnTo>
                      <a:lnTo>
                        <a:pt x="236" y="440"/>
                      </a:lnTo>
                      <a:lnTo>
                        <a:pt x="234" y="449"/>
                      </a:lnTo>
                      <a:lnTo>
                        <a:pt x="234" y="459"/>
                      </a:lnTo>
                      <a:lnTo>
                        <a:pt x="232" y="470"/>
                      </a:lnTo>
                      <a:lnTo>
                        <a:pt x="232" y="480"/>
                      </a:lnTo>
                      <a:lnTo>
                        <a:pt x="230" y="489"/>
                      </a:lnTo>
                      <a:lnTo>
                        <a:pt x="228" y="499"/>
                      </a:lnTo>
                      <a:lnTo>
                        <a:pt x="226" y="508"/>
                      </a:lnTo>
                      <a:lnTo>
                        <a:pt x="226" y="519"/>
                      </a:lnTo>
                      <a:lnTo>
                        <a:pt x="225" y="531"/>
                      </a:lnTo>
                      <a:lnTo>
                        <a:pt x="225" y="540"/>
                      </a:lnTo>
                      <a:lnTo>
                        <a:pt x="223" y="550"/>
                      </a:lnTo>
                      <a:lnTo>
                        <a:pt x="223" y="561"/>
                      </a:lnTo>
                      <a:lnTo>
                        <a:pt x="219" y="571"/>
                      </a:lnTo>
                      <a:lnTo>
                        <a:pt x="219" y="582"/>
                      </a:lnTo>
                      <a:lnTo>
                        <a:pt x="217" y="592"/>
                      </a:lnTo>
                      <a:lnTo>
                        <a:pt x="217" y="603"/>
                      </a:lnTo>
                      <a:lnTo>
                        <a:pt x="213" y="603"/>
                      </a:lnTo>
                      <a:lnTo>
                        <a:pt x="207" y="603"/>
                      </a:lnTo>
                      <a:lnTo>
                        <a:pt x="204" y="605"/>
                      </a:lnTo>
                      <a:lnTo>
                        <a:pt x="200" y="605"/>
                      </a:lnTo>
                      <a:lnTo>
                        <a:pt x="196" y="605"/>
                      </a:lnTo>
                      <a:lnTo>
                        <a:pt x="190" y="605"/>
                      </a:lnTo>
                      <a:lnTo>
                        <a:pt x="188" y="607"/>
                      </a:lnTo>
                      <a:lnTo>
                        <a:pt x="185" y="609"/>
                      </a:lnTo>
                      <a:lnTo>
                        <a:pt x="181" y="609"/>
                      </a:lnTo>
                      <a:lnTo>
                        <a:pt x="179" y="609"/>
                      </a:lnTo>
                      <a:lnTo>
                        <a:pt x="175" y="609"/>
                      </a:lnTo>
                      <a:lnTo>
                        <a:pt x="173" y="609"/>
                      </a:lnTo>
                      <a:lnTo>
                        <a:pt x="171" y="611"/>
                      </a:lnTo>
                      <a:lnTo>
                        <a:pt x="169" y="611"/>
                      </a:lnTo>
                      <a:lnTo>
                        <a:pt x="160" y="692"/>
                      </a:lnTo>
                      <a:lnTo>
                        <a:pt x="160" y="694"/>
                      </a:lnTo>
                      <a:lnTo>
                        <a:pt x="164" y="698"/>
                      </a:lnTo>
                      <a:lnTo>
                        <a:pt x="166" y="700"/>
                      </a:lnTo>
                      <a:lnTo>
                        <a:pt x="168" y="702"/>
                      </a:lnTo>
                      <a:lnTo>
                        <a:pt x="171" y="704"/>
                      </a:lnTo>
                      <a:lnTo>
                        <a:pt x="175" y="708"/>
                      </a:lnTo>
                      <a:lnTo>
                        <a:pt x="179" y="711"/>
                      </a:lnTo>
                      <a:lnTo>
                        <a:pt x="181" y="715"/>
                      </a:lnTo>
                      <a:lnTo>
                        <a:pt x="185" y="717"/>
                      </a:lnTo>
                      <a:lnTo>
                        <a:pt x="188" y="721"/>
                      </a:lnTo>
                      <a:lnTo>
                        <a:pt x="192" y="725"/>
                      </a:lnTo>
                      <a:lnTo>
                        <a:pt x="196" y="727"/>
                      </a:lnTo>
                      <a:lnTo>
                        <a:pt x="198" y="730"/>
                      </a:lnTo>
                      <a:lnTo>
                        <a:pt x="202" y="732"/>
                      </a:lnTo>
                      <a:lnTo>
                        <a:pt x="200" y="736"/>
                      </a:lnTo>
                      <a:lnTo>
                        <a:pt x="200" y="740"/>
                      </a:lnTo>
                      <a:lnTo>
                        <a:pt x="200" y="744"/>
                      </a:lnTo>
                      <a:lnTo>
                        <a:pt x="200" y="748"/>
                      </a:lnTo>
                      <a:lnTo>
                        <a:pt x="198" y="751"/>
                      </a:lnTo>
                      <a:lnTo>
                        <a:pt x="198" y="753"/>
                      </a:lnTo>
                      <a:lnTo>
                        <a:pt x="198" y="757"/>
                      </a:lnTo>
                      <a:lnTo>
                        <a:pt x="198" y="761"/>
                      </a:lnTo>
                      <a:lnTo>
                        <a:pt x="198" y="763"/>
                      </a:lnTo>
                      <a:lnTo>
                        <a:pt x="196" y="767"/>
                      </a:lnTo>
                      <a:lnTo>
                        <a:pt x="196" y="770"/>
                      </a:lnTo>
                      <a:lnTo>
                        <a:pt x="196" y="772"/>
                      </a:lnTo>
                      <a:lnTo>
                        <a:pt x="196" y="774"/>
                      </a:lnTo>
                      <a:lnTo>
                        <a:pt x="196" y="778"/>
                      </a:lnTo>
                      <a:lnTo>
                        <a:pt x="196" y="782"/>
                      </a:lnTo>
                      <a:lnTo>
                        <a:pt x="196" y="784"/>
                      </a:lnTo>
                      <a:lnTo>
                        <a:pt x="194" y="787"/>
                      </a:lnTo>
                      <a:lnTo>
                        <a:pt x="194" y="789"/>
                      </a:lnTo>
                      <a:lnTo>
                        <a:pt x="194" y="791"/>
                      </a:lnTo>
                      <a:lnTo>
                        <a:pt x="194" y="795"/>
                      </a:lnTo>
                      <a:lnTo>
                        <a:pt x="192" y="797"/>
                      </a:lnTo>
                      <a:lnTo>
                        <a:pt x="192" y="799"/>
                      </a:lnTo>
                      <a:lnTo>
                        <a:pt x="192" y="803"/>
                      </a:lnTo>
                      <a:lnTo>
                        <a:pt x="192" y="805"/>
                      </a:lnTo>
                      <a:lnTo>
                        <a:pt x="192" y="806"/>
                      </a:lnTo>
                      <a:lnTo>
                        <a:pt x="190" y="810"/>
                      </a:lnTo>
                      <a:lnTo>
                        <a:pt x="190" y="814"/>
                      </a:lnTo>
                      <a:lnTo>
                        <a:pt x="190" y="816"/>
                      </a:lnTo>
                      <a:lnTo>
                        <a:pt x="190" y="818"/>
                      </a:lnTo>
                      <a:lnTo>
                        <a:pt x="190" y="822"/>
                      </a:lnTo>
                      <a:lnTo>
                        <a:pt x="190" y="824"/>
                      </a:lnTo>
                      <a:lnTo>
                        <a:pt x="190" y="825"/>
                      </a:lnTo>
                      <a:lnTo>
                        <a:pt x="188" y="827"/>
                      </a:lnTo>
                      <a:lnTo>
                        <a:pt x="188" y="831"/>
                      </a:lnTo>
                      <a:lnTo>
                        <a:pt x="188" y="833"/>
                      </a:lnTo>
                      <a:lnTo>
                        <a:pt x="188" y="835"/>
                      </a:lnTo>
                      <a:lnTo>
                        <a:pt x="188" y="837"/>
                      </a:lnTo>
                      <a:lnTo>
                        <a:pt x="188" y="841"/>
                      </a:lnTo>
                      <a:lnTo>
                        <a:pt x="187" y="843"/>
                      </a:lnTo>
                      <a:lnTo>
                        <a:pt x="187" y="844"/>
                      </a:lnTo>
                      <a:lnTo>
                        <a:pt x="187" y="848"/>
                      </a:lnTo>
                      <a:lnTo>
                        <a:pt x="187" y="850"/>
                      </a:lnTo>
                      <a:lnTo>
                        <a:pt x="187" y="854"/>
                      </a:lnTo>
                      <a:lnTo>
                        <a:pt x="187" y="856"/>
                      </a:lnTo>
                      <a:lnTo>
                        <a:pt x="185" y="860"/>
                      </a:lnTo>
                      <a:lnTo>
                        <a:pt x="185" y="862"/>
                      </a:lnTo>
                      <a:lnTo>
                        <a:pt x="185" y="863"/>
                      </a:lnTo>
                      <a:lnTo>
                        <a:pt x="185" y="867"/>
                      </a:lnTo>
                      <a:lnTo>
                        <a:pt x="183" y="869"/>
                      </a:lnTo>
                      <a:lnTo>
                        <a:pt x="183" y="873"/>
                      </a:lnTo>
                      <a:lnTo>
                        <a:pt x="183" y="875"/>
                      </a:lnTo>
                      <a:lnTo>
                        <a:pt x="183" y="879"/>
                      </a:lnTo>
                      <a:lnTo>
                        <a:pt x="183" y="881"/>
                      </a:lnTo>
                      <a:lnTo>
                        <a:pt x="181" y="884"/>
                      </a:lnTo>
                      <a:lnTo>
                        <a:pt x="181" y="888"/>
                      </a:lnTo>
                      <a:lnTo>
                        <a:pt x="181" y="890"/>
                      </a:lnTo>
                      <a:lnTo>
                        <a:pt x="181" y="894"/>
                      </a:lnTo>
                      <a:lnTo>
                        <a:pt x="181" y="898"/>
                      </a:lnTo>
                      <a:lnTo>
                        <a:pt x="179" y="900"/>
                      </a:lnTo>
                      <a:lnTo>
                        <a:pt x="179" y="903"/>
                      </a:lnTo>
                      <a:lnTo>
                        <a:pt x="179" y="907"/>
                      </a:lnTo>
                      <a:lnTo>
                        <a:pt x="179" y="911"/>
                      </a:lnTo>
                      <a:lnTo>
                        <a:pt x="179" y="915"/>
                      </a:lnTo>
                      <a:lnTo>
                        <a:pt x="179" y="917"/>
                      </a:lnTo>
                      <a:lnTo>
                        <a:pt x="175" y="920"/>
                      </a:lnTo>
                      <a:lnTo>
                        <a:pt x="173" y="922"/>
                      </a:lnTo>
                      <a:lnTo>
                        <a:pt x="169" y="924"/>
                      </a:lnTo>
                      <a:lnTo>
                        <a:pt x="168" y="928"/>
                      </a:lnTo>
                      <a:lnTo>
                        <a:pt x="164" y="932"/>
                      </a:lnTo>
                      <a:lnTo>
                        <a:pt x="162" y="934"/>
                      </a:lnTo>
                      <a:lnTo>
                        <a:pt x="160" y="938"/>
                      </a:lnTo>
                      <a:lnTo>
                        <a:pt x="156" y="940"/>
                      </a:lnTo>
                      <a:lnTo>
                        <a:pt x="152" y="943"/>
                      </a:lnTo>
                      <a:lnTo>
                        <a:pt x="148" y="947"/>
                      </a:lnTo>
                      <a:lnTo>
                        <a:pt x="147" y="949"/>
                      </a:lnTo>
                      <a:lnTo>
                        <a:pt x="145" y="951"/>
                      </a:lnTo>
                      <a:lnTo>
                        <a:pt x="141" y="953"/>
                      </a:lnTo>
                      <a:lnTo>
                        <a:pt x="139" y="957"/>
                      </a:lnTo>
                      <a:lnTo>
                        <a:pt x="135" y="960"/>
                      </a:lnTo>
                      <a:lnTo>
                        <a:pt x="133" y="964"/>
                      </a:lnTo>
                      <a:lnTo>
                        <a:pt x="129" y="966"/>
                      </a:lnTo>
                      <a:lnTo>
                        <a:pt x="128" y="968"/>
                      </a:lnTo>
                      <a:lnTo>
                        <a:pt x="126" y="970"/>
                      </a:lnTo>
                      <a:lnTo>
                        <a:pt x="122" y="974"/>
                      </a:lnTo>
                      <a:lnTo>
                        <a:pt x="118" y="978"/>
                      </a:lnTo>
                      <a:lnTo>
                        <a:pt x="114" y="981"/>
                      </a:lnTo>
                      <a:lnTo>
                        <a:pt x="110" y="985"/>
                      </a:lnTo>
                      <a:lnTo>
                        <a:pt x="109" y="987"/>
                      </a:lnTo>
                      <a:lnTo>
                        <a:pt x="109" y="989"/>
                      </a:lnTo>
                      <a:lnTo>
                        <a:pt x="109" y="991"/>
                      </a:lnTo>
                      <a:lnTo>
                        <a:pt x="95" y="1082"/>
                      </a:lnTo>
                      <a:lnTo>
                        <a:pt x="99" y="1084"/>
                      </a:lnTo>
                      <a:lnTo>
                        <a:pt x="99" y="1084"/>
                      </a:lnTo>
                      <a:lnTo>
                        <a:pt x="103" y="1086"/>
                      </a:lnTo>
                      <a:lnTo>
                        <a:pt x="105" y="1086"/>
                      </a:lnTo>
                      <a:lnTo>
                        <a:pt x="109" y="1090"/>
                      </a:lnTo>
                      <a:lnTo>
                        <a:pt x="112" y="1092"/>
                      </a:lnTo>
                      <a:lnTo>
                        <a:pt x="118" y="1095"/>
                      </a:lnTo>
                      <a:lnTo>
                        <a:pt x="122" y="1097"/>
                      </a:lnTo>
                      <a:lnTo>
                        <a:pt x="128" y="1101"/>
                      </a:lnTo>
                      <a:lnTo>
                        <a:pt x="129" y="1101"/>
                      </a:lnTo>
                      <a:lnTo>
                        <a:pt x="131" y="1103"/>
                      </a:lnTo>
                      <a:lnTo>
                        <a:pt x="133" y="1103"/>
                      </a:lnTo>
                      <a:lnTo>
                        <a:pt x="137" y="1107"/>
                      </a:lnTo>
                      <a:lnTo>
                        <a:pt x="141" y="1109"/>
                      </a:lnTo>
                      <a:lnTo>
                        <a:pt x="145" y="1112"/>
                      </a:lnTo>
                      <a:lnTo>
                        <a:pt x="150" y="1114"/>
                      </a:lnTo>
                      <a:lnTo>
                        <a:pt x="154" y="1118"/>
                      </a:lnTo>
                      <a:lnTo>
                        <a:pt x="154" y="1128"/>
                      </a:lnTo>
                      <a:lnTo>
                        <a:pt x="152" y="1137"/>
                      </a:lnTo>
                      <a:lnTo>
                        <a:pt x="150" y="1147"/>
                      </a:lnTo>
                      <a:lnTo>
                        <a:pt x="148" y="1156"/>
                      </a:lnTo>
                      <a:lnTo>
                        <a:pt x="147" y="1166"/>
                      </a:lnTo>
                      <a:lnTo>
                        <a:pt x="147" y="1175"/>
                      </a:lnTo>
                      <a:lnTo>
                        <a:pt x="145" y="1187"/>
                      </a:lnTo>
                      <a:lnTo>
                        <a:pt x="145" y="1196"/>
                      </a:lnTo>
                      <a:lnTo>
                        <a:pt x="143" y="1206"/>
                      </a:lnTo>
                      <a:lnTo>
                        <a:pt x="143" y="1215"/>
                      </a:lnTo>
                      <a:lnTo>
                        <a:pt x="141" y="1223"/>
                      </a:lnTo>
                      <a:lnTo>
                        <a:pt x="139" y="1232"/>
                      </a:lnTo>
                      <a:lnTo>
                        <a:pt x="139" y="1242"/>
                      </a:lnTo>
                      <a:lnTo>
                        <a:pt x="137" y="1251"/>
                      </a:lnTo>
                      <a:lnTo>
                        <a:pt x="137" y="1259"/>
                      </a:lnTo>
                      <a:lnTo>
                        <a:pt x="135" y="1268"/>
                      </a:lnTo>
                      <a:lnTo>
                        <a:pt x="135" y="1276"/>
                      </a:lnTo>
                      <a:lnTo>
                        <a:pt x="133" y="1285"/>
                      </a:lnTo>
                      <a:lnTo>
                        <a:pt x="133" y="1293"/>
                      </a:lnTo>
                      <a:lnTo>
                        <a:pt x="131" y="1303"/>
                      </a:lnTo>
                      <a:lnTo>
                        <a:pt x="129" y="1308"/>
                      </a:lnTo>
                      <a:lnTo>
                        <a:pt x="129" y="1316"/>
                      </a:lnTo>
                      <a:lnTo>
                        <a:pt x="128" y="1325"/>
                      </a:lnTo>
                      <a:lnTo>
                        <a:pt x="128" y="1333"/>
                      </a:lnTo>
                      <a:lnTo>
                        <a:pt x="126" y="1341"/>
                      </a:lnTo>
                      <a:lnTo>
                        <a:pt x="126" y="1346"/>
                      </a:lnTo>
                      <a:lnTo>
                        <a:pt x="126" y="1354"/>
                      </a:lnTo>
                      <a:lnTo>
                        <a:pt x="124" y="1361"/>
                      </a:lnTo>
                      <a:lnTo>
                        <a:pt x="122" y="1369"/>
                      </a:lnTo>
                      <a:lnTo>
                        <a:pt x="122" y="1375"/>
                      </a:lnTo>
                      <a:lnTo>
                        <a:pt x="122" y="1382"/>
                      </a:lnTo>
                      <a:lnTo>
                        <a:pt x="122" y="1388"/>
                      </a:lnTo>
                      <a:lnTo>
                        <a:pt x="120" y="1394"/>
                      </a:lnTo>
                      <a:lnTo>
                        <a:pt x="120" y="1401"/>
                      </a:lnTo>
                      <a:lnTo>
                        <a:pt x="118" y="1405"/>
                      </a:lnTo>
                      <a:lnTo>
                        <a:pt x="118" y="1413"/>
                      </a:lnTo>
                      <a:lnTo>
                        <a:pt x="116" y="1419"/>
                      </a:lnTo>
                      <a:lnTo>
                        <a:pt x="116" y="1422"/>
                      </a:lnTo>
                      <a:lnTo>
                        <a:pt x="116" y="1428"/>
                      </a:lnTo>
                      <a:lnTo>
                        <a:pt x="116" y="1434"/>
                      </a:lnTo>
                      <a:lnTo>
                        <a:pt x="114" y="1438"/>
                      </a:lnTo>
                      <a:lnTo>
                        <a:pt x="114" y="1443"/>
                      </a:lnTo>
                      <a:lnTo>
                        <a:pt x="112" y="1447"/>
                      </a:lnTo>
                      <a:lnTo>
                        <a:pt x="112" y="1451"/>
                      </a:lnTo>
                      <a:lnTo>
                        <a:pt x="112" y="1457"/>
                      </a:lnTo>
                      <a:lnTo>
                        <a:pt x="112" y="1460"/>
                      </a:lnTo>
                      <a:lnTo>
                        <a:pt x="110" y="1464"/>
                      </a:lnTo>
                      <a:lnTo>
                        <a:pt x="110" y="1468"/>
                      </a:lnTo>
                      <a:lnTo>
                        <a:pt x="110" y="1472"/>
                      </a:lnTo>
                      <a:lnTo>
                        <a:pt x="110" y="1474"/>
                      </a:lnTo>
                      <a:lnTo>
                        <a:pt x="110" y="1477"/>
                      </a:lnTo>
                      <a:lnTo>
                        <a:pt x="110" y="1479"/>
                      </a:lnTo>
                      <a:lnTo>
                        <a:pt x="109" y="1481"/>
                      </a:lnTo>
                      <a:lnTo>
                        <a:pt x="109" y="1485"/>
                      </a:lnTo>
                      <a:lnTo>
                        <a:pt x="109" y="1487"/>
                      </a:lnTo>
                      <a:lnTo>
                        <a:pt x="109" y="1489"/>
                      </a:lnTo>
                      <a:lnTo>
                        <a:pt x="109" y="1493"/>
                      </a:lnTo>
                      <a:lnTo>
                        <a:pt x="109" y="1495"/>
                      </a:lnTo>
                      <a:lnTo>
                        <a:pt x="109" y="1496"/>
                      </a:lnTo>
                      <a:lnTo>
                        <a:pt x="109" y="1496"/>
                      </a:lnTo>
                      <a:lnTo>
                        <a:pt x="109" y="1496"/>
                      </a:lnTo>
                      <a:close/>
                    </a:path>
                  </a:pathLst>
                </a:custGeom>
                <a:solidFill>
                  <a:srgbClr val="000000"/>
                </a:solidFill>
                <a:ln w="9525">
                  <a:noFill/>
                  <a:round/>
                  <a:headEnd/>
                  <a:tailEnd/>
                </a:ln>
              </p:spPr>
              <p:txBody>
                <a:bodyPr/>
                <a:lstStyle/>
                <a:p>
                  <a:endParaRPr lang="en-US"/>
                </a:p>
              </p:txBody>
            </p:sp>
            <p:sp>
              <p:nvSpPr>
                <p:cNvPr id="310305" name="Freeform 33"/>
                <p:cNvSpPr>
                  <a:spLocks/>
                </p:cNvSpPr>
                <p:nvPr/>
              </p:nvSpPr>
              <p:spPr bwMode="auto">
                <a:xfrm>
                  <a:off x="5203" y="2842"/>
                  <a:ext cx="89" cy="741"/>
                </a:xfrm>
                <a:custGeom>
                  <a:avLst/>
                  <a:gdLst/>
                  <a:ahLst/>
                  <a:cxnLst>
                    <a:cxn ang="0">
                      <a:pos x="325" y="1471"/>
                    </a:cxn>
                    <a:cxn ang="0">
                      <a:pos x="319" y="1445"/>
                    </a:cxn>
                    <a:cxn ang="0">
                      <a:pos x="330" y="1443"/>
                    </a:cxn>
                    <a:cxn ang="0">
                      <a:pos x="349" y="1451"/>
                    </a:cxn>
                    <a:cxn ang="0">
                      <a:pos x="376" y="1373"/>
                    </a:cxn>
                    <a:cxn ang="0">
                      <a:pos x="353" y="1359"/>
                    </a:cxn>
                    <a:cxn ang="0">
                      <a:pos x="327" y="1342"/>
                    </a:cxn>
                    <a:cxn ang="0">
                      <a:pos x="300" y="1325"/>
                    </a:cxn>
                    <a:cxn ang="0">
                      <a:pos x="287" y="1308"/>
                    </a:cxn>
                    <a:cxn ang="0">
                      <a:pos x="281" y="1287"/>
                    </a:cxn>
                    <a:cxn ang="0">
                      <a:pos x="275" y="1266"/>
                    </a:cxn>
                    <a:cxn ang="0">
                      <a:pos x="272" y="1243"/>
                    </a:cxn>
                    <a:cxn ang="0">
                      <a:pos x="266" y="1221"/>
                    </a:cxn>
                    <a:cxn ang="0">
                      <a:pos x="260" y="1194"/>
                    </a:cxn>
                    <a:cxn ang="0">
                      <a:pos x="254" y="1169"/>
                    </a:cxn>
                    <a:cxn ang="0">
                      <a:pos x="247" y="1144"/>
                    </a:cxn>
                    <a:cxn ang="0">
                      <a:pos x="241" y="1118"/>
                    </a:cxn>
                    <a:cxn ang="0">
                      <a:pos x="243" y="1093"/>
                    </a:cxn>
                    <a:cxn ang="0">
                      <a:pos x="264" y="1070"/>
                    </a:cxn>
                    <a:cxn ang="0">
                      <a:pos x="260" y="970"/>
                    </a:cxn>
                    <a:cxn ang="0">
                      <a:pos x="235" y="951"/>
                    </a:cxn>
                    <a:cxn ang="0">
                      <a:pos x="216" y="935"/>
                    </a:cxn>
                    <a:cxn ang="0">
                      <a:pos x="195" y="918"/>
                    </a:cxn>
                    <a:cxn ang="0">
                      <a:pos x="190" y="901"/>
                    </a:cxn>
                    <a:cxn ang="0">
                      <a:pos x="184" y="882"/>
                    </a:cxn>
                    <a:cxn ang="0">
                      <a:pos x="180" y="863"/>
                    </a:cxn>
                    <a:cxn ang="0">
                      <a:pos x="175" y="842"/>
                    </a:cxn>
                    <a:cxn ang="0">
                      <a:pos x="171" y="823"/>
                    </a:cxn>
                    <a:cxn ang="0">
                      <a:pos x="167" y="804"/>
                    </a:cxn>
                    <a:cxn ang="0">
                      <a:pos x="161" y="785"/>
                    </a:cxn>
                    <a:cxn ang="0">
                      <a:pos x="157" y="766"/>
                    </a:cxn>
                    <a:cxn ang="0">
                      <a:pos x="154" y="747"/>
                    </a:cxn>
                    <a:cxn ang="0">
                      <a:pos x="163" y="719"/>
                    </a:cxn>
                    <a:cxn ang="0">
                      <a:pos x="180" y="696"/>
                    </a:cxn>
                    <a:cxn ang="0">
                      <a:pos x="192" y="679"/>
                    </a:cxn>
                    <a:cxn ang="0">
                      <a:pos x="154" y="612"/>
                    </a:cxn>
                    <a:cxn ang="0">
                      <a:pos x="125" y="616"/>
                    </a:cxn>
                    <a:cxn ang="0">
                      <a:pos x="106" y="555"/>
                    </a:cxn>
                    <a:cxn ang="0">
                      <a:pos x="89" y="485"/>
                    </a:cxn>
                    <a:cxn ang="0">
                      <a:pos x="74" y="420"/>
                    </a:cxn>
                    <a:cxn ang="0">
                      <a:pos x="59" y="356"/>
                    </a:cxn>
                    <a:cxn ang="0">
                      <a:pos x="45" y="297"/>
                    </a:cxn>
                    <a:cxn ang="0">
                      <a:pos x="32" y="242"/>
                    </a:cxn>
                    <a:cxn ang="0">
                      <a:pos x="21" y="192"/>
                    </a:cxn>
                    <a:cxn ang="0">
                      <a:pos x="11" y="150"/>
                    </a:cxn>
                    <a:cxn ang="0">
                      <a:pos x="2" y="112"/>
                    </a:cxn>
                    <a:cxn ang="0">
                      <a:pos x="21" y="103"/>
                    </a:cxn>
                    <a:cxn ang="0">
                      <a:pos x="40" y="101"/>
                    </a:cxn>
                    <a:cxn ang="0">
                      <a:pos x="43" y="90"/>
                    </a:cxn>
                    <a:cxn ang="0">
                      <a:pos x="45" y="69"/>
                    </a:cxn>
                    <a:cxn ang="0">
                      <a:pos x="47" y="40"/>
                    </a:cxn>
                    <a:cxn ang="0">
                      <a:pos x="49" y="10"/>
                    </a:cxn>
                    <a:cxn ang="0">
                      <a:pos x="74" y="91"/>
                    </a:cxn>
                    <a:cxn ang="0">
                      <a:pos x="118" y="259"/>
                    </a:cxn>
                    <a:cxn ang="0">
                      <a:pos x="169" y="456"/>
                    </a:cxn>
                    <a:cxn ang="0">
                      <a:pos x="226" y="671"/>
                    </a:cxn>
                    <a:cxn ang="0">
                      <a:pos x="281" y="888"/>
                    </a:cxn>
                    <a:cxn ang="0">
                      <a:pos x="334" y="1089"/>
                    </a:cxn>
                    <a:cxn ang="0">
                      <a:pos x="380" y="1264"/>
                    </a:cxn>
                    <a:cxn ang="0">
                      <a:pos x="412" y="1392"/>
                    </a:cxn>
                    <a:cxn ang="0">
                      <a:pos x="431" y="1462"/>
                    </a:cxn>
                  </a:cxnLst>
                  <a:rect l="0" t="0" r="r" b="b"/>
                  <a:pathLst>
                    <a:path w="433" h="1483">
                      <a:moveTo>
                        <a:pt x="327" y="1483"/>
                      </a:moveTo>
                      <a:lnTo>
                        <a:pt x="327" y="1481"/>
                      </a:lnTo>
                      <a:lnTo>
                        <a:pt x="327" y="1479"/>
                      </a:lnTo>
                      <a:lnTo>
                        <a:pt x="327" y="1477"/>
                      </a:lnTo>
                      <a:lnTo>
                        <a:pt x="327" y="1477"/>
                      </a:lnTo>
                      <a:lnTo>
                        <a:pt x="325" y="1473"/>
                      </a:lnTo>
                      <a:lnTo>
                        <a:pt x="325" y="1471"/>
                      </a:lnTo>
                      <a:lnTo>
                        <a:pt x="325" y="1466"/>
                      </a:lnTo>
                      <a:lnTo>
                        <a:pt x="325" y="1464"/>
                      </a:lnTo>
                      <a:lnTo>
                        <a:pt x="323" y="1460"/>
                      </a:lnTo>
                      <a:lnTo>
                        <a:pt x="323" y="1456"/>
                      </a:lnTo>
                      <a:lnTo>
                        <a:pt x="321" y="1452"/>
                      </a:lnTo>
                      <a:lnTo>
                        <a:pt x="319" y="1447"/>
                      </a:lnTo>
                      <a:lnTo>
                        <a:pt x="319" y="1445"/>
                      </a:lnTo>
                      <a:lnTo>
                        <a:pt x="319" y="1443"/>
                      </a:lnTo>
                      <a:lnTo>
                        <a:pt x="319" y="1441"/>
                      </a:lnTo>
                      <a:lnTo>
                        <a:pt x="319" y="1437"/>
                      </a:lnTo>
                      <a:lnTo>
                        <a:pt x="321" y="1439"/>
                      </a:lnTo>
                      <a:lnTo>
                        <a:pt x="325" y="1441"/>
                      </a:lnTo>
                      <a:lnTo>
                        <a:pt x="327" y="1441"/>
                      </a:lnTo>
                      <a:lnTo>
                        <a:pt x="330" y="1443"/>
                      </a:lnTo>
                      <a:lnTo>
                        <a:pt x="334" y="1445"/>
                      </a:lnTo>
                      <a:lnTo>
                        <a:pt x="336" y="1445"/>
                      </a:lnTo>
                      <a:lnTo>
                        <a:pt x="338" y="1447"/>
                      </a:lnTo>
                      <a:lnTo>
                        <a:pt x="342" y="1447"/>
                      </a:lnTo>
                      <a:lnTo>
                        <a:pt x="344" y="1449"/>
                      </a:lnTo>
                      <a:lnTo>
                        <a:pt x="346" y="1451"/>
                      </a:lnTo>
                      <a:lnTo>
                        <a:pt x="349" y="1451"/>
                      </a:lnTo>
                      <a:lnTo>
                        <a:pt x="351" y="1451"/>
                      </a:lnTo>
                      <a:lnTo>
                        <a:pt x="353" y="1452"/>
                      </a:lnTo>
                      <a:lnTo>
                        <a:pt x="355" y="1452"/>
                      </a:lnTo>
                      <a:lnTo>
                        <a:pt x="382" y="1378"/>
                      </a:lnTo>
                      <a:lnTo>
                        <a:pt x="380" y="1376"/>
                      </a:lnTo>
                      <a:lnTo>
                        <a:pt x="378" y="1374"/>
                      </a:lnTo>
                      <a:lnTo>
                        <a:pt x="376" y="1373"/>
                      </a:lnTo>
                      <a:lnTo>
                        <a:pt x="370" y="1371"/>
                      </a:lnTo>
                      <a:lnTo>
                        <a:pt x="368" y="1369"/>
                      </a:lnTo>
                      <a:lnTo>
                        <a:pt x="365" y="1367"/>
                      </a:lnTo>
                      <a:lnTo>
                        <a:pt x="363" y="1365"/>
                      </a:lnTo>
                      <a:lnTo>
                        <a:pt x="359" y="1363"/>
                      </a:lnTo>
                      <a:lnTo>
                        <a:pt x="355" y="1361"/>
                      </a:lnTo>
                      <a:lnTo>
                        <a:pt x="353" y="1359"/>
                      </a:lnTo>
                      <a:lnTo>
                        <a:pt x="349" y="1357"/>
                      </a:lnTo>
                      <a:lnTo>
                        <a:pt x="346" y="1355"/>
                      </a:lnTo>
                      <a:lnTo>
                        <a:pt x="342" y="1352"/>
                      </a:lnTo>
                      <a:lnTo>
                        <a:pt x="338" y="1350"/>
                      </a:lnTo>
                      <a:lnTo>
                        <a:pt x="334" y="1346"/>
                      </a:lnTo>
                      <a:lnTo>
                        <a:pt x="330" y="1344"/>
                      </a:lnTo>
                      <a:lnTo>
                        <a:pt x="327" y="1342"/>
                      </a:lnTo>
                      <a:lnTo>
                        <a:pt x="323" y="1340"/>
                      </a:lnTo>
                      <a:lnTo>
                        <a:pt x="319" y="1336"/>
                      </a:lnTo>
                      <a:lnTo>
                        <a:pt x="315" y="1335"/>
                      </a:lnTo>
                      <a:lnTo>
                        <a:pt x="311" y="1331"/>
                      </a:lnTo>
                      <a:lnTo>
                        <a:pt x="308" y="1329"/>
                      </a:lnTo>
                      <a:lnTo>
                        <a:pt x="304" y="1327"/>
                      </a:lnTo>
                      <a:lnTo>
                        <a:pt x="300" y="1325"/>
                      </a:lnTo>
                      <a:lnTo>
                        <a:pt x="298" y="1323"/>
                      </a:lnTo>
                      <a:lnTo>
                        <a:pt x="294" y="1321"/>
                      </a:lnTo>
                      <a:lnTo>
                        <a:pt x="292" y="1319"/>
                      </a:lnTo>
                      <a:lnTo>
                        <a:pt x="289" y="1317"/>
                      </a:lnTo>
                      <a:lnTo>
                        <a:pt x="289" y="1314"/>
                      </a:lnTo>
                      <a:lnTo>
                        <a:pt x="287" y="1312"/>
                      </a:lnTo>
                      <a:lnTo>
                        <a:pt x="287" y="1308"/>
                      </a:lnTo>
                      <a:lnTo>
                        <a:pt x="285" y="1306"/>
                      </a:lnTo>
                      <a:lnTo>
                        <a:pt x="285" y="1302"/>
                      </a:lnTo>
                      <a:lnTo>
                        <a:pt x="283" y="1300"/>
                      </a:lnTo>
                      <a:lnTo>
                        <a:pt x="283" y="1297"/>
                      </a:lnTo>
                      <a:lnTo>
                        <a:pt x="283" y="1295"/>
                      </a:lnTo>
                      <a:lnTo>
                        <a:pt x="281" y="1291"/>
                      </a:lnTo>
                      <a:lnTo>
                        <a:pt x="281" y="1287"/>
                      </a:lnTo>
                      <a:lnTo>
                        <a:pt x="281" y="1285"/>
                      </a:lnTo>
                      <a:lnTo>
                        <a:pt x="279" y="1281"/>
                      </a:lnTo>
                      <a:lnTo>
                        <a:pt x="279" y="1278"/>
                      </a:lnTo>
                      <a:lnTo>
                        <a:pt x="279" y="1276"/>
                      </a:lnTo>
                      <a:lnTo>
                        <a:pt x="277" y="1272"/>
                      </a:lnTo>
                      <a:lnTo>
                        <a:pt x="277" y="1268"/>
                      </a:lnTo>
                      <a:lnTo>
                        <a:pt x="275" y="1266"/>
                      </a:lnTo>
                      <a:lnTo>
                        <a:pt x="275" y="1262"/>
                      </a:lnTo>
                      <a:lnTo>
                        <a:pt x="273" y="1259"/>
                      </a:lnTo>
                      <a:lnTo>
                        <a:pt x="273" y="1257"/>
                      </a:lnTo>
                      <a:lnTo>
                        <a:pt x="273" y="1253"/>
                      </a:lnTo>
                      <a:lnTo>
                        <a:pt x="272" y="1249"/>
                      </a:lnTo>
                      <a:lnTo>
                        <a:pt x="272" y="1245"/>
                      </a:lnTo>
                      <a:lnTo>
                        <a:pt x="272" y="1243"/>
                      </a:lnTo>
                      <a:lnTo>
                        <a:pt x="270" y="1240"/>
                      </a:lnTo>
                      <a:lnTo>
                        <a:pt x="270" y="1238"/>
                      </a:lnTo>
                      <a:lnTo>
                        <a:pt x="268" y="1232"/>
                      </a:lnTo>
                      <a:lnTo>
                        <a:pt x="268" y="1230"/>
                      </a:lnTo>
                      <a:lnTo>
                        <a:pt x="266" y="1226"/>
                      </a:lnTo>
                      <a:lnTo>
                        <a:pt x="266" y="1222"/>
                      </a:lnTo>
                      <a:lnTo>
                        <a:pt x="266" y="1221"/>
                      </a:lnTo>
                      <a:lnTo>
                        <a:pt x="264" y="1217"/>
                      </a:lnTo>
                      <a:lnTo>
                        <a:pt x="264" y="1213"/>
                      </a:lnTo>
                      <a:lnTo>
                        <a:pt x="264" y="1209"/>
                      </a:lnTo>
                      <a:lnTo>
                        <a:pt x="262" y="1205"/>
                      </a:lnTo>
                      <a:lnTo>
                        <a:pt x="262" y="1202"/>
                      </a:lnTo>
                      <a:lnTo>
                        <a:pt x="260" y="1198"/>
                      </a:lnTo>
                      <a:lnTo>
                        <a:pt x="260" y="1194"/>
                      </a:lnTo>
                      <a:lnTo>
                        <a:pt x="258" y="1192"/>
                      </a:lnTo>
                      <a:lnTo>
                        <a:pt x="258" y="1188"/>
                      </a:lnTo>
                      <a:lnTo>
                        <a:pt x="256" y="1184"/>
                      </a:lnTo>
                      <a:lnTo>
                        <a:pt x="256" y="1181"/>
                      </a:lnTo>
                      <a:lnTo>
                        <a:pt x="254" y="1177"/>
                      </a:lnTo>
                      <a:lnTo>
                        <a:pt x="254" y="1173"/>
                      </a:lnTo>
                      <a:lnTo>
                        <a:pt x="254" y="1169"/>
                      </a:lnTo>
                      <a:lnTo>
                        <a:pt x="253" y="1165"/>
                      </a:lnTo>
                      <a:lnTo>
                        <a:pt x="253" y="1162"/>
                      </a:lnTo>
                      <a:lnTo>
                        <a:pt x="253" y="1160"/>
                      </a:lnTo>
                      <a:lnTo>
                        <a:pt x="249" y="1154"/>
                      </a:lnTo>
                      <a:lnTo>
                        <a:pt x="249" y="1152"/>
                      </a:lnTo>
                      <a:lnTo>
                        <a:pt x="249" y="1148"/>
                      </a:lnTo>
                      <a:lnTo>
                        <a:pt x="247" y="1144"/>
                      </a:lnTo>
                      <a:lnTo>
                        <a:pt x="247" y="1141"/>
                      </a:lnTo>
                      <a:lnTo>
                        <a:pt x="245" y="1135"/>
                      </a:lnTo>
                      <a:lnTo>
                        <a:pt x="245" y="1133"/>
                      </a:lnTo>
                      <a:lnTo>
                        <a:pt x="245" y="1129"/>
                      </a:lnTo>
                      <a:lnTo>
                        <a:pt x="243" y="1125"/>
                      </a:lnTo>
                      <a:lnTo>
                        <a:pt x="241" y="1122"/>
                      </a:lnTo>
                      <a:lnTo>
                        <a:pt x="241" y="1118"/>
                      </a:lnTo>
                      <a:lnTo>
                        <a:pt x="239" y="1114"/>
                      </a:lnTo>
                      <a:lnTo>
                        <a:pt x="239" y="1110"/>
                      </a:lnTo>
                      <a:lnTo>
                        <a:pt x="237" y="1106"/>
                      </a:lnTo>
                      <a:lnTo>
                        <a:pt x="237" y="1103"/>
                      </a:lnTo>
                      <a:lnTo>
                        <a:pt x="237" y="1099"/>
                      </a:lnTo>
                      <a:lnTo>
                        <a:pt x="239" y="1097"/>
                      </a:lnTo>
                      <a:lnTo>
                        <a:pt x="243" y="1093"/>
                      </a:lnTo>
                      <a:lnTo>
                        <a:pt x="247" y="1089"/>
                      </a:lnTo>
                      <a:lnTo>
                        <a:pt x="249" y="1087"/>
                      </a:lnTo>
                      <a:lnTo>
                        <a:pt x="253" y="1082"/>
                      </a:lnTo>
                      <a:lnTo>
                        <a:pt x="256" y="1080"/>
                      </a:lnTo>
                      <a:lnTo>
                        <a:pt x="260" y="1076"/>
                      </a:lnTo>
                      <a:lnTo>
                        <a:pt x="262" y="1074"/>
                      </a:lnTo>
                      <a:lnTo>
                        <a:pt x="264" y="1070"/>
                      </a:lnTo>
                      <a:lnTo>
                        <a:pt x="268" y="1068"/>
                      </a:lnTo>
                      <a:lnTo>
                        <a:pt x="270" y="1065"/>
                      </a:lnTo>
                      <a:lnTo>
                        <a:pt x="272" y="1065"/>
                      </a:lnTo>
                      <a:lnTo>
                        <a:pt x="275" y="1061"/>
                      </a:lnTo>
                      <a:lnTo>
                        <a:pt x="275" y="1061"/>
                      </a:lnTo>
                      <a:lnTo>
                        <a:pt x="260" y="972"/>
                      </a:lnTo>
                      <a:lnTo>
                        <a:pt x="260" y="970"/>
                      </a:lnTo>
                      <a:lnTo>
                        <a:pt x="258" y="970"/>
                      </a:lnTo>
                      <a:lnTo>
                        <a:pt x="256" y="966"/>
                      </a:lnTo>
                      <a:lnTo>
                        <a:pt x="253" y="964"/>
                      </a:lnTo>
                      <a:lnTo>
                        <a:pt x="249" y="962"/>
                      </a:lnTo>
                      <a:lnTo>
                        <a:pt x="245" y="958"/>
                      </a:lnTo>
                      <a:lnTo>
                        <a:pt x="239" y="954"/>
                      </a:lnTo>
                      <a:lnTo>
                        <a:pt x="235" y="951"/>
                      </a:lnTo>
                      <a:lnTo>
                        <a:pt x="234" y="947"/>
                      </a:lnTo>
                      <a:lnTo>
                        <a:pt x="230" y="945"/>
                      </a:lnTo>
                      <a:lnTo>
                        <a:pt x="228" y="943"/>
                      </a:lnTo>
                      <a:lnTo>
                        <a:pt x="224" y="941"/>
                      </a:lnTo>
                      <a:lnTo>
                        <a:pt x="220" y="939"/>
                      </a:lnTo>
                      <a:lnTo>
                        <a:pt x="218" y="937"/>
                      </a:lnTo>
                      <a:lnTo>
                        <a:pt x="216" y="935"/>
                      </a:lnTo>
                      <a:lnTo>
                        <a:pt x="213" y="932"/>
                      </a:lnTo>
                      <a:lnTo>
                        <a:pt x="211" y="930"/>
                      </a:lnTo>
                      <a:lnTo>
                        <a:pt x="207" y="928"/>
                      </a:lnTo>
                      <a:lnTo>
                        <a:pt x="205" y="926"/>
                      </a:lnTo>
                      <a:lnTo>
                        <a:pt x="201" y="922"/>
                      </a:lnTo>
                      <a:lnTo>
                        <a:pt x="199" y="920"/>
                      </a:lnTo>
                      <a:lnTo>
                        <a:pt x="195" y="918"/>
                      </a:lnTo>
                      <a:lnTo>
                        <a:pt x="194" y="916"/>
                      </a:lnTo>
                      <a:lnTo>
                        <a:pt x="194" y="916"/>
                      </a:lnTo>
                      <a:lnTo>
                        <a:pt x="192" y="913"/>
                      </a:lnTo>
                      <a:lnTo>
                        <a:pt x="192" y="911"/>
                      </a:lnTo>
                      <a:lnTo>
                        <a:pt x="190" y="907"/>
                      </a:lnTo>
                      <a:lnTo>
                        <a:pt x="190" y="905"/>
                      </a:lnTo>
                      <a:lnTo>
                        <a:pt x="190" y="901"/>
                      </a:lnTo>
                      <a:lnTo>
                        <a:pt x="190" y="899"/>
                      </a:lnTo>
                      <a:lnTo>
                        <a:pt x="188" y="895"/>
                      </a:lnTo>
                      <a:lnTo>
                        <a:pt x="186" y="894"/>
                      </a:lnTo>
                      <a:lnTo>
                        <a:pt x="186" y="892"/>
                      </a:lnTo>
                      <a:lnTo>
                        <a:pt x="186" y="888"/>
                      </a:lnTo>
                      <a:lnTo>
                        <a:pt x="184" y="886"/>
                      </a:lnTo>
                      <a:lnTo>
                        <a:pt x="184" y="882"/>
                      </a:lnTo>
                      <a:lnTo>
                        <a:pt x="184" y="880"/>
                      </a:lnTo>
                      <a:lnTo>
                        <a:pt x="184" y="876"/>
                      </a:lnTo>
                      <a:lnTo>
                        <a:pt x="182" y="875"/>
                      </a:lnTo>
                      <a:lnTo>
                        <a:pt x="182" y="873"/>
                      </a:lnTo>
                      <a:lnTo>
                        <a:pt x="182" y="869"/>
                      </a:lnTo>
                      <a:lnTo>
                        <a:pt x="180" y="865"/>
                      </a:lnTo>
                      <a:lnTo>
                        <a:pt x="180" y="863"/>
                      </a:lnTo>
                      <a:lnTo>
                        <a:pt x="180" y="859"/>
                      </a:lnTo>
                      <a:lnTo>
                        <a:pt x="178" y="857"/>
                      </a:lnTo>
                      <a:lnTo>
                        <a:pt x="178" y="856"/>
                      </a:lnTo>
                      <a:lnTo>
                        <a:pt x="176" y="852"/>
                      </a:lnTo>
                      <a:lnTo>
                        <a:pt x="176" y="850"/>
                      </a:lnTo>
                      <a:lnTo>
                        <a:pt x="175" y="846"/>
                      </a:lnTo>
                      <a:lnTo>
                        <a:pt x="175" y="842"/>
                      </a:lnTo>
                      <a:lnTo>
                        <a:pt x="175" y="840"/>
                      </a:lnTo>
                      <a:lnTo>
                        <a:pt x="175" y="838"/>
                      </a:lnTo>
                      <a:lnTo>
                        <a:pt x="173" y="837"/>
                      </a:lnTo>
                      <a:lnTo>
                        <a:pt x="173" y="833"/>
                      </a:lnTo>
                      <a:lnTo>
                        <a:pt x="173" y="831"/>
                      </a:lnTo>
                      <a:lnTo>
                        <a:pt x="173" y="827"/>
                      </a:lnTo>
                      <a:lnTo>
                        <a:pt x="171" y="823"/>
                      </a:lnTo>
                      <a:lnTo>
                        <a:pt x="169" y="821"/>
                      </a:lnTo>
                      <a:lnTo>
                        <a:pt x="169" y="819"/>
                      </a:lnTo>
                      <a:lnTo>
                        <a:pt x="169" y="816"/>
                      </a:lnTo>
                      <a:lnTo>
                        <a:pt x="167" y="814"/>
                      </a:lnTo>
                      <a:lnTo>
                        <a:pt x="167" y="810"/>
                      </a:lnTo>
                      <a:lnTo>
                        <a:pt x="167" y="808"/>
                      </a:lnTo>
                      <a:lnTo>
                        <a:pt x="167" y="804"/>
                      </a:lnTo>
                      <a:lnTo>
                        <a:pt x="165" y="802"/>
                      </a:lnTo>
                      <a:lnTo>
                        <a:pt x="165" y="800"/>
                      </a:lnTo>
                      <a:lnTo>
                        <a:pt x="165" y="797"/>
                      </a:lnTo>
                      <a:lnTo>
                        <a:pt x="163" y="793"/>
                      </a:lnTo>
                      <a:lnTo>
                        <a:pt x="163" y="789"/>
                      </a:lnTo>
                      <a:lnTo>
                        <a:pt x="163" y="787"/>
                      </a:lnTo>
                      <a:lnTo>
                        <a:pt x="161" y="785"/>
                      </a:lnTo>
                      <a:lnTo>
                        <a:pt x="161" y="783"/>
                      </a:lnTo>
                      <a:lnTo>
                        <a:pt x="159" y="780"/>
                      </a:lnTo>
                      <a:lnTo>
                        <a:pt x="159" y="776"/>
                      </a:lnTo>
                      <a:lnTo>
                        <a:pt x="159" y="774"/>
                      </a:lnTo>
                      <a:lnTo>
                        <a:pt x="157" y="770"/>
                      </a:lnTo>
                      <a:lnTo>
                        <a:pt x="157" y="768"/>
                      </a:lnTo>
                      <a:lnTo>
                        <a:pt x="157" y="766"/>
                      </a:lnTo>
                      <a:lnTo>
                        <a:pt x="156" y="762"/>
                      </a:lnTo>
                      <a:lnTo>
                        <a:pt x="156" y="761"/>
                      </a:lnTo>
                      <a:lnTo>
                        <a:pt x="156" y="757"/>
                      </a:lnTo>
                      <a:lnTo>
                        <a:pt x="156" y="753"/>
                      </a:lnTo>
                      <a:lnTo>
                        <a:pt x="154" y="751"/>
                      </a:lnTo>
                      <a:lnTo>
                        <a:pt x="154" y="749"/>
                      </a:lnTo>
                      <a:lnTo>
                        <a:pt x="154" y="747"/>
                      </a:lnTo>
                      <a:lnTo>
                        <a:pt x="152" y="743"/>
                      </a:lnTo>
                      <a:lnTo>
                        <a:pt x="150" y="742"/>
                      </a:lnTo>
                      <a:lnTo>
                        <a:pt x="150" y="738"/>
                      </a:lnTo>
                      <a:lnTo>
                        <a:pt x="154" y="734"/>
                      </a:lnTo>
                      <a:lnTo>
                        <a:pt x="157" y="728"/>
                      </a:lnTo>
                      <a:lnTo>
                        <a:pt x="159" y="724"/>
                      </a:lnTo>
                      <a:lnTo>
                        <a:pt x="163" y="719"/>
                      </a:lnTo>
                      <a:lnTo>
                        <a:pt x="165" y="717"/>
                      </a:lnTo>
                      <a:lnTo>
                        <a:pt x="167" y="713"/>
                      </a:lnTo>
                      <a:lnTo>
                        <a:pt x="169" y="711"/>
                      </a:lnTo>
                      <a:lnTo>
                        <a:pt x="169" y="709"/>
                      </a:lnTo>
                      <a:lnTo>
                        <a:pt x="173" y="703"/>
                      </a:lnTo>
                      <a:lnTo>
                        <a:pt x="176" y="700"/>
                      </a:lnTo>
                      <a:lnTo>
                        <a:pt x="180" y="696"/>
                      </a:lnTo>
                      <a:lnTo>
                        <a:pt x="182" y="690"/>
                      </a:lnTo>
                      <a:lnTo>
                        <a:pt x="184" y="688"/>
                      </a:lnTo>
                      <a:lnTo>
                        <a:pt x="186" y="684"/>
                      </a:lnTo>
                      <a:lnTo>
                        <a:pt x="190" y="683"/>
                      </a:lnTo>
                      <a:lnTo>
                        <a:pt x="190" y="681"/>
                      </a:lnTo>
                      <a:lnTo>
                        <a:pt x="192" y="679"/>
                      </a:lnTo>
                      <a:lnTo>
                        <a:pt x="192" y="679"/>
                      </a:lnTo>
                      <a:lnTo>
                        <a:pt x="169" y="610"/>
                      </a:lnTo>
                      <a:lnTo>
                        <a:pt x="169" y="610"/>
                      </a:lnTo>
                      <a:lnTo>
                        <a:pt x="165" y="610"/>
                      </a:lnTo>
                      <a:lnTo>
                        <a:pt x="161" y="610"/>
                      </a:lnTo>
                      <a:lnTo>
                        <a:pt x="159" y="612"/>
                      </a:lnTo>
                      <a:lnTo>
                        <a:pt x="156" y="612"/>
                      </a:lnTo>
                      <a:lnTo>
                        <a:pt x="154" y="612"/>
                      </a:lnTo>
                      <a:lnTo>
                        <a:pt x="148" y="612"/>
                      </a:lnTo>
                      <a:lnTo>
                        <a:pt x="144" y="614"/>
                      </a:lnTo>
                      <a:lnTo>
                        <a:pt x="140" y="614"/>
                      </a:lnTo>
                      <a:lnTo>
                        <a:pt x="137" y="614"/>
                      </a:lnTo>
                      <a:lnTo>
                        <a:pt x="133" y="614"/>
                      </a:lnTo>
                      <a:lnTo>
                        <a:pt x="129" y="616"/>
                      </a:lnTo>
                      <a:lnTo>
                        <a:pt x="125" y="616"/>
                      </a:lnTo>
                      <a:lnTo>
                        <a:pt x="121" y="616"/>
                      </a:lnTo>
                      <a:lnTo>
                        <a:pt x="119" y="605"/>
                      </a:lnTo>
                      <a:lnTo>
                        <a:pt x="116" y="595"/>
                      </a:lnTo>
                      <a:lnTo>
                        <a:pt x="114" y="584"/>
                      </a:lnTo>
                      <a:lnTo>
                        <a:pt x="112" y="574"/>
                      </a:lnTo>
                      <a:lnTo>
                        <a:pt x="110" y="565"/>
                      </a:lnTo>
                      <a:lnTo>
                        <a:pt x="106" y="555"/>
                      </a:lnTo>
                      <a:lnTo>
                        <a:pt x="104" y="544"/>
                      </a:lnTo>
                      <a:lnTo>
                        <a:pt x="102" y="534"/>
                      </a:lnTo>
                      <a:lnTo>
                        <a:pt x="100" y="525"/>
                      </a:lnTo>
                      <a:lnTo>
                        <a:pt x="97" y="515"/>
                      </a:lnTo>
                      <a:lnTo>
                        <a:pt x="95" y="504"/>
                      </a:lnTo>
                      <a:lnTo>
                        <a:pt x="93" y="494"/>
                      </a:lnTo>
                      <a:lnTo>
                        <a:pt x="89" y="485"/>
                      </a:lnTo>
                      <a:lnTo>
                        <a:pt x="87" y="475"/>
                      </a:lnTo>
                      <a:lnTo>
                        <a:pt x="85" y="466"/>
                      </a:lnTo>
                      <a:lnTo>
                        <a:pt x="83" y="456"/>
                      </a:lnTo>
                      <a:lnTo>
                        <a:pt x="81" y="447"/>
                      </a:lnTo>
                      <a:lnTo>
                        <a:pt x="78" y="437"/>
                      </a:lnTo>
                      <a:lnTo>
                        <a:pt x="76" y="428"/>
                      </a:lnTo>
                      <a:lnTo>
                        <a:pt x="74" y="420"/>
                      </a:lnTo>
                      <a:lnTo>
                        <a:pt x="72" y="411"/>
                      </a:lnTo>
                      <a:lnTo>
                        <a:pt x="70" y="401"/>
                      </a:lnTo>
                      <a:lnTo>
                        <a:pt x="68" y="392"/>
                      </a:lnTo>
                      <a:lnTo>
                        <a:pt x="66" y="384"/>
                      </a:lnTo>
                      <a:lnTo>
                        <a:pt x="64" y="375"/>
                      </a:lnTo>
                      <a:lnTo>
                        <a:pt x="61" y="365"/>
                      </a:lnTo>
                      <a:lnTo>
                        <a:pt x="59" y="356"/>
                      </a:lnTo>
                      <a:lnTo>
                        <a:pt x="59" y="348"/>
                      </a:lnTo>
                      <a:lnTo>
                        <a:pt x="55" y="339"/>
                      </a:lnTo>
                      <a:lnTo>
                        <a:pt x="53" y="331"/>
                      </a:lnTo>
                      <a:lnTo>
                        <a:pt x="51" y="321"/>
                      </a:lnTo>
                      <a:lnTo>
                        <a:pt x="49" y="314"/>
                      </a:lnTo>
                      <a:lnTo>
                        <a:pt x="47" y="306"/>
                      </a:lnTo>
                      <a:lnTo>
                        <a:pt x="45" y="297"/>
                      </a:lnTo>
                      <a:lnTo>
                        <a:pt x="43" y="289"/>
                      </a:lnTo>
                      <a:lnTo>
                        <a:pt x="42" y="282"/>
                      </a:lnTo>
                      <a:lnTo>
                        <a:pt x="40" y="272"/>
                      </a:lnTo>
                      <a:lnTo>
                        <a:pt x="38" y="266"/>
                      </a:lnTo>
                      <a:lnTo>
                        <a:pt x="36" y="259"/>
                      </a:lnTo>
                      <a:lnTo>
                        <a:pt x="34" y="251"/>
                      </a:lnTo>
                      <a:lnTo>
                        <a:pt x="32" y="242"/>
                      </a:lnTo>
                      <a:lnTo>
                        <a:pt x="30" y="234"/>
                      </a:lnTo>
                      <a:lnTo>
                        <a:pt x="28" y="226"/>
                      </a:lnTo>
                      <a:lnTo>
                        <a:pt x="26" y="221"/>
                      </a:lnTo>
                      <a:lnTo>
                        <a:pt x="24" y="213"/>
                      </a:lnTo>
                      <a:lnTo>
                        <a:pt x="24" y="205"/>
                      </a:lnTo>
                      <a:lnTo>
                        <a:pt x="22" y="200"/>
                      </a:lnTo>
                      <a:lnTo>
                        <a:pt x="21" y="192"/>
                      </a:lnTo>
                      <a:lnTo>
                        <a:pt x="19" y="186"/>
                      </a:lnTo>
                      <a:lnTo>
                        <a:pt x="17" y="181"/>
                      </a:lnTo>
                      <a:lnTo>
                        <a:pt x="15" y="173"/>
                      </a:lnTo>
                      <a:lnTo>
                        <a:pt x="15" y="167"/>
                      </a:lnTo>
                      <a:lnTo>
                        <a:pt x="13" y="162"/>
                      </a:lnTo>
                      <a:lnTo>
                        <a:pt x="13" y="154"/>
                      </a:lnTo>
                      <a:lnTo>
                        <a:pt x="11" y="150"/>
                      </a:lnTo>
                      <a:lnTo>
                        <a:pt x="9" y="145"/>
                      </a:lnTo>
                      <a:lnTo>
                        <a:pt x="7" y="137"/>
                      </a:lnTo>
                      <a:lnTo>
                        <a:pt x="7" y="133"/>
                      </a:lnTo>
                      <a:lnTo>
                        <a:pt x="5" y="128"/>
                      </a:lnTo>
                      <a:lnTo>
                        <a:pt x="5" y="124"/>
                      </a:lnTo>
                      <a:lnTo>
                        <a:pt x="3" y="116"/>
                      </a:lnTo>
                      <a:lnTo>
                        <a:pt x="2" y="112"/>
                      </a:lnTo>
                      <a:lnTo>
                        <a:pt x="2" y="109"/>
                      </a:lnTo>
                      <a:lnTo>
                        <a:pt x="0" y="103"/>
                      </a:lnTo>
                      <a:lnTo>
                        <a:pt x="5" y="103"/>
                      </a:lnTo>
                      <a:lnTo>
                        <a:pt x="7" y="103"/>
                      </a:lnTo>
                      <a:lnTo>
                        <a:pt x="13" y="103"/>
                      </a:lnTo>
                      <a:lnTo>
                        <a:pt x="17" y="103"/>
                      </a:lnTo>
                      <a:lnTo>
                        <a:pt x="21" y="103"/>
                      </a:lnTo>
                      <a:lnTo>
                        <a:pt x="24" y="101"/>
                      </a:lnTo>
                      <a:lnTo>
                        <a:pt x="26" y="101"/>
                      </a:lnTo>
                      <a:lnTo>
                        <a:pt x="30" y="101"/>
                      </a:lnTo>
                      <a:lnTo>
                        <a:pt x="32" y="101"/>
                      </a:lnTo>
                      <a:lnTo>
                        <a:pt x="36" y="101"/>
                      </a:lnTo>
                      <a:lnTo>
                        <a:pt x="38" y="101"/>
                      </a:lnTo>
                      <a:lnTo>
                        <a:pt x="40" y="101"/>
                      </a:lnTo>
                      <a:lnTo>
                        <a:pt x="42" y="101"/>
                      </a:lnTo>
                      <a:lnTo>
                        <a:pt x="43" y="101"/>
                      </a:lnTo>
                      <a:lnTo>
                        <a:pt x="43" y="101"/>
                      </a:lnTo>
                      <a:lnTo>
                        <a:pt x="43" y="99"/>
                      </a:lnTo>
                      <a:lnTo>
                        <a:pt x="43" y="95"/>
                      </a:lnTo>
                      <a:lnTo>
                        <a:pt x="43" y="91"/>
                      </a:lnTo>
                      <a:lnTo>
                        <a:pt x="43" y="90"/>
                      </a:lnTo>
                      <a:lnTo>
                        <a:pt x="43" y="86"/>
                      </a:lnTo>
                      <a:lnTo>
                        <a:pt x="43" y="84"/>
                      </a:lnTo>
                      <a:lnTo>
                        <a:pt x="43" y="82"/>
                      </a:lnTo>
                      <a:lnTo>
                        <a:pt x="43" y="78"/>
                      </a:lnTo>
                      <a:lnTo>
                        <a:pt x="43" y="74"/>
                      </a:lnTo>
                      <a:lnTo>
                        <a:pt x="45" y="72"/>
                      </a:lnTo>
                      <a:lnTo>
                        <a:pt x="45" y="69"/>
                      </a:lnTo>
                      <a:lnTo>
                        <a:pt x="45" y="65"/>
                      </a:lnTo>
                      <a:lnTo>
                        <a:pt x="45" y="59"/>
                      </a:lnTo>
                      <a:lnTo>
                        <a:pt x="47" y="57"/>
                      </a:lnTo>
                      <a:lnTo>
                        <a:pt x="47" y="53"/>
                      </a:lnTo>
                      <a:lnTo>
                        <a:pt x="47" y="48"/>
                      </a:lnTo>
                      <a:lnTo>
                        <a:pt x="47" y="44"/>
                      </a:lnTo>
                      <a:lnTo>
                        <a:pt x="47" y="40"/>
                      </a:lnTo>
                      <a:lnTo>
                        <a:pt x="47" y="36"/>
                      </a:lnTo>
                      <a:lnTo>
                        <a:pt x="47" y="31"/>
                      </a:lnTo>
                      <a:lnTo>
                        <a:pt x="49" y="27"/>
                      </a:lnTo>
                      <a:lnTo>
                        <a:pt x="49" y="21"/>
                      </a:lnTo>
                      <a:lnTo>
                        <a:pt x="49" y="19"/>
                      </a:lnTo>
                      <a:lnTo>
                        <a:pt x="49" y="13"/>
                      </a:lnTo>
                      <a:lnTo>
                        <a:pt x="49" y="10"/>
                      </a:lnTo>
                      <a:lnTo>
                        <a:pt x="51" y="4"/>
                      </a:lnTo>
                      <a:lnTo>
                        <a:pt x="51" y="0"/>
                      </a:lnTo>
                      <a:lnTo>
                        <a:pt x="55" y="17"/>
                      </a:lnTo>
                      <a:lnTo>
                        <a:pt x="59" y="32"/>
                      </a:lnTo>
                      <a:lnTo>
                        <a:pt x="64" y="52"/>
                      </a:lnTo>
                      <a:lnTo>
                        <a:pt x="70" y="71"/>
                      </a:lnTo>
                      <a:lnTo>
                        <a:pt x="74" y="91"/>
                      </a:lnTo>
                      <a:lnTo>
                        <a:pt x="80" y="112"/>
                      </a:lnTo>
                      <a:lnTo>
                        <a:pt x="85" y="135"/>
                      </a:lnTo>
                      <a:lnTo>
                        <a:pt x="93" y="158"/>
                      </a:lnTo>
                      <a:lnTo>
                        <a:pt x="97" y="181"/>
                      </a:lnTo>
                      <a:lnTo>
                        <a:pt x="104" y="205"/>
                      </a:lnTo>
                      <a:lnTo>
                        <a:pt x="112" y="232"/>
                      </a:lnTo>
                      <a:lnTo>
                        <a:pt x="118" y="259"/>
                      </a:lnTo>
                      <a:lnTo>
                        <a:pt x="123" y="285"/>
                      </a:lnTo>
                      <a:lnTo>
                        <a:pt x="131" y="312"/>
                      </a:lnTo>
                      <a:lnTo>
                        <a:pt x="138" y="340"/>
                      </a:lnTo>
                      <a:lnTo>
                        <a:pt x="148" y="369"/>
                      </a:lnTo>
                      <a:lnTo>
                        <a:pt x="154" y="396"/>
                      </a:lnTo>
                      <a:lnTo>
                        <a:pt x="161" y="426"/>
                      </a:lnTo>
                      <a:lnTo>
                        <a:pt x="169" y="456"/>
                      </a:lnTo>
                      <a:lnTo>
                        <a:pt x="176" y="485"/>
                      </a:lnTo>
                      <a:lnTo>
                        <a:pt x="184" y="517"/>
                      </a:lnTo>
                      <a:lnTo>
                        <a:pt x="194" y="548"/>
                      </a:lnTo>
                      <a:lnTo>
                        <a:pt x="201" y="578"/>
                      </a:lnTo>
                      <a:lnTo>
                        <a:pt x="209" y="608"/>
                      </a:lnTo>
                      <a:lnTo>
                        <a:pt x="218" y="641"/>
                      </a:lnTo>
                      <a:lnTo>
                        <a:pt x="226" y="671"/>
                      </a:lnTo>
                      <a:lnTo>
                        <a:pt x="234" y="703"/>
                      </a:lnTo>
                      <a:lnTo>
                        <a:pt x="241" y="734"/>
                      </a:lnTo>
                      <a:lnTo>
                        <a:pt x="249" y="764"/>
                      </a:lnTo>
                      <a:lnTo>
                        <a:pt x="258" y="797"/>
                      </a:lnTo>
                      <a:lnTo>
                        <a:pt x="266" y="827"/>
                      </a:lnTo>
                      <a:lnTo>
                        <a:pt x="273" y="857"/>
                      </a:lnTo>
                      <a:lnTo>
                        <a:pt x="281" y="888"/>
                      </a:lnTo>
                      <a:lnTo>
                        <a:pt x="291" y="918"/>
                      </a:lnTo>
                      <a:lnTo>
                        <a:pt x="298" y="947"/>
                      </a:lnTo>
                      <a:lnTo>
                        <a:pt x="306" y="977"/>
                      </a:lnTo>
                      <a:lnTo>
                        <a:pt x="311" y="1006"/>
                      </a:lnTo>
                      <a:lnTo>
                        <a:pt x="319" y="1034"/>
                      </a:lnTo>
                      <a:lnTo>
                        <a:pt x="327" y="1063"/>
                      </a:lnTo>
                      <a:lnTo>
                        <a:pt x="334" y="1089"/>
                      </a:lnTo>
                      <a:lnTo>
                        <a:pt x="342" y="1116"/>
                      </a:lnTo>
                      <a:lnTo>
                        <a:pt x="348" y="1143"/>
                      </a:lnTo>
                      <a:lnTo>
                        <a:pt x="355" y="1169"/>
                      </a:lnTo>
                      <a:lnTo>
                        <a:pt x="361" y="1194"/>
                      </a:lnTo>
                      <a:lnTo>
                        <a:pt x="367" y="1219"/>
                      </a:lnTo>
                      <a:lnTo>
                        <a:pt x="372" y="1241"/>
                      </a:lnTo>
                      <a:lnTo>
                        <a:pt x="380" y="1264"/>
                      </a:lnTo>
                      <a:lnTo>
                        <a:pt x="386" y="1285"/>
                      </a:lnTo>
                      <a:lnTo>
                        <a:pt x="389" y="1306"/>
                      </a:lnTo>
                      <a:lnTo>
                        <a:pt x="395" y="1325"/>
                      </a:lnTo>
                      <a:lnTo>
                        <a:pt x="399" y="1344"/>
                      </a:lnTo>
                      <a:lnTo>
                        <a:pt x="405" y="1361"/>
                      </a:lnTo>
                      <a:lnTo>
                        <a:pt x="408" y="1376"/>
                      </a:lnTo>
                      <a:lnTo>
                        <a:pt x="412" y="1392"/>
                      </a:lnTo>
                      <a:lnTo>
                        <a:pt x="416" y="1407"/>
                      </a:lnTo>
                      <a:lnTo>
                        <a:pt x="420" y="1418"/>
                      </a:lnTo>
                      <a:lnTo>
                        <a:pt x="424" y="1430"/>
                      </a:lnTo>
                      <a:lnTo>
                        <a:pt x="426" y="1441"/>
                      </a:lnTo>
                      <a:lnTo>
                        <a:pt x="427" y="1449"/>
                      </a:lnTo>
                      <a:lnTo>
                        <a:pt x="429" y="1456"/>
                      </a:lnTo>
                      <a:lnTo>
                        <a:pt x="431" y="1462"/>
                      </a:lnTo>
                      <a:lnTo>
                        <a:pt x="433" y="1466"/>
                      </a:lnTo>
                      <a:lnTo>
                        <a:pt x="433" y="1468"/>
                      </a:lnTo>
                      <a:lnTo>
                        <a:pt x="433" y="1470"/>
                      </a:lnTo>
                      <a:lnTo>
                        <a:pt x="327" y="1483"/>
                      </a:lnTo>
                      <a:lnTo>
                        <a:pt x="327" y="1483"/>
                      </a:lnTo>
                      <a:close/>
                    </a:path>
                  </a:pathLst>
                </a:custGeom>
                <a:solidFill>
                  <a:srgbClr val="000000"/>
                </a:solidFill>
                <a:ln w="9525">
                  <a:noFill/>
                  <a:round/>
                  <a:headEnd/>
                  <a:tailEnd/>
                </a:ln>
              </p:spPr>
              <p:txBody>
                <a:bodyPr/>
                <a:lstStyle/>
                <a:p>
                  <a:endParaRPr lang="en-US"/>
                </a:p>
              </p:txBody>
            </p:sp>
          </p:grpSp>
        </p:grpSp>
        <p:grpSp>
          <p:nvGrpSpPr>
            <p:cNvPr id="8" name="Group 34"/>
            <p:cNvGrpSpPr>
              <a:grpSpLocks/>
            </p:cNvGrpSpPr>
            <p:nvPr/>
          </p:nvGrpSpPr>
          <p:grpSpPr bwMode="auto">
            <a:xfrm>
              <a:off x="4494" y="2802"/>
              <a:ext cx="154" cy="1003"/>
              <a:chOff x="5138" y="2608"/>
              <a:chExt cx="154" cy="1003"/>
            </a:xfrm>
          </p:grpSpPr>
          <p:sp>
            <p:nvSpPr>
              <p:cNvPr id="310307" name="Freeform 35"/>
              <p:cNvSpPr>
                <a:spLocks/>
              </p:cNvSpPr>
              <p:nvPr/>
            </p:nvSpPr>
            <p:spPr bwMode="auto">
              <a:xfrm>
                <a:off x="5187" y="2808"/>
                <a:ext cx="28" cy="74"/>
              </a:xfrm>
              <a:custGeom>
                <a:avLst/>
                <a:gdLst/>
                <a:ahLst/>
                <a:cxnLst>
                  <a:cxn ang="0">
                    <a:pos x="0" y="8"/>
                  </a:cxn>
                  <a:cxn ang="0">
                    <a:pos x="135" y="0"/>
                  </a:cxn>
                  <a:cxn ang="0">
                    <a:pos x="125" y="192"/>
                  </a:cxn>
                  <a:cxn ang="0">
                    <a:pos x="30" y="194"/>
                  </a:cxn>
                  <a:cxn ang="0">
                    <a:pos x="3" y="25"/>
                  </a:cxn>
                  <a:cxn ang="0">
                    <a:pos x="0" y="8"/>
                  </a:cxn>
                  <a:cxn ang="0">
                    <a:pos x="0" y="8"/>
                  </a:cxn>
                </a:cxnLst>
                <a:rect l="0" t="0" r="r" b="b"/>
                <a:pathLst>
                  <a:path w="135" h="194">
                    <a:moveTo>
                      <a:pt x="0" y="8"/>
                    </a:moveTo>
                    <a:lnTo>
                      <a:pt x="135" y="0"/>
                    </a:lnTo>
                    <a:lnTo>
                      <a:pt x="125" y="192"/>
                    </a:lnTo>
                    <a:lnTo>
                      <a:pt x="30" y="194"/>
                    </a:lnTo>
                    <a:lnTo>
                      <a:pt x="3" y="25"/>
                    </a:lnTo>
                    <a:lnTo>
                      <a:pt x="0" y="8"/>
                    </a:lnTo>
                    <a:lnTo>
                      <a:pt x="0" y="8"/>
                    </a:lnTo>
                    <a:close/>
                  </a:path>
                </a:pathLst>
              </a:custGeom>
              <a:solidFill>
                <a:srgbClr val="000000"/>
              </a:solidFill>
              <a:ln w="9525">
                <a:noFill/>
                <a:round/>
                <a:headEnd/>
                <a:tailEnd/>
              </a:ln>
            </p:spPr>
            <p:txBody>
              <a:bodyPr/>
              <a:lstStyle/>
              <a:p>
                <a:endParaRPr lang="en-US"/>
              </a:p>
            </p:txBody>
          </p:sp>
          <p:sp>
            <p:nvSpPr>
              <p:cNvPr id="310308" name="Freeform 36"/>
              <p:cNvSpPr>
                <a:spLocks/>
              </p:cNvSpPr>
              <p:nvPr/>
            </p:nvSpPr>
            <p:spPr bwMode="auto">
              <a:xfrm>
                <a:off x="5191" y="2735"/>
                <a:ext cx="18" cy="68"/>
              </a:xfrm>
              <a:custGeom>
                <a:avLst/>
                <a:gdLst/>
                <a:ahLst/>
                <a:cxnLst>
                  <a:cxn ang="0">
                    <a:pos x="84" y="173"/>
                  </a:cxn>
                  <a:cxn ang="0">
                    <a:pos x="0" y="175"/>
                  </a:cxn>
                  <a:cxn ang="0">
                    <a:pos x="6" y="17"/>
                  </a:cxn>
                  <a:cxn ang="0">
                    <a:pos x="6" y="17"/>
                  </a:cxn>
                  <a:cxn ang="0">
                    <a:pos x="8" y="17"/>
                  </a:cxn>
                  <a:cxn ang="0">
                    <a:pos x="10" y="15"/>
                  </a:cxn>
                  <a:cxn ang="0">
                    <a:pos x="14" y="11"/>
                  </a:cxn>
                  <a:cxn ang="0">
                    <a:pos x="16" y="9"/>
                  </a:cxn>
                  <a:cxn ang="0">
                    <a:pos x="19" y="7"/>
                  </a:cxn>
                  <a:cxn ang="0">
                    <a:pos x="23" y="6"/>
                  </a:cxn>
                  <a:cxn ang="0">
                    <a:pos x="27" y="4"/>
                  </a:cxn>
                  <a:cxn ang="0">
                    <a:pos x="31" y="2"/>
                  </a:cxn>
                  <a:cxn ang="0">
                    <a:pos x="33" y="2"/>
                  </a:cxn>
                  <a:cxn ang="0">
                    <a:pos x="35" y="0"/>
                  </a:cxn>
                  <a:cxn ang="0">
                    <a:pos x="38" y="0"/>
                  </a:cxn>
                  <a:cxn ang="0">
                    <a:pos x="40" y="0"/>
                  </a:cxn>
                  <a:cxn ang="0">
                    <a:pos x="44" y="0"/>
                  </a:cxn>
                  <a:cxn ang="0">
                    <a:pos x="46" y="0"/>
                  </a:cxn>
                  <a:cxn ang="0">
                    <a:pos x="50" y="2"/>
                  </a:cxn>
                  <a:cxn ang="0">
                    <a:pos x="52" y="2"/>
                  </a:cxn>
                  <a:cxn ang="0">
                    <a:pos x="57" y="2"/>
                  </a:cxn>
                  <a:cxn ang="0">
                    <a:pos x="59" y="4"/>
                  </a:cxn>
                  <a:cxn ang="0">
                    <a:pos x="63" y="6"/>
                  </a:cxn>
                  <a:cxn ang="0">
                    <a:pos x="67" y="7"/>
                  </a:cxn>
                  <a:cxn ang="0">
                    <a:pos x="69" y="9"/>
                  </a:cxn>
                  <a:cxn ang="0">
                    <a:pos x="73" y="11"/>
                  </a:cxn>
                  <a:cxn ang="0">
                    <a:pos x="76" y="15"/>
                  </a:cxn>
                  <a:cxn ang="0">
                    <a:pos x="84" y="141"/>
                  </a:cxn>
                  <a:cxn ang="0">
                    <a:pos x="84" y="173"/>
                  </a:cxn>
                  <a:cxn ang="0">
                    <a:pos x="84" y="173"/>
                  </a:cxn>
                </a:cxnLst>
                <a:rect l="0" t="0" r="r" b="b"/>
                <a:pathLst>
                  <a:path w="84" h="175">
                    <a:moveTo>
                      <a:pt x="84" y="173"/>
                    </a:moveTo>
                    <a:lnTo>
                      <a:pt x="0" y="175"/>
                    </a:lnTo>
                    <a:lnTo>
                      <a:pt x="6" y="17"/>
                    </a:lnTo>
                    <a:lnTo>
                      <a:pt x="6" y="17"/>
                    </a:lnTo>
                    <a:lnTo>
                      <a:pt x="8" y="17"/>
                    </a:lnTo>
                    <a:lnTo>
                      <a:pt x="10" y="15"/>
                    </a:lnTo>
                    <a:lnTo>
                      <a:pt x="14" y="11"/>
                    </a:lnTo>
                    <a:lnTo>
                      <a:pt x="16" y="9"/>
                    </a:lnTo>
                    <a:lnTo>
                      <a:pt x="19" y="7"/>
                    </a:lnTo>
                    <a:lnTo>
                      <a:pt x="23" y="6"/>
                    </a:lnTo>
                    <a:lnTo>
                      <a:pt x="27" y="4"/>
                    </a:lnTo>
                    <a:lnTo>
                      <a:pt x="31" y="2"/>
                    </a:lnTo>
                    <a:lnTo>
                      <a:pt x="33" y="2"/>
                    </a:lnTo>
                    <a:lnTo>
                      <a:pt x="35" y="0"/>
                    </a:lnTo>
                    <a:lnTo>
                      <a:pt x="38" y="0"/>
                    </a:lnTo>
                    <a:lnTo>
                      <a:pt x="40" y="0"/>
                    </a:lnTo>
                    <a:lnTo>
                      <a:pt x="44" y="0"/>
                    </a:lnTo>
                    <a:lnTo>
                      <a:pt x="46" y="0"/>
                    </a:lnTo>
                    <a:lnTo>
                      <a:pt x="50" y="2"/>
                    </a:lnTo>
                    <a:lnTo>
                      <a:pt x="52" y="2"/>
                    </a:lnTo>
                    <a:lnTo>
                      <a:pt x="57" y="2"/>
                    </a:lnTo>
                    <a:lnTo>
                      <a:pt x="59" y="4"/>
                    </a:lnTo>
                    <a:lnTo>
                      <a:pt x="63" y="6"/>
                    </a:lnTo>
                    <a:lnTo>
                      <a:pt x="67" y="7"/>
                    </a:lnTo>
                    <a:lnTo>
                      <a:pt x="69" y="9"/>
                    </a:lnTo>
                    <a:lnTo>
                      <a:pt x="73" y="11"/>
                    </a:lnTo>
                    <a:lnTo>
                      <a:pt x="76" y="15"/>
                    </a:lnTo>
                    <a:lnTo>
                      <a:pt x="84" y="141"/>
                    </a:lnTo>
                    <a:lnTo>
                      <a:pt x="84" y="173"/>
                    </a:lnTo>
                    <a:lnTo>
                      <a:pt x="84" y="173"/>
                    </a:lnTo>
                    <a:close/>
                  </a:path>
                </a:pathLst>
              </a:custGeom>
              <a:solidFill>
                <a:srgbClr val="000000"/>
              </a:solidFill>
              <a:ln w="9525">
                <a:noFill/>
                <a:round/>
                <a:headEnd/>
                <a:tailEnd/>
              </a:ln>
            </p:spPr>
            <p:txBody>
              <a:bodyPr/>
              <a:lstStyle/>
              <a:p>
                <a:endParaRPr lang="en-US"/>
              </a:p>
            </p:txBody>
          </p:sp>
          <p:sp>
            <p:nvSpPr>
              <p:cNvPr id="310309" name="Freeform 37"/>
              <p:cNvSpPr>
                <a:spLocks/>
              </p:cNvSpPr>
              <p:nvPr/>
            </p:nvSpPr>
            <p:spPr bwMode="auto">
              <a:xfrm>
                <a:off x="5174" y="2686"/>
                <a:ext cx="50" cy="88"/>
              </a:xfrm>
              <a:custGeom>
                <a:avLst/>
                <a:gdLst/>
                <a:ahLst/>
                <a:cxnLst>
                  <a:cxn ang="0">
                    <a:pos x="192" y="202"/>
                  </a:cxn>
                  <a:cxn ang="0">
                    <a:pos x="188" y="183"/>
                  </a:cxn>
                  <a:cxn ang="0">
                    <a:pos x="186" y="166"/>
                  </a:cxn>
                  <a:cxn ang="0">
                    <a:pos x="182" y="149"/>
                  </a:cxn>
                  <a:cxn ang="0">
                    <a:pos x="180" y="135"/>
                  </a:cxn>
                  <a:cxn ang="0">
                    <a:pos x="177" y="124"/>
                  </a:cxn>
                  <a:cxn ang="0">
                    <a:pos x="163" y="115"/>
                  </a:cxn>
                  <a:cxn ang="0">
                    <a:pos x="152" y="109"/>
                  </a:cxn>
                  <a:cxn ang="0">
                    <a:pos x="131" y="103"/>
                  </a:cxn>
                  <a:cxn ang="0">
                    <a:pos x="110" y="107"/>
                  </a:cxn>
                  <a:cxn ang="0">
                    <a:pos x="93" y="113"/>
                  </a:cxn>
                  <a:cxn ang="0">
                    <a:pos x="80" y="122"/>
                  </a:cxn>
                  <a:cxn ang="0">
                    <a:pos x="74" y="132"/>
                  </a:cxn>
                  <a:cxn ang="0">
                    <a:pos x="74" y="141"/>
                  </a:cxn>
                  <a:cxn ang="0">
                    <a:pos x="72" y="158"/>
                  </a:cxn>
                  <a:cxn ang="0">
                    <a:pos x="72" y="179"/>
                  </a:cxn>
                  <a:cxn ang="0">
                    <a:pos x="70" y="200"/>
                  </a:cxn>
                  <a:cxn ang="0">
                    <a:pos x="70" y="219"/>
                  </a:cxn>
                  <a:cxn ang="0">
                    <a:pos x="63" y="225"/>
                  </a:cxn>
                  <a:cxn ang="0">
                    <a:pos x="44" y="213"/>
                  </a:cxn>
                  <a:cxn ang="0">
                    <a:pos x="28" y="198"/>
                  </a:cxn>
                  <a:cxn ang="0">
                    <a:pos x="17" y="181"/>
                  </a:cxn>
                  <a:cxn ang="0">
                    <a:pos x="7" y="162"/>
                  </a:cxn>
                  <a:cxn ang="0">
                    <a:pos x="2" y="141"/>
                  </a:cxn>
                  <a:cxn ang="0">
                    <a:pos x="0" y="120"/>
                  </a:cxn>
                  <a:cxn ang="0">
                    <a:pos x="0" y="103"/>
                  </a:cxn>
                  <a:cxn ang="0">
                    <a:pos x="2" y="90"/>
                  </a:cxn>
                  <a:cxn ang="0">
                    <a:pos x="7" y="75"/>
                  </a:cxn>
                  <a:cxn ang="0">
                    <a:pos x="13" y="61"/>
                  </a:cxn>
                  <a:cxn ang="0">
                    <a:pos x="30" y="39"/>
                  </a:cxn>
                  <a:cxn ang="0">
                    <a:pos x="53" y="19"/>
                  </a:cxn>
                  <a:cxn ang="0">
                    <a:pos x="64" y="12"/>
                  </a:cxn>
                  <a:cxn ang="0">
                    <a:pos x="80" y="6"/>
                  </a:cxn>
                  <a:cxn ang="0">
                    <a:pos x="93" y="2"/>
                  </a:cxn>
                  <a:cxn ang="0">
                    <a:pos x="108" y="0"/>
                  </a:cxn>
                  <a:cxn ang="0">
                    <a:pos x="123" y="0"/>
                  </a:cxn>
                  <a:cxn ang="0">
                    <a:pos x="139" y="0"/>
                  </a:cxn>
                  <a:cxn ang="0">
                    <a:pos x="154" y="4"/>
                  </a:cxn>
                  <a:cxn ang="0">
                    <a:pos x="167" y="10"/>
                  </a:cxn>
                  <a:cxn ang="0">
                    <a:pos x="180" y="14"/>
                  </a:cxn>
                  <a:cxn ang="0">
                    <a:pos x="198" y="27"/>
                  </a:cxn>
                  <a:cxn ang="0">
                    <a:pos x="217" y="48"/>
                  </a:cxn>
                  <a:cxn ang="0">
                    <a:pos x="230" y="67"/>
                  </a:cxn>
                  <a:cxn ang="0">
                    <a:pos x="234" y="80"/>
                  </a:cxn>
                  <a:cxn ang="0">
                    <a:pos x="239" y="96"/>
                  </a:cxn>
                  <a:cxn ang="0">
                    <a:pos x="241" y="111"/>
                  </a:cxn>
                  <a:cxn ang="0">
                    <a:pos x="241" y="128"/>
                  </a:cxn>
                  <a:cxn ang="0">
                    <a:pos x="239" y="145"/>
                  </a:cxn>
                  <a:cxn ang="0">
                    <a:pos x="234" y="162"/>
                  </a:cxn>
                  <a:cxn ang="0">
                    <a:pos x="226" y="177"/>
                  </a:cxn>
                  <a:cxn ang="0">
                    <a:pos x="217" y="191"/>
                  </a:cxn>
                  <a:cxn ang="0">
                    <a:pos x="205" y="206"/>
                  </a:cxn>
                  <a:cxn ang="0">
                    <a:pos x="194" y="217"/>
                  </a:cxn>
                </a:cxnLst>
                <a:rect l="0" t="0" r="r" b="b"/>
                <a:pathLst>
                  <a:path w="241" h="229">
                    <a:moveTo>
                      <a:pt x="194" y="217"/>
                    </a:moveTo>
                    <a:lnTo>
                      <a:pt x="194" y="213"/>
                    </a:lnTo>
                    <a:lnTo>
                      <a:pt x="192" y="210"/>
                    </a:lnTo>
                    <a:lnTo>
                      <a:pt x="192" y="206"/>
                    </a:lnTo>
                    <a:lnTo>
                      <a:pt x="192" y="202"/>
                    </a:lnTo>
                    <a:lnTo>
                      <a:pt x="190" y="198"/>
                    </a:lnTo>
                    <a:lnTo>
                      <a:pt x="190" y="196"/>
                    </a:lnTo>
                    <a:lnTo>
                      <a:pt x="188" y="191"/>
                    </a:lnTo>
                    <a:lnTo>
                      <a:pt x="188" y="189"/>
                    </a:lnTo>
                    <a:lnTo>
                      <a:pt x="188" y="183"/>
                    </a:lnTo>
                    <a:lnTo>
                      <a:pt x="188" y="181"/>
                    </a:lnTo>
                    <a:lnTo>
                      <a:pt x="186" y="175"/>
                    </a:lnTo>
                    <a:lnTo>
                      <a:pt x="186" y="173"/>
                    </a:lnTo>
                    <a:lnTo>
                      <a:pt x="186" y="170"/>
                    </a:lnTo>
                    <a:lnTo>
                      <a:pt x="186" y="166"/>
                    </a:lnTo>
                    <a:lnTo>
                      <a:pt x="184" y="162"/>
                    </a:lnTo>
                    <a:lnTo>
                      <a:pt x="184" y="160"/>
                    </a:lnTo>
                    <a:lnTo>
                      <a:pt x="182" y="156"/>
                    </a:lnTo>
                    <a:lnTo>
                      <a:pt x="182" y="153"/>
                    </a:lnTo>
                    <a:lnTo>
                      <a:pt x="182" y="149"/>
                    </a:lnTo>
                    <a:lnTo>
                      <a:pt x="182" y="147"/>
                    </a:lnTo>
                    <a:lnTo>
                      <a:pt x="180" y="143"/>
                    </a:lnTo>
                    <a:lnTo>
                      <a:pt x="180" y="141"/>
                    </a:lnTo>
                    <a:lnTo>
                      <a:pt x="180" y="137"/>
                    </a:lnTo>
                    <a:lnTo>
                      <a:pt x="180" y="135"/>
                    </a:lnTo>
                    <a:lnTo>
                      <a:pt x="180" y="134"/>
                    </a:lnTo>
                    <a:lnTo>
                      <a:pt x="180" y="130"/>
                    </a:lnTo>
                    <a:lnTo>
                      <a:pt x="180" y="128"/>
                    </a:lnTo>
                    <a:lnTo>
                      <a:pt x="180" y="128"/>
                    </a:lnTo>
                    <a:lnTo>
                      <a:pt x="177" y="124"/>
                    </a:lnTo>
                    <a:lnTo>
                      <a:pt x="175" y="122"/>
                    </a:lnTo>
                    <a:lnTo>
                      <a:pt x="171" y="120"/>
                    </a:lnTo>
                    <a:lnTo>
                      <a:pt x="169" y="118"/>
                    </a:lnTo>
                    <a:lnTo>
                      <a:pt x="167" y="116"/>
                    </a:lnTo>
                    <a:lnTo>
                      <a:pt x="163" y="115"/>
                    </a:lnTo>
                    <a:lnTo>
                      <a:pt x="161" y="113"/>
                    </a:lnTo>
                    <a:lnTo>
                      <a:pt x="159" y="113"/>
                    </a:lnTo>
                    <a:lnTo>
                      <a:pt x="156" y="111"/>
                    </a:lnTo>
                    <a:lnTo>
                      <a:pt x="154" y="111"/>
                    </a:lnTo>
                    <a:lnTo>
                      <a:pt x="152" y="109"/>
                    </a:lnTo>
                    <a:lnTo>
                      <a:pt x="150" y="109"/>
                    </a:lnTo>
                    <a:lnTo>
                      <a:pt x="144" y="107"/>
                    </a:lnTo>
                    <a:lnTo>
                      <a:pt x="140" y="107"/>
                    </a:lnTo>
                    <a:lnTo>
                      <a:pt x="135" y="103"/>
                    </a:lnTo>
                    <a:lnTo>
                      <a:pt x="131" y="103"/>
                    </a:lnTo>
                    <a:lnTo>
                      <a:pt x="127" y="103"/>
                    </a:lnTo>
                    <a:lnTo>
                      <a:pt x="123" y="103"/>
                    </a:lnTo>
                    <a:lnTo>
                      <a:pt x="118" y="105"/>
                    </a:lnTo>
                    <a:lnTo>
                      <a:pt x="114" y="107"/>
                    </a:lnTo>
                    <a:lnTo>
                      <a:pt x="110" y="107"/>
                    </a:lnTo>
                    <a:lnTo>
                      <a:pt x="106" y="109"/>
                    </a:lnTo>
                    <a:lnTo>
                      <a:pt x="102" y="109"/>
                    </a:lnTo>
                    <a:lnTo>
                      <a:pt x="101" y="111"/>
                    </a:lnTo>
                    <a:lnTo>
                      <a:pt x="97" y="113"/>
                    </a:lnTo>
                    <a:lnTo>
                      <a:pt x="93" y="113"/>
                    </a:lnTo>
                    <a:lnTo>
                      <a:pt x="91" y="116"/>
                    </a:lnTo>
                    <a:lnTo>
                      <a:pt x="87" y="118"/>
                    </a:lnTo>
                    <a:lnTo>
                      <a:pt x="85" y="118"/>
                    </a:lnTo>
                    <a:lnTo>
                      <a:pt x="83" y="120"/>
                    </a:lnTo>
                    <a:lnTo>
                      <a:pt x="80" y="122"/>
                    </a:lnTo>
                    <a:lnTo>
                      <a:pt x="76" y="126"/>
                    </a:lnTo>
                    <a:lnTo>
                      <a:pt x="74" y="128"/>
                    </a:lnTo>
                    <a:lnTo>
                      <a:pt x="74" y="128"/>
                    </a:lnTo>
                    <a:lnTo>
                      <a:pt x="74" y="130"/>
                    </a:lnTo>
                    <a:lnTo>
                      <a:pt x="74" y="132"/>
                    </a:lnTo>
                    <a:lnTo>
                      <a:pt x="74" y="134"/>
                    </a:lnTo>
                    <a:lnTo>
                      <a:pt x="74" y="135"/>
                    </a:lnTo>
                    <a:lnTo>
                      <a:pt x="74" y="137"/>
                    </a:lnTo>
                    <a:lnTo>
                      <a:pt x="74" y="139"/>
                    </a:lnTo>
                    <a:lnTo>
                      <a:pt x="74" y="141"/>
                    </a:lnTo>
                    <a:lnTo>
                      <a:pt x="74" y="145"/>
                    </a:lnTo>
                    <a:lnTo>
                      <a:pt x="72" y="147"/>
                    </a:lnTo>
                    <a:lnTo>
                      <a:pt x="72" y="151"/>
                    </a:lnTo>
                    <a:lnTo>
                      <a:pt x="72" y="154"/>
                    </a:lnTo>
                    <a:lnTo>
                      <a:pt x="72" y="158"/>
                    </a:lnTo>
                    <a:lnTo>
                      <a:pt x="72" y="162"/>
                    </a:lnTo>
                    <a:lnTo>
                      <a:pt x="72" y="166"/>
                    </a:lnTo>
                    <a:lnTo>
                      <a:pt x="72" y="170"/>
                    </a:lnTo>
                    <a:lnTo>
                      <a:pt x="72" y="173"/>
                    </a:lnTo>
                    <a:lnTo>
                      <a:pt x="72" y="179"/>
                    </a:lnTo>
                    <a:lnTo>
                      <a:pt x="72" y="183"/>
                    </a:lnTo>
                    <a:lnTo>
                      <a:pt x="70" y="187"/>
                    </a:lnTo>
                    <a:lnTo>
                      <a:pt x="70" y="191"/>
                    </a:lnTo>
                    <a:lnTo>
                      <a:pt x="70" y="194"/>
                    </a:lnTo>
                    <a:lnTo>
                      <a:pt x="70" y="200"/>
                    </a:lnTo>
                    <a:lnTo>
                      <a:pt x="70" y="202"/>
                    </a:lnTo>
                    <a:lnTo>
                      <a:pt x="70" y="208"/>
                    </a:lnTo>
                    <a:lnTo>
                      <a:pt x="70" y="210"/>
                    </a:lnTo>
                    <a:lnTo>
                      <a:pt x="70" y="215"/>
                    </a:lnTo>
                    <a:lnTo>
                      <a:pt x="70" y="219"/>
                    </a:lnTo>
                    <a:lnTo>
                      <a:pt x="70" y="223"/>
                    </a:lnTo>
                    <a:lnTo>
                      <a:pt x="70" y="225"/>
                    </a:lnTo>
                    <a:lnTo>
                      <a:pt x="70" y="229"/>
                    </a:lnTo>
                    <a:lnTo>
                      <a:pt x="66" y="227"/>
                    </a:lnTo>
                    <a:lnTo>
                      <a:pt x="63" y="225"/>
                    </a:lnTo>
                    <a:lnTo>
                      <a:pt x="57" y="223"/>
                    </a:lnTo>
                    <a:lnTo>
                      <a:pt x="55" y="221"/>
                    </a:lnTo>
                    <a:lnTo>
                      <a:pt x="51" y="217"/>
                    </a:lnTo>
                    <a:lnTo>
                      <a:pt x="47" y="215"/>
                    </a:lnTo>
                    <a:lnTo>
                      <a:pt x="44" y="213"/>
                    </a:lnTo>
                    <a:lnTo>
                      <a:pt x="40" y="210"/>
                    </a:lnTo>
                    <a:lnTo>
                      <a:pt x="38" y="208"/>
                    </a:lnTo>
                    <a:lnTo>
                      <a:pt x="34" y="206"/>
                    </a:lnTo>
                    <a:lnTo>
                      <a:pt x="32" y="202"/>
                    </a:lnTo>
                    <a:lnTo>
                      <a:pt x="28" y="198"/>
                    </a:lnTo>
                    <a:lnTo>
                      <a:pt x="26" y="194"/>
                    </a:lnTo>
                    <a:lnTo>
                      <a:pt x="25" y="191"/>
                    </a:lnTo>
                    <a:lnTo>
                      <a:pt x="21" y="189"/>
                    </a:lnTo>
                    <a:lnTo>
                      <a:pt x="19" y="185"/>
                    </a:lnTo>
                    <a:lnTo>
                      <a:pt x="17" y="181"/>
                    </a:lnTo>
                    <a:lnTo>
                      <a:pt x="13" y="177"/>
                    </a:lnTo>
                    <a:lnTo>
                      <a:pt x="11" y="173"/>
                    </a:lnTo>
                    <a:lnTo>
                      <a:pt x="11" y="172"/>
                    </a:lnTo>
                    <a:lnTo>
                      <a:pt x="9" y="166"/>
                    </a:lnTo>
                    <a:lnTo>
                      <a:pt x="7" y="162"/>
                    </a:lnTo>
                    <a:lnTo>
                      <a:pt x="6" y="158"/>
                    </a:lnTo>
                    <a:lnTo>
                      <a:pt x="4" y="154"/>
                    </a:lnTo>
                    <a:lnTo>
                      <a:pt x="4" y="149"/>
                    </a:lnTo>
                    <a:lnTo>
                      <a:pt x="2" y="145"/>
                    </a:lnTo>
                    <a:lnTo>
                      <a:pt x="2" y="141"/>
                    </a:lnTo>
                    <a:lnTo>
                      <a:pt x="0" y="137"/>
                    </a:lnTo>
                    <a:lnTo>
                      <a:pt x="0" y="134"/>
                    </a:lnTo>
                    <a:lnTo>
                      <a:pt x="0" y="128"/>
                    </a:lnTo>
                    <a:lnTo>
                      <a:pt x="0" y="124"/>
                    </a:lnTo>
                    <a:lnTo>
                      <a:pt x="0" y="120"/>
                    </a:lnTo>
                    <a:lnTo>
                      <a:pt x="0" y="116"/>
                    </a:lnTo>
                    <a:lnTo>
                      <a:pt x="0" y="113"/>
                    </a:lnTo>
                    <a:lnTo>
                      <a:pt x="0" y="111"/>
                    </a:lnTo>
                    <a:lnTo>
                      <a:pt x="0" y="107"/>
                    </a:lnTo>
                    <a:lnTo>
                      <a:pt x="0" y="103"/>
                    </a:lnTo>
                    <a:lnTo>
                      <a:pt x="0" y="101"/>
                    </a:lnTo>
                    <a:lnTo>
                      <a:pt x="2" y="97"/>
                    </a:lnTo>
                    <a:lnTo>
                      <a:pt x="2" y="96"/>
                    </a:lnTo>
                    <a:lnTo>
                      <a:pt x="2" y="92"/>
                    </a:lnTo>
                    <a:lnTo>
                      <a:pt x="2" y="90"/>
                    </a:lnTo>
                    <a:lnTo>
                      <a:pt x="4" y="86"/>
                    </a:lnTo>
                    <a:lnTo>
                      <a:pt x="4" y="84"/>
                    </a:lnTo>
                    <a:lnTo>
                      <a:pt x="6" y="80"/>
                    </a:lnTo>
                    <a:lnTo>
                      <a:pt x="7" y="78"/>
                    </a:lnTo>
                    <a:lnTo>
                      <a:pt x="7" y="75"/>
                    </a:lnTo>
                    <a:lnTo>
                      <a:pt x="9" y="73"/>
                    </a:lnTo>
                    <a:lnTo>
                      <a:pt x="9" y="69"/>
                    </a:lnTo>
                    <a:lnTo>
                      <a:pt x="11" y="67"/>
                    </a:lnTo>
                    <a:lnTo>
                      <a:pt x="11" y="65"/>
                    </a:lnTo>
                    <a:lnTo>
                      <a:pt x="13" y="61"/>
                    </a:lnTo>
                    <a:lnTo>
                      <a:pt x="17" y="58"/>
                    </a:lnTo>
                    <a:lnTo>
                      <a:pt x="21" y="54"/>
                    </a:lnTo>
                    <a:lnTo>
                      <a:pt x="23" y="48"/>
                    </a:lnTo>
                    <a:lnTo>
                      <a:pt x="26" y="44"/>
                    </a:lnTo>
                    <a:lnTo>
                      <a:pt x="30" y="39"/>
                    </a:lnTo>
                    <a:lnTo>
                      <a:pt x="36" y="35"/>
                    </a:lnTo>
                    <a:lnTo>
                      <a:pt x="40" y="31"/>
                    </a:lnTo>
                    <a:lnTo>
                      <a:pt x="44" y="27"/>
                    </a:lnTo>
                    <a:lnTo>
                      <a:pt x="47" y="23"/>
                    </a:lnTo>
                    <a:lnTo>
                      <a:pt x="53" y="19"/>
                    </a:lnTo>
                    <a:lnTo>
                      <a:pt x="55" y="18"/>
                    </a:lnTo>
                    <a:lnTo>
                      <a:pt x="57" y="18"/>
                    </a:lnTo>
                    <a:lnTo>
                      <a:pt x="61" y="14"/>
                    </a:lnTo>
                    <a:lnTo>
                      <a:pt x="63" y="14"/>
                    </a:lnTo>
                    <a:lnTo>
                      <a:pt x="64" y="12"/>
                    </a:lnTo>
                    <a:lnTo>
                      <a:pt x="68" y="12"/>
                    </a:lnTo>
                    <a:lnTo>
                      <a:pt x="70" y="10"/>
                    </a:lnTo>
                    <a:lnTo>
                      <a:pt x="74" y="10"/>
                    </a:lnTo>
                    <a:lnTo>
                      <a:pt x="76" y="6"/>
                    </a:lnTo>
                    <a:lnTo>
                      <a:pt x="80" y="6"/>
                    </a:lnTo>
                    <a:lnTo>
                      <a:pt x="82" y="4"/>
                    </a:lnTo>
                    <a:lnTo>
                      <a:pt x="83" y="4"/>
                    </a:lnTo>
                    <a:lnTo>
                      <a:pt x="87" y="4"/>
                    </a:lnTo>
                    <a:lnTo>
                      <a:pt x="91" y="2"/>
                    </a:lnTo>
                    <a:lnTo>
                      <a:pt x="93" y="2"/>
                    </a:lnTo>
                    <a:lnTo>
                      <a:pt x="97" y="2"/>
                    </a:lnTo>
                    <a:lnTo>
                      <a:pt x="99" y="0"/>
                    </a:lnTo>
                    <a:lnTo>
                      <a:pt x="102" y="0"/>
                    </a:lnTo>
                    <a:lnTo>
                      <a:pt x="106" y="0"/>
                    </a:lnTo>
                    <a:lnTo>
                      <a:pt x="108" y="0"/>
                    </a:lnTo>
                    <a:lnTo>
                      <a:pt x="110" y="0"/>
                    </a:lnTo>
                    <a:lnTo>
                      <a:pt x="114" y="0"/>
                    </a:lnTo>
                    <a:lnTo>
                      <a:pt x="118" y="0"/>
                    </a:lnTo>
                    <a:lnTo>
                      <a:pt x="120" y="0"/>
                    </a:lnTo>
                    <a:lnTo>
                      <a:pt x="123" y="0"/>
                    </a:lnTo>
                    <a:lnTo>
                      <a:pt x="127" y="0"/>
                    </a:lnTo>
                    <a:lnTo>
                      <a:pt x="129" y="0"/>
                    </a:lnTo>
                    <a:lnTo>
                      <a:pt x="133" y="0"/>
                    </a:lnTo>
                    <a:lnTo>
                      <a:pt x="135" y="0"/>
                    </a:lnTo>
                    <a:lnTo>
                      <a:pt x="139" y="0"/>
                    </a:lnTo>
                    <a:lnTo>
                      <a:pt x="142" y="0"/>
                    </a:lnTo>
                    <a:lnTo>
                      <a:pt x="144" y="2"/>
                    </a:lnTo>
                    <a:lnTo>
                      <a:pt x="146" y="2"/>
                    </a:lnTo>
                    <a:lnTo>
                      <a:pt x="150" y="2"/>
                    </a:lnTo>
                    <a:lnTo>
                      <a:pt x="154" y="4"/>
                    </a:lnTo>
                    <a:lnTo>
                      <a:pt x="156" y="4"/>
                    </a:lnTo>
                    <a:lnTo>
                      <a:pt x="159" y="4"/>
                    </a:lnTo>
                    <a:lnTo>
                      <a:pt x="161" y="6"/>
                    </a:lnTo>
                    <a:lnTo>
                      <a:pt x="163" y="6"/>
                    </a:lnTo>
                    <a:lnTo>
                      <a:pt x="167" y="10"/>
                    </a:lnTo>
                    <a:lnTo>
                      <a:pt x="169" y="10"/>
                    </a:lnTo>
                    <a:lnTo>
                      <a:pt x="173" y="12"/>
                    </a:lnTo>
                    <a:lnTo>
                      <a:pt x="175" y="12"/>
                    </a:lnTo>
                    <a:lnTo>
                      <a:pt x="178" y="14"/>
                    </a:lnTo>
                    <a:lnTo>
                      <a:pt x="180" y="14"/>
                    </a:lnTo>
                    <a:lnTo>
                      <a:pt x="182" y="18"/>
                    </a:lnTo>
                    <a:lnTo>
                      <a:pt x="186" y="18"/>
                    </a:lnTo>
                    <a:lnTo>
                      <a:pt x="188" y="19"/>
                    </a:lnTo>
                    <a:lnTo>
                      <a:pt x="192" y="23"/>
                    </a:lnTo>
                    <a:lnTo>
                      <a:pt x="198" y="27"/>
                    </a:lnTo>
                    <a:lnTo>
                      <a:pt x="201" y="31"/>
                    </a:lnTo>
                    <a:lnTo>
                      <a:pt x="205" y="35"/>
                    </a:lnTo>
                    <a:lnTo>
                      <a:pt x="209" y="39"/>
                    </a:lnTo>
                    <a:lnTo>
                      <a:pt x="215" y="44"/>
                    </a:lnTo>
                    <a:lnTo>
                      <a:pt x="217" y="48"/>
                    </a:lnTo>
                    <a:lnTo>
                      <a:pt x="220" y="54"/>
                    </a:lnTo>
                    <a:lnTo>
                      <a:pt x="224" y="58"/>
                    </a:lnTo>
                    <a:lnTo>
                      <a:pt x="226" y="61"/>
                    </a:lnTo>
                    <a:lnTo>
                      <a:pt x="228" y="65"/>
                    </a:lnTo>
                    <a:lnTo>
                      <a:pt x="230" y="67"/>
                    </a:lnTo>
                    <a:lnTo>
                      <a:pt x="232" y="69"/>
                    </a:lnTo>
                    <a:lnTo>
                      <a:pt x="232" y="73"/>
                    </a:lnTo>
                    <a:lnTo>
                      <a:pt x="234" y="75"/>
                    </a:lnTo>
                    <a:lnTo>
                      <a:pt x="234" y="78"/>
                    </a:lnTo>
                    <a:lnTo>
                      <a:pt x="234" y="80"/>
                    </a:lnTo>
                    <a:lnTo>
                      <a:pt x="236" y="84"/>
                    </a:lnTo>
                    <a:lnTo>
                      <a:pt x="236" y="86"/>
                    </a:lnTo>
                    <a:lnTo>
                      <a:pt x="237" y="90"/>
                    </a:lnTo>
                    <a:lnTo>
                      <a:pt x="239" y="92"/>
                    </a:lnTo>
                    <a:lnTo>
                      <a:pt x="239" y="96"/>
                    </a:lnTo>
                    <a:lnTo>
                      <a:pt x="239" y="97"/>
                    </a:lnTo>
                    <a:lnTo>
                      <a:pt x="241" y="101"/>
                    </a:lnTo>
                    <a:lnTo>
                      <a:pt x="241" y="103"/>
                    </a:lnTo>
                    <a:lnTo>
                      <a:pt x="241" y="107"/>
                    </a:lnTo>
                    <a:lnTo>
                      <a:pt x="241" y="111"/>
                    </a:lnTo>
                    <a:lnTo>
                      <a:pt x="241" y="113"/>
                    </a:lnTo>
                    <a:lnTo>
                      <a:pt x="241" y="116"/>
                    </a:lnTo>
                    <a:lnTo>
                      <a:pt x="241" y="120"/>
                    </a:lnTo>
                    <a:lnTo>
                      <a:pt x="241" y="122"/>
                    </a:lnTo>
                    <a:lnTo>
                      <a:pt x="241" y="128"/>
                    </a:lnTo>
                    <a:lnTo>
                      <a:pt x="241" y="130"/>
                    </a:lnTo>
                    <a:lnTo>
                      <a:pt x="241" y="134"/>
                    </a:lnTo>
                    <a:lnTo>
                      <a:pt x="239" y="137"/>
                    </a:lnTo>
                    <a:lnTo>
                      <a:pt x="239" y="141"/>
                    </a:lnTo>
                    <a:lnTo>
                      <a:pt x="239" y="145"/>
                    </a:lnTo>
                    <a:lnTo>
                      <a:pt x="239" y="149"/>
                    </a:lnTo>
                    <a:lnTo>
                      <a:pt x="237" y="153"/>
                    </a:lnTo>
                    <a:lnTo>
                      <a:pt x="236" y="154"/>
                    </a:lnTo>
                    <a:lnTo>
                      <a:pt x="234" y="158"/>
                    </a:lnTo>
                    <a:lnTo>
                      <a:pt x="234" y="162"/>
                    </a:lnTo>
                    <a:lnTo>
                      <a:pt x="232" y="164"/>
                    </a:lnTo>
                    <a:lnTo>
                      <a:pt x="232" y="168"/>
                    </a:lnTo>
                    <a:lnTo>
                      <a:pt x="230" y="172"/>
                    </a:lnTo>
                    <a:lnTo>
                      <a:pt x="230" y="173"/>
                    </a:lnTo>
                    <a:lnTo>
                      <a:pt x="226" y="177"/>
                    </a:lnTo>
                    <a:lnTo>
                      <a:pt x="224" y="181"/>
                    </a:lnTo>
                    <a:lnTo>
                      <a:pt x="222" y="183"/>
                    </a:lnTo>
                    <a:lnTo>
                      <a:pt x="222" y="187"/>
                    </a:lnTo>
                    <a:lnTo>
                      <a:pt x="220" y="189"/>
                    </a:lnTo>
                    <a:lnTo>
                      <a:pt x="217" y="191"/>
                    </a:lnTo>
                    <a:lnTo>
                      <a:pt x="215" y="194"/>
                    </a:lnTo>
                    <a:lnTo>
                      <a:pt x="213" y="198"/>
                    </a:lnTo>
                    <a:lnTo>
                      <a:pt x="209" y="200"/>
                    </a:lnTo>
                    <a:lnTo>
                      <a:pt x="207" y="202"/>
                    </a:lnTo>
                    <a:lnTo>
                      <a:pt x="205" y="206"/>
                    </a:lnTo>
                    <a:lnTo>
                      <a:pt x="203" y="208"/>
                    </a:lnTo>
                    <a:lnTo>
                      <a:pt x="199" y="210"/>
                    </a:lnTo>
                    <a:lnTo>
                      <a:pt x="198" y="211"/>
                    </a:lnTo>
                    <a:lnTo>
                      <a:pt x="196" y="213"/>
                    </a:lnTo>
                    <a:lnTo>
                      <a:pt x="194" y="217"/>
                    </a:lnTo>
                    <a:lnTo>
                      <a:pt x="194" y="217"/>
                    </a:lnTo>
                    <a:close/>
                  </a:path>
                </a:pathLst>
              </a:custGeom>
              <a:solidFill>
                <a:srgbClr val="000000"/>
              </a:solidFill>
              <a:ln w="9525">
                <a:noFill/>
                <a:round/>
                <a:headEnd/>
                <a:tailEnd/>
              </a:ln>
            </p:spPr>
            <p:txBody>
              <a:bodyPr/>
              <a:lstStyle/>
              <a:p>
                <a:endParaRPr lang="en-US"/>
              </a:p>
            </p:txBody>
          </p:sp>
          <p:sp>
            <p:nvSpPr>
              <p:cNvPr id="310310" name="Freeform 38"/>
              <p:cNvSpPr>
                <a:spLocks/>
              </p:cNvSpPr>
              <p:nvPr/>
            </p:nvSpPr>
            <p:spPr bwMode="auto">
              <a:xfrm>
                <a:off x="5193" y="2608"/>
                <a:ext cx="12" cy="73"/>
              </a:xfrm>
              <a:custGeom>
                <a:avLst/>
                <a:gdLst/>
                <a:ahLst/>
                <a:cxnLst>
                  <a:cxn ang="0">
                    <a:pos x="59" y="188"/>
                  </a:cxn>
                  <a:cxn ang="0">
                    <a:pos x="59" y="186"/>
                  </a:cxn>
                  <a:cxn ang="0">
                    <a:pos x="57" y="186"/>
                  </a:cxn>
                  <a:cxn ang="0">
                    <a:pos x="55" y="186"/>
                  </a:cxn>
                  <a:cxn ang="0">
                    <a:pos x="53" y="186"/>
                  </a:cxn>
                  <a:cxn ang="0">
                    <a:pos x="48" y="186"/>
                  </a:cxn>
                  <a:cxn ang="0">
                    <a:pos x="46" y="186"/>
                  </a:cxn>
                  <a:cxn ang="0">
                    <a:pos x="40" y="186"/>
                  </a:cxn>
                  <a:cxn ang="0">
                    <a:pos x="36" y="186"/>
                  </a:cxn>
                  <a:cxn ang="0">
                    <a:pos x="34" y="184"/>
                  </a:cxn>
                  <a:cxn ang="0">
                    <a:pos x="31" y="184"/>
                  </a:cxn>
                  <a:cxn ang="0">
                    <a:pos x="29" y="184"/>
                  </a:cxn>
                  <a:cxn ang="0">
                    <a:pos x="27" y="184"/>
                  </a:cxn>
                  <a:cxn ang="0">
                    <a:pos x="21" y="184"/>
                  </a:cxn>
                  <a:cxn ang="0">
                    <a:pos x="17" y="184"/>
                  </a:cxn>
                  <a:cxn ang="0">
                    <a:pos x="12" y="184"/>
                  </a:cxn>
                  <a:cxn ang="0">
                    <a:pos x="8" y="186"/>
                  </a:cxn>
                  <a:cxn ang="0">
                    <a:pos x="4" y="186"/>
                  </a:cxn>
                  <a:cxn ang="0">
                    <a:pos x="0" y="188"/>
                  </a:cxn>
                  <a:cxn ang="0">
                    <a:pos x="19" y="6"/>
                  </a:cxn>
                  <a:cxn ang="0">
                    <a:pos x="34" y="0"/>
                  </a:cxn>
                  <a:cxn ang="0">
                    <a:pos x="53" y="154"/>
                  </a:cxn>
                  <a:cxn ang="0">
                    <a:pos x="59" y="188"/>
                  </a:cxn>
                  <a:cxn ang="0">
                    <a:pos x="59" y="188"/>
                  </a:cxn>
                </a:cxnLst>
                <a:rect l="0" t="0" r="r" b="b"/>
                <a:pathLst>
                  <a:path w="59" h="188">
                    <a:moveTo>
                      <a:pt x="59" y="188"/>
                    </a:moveTo>
                    <a:lnTo>
                      <a:pt x="59" y="186"/>
                    </a:lnTo>
                    <a:lnTo>
                      <a:pt x="57" y="186"/>
                    </a:lnTo>
                    <a:lnTo>
                      <a:pt x="55" y="186"/>
                    </a:lnTo>
                    <a:lnTo>
                      <a:pt x="53" y="186"/>
                    </a:lnTo>
                    <a:lnTo>
                      <a:pt x="48" y="186"/>
                    </a:lnTo>
                    <a:lnTo>
                      <a:pt x="46" y="186"/>
                    </a:lnTo>
                    <a:lnTo>
                      <a:pt x="40" y="186"/>
                    </a:lnTo>
                    <a:lnTo>
                      <a:pt x="36" y="186"/>
                    </a:lnTo>
                    <a:lnTo>
                      <a:pt x="34" y="184"/>
                    </a:lnTo>
                    <a:lnTo>
                      <a:pt x="31" y="184"/>
                    </a:lnTo>
                    <a:lnTo>
                      <a:pt x="29" y="184"/>
                    </a:lnTo>
                    <a:lnTo>
                      <a:pt x="27" y="184"/>
                    </a:lnTo>
                    <a:lnTo>
                      <a:pt x="21" y="184"/>
                    </a:lnTo>
                    <a:lnTo>
                      <a:pt x="17" y="184"/>
                    </a:lnTo>
                    <a:lnTo>
                      <a:pt x="12" y="184"/>
                    </a:lnTo>
                    <a:lnTo>
                      <a:pt x="8" y="186"/>
                    </a:lnTo>
                    <a:lnTo>
                      <a:pt x="4" y="186"/>
                    </a:lnTo>
                    <a:lnTo>
                      <a:pt x="0" y="188"/>
                    </a:lnTo>
                    <a:lnTo>
                      <a:pt x="19" y="6"/>
                    </a:lnTo>
                    <a:lnTo>
                      <a:pt x="34" y="0"/>
                    </a:lnTo>
                    <a:lnTo>
                      <a:pt x="53" y="154"/>
                    </a:lnTo>
                    <a:lnTo>
                      <a:pt x="59" y="188"/>
                    </a:lnTo>
                    <a:lnTo>
                      <a:pt x="59" y="188"/>
                    </a:lnTo>
                    <a:close/>
                  </a:path>
                </a:pathLst>
              </a:custGeom>
              <a:solidFill>
                <a:srgbClr val="000000"/>
              </a:solidFill>
              <a:ln w="9525">
                <a:noFill/>
                <a:round/>
                <a:headEnd/>
                <a:tailEnd/>
              </a:ln>
            </p:spPr>
            <p:txBody>
              <a:bodyPr/>
              <a:lstStyle/>
              <a:p>
                <a:endParaRPr lang="en-US"/>
              </a:p>
            </p:txBody>
          </p:sp>
          <p:grpSp>
            <p:nvGrpSpPr>
              <p:cNvPr id="9" name="Group 39"/>
              <p:cNvGrpSpPr>
                <a:grpSpLocks/>
              </p:cNvGrpSpPr>
              <p:nvPr/>
            </p:nvGrpSpPr>
            <p:grpSpPr bwMode="auto">
              <a:xfrm>
                <a:off x="5138" y="2842"/>
                <a:ext cx="154" cy="769"/>
                <a:chOff x="5138" y="2842"/>
                <a:chExt cx="154" cy="769"/>
              </a:xfrm>
            </p:grpSpPr>
            <p:sp>
              <p:nvSpPr>
                <p:cNvPr id="310312" name="Freeform 40"/>
                <p:cNvSpPr>
                  <a:spLocks/>
                </p:cNvSpPr>
                <p:nvPr/>
              </p:nvSpPr>
              <p:spPr bwMode="auto">
                <a:xfrm>
                  <a:off x="5161" y="3156"/>
                  <a:ext cx="116" cy="403"/>
                </a:xfrm>
                <a:custGeom>
                  <a:avLst/>
                  <a:gdLst/>
                  <a:ahLst/>
                  <a:cxnLst>
                    <a:cxn ang="0">
                      <a:pos x="76" y="27"/>
                    </a:cxn>
                    <a:cxn ang="0">
                      <a:pos x="360" y="0"/>
                    </a:cxn>
                    <a:cxn ang="0">
                      <a:pos x="379" y="46"/>
                    </a:cxn>
                    <a:cxn ang="0">
                      <a:pos x="71" y="443"/>
                    </a:cxn>
                    <a:cxn ang="0">
                      <a:pos x="565" y="755"/>
                    </a:cxn>
                    <a:cxn ang="0">
                      <a:pos x="548" y="806"/>
                    </a:cxn>
                    <a:cxn ang="0">
                      <a:pos x="0" y="477"/>
                    </a:cxn>
                    <a:cxn ang="0">
                      <a:pos x="4" y="417"/>
                    </a:cxn>
                    <a:cxn ang="0">
                      <a:pos x="318" y="54"/>
                    </a:cxn>
                    <a:cxn ang="0">
                      <a:pos x="63" y="73"/>
                    </a:cxn>
                    <a:cxn ang="0">
                      <a:pos x="76" y="27"/>
                    </a:cxn>
                    <a:cxn ang="0">
                      <a:pos x="76" y="27"/>
                    </a:cxn>
                  </a:cxnLst>
                  <a:rect l="0" t="0" r="r" b="b"/>
                  <a:pathLst>
                    <a:path w="565" h="806">
                      <a:moveTo>
                        <a:pt x="76" y="27"/>
                      </a:moveTo>
                      <a:lnTo>
                        <a:pt x="360" y="0"/>
                      </a:lnTo>
                      <a:lnTo>
                        <a:pt x="379" y="46"/>
                      </a:lnTo>
                      <a:lnTo>
                        <a:pt x="71" y="443"/>
                      </a:lnTo>
                      <a:lnTo>
                        <a:pt x="565" y="755"/>
                      </a:lnTo>
                      <a:lnTo>
                        <a:pt x="548" y="806"/>
                      </a:lnTo>
                      <a:lnTo>
                        <a:pt x="0" y="477"/>
                      </a:lnTo>
                      <a:lnTo>
                        <a:pt x="4" y="417"/>
                      </a:lnTo>
                      <a:lnTo>
                        <a:pt x="318" y="54"/>
                      </a:lnTo>
                      <a:lnTo>
                        <a:pt x="63" y="73"/>
                      </a:lnTo>
                      <a:lnTo>
                        <a:pt x="76" y="27"/>
                      </a:lnTo>
                      <a:lnTo>
                        <a:pt x="76" y="27"/>
                      </a:lnTo>
                      <a:close/>
                    </a:path>
                  </a:pathLst>
                </a:custGeom>
                <a:solidFill>
                  <a:srgbClr val="000000"/>
                </a:solidFill>
                <a:ln w="9525">
                  <a:noFill/>
                  <a:round/>
                  <a:headEnd/>
                  <a:tailEnd/>
                </a:ln>
              </p:spPr>
              <p:txBody>
                <a:bodyPr/>
                <a:lstStyle/>
                <a:p>
                  <a:endParaRPr lang="en-US"/>
                </a:p>
              </p:txBody>
            </p:sp>
            <p:sp>
              <p:nvSpPr>
                <p:cNvPr id="310313" name="Freeform 41"/>
                <p:cNvSpPr>
                  <a:spLocks/>
                </p:cNvSpPr>
                <p:nvPr/>
              </p:nvSpPr>
              <p:spPr bwMode="auto">
                <a:xfrm>
                  <a:off x="5147" y="3184"/>
                  <a:ext cx="109" cy="405"/>
                </a:xfrm>
                <a:custGeom>
                  <a:avLst/>
                  <a:gdLst/>
                  <a:ahLst/>
                  <a:cxnLst>
                    <a:cxn ang="0">
                      <a:pos x="167" y="10"/>
                    </a:cxn>
                    <a:cxn ang="0">
                      <a:pos x="523" y="299"/>
                    </a:cxn>
                    <a:cxn ang="0">
                      <a:pos x="530" y="360"/>
                    </a:cxn>
                    <a:cxn ang="0">
                      <a:pos x="28" y="810"/>
                    </a:cxn>
                    <a:cxn ang="0">
                      <a:pos x="0" y="767"/>
                    </a:cxn>
                    <a:cxn ang="0">
                      <a:pos x="477" y="333"/>
                    </a:cxn>
                    <a:cxn ang="0">
                      <a:pos x="125" y="40"/>
                    </a:cxn>
                    <a:cxn ang="0">
                      <a:pos x="139" y="0"/>
                    </a:cxn>
                    <a:cxn ang="0">
                      <a:pos x="167" y="10"/>
                    </a:cxn>
                    <a:cxn ang="0">
                      <a:pos x="167" y="10"/>
                    </a:cxn>
                  </a:cxnLst>
                  <a:rect l="0" t="0" r="r" b="b"/>
                  <a:pathLst>
                    <a:path w="530" h="810">
                      <a:moveTo>
                        <a:pt x="167" y="10"/>
                      </a:moveTo>
                      <a:lnTo>
                        <a:pt x="523" y="299"/>
                      </a:lnTo>
                      <a:lnTo>
                        <a:pt x="530" y="360"/>
                      </a:lnTo>
                      <a:lnTo>
                        <a:pt x="28" y="810"/>
                      </a:lnTo>
                      <a:lnTo>
                        <a:pt x="0" y="767"/>
                      </a:lnTo>
                      <a:lnTo>
                        <a:pt x="477" y="333"/>
                      </a:lnTo>
                      <a:lnTo>
                        <a:pt x="125" y="40"/>
                      </a:lnTo>
                      <a:lnTo>
                        <a:pt x="139" y="0"/>
                      </a:lnTo>
                      <a:lnTo>
                        <a:pt x="167" y="10"/>
                      </a:lnTo>
                      <a:lnTo>
                        <a:pt x="167" y="10"/>
                      </a:lnTo>
                      <a:close/>
                    </a:path>
                  </a:pathLst>
                </a:custGeom>
                <a:solidFill>
                  <a:srgbClr val="000000"/>
                </a:solidFill>
                <a:ln w="9525">
                  <a:noFill/>
                  <a:round/>
                  <a:headEnd/>
                  <a:tailEnd/>
                </a:ln>
              </p:spPr>
              <p:txBody>
                <a:bodyPr/>
                <a:lstStyle/>
                <a:p>
                  <a:endParaRPr lang="en-US"/>
                </a:p>
              </p:txBody>
            </p:sp>
            <p:sp>
              <p:nvSpPr>
                <p:cNvPr id="310314" name="Freeform 42"/>
                <p:cNvSpPr>
                  <a:spLocks/>
                </p:cNvSpPr>
                <p:nvPr/>
              </p:nvSpPr>
              <p:spPr bwMode="auto">
                <a:xfrm>
                  <a:off x="5138" y="2858"/>
                  <a:ext cx="58" cy="753"/>
                </a:xfrm>
                <a:custGeom>
                  <a:avLst/>
                  <a:gdLst/>
                  <a:ahLst/>
                  <a:cxnLst>
                    <a:cxn ang="0">
                      <a:pos x="0" y="1493"/>
                    </a:cxn>
                    <a:cxn ang="0">
                      <a:pos x="10" y="1430"/>
                    </a:cxn>
                    <a:cxn ang="0">
                      <a:pos x="27" y="1325"/>
                    </a:cxn>
                    <a:cxn ang="0">
                      <a:pos x="48" y="1183"/>
                    </a:cxn>
                    <a:cxn ang="0">
                      <a:pos x="72" y="1017"/>
                    </a:cxn>
                    <a:cxn ang="0">
                      <a:pos x="101" y="835"/>
                    </a:cxn>
                    <a:cxn ang="0">
                      <a:pos x="129" y="645"/>
                    </a:cxn>
                    <a:cxn ang="0">
                      <a:pos x="156" y="459"/>
                    </a:cxn>
                    <a:cxn ang="0">
                      <a:pos x="185" y="282"/>
                    </a:cxn>
                    <a:cxn ang="0">
                      <a:pos x="207" y="126"/>
                    </a:cxn>
                    <a:cxn ang="0">
                      <a:pos x="226" y="0"/>
                    </a:cxn>
                    <a:cxn ang="0">
                      <a:pos x="230" y="21"/>
                    </a:cxn>
                    <a:cxn ang="0">
                      <a:pos x="234" y="40"/>
                    </a:cxn>
                    <a:cxn ang="0">
                      <a:pos x="238" y="61"/>
                    </a:cxn>
                    <a:cxn ang="0">
                      <a:pos x="242" y="75"/>
                    </a:cxn>
                    <a:cxn ang="0">
                      <a:pos x="253" y="75"/>
                    </a:cxn>
                    <a:cxn ang="0">
                      <a:pos x="274" y="75"/>
                    </a:cxn>
                    <a:cxn ang="0">
                      <a:pos x="280" y="94"/>
                    </a:cxn>
                    <a:cxn ang="0">
                      <a:pos x="274" y="128"/>
                    </a:cxn>
                    <a:cxn ang="0">
                      <a:pos x="270" y="168"/>
                    </a:cxn>
                    <a:cxn ang="0">
                      <a:pos x="264" y="210"/>
                    </a:cxn>
                    <a:cxn ang="0">
                      <a:pos x="259" y="257"/>
                    </a:cxn>
                    <a:cxn ang="0">
                      <a:pos x="251" y="308"/>
                    </a:cxn>
                    <a:cxn ang="0">
                      <a:pos x="245" y="364"/>
                    </a:cxn>
                    <a:cxn ang="0">
                      <a:pos x="238" y="419"/>
                    </a:cxn>
                    <a:cxn ang="0">
                      <a:pos x="232" y="480"/>
                    </a:cxn>
                    <a:cxn ang="0">
                      <a:pos x="225" y="540"/>
                    </a:cxn>
                    <a:cxn ang="0">
                      <a:pos x="217" y="603"/>
                    </a:cxn>
                    <a:cxn ang="0">
                      <a:pos x="190" y="605"/>
                    </a:cxn>
                    <a:cxn ang="0">
                      <a:pos x="173" y="609"/>
                    </a:cxn>
                    <a:cxn ang="0">
                      <a:pos x="166" y="700"/>
                    </a:cxn>
                    <a:cxn ang="0">
                      <a:pos x="185" y="717"/>
                    </a:cxn>
                    <a:cxn ang="0">
                      <a:pos x="200" y="736"/>
                    </a:cxn>
                    <a:cxn ang="0">
                      <a:pos x="198" y="757"/>
                    </a:cxn>
                    <a:cxn ang="0">
                      <a:pos x="196" y="774"/>
                    </a:cxn>
                    <a:cxn ang="0">
                      <a:pos x="194" y="791"/>
                    </a:cxn>
                    <a:cxn ang="0">
                      <a:pos x="192" y="806"/>
                    </a:cxn>
                    <a:cxn ang="0">
                      <a:pos x="190" y="824"/>
                    </a:cxn>
                    <a:cxn ang="0">
                      <a:pos x="188" y="837"/>
                    </a:cxn>
                    <a:cxn ang="0">
                      <a:pos x="187" y="854"/>
                    </a:cxn>
                    <a:cxn ang="0">
                      <a:pos x="183" y="869"/>
                    </a:cxn>
                    <a:cxn ang="0">
                      <a:pos x="181" y="888"/>
                    </a:cxn>
                    <a:cxn ang="0">
                      <a:pos x="179" y="907"/>
                    </a:cxn>
                    <a:cxn ang="0">
                      <a:pos x="169" y="924"/>
                    </a:cxn>
                    <a:cxn ang="0">
                      <a:pos x="152" y="943"/>
                    </a:cxn>
                    <a:cxn ang="0">
                      <a:pos x="135" y="960"/>
                    </a:cxn>
                    <a:cxn ang="0">
                      <a:pos x="118" y="978"/>
                    </a:cxn>
                    <a:cxn ang="0">
                      <a:pos x="95" y="1082"/>
                    </a:cxn>
                    <a:cxn ang="0">
                      <a:pos x="112" y="1092"/>
                    </a:cxn>
                    <a:cxn ang="0">
                      <a:pos x="133" y="1103"/>
                    </a:cxn>
                    <a:cxn ang="0">
                      <a:pos x="154" y="1128"/>
                    </a:cxn>
                    <a:cxn ang="0">
                      <a:pos x="145" y="1187"/>
                    </a:cxn>
                    <a:cxn ang="0">
                      <a:pos x="139" y="1242"/>
                    </a:cxn>
                    <a:cxn ang="0">
                      <a:pos x="133" y="1293"/>
                    </a:cxn>
                    <a:cxn ang="0">
                      <a:pos x="126" y="1341"/>
                    </a:cxn>
                    <a:cxn ang="0">
                      <a:pos x="122" y="1382"/>
                    </a:cxn>
                    <a:cxn ang="0">
                      <a:pos x="116" y="1419"/>
                    </a:cxn>
                    <a:cxn ang="0">
                      <a:pos x="112" y="1447"/>
                    </a:cxn>
                    <a:cxn ang="0">
                      <a:pos x="110" y="1472"/>
                    </a:cxn>
                    <a:cxn ang="0">
                      <a:pos x="109" y="1487"/>
                    </a:cxn>
                    <a:cxn ang="0">
                      <a:pos x="109" y="1496"/>
                    </a:cxn>
                  </a:cxnLst>
                  <a:rect l="0" t="0" r="r" b="b"/>
                  <a:pathLst>
                    <a:path w="282" h="1508">
                      <a:moveTo>
                        <a:pt x="109" y="1496"/>
                      </a:moveTo>
                      <a:lnTo>
                        <a:pt x="0" y="1508"/>
                      </a:lnTo>
                      <a:lnTo>
                        <a:pt x="0" y="1504"/>
                      </a:lnTo>
                      <a:lnTo>
                        <a:pt x="0" y="1502"/>
                      </a:lnTo>
                      <a:lnTo>
                        <a:pt x="0" y="1498"/>
                      </a:lnTo>
                      <a:lnTo>
                        <a:pt x="0" y="1493"/>
                      </a:lnTo>
                      <a:lnTo>
                        <a:pt x="2" y="1487"/>
                      </a:lnTo>
                      <a:lnTo>
                        <a:pt x="2" y="1477"/>
                      </a:lnTo>
                      <a:lnTo>
                        <a:pt x="4" y="1468"/>
                      </a:lnTo>
                      <a:lnTo>
                        <a:pt x="6" y="1457"/>
                      </a:lnTo>
                      <a:lnTo>
                        <a:pt x="8" y="1445"/>
                      </a:lnTo>
                      <a:lnTo>
                        <a:pt x="10" y="1430"/>
                      </a:lnTo>
                      <a:lnTo>
                        <a:pt x="12" y="1415"/>
                      </a:lnTo>
                      <a:lnTo>
                        <a:pt x="14" y="1400"/>
                      </a:lnTo>
                      <a:lnTo>
                        <a:pt x="17" y="1382"/>
                      </a:lnTo>
                      <a:lnTo>
                        <a:pt x="19" y="1365"/>
                      </a:lnTo>
                      <a:lnTo>
                        <a:pt x="23" y="1344"/>
                      </a:lnTo>
                      <a:lnTo>
                        <a:pt x="27" y="1325"/>
                      </a:lnTo>
                      <a:lnTo>
                        <a:pt x="29" y="1303"/>
                      </a:lnTo>
                      <a:lnTo>
                        <a:pt x="33" y="1280"/>
                      </a:lnTo>
                      <a:lnTo>
                        <a:pt x="36" y="1257"/>
                      </a:lnTo>
                      <a:lnTo>
                        <a:pt x="40" y="1234"/>
                      </a:lnTo>
                      <a:lnTo>
                        <a:pt x="42" y="1208"/>
                      </a:lnTo>
                      <a:lnTo>
                        <a:pt x="48" y="1183"/>
                      </a:lnTo>
                      <a:lnTo>
                        <a:pt x="52" y="1156"/>
                      </a:lnTo>
                      <a:lnTo>
                        <a:pt x="55" y="1130"/>
                      </a:lnTo>
                      <a:lnTo>
                        <a:pt x="59" y="1103"/>
                      </a:lnTo>
                      <a:lnTo>
                        <a:pt x="63" y="1074"/>
                      </a:lnTo>
                      <a:lnTo>
                        <a:pt x="67" y="1046"/>
                      </a:lnTo>
                      <a:lnTo>
                        <a:pt x="72" y="1017"/>
                      </a:lnTo>
                      <a:lnTo>
                        <a:pt x="76" y="987"/>
                      </a:lnTo>
                      <a:lnTo>
                        <a:pt x="82" y="957"/>
                      </a:lnTo>
                      <a:lnTo>
                        <a:pt x="86" y="926"/>
                      </a:lnTo>
                      <a:lnTo>
                        <a:pt x="91" y="898"/>
                      </a:lnTo>
                      <a:lnTo>
                        <a:pt x="95" y="865"/>
                      </a:lnTo>
                      <a:lnTo>
                        <a:pt x="101" y="835"/>
                      </a:lnTo>
                      <a:lnTo>
                        <a:pt x="105" y="803"/>
                      </a:lnTo>
                      <a:lnTo>
                        <a:pt x="110" y="772"/>
                      </a:lnTo>
                      <a:lnTo>
                        <a:pt x="114" y="740"/>
                      </a:lnTo>
                      <a:lnTo>
                        <a:pt x="120" y="708"/>
                      </a:lnTo>
                      <a:lnTo>
                        <a:pt x="124" y="675"/>
                      </a:lnTo>
                      <a:lnTo>
                        <a:pt x="129" y="645"/>
                      </a:lnTo>
                      <a:lnTo>
                        <a:pt x="133" y="613"/>
                      </a:lnTo>
                      <a:lnTo>
                        <a:pt x="139" y="582"/>
                      </a:lnTo>
                      <a:lnTo>
                        <a:pt x="143" y="550"/>
                      </a:lnTo>
                      <a:lnTo>
                        <a:pt x="147" y="519"/>
                      </a:lnTo>
                      <a:lnTo>
                        <a:pt x="152" y="487"/>
                      </a:lnTo>
                      <a:lnTo>
                        <a:pt x="156" y="459"/>
                      </a:lnTo>
                      <a:lnTo>
                        <a:pt x="162" y="426"/>
                      </a:lnTo>
                      <a:lnTo>
                        <a:pt x="166" y="398"/>
                      </a:lnTo>
                      <a:lnTo>
                        <a:pt x="171" y="367"/>
                      </a:lnTo>
                      <a:lnTo>
                        <a:pt x="175" y="339"/>
                      </a:lnTo>
                      <a:lnTo>
                        <a:pt x="179" y="308"/>
                      </a:lnTo>
                      <a:lnTo>
                        <a:pt x="185" y="282"/>
                      </a:lnTo>
                      <a:lnTo>
                        <a:pt x="188" y="253"/>
                      </a:lnTo>
                      <a:lnTo>
                        <a:pt x="192" y="227"/>
                      </a:lnTo>
                      <a:lnTo>
                        <a:pt x="196" y="200"/>
                      </a:lnTo>
                      <a:lnTo>
                        <a:pt x="200" y="175"/>
                      </a:lnTo>
                      <a:lnTo>
                        <a:pt x="204" y="151"/>
                      </a:lnTo>
                      <a:lnTo>
                        <a:pt x="207" y="126"/>
                      </a:lnTo>
                      <a:lnTo>
                        <a:pt x="211" y="103"/>
                      </a:lnTo>
                      <a:lnTo>
                        <a:pt x="215" y="80"/>
                      </a:lnTo>
                      <a:lnTo>
                        <a:pt x="217" y="59"/>
                      </a:lnTo>
                      <a:lnTo>
                        <a:pt x="221" y="40"/>
                      </a:lnTo>
                      <a:lnTo>
                        <a:pt x="225" y="20"/>
                      </a:lnTo>
                      <a:lnTo>
                        <a:pt x="226" y="0"/>
                      </a:lnTo>
                      <a:lnTo>
                        <a:pt x="228" y="4"/>
                      </a:lnTo>
                      <a:lnTo>
                        <a:pt x="228" y="8"/>
                      </a:lnTo>
                      <a:lnTo>
                        <a:pt x="228" y="12"/>
                      </a:lnTo>
                      <a:lnTo>
                        <a:pt x="228" y="16"/>
                      </a:lnTo>
                      <a:lnTo>
                        <a:pt x="230" y="18"/>
                      </a:lnTo>
                      <a:lnTo>
                        <a:pt x="230" y="21"/>
                      </a:lnTo>
                      <a:lnTo>
                        <a:pt x="232" y="25"/>
                      </a:lnTo>
                      <a:lnTo>
                        <a:pt x="232" y="29"/>
                      </a:lnTo>
                      <a:lnTo>
                        <a:pt x="232" y="31"/>
                      </a:lnTo>
                      <a:lnTo>
                        <a:pt x="234" y="35"/>
                      </a:lnTo>
                      <a:lnTo>
                        <a:pt x="234" y="39"/>
                      </a:lnTo>
                      <a:lnTo>
                        <a:pt x="234" y="40"/>
                      </a:lnTo>
                      <a:lnTo>
                        <a:pt x="234" y="44"/>
                      </a:lnTo>
                      <a:lnTo>
                        <a:pt x="236" y="46"/>
                      </a:lnTo>
                      <a:lnTo>
                        <a:pt x="236" y="50"/>
                      </a:lnTo>
                      <a:lnTo>
                        <a:pt x="236" y="52"/>
                      </a:lnTo>
                      <a:lnTo>
                        <a:pt x="238" y="58"/>
                      </a:lnTo>
                      <a:lnTo>
                        <a:pt x="238" y="61"/>
                      </a:lnTo>
                      <a:lnTo>
                        <a:pt x="240" y="65"/>
                      </a:lnTo>
                      <a:lnTo>
                        <a:pt x="242" y="69"/>
                      </a:lnTo>
                      <a:lnTo>
                        <a:pt x="242" y="71"/>
                      </a:lnTo>
                      <a:lnTo>
                        <a:pt x="242" y="73"/>
                      </a:lnTo>
                      <a:lnTo>
                        <a:pt x="242" y="75"/>
                      </a:lnTo>
                      <a:lnTo>
                        <a:pt x="242" y="75"/>
                      </a:lnTo>
                      <a:lnTo>
                        <a:pt x="242" y="75"/>
                      </a:lnTo>
                      <a:lnTo>
                        <a:pt x="245" y="75"/>
                      </a:lnTo>
                      <a:lnTo>
                        <a:pt x="245" y="75"/>
                      </a:lnTo>
                      <a:lnTo>
                        <a:pt x="249" y="75"/>
                      </a:lnTo>
                      <a:lnTo>
                        <a:pt x="251" y="75"/>
                      </a:lnTo>
                      <a:lnTo>
                        <a:pt x="253" y="75"/>
                      </a:lnTo>
                      <a:lnTo>
                        <a:pt x="257" y="75"/>
                      </a:lnTo>
                      <a:lnTo>
                        <a:pt x="259" y="75"/>
                      </a:lnTo>
                      <a:lnTo>
                        <a:pt x="263" y="75"/>
                      </a:lnTo>
                      <a:lnTo>
                        <a:pt x="266" y="75"/>
                      </a:lnTo>
                      <a:lnTo>
                        <a:pt x="270" y="75"/>
                      </a:lnTo>
                      <a:lnTo>
                        <a:pt x="274" y="75"/>
                      </a:lnTo>
                      <a:lnTo>
                        <a:pt x="278" y="75"/>
                      </a:lnTo>
                      <a:lnTo>
                        <a:pt x="282" y="75"/>
                      </a:lnTo>
                      <a:lnTo>
                        <a:pt x="282" y="78"/>
                      </a:lnTo>
                      <a:lnTo>
                        <a:pt x="280" y="84"/>
                      </a:lnTo>
                      <a:lnTo>
                        <a:pt x="280" y="88"/>
                      </a:lnTo>
                      <a:lnTo>
                        <a:pt x="280" y="94"/>
                      </a:lnTo>
                      <a:lnTo>
                        <a:pt x="278" y="99"/>
                      </a:lnTo>
                      <a:lnTo>
                        <a:pt x="278" y="105"/>
                      </a:lnTo>
                      <a:lnTo>
                        <a:pt x="276" y="111"/>
                      </a:lnTo>
                      <a:lnTo>
                        <a:pt x="276" y="116"/>
                      </a:lnTo>
                      <a:lnTo>
                        <a:pt x="276" y="122"/>
                      </a:lnTo>
                      <a:lnTo>
                        <a:pt x="274" y="128"/>
                      </a:lnTo>
                      <a:lnTo>
                        <a:pt x="274" y="134"/>
                      </a:lnTo>
                      <a:lnTo>
                        <a:pt x="272" y="139"/>
                      </a:lnTo>
                      <a:lnTo>
                        <a:pt x="272" y="147"/>
                      </a:lnTo>
                      <a:lnTo>
                        <a:pt x="270" y="154"/>
                      </a:lnTo>
                      <a:lnTo>
                        <a:pt x="270" y="160"/>
                      </a:lnTo>
                      <a:lnTo>
                        <a:pt x="270" y="168"/>
                      </a:lnTo>
                      <a:lnTo>
                        <a:pt x="268" y="173"/>
                      </a:lnTo>
                      <a:lnTo>
                        <a:pt x="268" y="181"/>
                      </a:lnTo>
                      <a:lnTo>
                        <a:pt x="266" y="187"/>
                      </a:lnTo>
                      <a:lnTo>
                        <a:pt x="264" y="194"/>
                      </a:lnTo>
                      <a:lnTo>
                        <a:pt x="264" y="202"/>
                      </a:lnTo>
                      <a:lnTo>
                        <a:pt x="264" y="210"/>
                      </a:lnTo>
                      <a:lnTo>
                        <a:pt x="263" y="217"/>
                      </a:lnTo>
                      <a:lnTo>
                        <a:pt x="263" y="227"/>
                      </a:lnTo>
                      <a:lnTo>
                        <a:pt x="261" y="234"/>
                      </a:lnTo>
                      <a:lnTo>
                        <a:pt x="261" y="242"/>
                      </a:lnTo>
                      <a:lnTo>
                        <a:pt x="259" y="250"/>
                      </a:lnTo>
                      <a:lnTo>
                        <a:pt x="259" y="257"/>
                      </a:lnTo>
                      <a:lnTo>
                        <a:pt x="257" y="267"/>
                      </a:lnTo>
                      <a:lnTo>
                        <a:pt x="257" y="274"/>
                      </a:lnTo>
                      <a:lnTo>
                        <a:pt x="255" y="284"/>
                      </a:lnTo>
                      <a:lnTo>
                        <a:pt x="255" y="291"/>
                      </a:lnTo>
                      <a:lnTo>
                        <a:pt x="253" y="301"/>
                      </a:lnTo>
                      <a:lnTo>
                        <a:pt x="251" y="308"/>
                      </a:lnTo>
                      <a:lnTo>
                        <a:pt x="251" y="318"/>
                      </a:lnTo>
                      <a:lnTo>
                        <a:pt x="251" y="327"/>
                      </a:lnTo>
                      <a:lnTo>
                        <a:pt x="249" y="335"/>
                      </a:lnTo>
                      <a:lnTo>
                        <a:pt x="247" y="345"/>
                      </a:lnTo>
                      <a:lnTo>
                        <a:pt x="245" y="354"/>
                      </a:lnTo>
                      <a:lnTo>
                        <a:pt x="245" y="364"/>
                      </a:lnTo>
                      <a:lnTo>
                        <a:pt x="244" y="373"/>
                      </a:lnTo>
                      <a:lnTo>
                        <a:pt x="244" y="381"/>
                      </a:lnTo>
                      <a:lnTo>
                        <a:pt x="242" y="390"/>
                      </a:lnTo>
                      <a:lnTo>
                        <a:pt x="242" y="402"/>
                      </a:lnTo>
                      <a:lnTo>
                        <a:pt x="240" y="409"/>
                      </a:lnTo>
                      <a:lnTo>
                        <a:pt x="238" y="419"/>
                      </a:lnTo>
                      <a:lnTo>
                        <a:pt x="236" y="430"/>
                      </a:lnTo>
                      <a:lnTo>
                        <a:pt x="236" y="440"/>
                      </a:lnTo>
                      <a:lnTo>
                        <a:pt x="234" y="449"/>
                      </a:lnTo>
                      <a:lnTo>
                        <a:pt x="234" y="459"/>
                      </a:lnTo>
                      <a:lnTo>
                        <a:pt x="232" y="470"/>
                      </a:lnTo>
                      <a:lnTo>
                        <a:pt x="232" y="480"/>
                      </a:lnTo>
                      <a:lnTo>
                        <a:pt x="230" y="489"/>
                      </a:lnTo>
                      <a:lnTo>
                        <a:pt x="228" y="499"/>
                      </a:lnTo>
                      <a:lnTo>
                        <a:pt x="226" y="508"/>
                      </a:lnTo>
                      <a:lnTo>
                        <a:pt x="226" y="519"/>
                      </a:lnTo>
                      <a:lnTo>
                        <a:pt x="225" y="531"/>
                      </a:lnTo>
                      <a:lnTo>
                        <a:pt x="225" y="540"/>
                      </a:lnTo>
                      <a:lnTo>
                        <a:pt x="223" y="550"/>
                      </a:lnTo>
                      <a:lnTo>
                        <a:pt x="223" y="561"/>
                      </a:lnTo>
                      <a:lnTo>
                        <a:pt x="219" y="571"/>
                      </a:lnTo>
                      <a:lnTo>
                        <a:pt x="219" y="582"/>
                      </a:lnTo>
                      <a:lnTo>
                        <a:pt x="217" y="592"/>
                      </a:lnTo>
                      <a:lnTo>
                        <a:pt x="217" y="603"/>
                      </a:lnTo>
                      <a:lnTo>
                        <a:pt x="213" y="603"/>
                      </a:lnTo>
                      <a:lnTo>
                        <a:pt x="207" y="603"/>
                      </a:lnTo>
                      <a:lnTo>
                        <a:pt x="204" y="605"/>
                      </a:lnTo>
                      <a:lnTo>
                        <a:pt x="200" y="605"/>
                      </a:lnTo>
                      <a:lnTo>
                        <a:pt x="196" y="605"/>
                      </a:lnTo>
                      <a:lnTo>
                        <a:pt x="190" y="605"/>
                      </a:lnTo>
                      <a:lnTo>
                        <a:pt x="188" y="607"/>
                      </a:lnTo>
                      <a:lnTo>
                        <a:pt x="185" y="609"/>
                      </a:lnTo>
                      <a:lnTo>
                        <a:pt x="181" y="609"/>
                      </a:lnTo>
                      <a:lnTo>
                        <a:pt x="179" y="609"/>
                      </a:lnTo>
                      <a:lnTo>
                        <a:pt x="175" y="609"/>
                      </a:lnTo>
                      <a:lnTo>
                        <a:pt x="173" y="609"/>
                      </a:lnTo>
                      <a:lnTo>
                        <a:pt x="171" y="611"/>
                      </a:lnTo>
                      <a:lnTo>
                        <a:pt x="169" y="611"/>
                      </a:lnTo>
                      <a:lnTo>
                        <a:pt x="160" y="692"/>
                      </a:lnTo>
                      <a:lnTo>
                        <a:pt x="160" y="694"/>
                      </a:lnTo>
                      <a:lnTo>
                        <a:pt x="164" y="698"/>
                      </a:lnTo>
                      <a:lnTo>
                        <a:pt x="166" y="700"/>
                      </a:lnTo>
                      <a:lnTo>
                        <a:pt x="168" y="702"/>
                      </a:lnTo>
                      <a:lnTo>
                        <a:pt x="171" y="704"/>
                      </a:lnTo>
                      <a:lnTo>
                        <a:pt x="175" y="708"/>
                      </a:lnTo>
                      <a:lnTo>
                        <a:pt x="179" y="711"/>
                      </a:lnTo>
                      <a:lnTo>
                        <a:pt x="181" y="715"/>
                      </a:lnTo>
                      <a:lnTo>
                        <a:pt x="185" y="717"/>
                      </a:lnTo>
                      <a:lnTo>
                        <a:pt x="188" y="721"/>
                      </a:lnTo>
                      <a:lnTo>
                        <a:pt x="192" y="725"/>
                      </a:lnTo>
                      <a:lnTo>
                        <a:pt x="196" y="727"/>
                      </a:lnTo>
                      <a:lnTo>
                        <a:pt x="198" y="730"/>
                      </a:lnTo>
                      <a:lnTo>
                        <a:pt x="202" y="732"/>
                      </a:lnTo>
                      <a:lnTo>
                        <a:pt x="200" y="736"/>
                      </a:lnTo>
                      <a:lnTo>
                        <a:pt x="200" y="740"/>
                      </a:lnTo>
                      <a:lnTo>
                        <a:pt x="200" y="744"/>
                      </a:lnTo>
                      <a:lnTo>
                        <a:pt x="200" y="748"/>
                      </a:lnTo>
                      <a:lnTo>
                        <a:pt x="198" y="751"/>
                      </a:lnTo>
                      <a:lnTo>
                        <a:pt x="198" y="753"/>
                      </a:lnTo>
                      <a:lnTo>
                        <a:pt x="198" y="757"/>
                      </a:lnTo>
                      <a:lnTo>
                        <a:pt x="198" y="761"/>
                      </a:lnTo>
                      <a:lnTo>
                        <a:pt x="198" y="763"/>
                      </a:lnTo>
                      <a:lnTo>
                        <a:pt x="196" y="767"/>
                      </a:lnTo>
                      <a:lnTo>
                        <a:pt x="196" y="770"/>
                      </a:lnTo>
                      <a:lnTo>
                        <a:pt x="196" y="772"/>
                      </a:lnTo>
                      <a:lnTo>
                        <a:pt x="196" y="774"/>
                      </a:lnTo>
                      <a:lnTo>
                        <a:pt x="196" y="778"/>
                      </a:lnTo>
                      <a:lnTo>
                        <a:pt x="196" y="782"/>
                      </a:lnTo>
                      <a:lnTo>
                        <a:pt x="196" y="784"/>
                      </a:lnTo>
                      <a:lnTo>
                        <a:pt x="194" y="787"/>
                      </a:lnTo>
                      <a:lnTo>
                        <a:pt x="194" y="789"/>
                      </a:lnTo>
                      <a:lnTo>
                        <a:pt x="194" y="791"/>
                      </a:lnTo>
                      <a:lnTo>
                        <a:pt x="194" y="795"/>
                      </a:lnTo>
                      <a:lnTo>
                        <a:pt x="192" y="797"/>
                      </a:lnTo>
                      <a:lnTo>
                        <a:pt x="192" y="799"/>
                      </a:lnTo>
                      <a:lnTo>
                        <a:pt x="192" y="803"/>
                      </a:lnTo>
                      <a:lnTo>
                        <a:pt x="192" y="805"/>
                      </a:lnTo>
                      <a:lnTo>
                        <a:pt x="192" y="806"/>
                      </a:lnTo>
                      <a:lnTo>
                        <a:pt x="190" y="810"/>
                      </a:lnTo>
                      <a:lnTo>
                        <a:pt x="190" y="814"/>
                      </a:lnTo>
                      <a:lnTo>
                        <a:pt x="190" y="816"/>
                      </a:lnTo>
                      <a:lnTo>
                        <a:pt x="190" y="818"/>
                      </a:lnTo>
                      <a:lnTo>
                        <a:pt x="190" y="822"/>
                      </a:lnTo>
                      <a:lnTo>
                        <a:pt x="190" y="824"/>
                      </a:lnTo>
                      <a:lnTo>
                        <a:pt x="190" y="825"/>
                      </a:lnTo>
                      <a:lnTo>
                        <a:pt x="188" y="827"/>
                      </a:lnTo>
                      <a:lnTo>
                        <a:pt x="188" y="831"/>
                      </a:lnTo>
                      <a:lnTo>
                        <a:pt x="188" y="833"/>
                      </a:lnTo>
                      <a:lnTo>
                        <a:pt x="188" y="835"/>
                      </a:lnTo>
                      <a:lnTo>
                        <a:pt x="188" y="837"/>
                      </a:lnTo>
                      <a:lnTo>
                        <a:pt x="188" y="841"/>
                      </a:lnTo>
                      <a:lnTo>
                        <a:pt x="187" y="843"/>
                      </a:lnTo>
                      <a:lnTo>
                        <a:pt x="187" y="844"/>
                      </a:lnTo>
                      <a:lnTo>
                        <a:pt x="187" y="848"/>
                      </a:lnTo>
                      <a:lnTo>
                        <a:pt x="187" y="850"/>
                      </a:lnTo>
                      <a:lnTo>
                        <a:pt x="187" y="854"/>
                      </a:lnTo>
                      <a:lnTo>
                        <a:pt x="187" y="856"/>
                      </a:lnTo>
                      <a:lnTo>
                        <a:pt x="185" y="860"/>
                      </a:lnTo>
                      <a:lnTo>
                        <a:pt x="185" y="862"/>
                      </a:lnTo>
                      <a:lnTo>
                        <a:pt x="185" y="863"/>
                      </a:lnTo>
                      <a:lnTo>
                        <a:pt x="185" y="867"/>
                      </a:lnTo>
                      <a:lnTo>
                        <a:pt x="183" y="869"/>
                      </a:lnTo>
                      <a:lnTo>
                        <a:pt x="183" y="873"/>
                      </a:lnTo>
                      <a:lnTo>
                        <a:pt x="183" y="875"/>
                      </a:lnTo>
                      <a:lnTo>
                        <a:pt x="183" y="879"/>
                      </a:lnTo>
                      <a:lnTo>
                        <a:pt x="183" y="881"/>
                      </a:lnTo>
                      <a:lnTo>
                        <a:pt x="181" y="884"/>
                      </a:lnTo>
                      <a:lnTo>
                        <a:pt x="181" y="888"/>
                      </a:lnTo>
                      <a:lnTo>
                        <a:pt x="181" y="890"/>
                      </a:lnTo>
                      <a:lnTo>
                        <a:pt x="181" y="894"/>
                      </a:lnTo>
                      <a:lnTo>
                        <a:pt x="181" y="898"/>
                      </a:lnTo>
                      <a:lnTo>
                        <a:pt x="179" y="900"/>
                      </a:lnTo>
                      <a:lnTo>
                        <a:pt x="179" y="903"/>
                      </a:lnTo>
                      <a:lnTo>
                        <a:pt x="179" y="907"/>
                      </a:lnTo>
                      <a:lnTo>
                        <a:pt x="179" y="911"/>
                      </a:lnTo>
                      <a:lnTo>
                        <a:pt x="179" y="915"/>
                      </a:lnTo>
                      <a:lnTo>
                        <a:pt x="179" y="917"/>
                      </a:lnTo>
                      <a:lnTo>
                        <a:pt x="175" y="920"/>
                      </a:lnTo>
                      <a:lnTo>
                        <a:pt x="173" y="922"/>
                      </a:lnTo>
                      <a:lnTo>
                        <a:pt x="169" y="924"/>
                      </a:lnTo>
                      <a:lnTo>
                        <a:pt x="168" y="928"/>
                      </a:lnTo>
                      <a:lnTo>
                        <a:pt x="164" y="932"/>
                      </a:lnTo>
                      <a:lnTo>
                        <a:pt x="162" y="934"/>
                      </a:lnTo>
                      <a:lnTo>
                        <a:pt x="160" y="938"/>
                      </a:lnTo>
                      <a:lnTo>
                        <a:pt x="156" y="940"/>
                      </a:lnTo>
                      <a:lnTo>
                        <a:pt x="152" y="943"/>
                      </a:lnTo>
                      <a:lnTo>
                        <a:pt x="148" y="947"/>
                      </a:lnTo>
                      <a:lnTo>
                        <a:pt x="147" y="949"/>
                      </a:lnTo>
                      <a:lnTo>
                        <a:pt x="145" y="951"/>
                      </a:lnTo>
                      <a:lnTo>
                        <a:pt x="141" y="953"/>
                      </a:lnTo>
                      <a:lnTo>
                        <a:pt x="139" y="957"/>
                      </a:lnTo>
                      <a:lnTo>
                        <a:pt x="135" y="960"/>
                      </a:lnTo>
                      <a:lnTo>
                        <a:pt x="133" y="964"/>
                      </a:lnTo>
                      <a:lnTo>
                        <a:pt x="129" y="966"/>
                      </a:lnTo>
                      <a:lnTo>
                        <a:pt x="128" y="968"/>
                      </a:lnTo>
                      <a:lnTo>
                        <a:pt x="126" y="970"/>
                      </a:lnTo>
                      <a:lnTo>
                        <a:pt x="122" y="974"/>
                      </a:lnTo>
                      <a:lnTo>
                        <a:pt x="118" y="978"/>
                      </a:lnTo>
                      <a:lnTo>
                        <a:pt x="114" y="981"/>
                      </a:lnTo>
                      <a:lnTo>
                        <a:pt x="110" y="985"/>
                      </a:lnTo>
                      <a:lnTo>
                        <a:pt x="109" y="987"/>
                      </a:lnTo>
                      <a:lnTo>
                        <a:pt x="109" y="989"/>
                      </a:lnTo>
                      <a:lnTo>
                        <a:pt x="109" y="991"/>
                      </a:lnTo>
                      <a:lnTo>
                        <a:pt x="95" y="1082"/>
                      </a:lnTo>
                      <a:lnTo>
                        <a:pt x="99" y="1084"/>
                      </a:lnTo>
                      <a:lnTo>
                        <a:pt x="99" y="1084"/>
                      </a:lnTo>
                      <a:lnTo>
                        <a:pt x="103" y="1086"/>
                      </a:lnTo>
                      <a:lnTo>
                        <a:pt x="105" y="1086"/>
                      </a:lnTo>
                      <a:lnTo>
                        <a:pt x="109" y="1090"/>
                      </a:lnTo>
                      <a:lnTo>
                        <a:pt x="112" y="1092"/>
                      </a:lnTo>
                      <a:lnTo>
                        <a:pt x="118" y="1095"/>
                      </a:lnTo>
                      <a:lnTo>
                        <a:pt x="122" y="1097"/>
                      </a:lnTo>
                      <a:lnTo>
                        <a:pt x="128" y="1101"/>
                      </a:lnTo>
                      <a:lnTo>
                        <a:pt x="129" y="1101"/>
                      </a:lnTo>
                      <a:lnTo>
                        <a:pt x="131" y="1103"/>
                      </a:lnTo>
                      <a:lnTo>
                        <a:pt x="133" y="1103"/>
                      </a:lnTo>
                      <a:lnTo>
                        <a:pt x="137" y="1107"/>
                      </a:lnTo>
                      <a:lnTo>
                        <a:pt x="141" y="1109"/>
                      </a:lnTo>
                      <a:lnTo>
                        <a:pt x="145" y="1112"/>
                      </a:lnTo>
                      <a:lnTo>
                        <a:pt x="150" y="1114"/>
                      </a:lnTo>
                      <a:lnTo>
                        <a:pt x="154" y="1118"/>
                      </a:lnTo>
                      <a:lnTo>
                        <a:pt x="154" y="1128"/>
                      </a:lnTo>
                      <a:lnTo>
                        <a:pt x="152" y="1137"/>
                      </a:lnTo>
                      <a:lnTo>
                        <a:pt x="150" y="1147"/>
                      </a:lnTo>
                      <a:lnTo>
                        <a:pt x="148" y="1156"/>
                      </a:lnTo>
                      <a:lnTo>
                        <a:pt x="147" y="1166"/>
                      </a:lnTo>
                      <a:lnTo>
                        <a:pt x="147" y="1175"/>
                      </a:lnTo>
                      <a:lnTo>
                        <a:pt x="145" y="1187"/>
                      </a:lnTo>
                      <a:lnTo>
                        <a:pt x="145" y="1196"/>
                      </a:lnTo>
                      <a:lnTo>
                        <a:pt x="143" y="1206"/>
                      </a:lnTo>
                      <a:lnTo>
                        <a:pt x="143" y="1215"/>
                      </a:lnTo>
                      <a:lnTo>
                        <a:pt x="141" y="1223"/>
                      </a:lnTo>
                      <a:lnTo>
                        <a:pt x="139" y="1232"/>
                      </a:lnTo>
                      <a:lnTo>
                        <a:pt x="139" y="1242"/>
                      </a:lnTo>
                      <a:lnTo>
                        <a:pt x="137" y="1251"/>
                      </a:lnTo>
                      <a:lnTo>
                        <a:pt x="137" y="1259"/>
                      </a:lnTo>
                      <a:lnTo>
                        <a:pt x="135" y="1268"/>
                      </a:lnTo>
                      <a:lnTo>
                        <a:pt x="135" y="1276"/>
                      </a:lnTo>
                      <a:lnTo>
                        <a:pt x="133" y="1285"/>
                      </a:lnTo>
                      <a:lnTo>
                        <a:pt x="133" y="1293"/>
                      </a:lnTo>
                      <a:lnTo>
                        <a:pt x="131" y="1303"/>
                      </a:lnTo>
                      <a:lnTo>
                        <a:pt x="129" y="1308"/>
                      </a:lnTo>
                      <a:lnTo>
                        <a:pt x="129" y="1316"/>
                      </a:lnTo>
                      <a:lnTo>
                        <a:pt x="128" y="1325"/>
                      </a:lnTo>
                      <a:lnTo>
                        <a:pt x="128" y="1333"/>
                      </a:lnTo>
                      <a:lnTo>
                        <a:pt x="126" y="1341"/>
                      </a:lnTo>
                      <a:lnTo>
                        <a:pt x="126" y="1346"/>
                      </a:lnTo>
                      <a:lnTo>
                        <a:pt x="126" y="1354"/>
                      </a:lnTo>
                      <a:lnTo>
                        <a:pt x="124" y="1361"/>
                      </a:lnTo>
                      <a:lnTo>
                        <a:pt x="122" y="1369"/>
                      </a:lnTo>
                      <a:lnTo>
                        <a:pt x="122" y="1375"/>
                      </a:lnTo>
                      <a:lnTo>
                        <a:pt x="122" y="1382"/>
                      </a:lnTo>
                      <a:lnTo>
                        <a:pt x="122" y="1388"/>
                      </a:lnTo>
                      <a:lnTo>
                        <a:pt x="120" y="1394"/>
                      </a:lnTo>
                      <a:lnTo>
                        <a:pt x="120" y="1401"/>
                      </a:lnTo>
                      <a:lnTo>
                        <a:pt x="118" y="1405"/>
                      </a:lnTo>
                      <a:lnTo>
                        <a:pt x="118" y="1413"/>
                      </a:lnTo>
                      <a:lnTo>
                        <a:pt x="116" y="1419"/>
                      </a:lnTo>
                      <a:lnTo>
                        <a:pt x="116" y="1422"/>
                      </a:lnTo>
                      <a:lnTo>
                        <a:pt x="116" y="1428"/>
                      </a:lnTo>
                      <a:lnTo>
                        <a:pt x="116" y="1434"/>
                      </a:lnTo>
                      <a:lnTo>
                        <a:pt x="114" y="1438"/>
                      </a:lnTo>
                      <a:lnTo>
                        <a:pt x="114" y="1443"/>
                      </a:lnTo>
                      <a:lnTo>
                        <a:pt x="112" y="1447"/>
                      </a:lnTo>
                      <a:lnTo>
                        <a:pt x="112" y="1451"/>
                      </a:lnTo>
                      <a:lnTo>
                        <a:pt x="112" y="1457"/>
                      </a:lnTo>
                      <a:lnTo>
                        <a:pt x="112" y="1460"/>
                      </a:lnTo>
                      <a:lnTo>
                        <a:pt x="110" y="1464"/>
                      </a:lnTo>
                      <a:lnTo>
                        <a:pt x="110" y="1468"/>
                      </a:lnTo>
                      <a:lnTo>
                        <a:pt x="110" y="1472"/>
                      </a:lnTo>
                      <a:lnTo>
                        <a:pt x="110" y="1474"/>
                      </a:lnTo>
                      <a:lnTo>
                        <a:pt x="110" y="1477"/>
                      </a:lnTo>
                      <a:lnTo>
                        <a:pt x="110" y="1479"/>
                      </a:lnTo>
                      <a:lnTo>
                        <a:pt x="109" y="1481"/>
                      </a:lnTo>
                      <a:lnTo>
                        <a:pt x="109" y="1485"/>
                      </a:lnTo>
                      <a:lnTo>
                        <a:pt x="109" y="1487"/>
                      </a:lnTo>
                      <a:lnTo>
                        <a:pt x="109" y="1489"/>
                      </a:lnTo>
                      <a:lnTo>
                        <a:pt x="109" y="1493"/>
                      </a:lnTo>
                      <a:lnTo>
                        <a:pt x="109" y="1495"/>
                      </a:lnTo>
                      <a:lnTo>
                        <a:pt x="109" y="1496"/>
                      </a:lnTo>
                      <a:lnTo>
                        <a:pt x="109" y="1496"/>
                      </a:lnTo>
                      <a:lnTo>
                        <a:pt x="109" y="1496"/>
                      </a:lnTo>
                      <a:close/>
                    </a:path>
                  </a:pathLst>
                </a:custGeom>
                <a:solidFill>
                  <a:srgbClr val="000000"/>
                </a:solidFill>
                <a:ln w="9525">
                  <a:noFill/>
                  <a:round/>
                  <a:headEnd/>
                  <a:tailEnd/>
                </a:ln>
              </p:spPr>
              <p:txBody>
                <a:bodyPr/>
                <a:lstStyle/>
                <a:p>
                  <a:endParaRPr lang="en-US"/>
                </a:p>
              </p:txBody>
            </p:sp>
            <p:sp>
              <p:nvSpPr>
                <p:cNvPr id="310315" name="Freeform 43"/>
                <p:cNvSpPr>
                  <a:spLocks/>
                </p:cNvSpPr>
                <p:nvPr/>
              </p:nvSpPr>
              <p:spPr bwMode="auto">
                <a:xfrm>
                  <a:off x="5203" y="2842"/>
                  <a:ext cx="89" cy="741"/>
                </a:xfrm>
                <a:custGeom>
                  <a:avLst/>
                  <a:gdLst/>
                  <a:ahLst/>
                  <a:cxnLst>
                    <a:cxn ang="0">
                      <a:pos x="325" y="1471"/>
                    </a:cxn>
                    <a:cxn ang="0">
                      <a:pos x="319" y="1445"/>
                    </a:cxn>
                    <a:cxn ang="0">
                      <a:pos x="330" y="1443"/>
                    </a:cxn>
                    <a:cxn ang="0">
                      <a:pos x="349" y="1451"/>
                    </a:cxn>
                    <a:cxn ang="0">
                      <a:pos x="376" y="1373"/>
                    </a:cxn>
                    <a:cxn ang="0">
                      <a:pos x="353" y="1359"/>
                    </a:cxn>
                    <a:cxn ang="0">
                      <a:pos x="327" y="1342"/>
                    </a:cxn>
                    <a:cxn ang="0">
                      <a:pos x="300" y="1325"/>
                    </a:cxn>
                    <a:cxn ang="0">
                      <a:pos x="287" y="1308"/>
                    </a:cxn>
                    <a:cxn ang="0">
                      <a:pos x="281" y="1287"/>
                    </a:cxn>
                    <a:cxn ang="0">
                      <a:pos x="275" y="1266"/>
                    </a:cxn>
                    <a:cxn ang="0">
                      <a:pos x="272" y="1243"/>
                    </a:cxn>
                    <a:cxn ang="0">
                      <a:pos x="266" y="1221"/>
                    </a:cxn>
                    <a:cxn ang="0">
                      <a:pos x="260" y="1194"/>
                    </a:cxn>
                    <a:cxn ang="0">
                      <a:pos x="254" y="1169"/>
                    </a:cxn>
                    <a:cxn ang="0">
                      <a:pos x="247" y="1144"/>
                    </a:cxn>
                    <a:cxn ang="0">
                      <a:pos x="241" y="1118"/>
                    </a:cxn>
                    <a:cxn ang="0">
                      <a:pos x="243" y="1093"/>
                    </a:cxn>
                    <a:cxn ang="0">
                      <a:pos x="264" y="1070"/>
                    </a:cxn>
                    <a:cxn ang="0">
                      <a:pos x="260" y="970"/>
                    </a:cxn>
                    <a:cxn ang="0">
                      <a:pos x="235" y="951"/>
                    </a:cxn>
                    <a:cxn ang="0">
                      <a:pos x="216" y="935"/>
                    </a:cxn>
                    <a:cxn ang="0">
                      <a:pos x="195" y="918"/>
                    </a:cxn>
                    <a:cxn ang="0">
                      <a:pos x="190" y="901"/>
                    </a:cxn>
                    <a:cxn ang="0">
                      <a:pos x="184" y="882"/>
                    </a:cxn>
                    <a:cxn ang="0">
                      <a:pos x="180" y="863"/>
                    </a:cxn>
                    <a:cxn ang="0">
                      <a:pos x="175" y="842"/>
                    </a:cxn>
                    <a:cxn ang="0">
                      <a:pos x="171" y="823"/>
                    </a:cxn>
                    <a:cxn ang="0">
                      <a:pos x="167" y="804"/>
                    </a:cxn>
                    <a:cxn ang="0">
                      <a:pos x="161" y="785"/>
                    </a:cxn>
                    <a:cxn ang="0">
                      <a:pos x="157" y="766"/>
                    </a:cxn>
                    <a:cxn ang="0">
                      <a:pos x="154" y="747"/>
                    </a:cxn>
                    <a:cxn ang="0">
                      <a:pos x="163" y="719"/>
                    </a:cxn>
                    <a:cxn ang="0">
                      <a:pos x="180" y="696"/>
                    </a:cxn>
                    <a:cxn ang="0">
                      <a:pos x="192" y="679"/>
                    </a:cxn>
                    <a:cxn ang="0">
                      <a:pos x="154" y="612"/>
                    </a:cxn>
                    <a:cxn ang="0">
                      <a:pos x="125" y="616"/>
                    </a:cxn>
                    <a:cxn ang="0">
                      <a:pos x="106" y="555"/>
                    </a:cxn>
                    <a:cxn ang="0">
                      <a:pos x="89" y="485"/>
                    </a:cxn>
                    <a:cxn ang="0">
                      <a:pos x="74" y="420"/>
                    </a:cxn>
                    <a:cxn ang="0">
                      <a:pos x="59" y="356"/>
                    </a:cxn>
                    <a:cxn ang="0">
                      <a:pos x="45" y="297"/>
                    </a:cxn>
                    <a:cxn ang="0">
                      <a:pos x="32" y="242"/>
                    </a:cxn>
                    <a:cxn ang="0">
                      <a:pos x="21" y="192"/>
                    </a:cxn>
                    <a:cxn ang="0">
                      <a:pos x="11" y="150"/>
                    </a:cxn>
                    <a:cxn ang="0">
                      <a:pos x="2" y="112"/>
                    </a:cxn>
                    <a:cxn ang="0">
                      <a:pos x="21" y="103"/>
                    </a:cxn>
                    <a:cxn ang="0">
                      <a:pos x="40" y="101"/>
                    </a:cxn>
                    <a:cxn ang="0">
                      <a:pos x="43" y="90"/>
                    </a:cxn>
                    <a:cxn ang="0">
                      <a:pos x="45" y="69"/>
                    </a:cxn>
                    <a:cxn ang="0">
                      <a:pos x="47" y="40"/>
                    </a:cxn>
                    <a:cxn ang="0">
                      <a:pos x="49" y="10"/>
                    </a:cxn>
                    <a:cxn ang="0">
                      <a:pos x="74" y="91"/>
                    </a:cxn>
                    <a:cxn ang="0">
                      <a:pos x="118" y="259"/>
                    </a:cxn>
                    <a:cxn ang="0">
                      <a:pos x="169" y="456"/>
                    </a:cxn>
                    <a:cxn ang="0">
                      <a:pos x="226" y="671"/>
                    </a:cxn>
                    <a:cxn ang="0">
                      <a:pos x="281" y="888"/>
                    </a:cxn>
                    <a:cxn ang="0">
                      <a:pos x="334" y="1089"/>
                    </a:cxn>
                    <a:cxn ang="0">
                      <a:pos x="380" y="1264"/>
                    </a:cxn>
                    <a:cxn ang="0">
                      <a:pos x="412" y="1392"/>
                    </a:cxn>
                    <a:cxn ang="0">
                      <a:pos x="431" y="1462"/>
                    </a:cxn>
                  </a:cxnLst>
                  <a:rect l="0" t="0" r="r" b="b"/>
                  <a:pathLst>
                    <a:path w="433" h="1483">
                      <a:moveTo>
                        <a:pt x="327" y="1483"/>
                      </a:moveTo>
                      <a:lnTo>
                        <a:pt x="327" y="1481"/>
                      </a:lnTo>
                      <a:lnTo>
                        <a:pt x="327" y="1479"/>
                      </a:lnTo>
                      <a:lnTo>
                        <a:pt x="327" y="1477"/>
                      </a:lnTo>
                      <a:lnTo>
                        <a:pt x="327" y="1477"/>
                      </a:lnTo>
                      <a:lnTo>
                        <a:pt x="325" y="1473"/>
                      </a:lnTo>
                      <a:lnTo>
                        <a:pt x="325" y="1471"/>
                      </a:lnTo>
                      <a:lnTo>
                        <a:pt x="325" y="1466"/>
                      </a:lnTo>
                      <a:lnTo>
                        <a:pt x="325" y="1464"/>
                      </a:lnTo>
                      <a:lnTo>
                        <a:pt x="323" y="1460"/>
                      </a:lnTo>
                      <a:lnTo>
                        <a:pt x="323" y="1456"/>
                      </a:lnTo>
                      <a:lnTo>
                        <a:pt x="321" y="1452"/>
                      </a:lnTo>
                      <a:lnTo>
                        <a:pt x="319" y="1447"/>
                      </a:lnTo>
                      <a:lnTo>
                        <a:pt x="319" y="1445"/>
                      </a:lnTo>
                      <a:lnTo>
                        <a:pt x="319" y="1443"/>
                      </a:lnTo>
                      <a:lnTo>
                        <a:pt x="319" y="1441"/>
                      </a:lnTo>
                      <a:lnTo>
                        <a:pt x="319" y="1437"/>
                      </a:lnTo>
                      <a:lnTo>
                        <a:pt x="321" y="1439"/>
                      </a:lnTo>
                      <a:lnTo>
                        <a:pt x="325" y="1441"/>
                      </a:lnTo>
                      <a:lnTo>
                        <a:pt x="327" y="1441"/>
                      </a:lnTo>
                      <a:lnTo>
                        <a:pt x="330" y="1443"/>
                      </a:lnTo>
                      <a:lnTo>
                        <a:pt x="334" y="1445"/>
                      </a:lnTo>
                      <a:lnTo>
                        <a:pt x="336" y="1445"/>
                      </a:lnTo>
                      <a:lnTo>
                        <a:pt x="338" y="1447"/>
                      </a:lnTo>
                      <a:lnTo>
                        <a:pt x="342" y="1447"/>
                      </a:lnTo>
                      <a:lnTo>
                        <a:pt x="344" y="1449"/>
                      </a:lnTo>
                      <a:lnTo>
                        <a:pt x="346" y="1451"/>
                      </a:lnTo>
                      <a:lnTo>
                        <a:pt x="349" y="1451"/>
                      </a:lnTo>
                      <a:lnTo>
                        <a:pt x="351" y="1451"/>
                      </a:lnTo>
                      <a:lnTo>
                        <a:pt x="353" y="1452"/>
                      </a:lnTo>
                      <a:lnTo>
                        <a:pt x="355" y="1452"/>
                      </a:lnTo>
                      <a:lnTo>
                        <a:pt x="382" y="1378"/>
                      </a:lnTo>
                      <a:lnTo>
                        <a:pt x="380" y="1376"/>
                      </a:lnTo>
                      <a:lnTo>
                        <a:pt x="378" y="1374"/>
                      </a:lnTo>
                      <a:lnTo>
                        <a:pt x="376" y="1373"/>
                      </a:lnTo>
                      <a:lnTo>
                        <a:pt x="370" y="1371"/>
                      </a:lnTo>
                      <a:lnTo>
                        <a:pt x="368" y="1369"/>
                      </a:lnTo>
                      <a:lnTo>
                        <a:pt x="365" y="1367"/>
                      </a:lnTo>
                      <a:lnTo>
                        <a:pt x="363" y="1365"/>
                      </a:lnTo>
                      <a:lnTo>
                        <a:pt x="359" y="1363"/>
                      </a:lnTo>
                      <a:lnTo>
                        <a:pt x="355" y="1361"/>
                      </a:lnTo>
                      <a:lnTo>
                        <a:pt x="353" y="1359"/>
                      </a:lnTo>
                      <a:lnTo>
                        <a:pt x="349" y="1357"/>
                      </a:lnTo>
                      <a:lnTo>
                        <a:pt x="346" y="1355"/>
                      </a:lnTo>
                      <a:lnTo>
                        <a:pt x="342" y="1352"/>
                      </a:lnTo>
                      <a:lnTo>
                        <a:pt x="338" y="1350"/>
                      </a:lnTo>
                      <a:lnTo>
                        <a:pt x="334" y="1346"/>
                      </a:lnTo>
                      <a:lnTo>
                        <a:pt x="330" y="1344"/>
                      </a:lnTo>
                      <a:lnTo>
                        <a:pt x="327" y="1342"/>
                      </a:lnTo>
                      <a:lnTo>
                        <a:pt x="323" y="1340"/>
                      </a:lnTo>
                      <a:lnTo>
                        <a:pt x="319" y="1336"/>
                      </a:lnTo>
                      <a:lnTo>
                        <a:pt x="315" y="1335"/>
                      </a:lnTo>
                      <a:lnTo>
                        <a:pt x="311" y="1331"/>
                      </a:lnTo>
                      <a:lnTo>
                        <a:pt x="308" y="1329"/>
                      </a:lnTo>
                      <a:lnTo>
                        <a:pt x="304" y="1327"/>
                      </a:lnTo>
                      <a:lnTo>
                        <a:pt x="300" y="1325"/>
                      </a:lnTo>
                      <a:lnTo>
                        <a:pt x="298" y="1323"/>
                      </a:lnTo>
                      <a:lnTo>
                        <a:pt x="294" y="1321"/>
                      </a:lnTo>
                      <a:lnTo>
                        <a:pt x="292" y="1319"/>
                      </a:lnTo>
                      <a:lnTo>
                        <a:pt x="289" y="1317"/>
                      </a:lnTo>
                      <a:lnTo>
                        <a:pt x="289" y="1314"/>
                      </a:lnTo>
                      <a:lnTo>
                        <a:pt x="287" y="1312"/>
                      </a:lnTo>
                      <a:lnTo>
                        <a:pt x="287" y="1308"/>
                      </a:lnTo>
                      <a:lnTo>
                        <a:pt x="285" y="1306"/>
                      </a:lnTo>
                      <a:lnTo>
                        <a:pt x="285" y="1302"/>
                      </a:lnTo>
                      <a:lnTo>
                        <a:pt x="283" y="1300"/>
                      </a:lnTo>
                      <a:lnTo>
                        <a:pt x="283" y="1297"/>
                      </a:lnTo>
                      <a:lnTo>
                        <a:pt x="283" y="1295"/>
                      </a:lnTo>
                      <a:lnTo>
                        <a:pt x="281" y="1291"/>
                      </a:lnTo>
                      <a:lnTo>
                        <a:pt x="281" y="1287"/>
                      </a:lnTo>
                      <a:lnTo>
                        <a:pt x="281" y="1285"/>
                      </a:lnTo>
                      <a:lnTo>
                        <a:pt x="279" y="1281"/>
                      </a:lnTo>
                      <a:lnTo>
                        <a:pt x="279" y="1278"/>
                      </a:lnTo>
                      <a:lnTo>
                        <a:pt x="279" y="1276"/>
                      </a:lnTo>
                      <a:lnTo>
                        <a:pt x="277" y="1272"/>
                      </a:lnTo>
                      <a:lnTo>
                        <a:pt x="277" y="1268"/>
                      </a:lnTo>
                      <a:lnTo>
                        <a:pt x="275" y="1266"/>
                      </a:lnTo>
                      <a:lnTo>
                        <a:pt x="275" y="1262"/>
                      </a:lnTo>
                      <a:lnTo>
                        <a:pt x="273" y="1259"/>
                      </a:lnTo>
                      <a:lnTo>
                        <a:pt x="273" y="1257"/>
                      </a:lnTo>
                      <a:lnTo>
                        <a:pt x="273" y="1253"/>
                      </a:lnTo>
                      <a:lnTo>
                        <a:pt x="272" y="1249"/>
                      </a:lnTo>
                      <a:lnTo>
                        <a:pt x="272" y="1245"/>
                      </a:lnTo>
                      <a:lnTo>
                        <a:pt x="272" y="1243"/>
                      </a:lnTo>
                      <a:lnTo>
                        <a:pt x="270" y="1240"/>
                      </a:lnTo>
                      <a:lnTo>
                        <a:pt x="270" y="1238"/>
                      </a:lnTo>
                      <a:lnTo>
                        <a:pt x="268" y="1232"/>
                      </a:lnTo>
                      <a:lnTo>
                        <a:pt x="268" y="1230"/>
                      </a:lnTo>
                      <a:lnTo>
                        <a:pt x="266" y="1226"/>
                      </a:lnTo>
                      <a:lnTo>
                        <a:pt x="266" y="1222"/>
                      </a:lnTo>
                      <a:lnTo>
                        <a:pt x="266" y="1221"/>
                      </a:lnTo>
                      <a:lnTo>
                        <a:pt x="264" y="1217"/>
                      </a:lnTo>
                      <a:lnTo>
                        <a:pt x="264" y="1213"/>
                      </a:lnTo>
                      <a:lnTo>
                        <a:pt x="264" y="1209"/>
                      </a:lnTo>
                      <a:lnTo>
                        <a:pt x="262" y="1205"/>
                      </a:lnTo>
                      <a:lnTo>
                        <a:pt x="262" y="1202"/>
                      </a:lnTo>
                      <a:lnTo>
                        <a:pt x="260" y="1198"/>
                      </a:lnTo>
                      <a:lnTo>
                        <a:pt x="260" y="1194"/>
                      </a:lnTo>
                      <a:lnTo>
                        <a:pt x="258" y="1192"/>
                      </a:lnTo>
                      <a:lnTo>
                        <a:pt x="258" y="1188"/>
                      </a:lnTo>
                      <a:lnTo>
                        <a:pt x="256" y="1184"/>
                      </a:lnTo>
                      <a:lnTo>
                        <a:pt x="256" y="1181"/>
                      </a:lnTo>
                      <a:lnTo>
                        <a:pt x="254" y="1177"/>
                      </a:lnTo>
                      <a:lnTo>
                        <a:pt x="254" y="1173"/>
                      </a:lnTo>
                      <a:lnTo>
                        <a:pt x="254" y="1169"/>
                      </a:lnTo>
                      <a:lnTo>
                        <a:pt x="253" y="1165"/>
                      </a:lnTo>
                      <a:lnTo>
                        <a:pt x="253" y="1162"/>
                      </a:lnTo>
                      <a:lnTo>
                        <a:pt x="253" y="1160"/>
                      </a:lnTo>
                      <a:lnTo>
                        <a:pt x="249" y="1154"/>
                      </a:lnTo>
                      <a:lnTo>
                        <a:pt x="249" y="1152"/>
                      </a:lnTo>
                      <a:lnTo>
                        <a:pt x="249" y="1148"/>
                      </a:lnTo>
                      <a:lnTo>
                        <a:pt x="247" y="1144"/>
                      </a:lnTo>
                      <a:lnTo>
                        <a:pt x="247" y="1141"/>
                      </a:lnTo>
                      <a:lnTo>
                        <a:pt x="245" y="1135"/>
                      </a:lnTo>
                      <a:lnTo>
                        <a:pt x="245" y="1133"/>
                      </a:lnTo>
                      <a:lnTo>
                        <a:pt x="245" y="1129"/>
                      </a:lnTo>
                      <a:lnTo>
                        <a:pt x="243" y="1125"/>
                      </a:lnTo>
                      <a:lnTo>
                        <a:pt x="241" y="1122"/>
                      </a:lnTo>
                      <a:lnTo>
                        <a:pt x="241" y="1118"/>
                      </a:lnTo>
                      <a:lnTo>
                        <a:pt x="239" y="1114"/>
                      </a:lnTo>
                      <a:lnTo>
                        <a:pt x="239" y="1110"/>
                      </a:lnTo>
                      <a:lnTo>
                        <a:pt x="237" y="1106"/>
                      </a:lnTo>
                      <a:lnTo>
                        <a:pt x="237" y="1103"/>
                      </a:lnTo>
                      <a:lnTo>
                        <a:pt x="237" y="1099"/>
                      </a:lnTo>
                      <a:lnTo>
                        <a:pt x="239" y="1097"/>
                      </a:lnTo>
                      <a:lnTo>
                        <a:pt x="243" y="1093"/>
                      </a:lnTo>
                      <a:lnTo>
                        <a:pt x="247" y="1089"/>
                      </a:lnTo>
                      <a:lnTo>
                        <a:pt x="249" y="1087"/>
                      </a:lnTo>
                      <a:lnTo>
                        <a:pt x="253" y="1082"/>
                      </a:lnTo>
                      <a:lnTo>
                        <a:pt x="256" y="1080"/>
                      </a:lnTo>
                      <a:lnTo>
                        <a:pt x="260" y="1076"/>
                      </a:lnTo>
                      <a:lnTo>
                        <a:pt x="262" y="1074"/>
                      </a:lnTo>
                      <a:lnTo>
                        <a:pt x="264" y="1070"/>
                      </a:lnTo>
                      <a:lnTo>
                        <a:pt x="268" y="1068"/>
                      </a:lnTo>
                      <a:lnTo>
                        <a:pt x="270" y="1065"/>
                      </a:lnTo>
                      <a:lnTo>
                        <a:pt x="272" y="1065"/>
                      </a:lnTo>
                      <a:lnTo>
                        <a:pt x="275" y="1061"/>
                      </a:lnTo>
                      <a:lnTo>
                        <a:pt x="275" y="1061"/>
                      </a:lnTo>
                      <a:lnTo>
                        <a:pt x="260" y="972"/>
                      </a:lnTo>
                      <a:lnTo>
                        <a:pt x="260" y="970"/>
                      </a:lnTo>
                      <a:lnTo>
                        <a:pt x="258" y="970"/>
                      </a:lnTo>
                      <a:lnTo>
                        <a:pt x="256" y="966"/>
                      </a:lnTo>
                      <a:lnTo>
                        <a:pt x="253" y="964"/>
                      </a:lnTo>
                      <a:lnTo>
                        <a:pt x="249" y="962"/>
                      </a:lnTo>
                      <a:lnTo>
                        <a:pt x="245" y="958"/>
                      </a:lnTo>
                      <a:lnTo>
                        <a:pt x="239" y="954"/>
                      </a:lnTo>
                      <a:lnTo>
                        <a:pt x="235" y="951"/>
                      </a:lnTo>
                      <a:lnTo>
                        <a:pt x="234" y="947"/>
                      </a:lnTo>
                      <a:lnTo>
                        <a:pt x="230" y="945"/>
                      </a:lnTo>
                      <a:lnTo>
                        <a:pt x="228" y="943"/>
                      </a:lnTo>
                      <a:lnTo>
                        <a:pt x="224" y="941"/>
                      </a:lnTo>
                      <a:lnTo>
                        <a:pt x="220" y="939"/>
                      </a:lnTo>
                      <a:lnTo>
                        <a:pt x="218" y="937"/>
                      </a:lnTo>
                      <a:lnTo>
                        <a:pt x="216" y="935"/>
                      </a:lnTo>
                      <a:lnTo>
                        <a:pt x="213" y="932"/>
                      </a:lnTo>
                      <a:lnTo>
                        <a:pt x="211" y="930"/>
                      </a:lnTo>
                      <a:lnTo>
                        <a:pt x="207" y="928"/>
                      </a:lnTo>
                      <a:lnTo>
                        <a:pt x="205" y="926"/>
                      </a:lnTo>
                      <a:lnTo>
                        <a:pt x="201" y="922"/>
                      </a:lnTo>
                      <a:lnTo>
                        <a:pt x="199" y="920"/>
                      </a:lnTo>
                      <a:lnTo>
                        <a:pt x="195" y="918"/>
                      </a:lnTo>
                      <a:lnTo>
                        <a:pt x="194" y="916"/>
                      </a:lnTo>
                      <a:lnTo>
                        <a:pt x="194" y="916"/>
                      </a:lnTo>
                      <a:lnTo>
                        <a:pt x="192" y="913"/>
                      </a:lnTo>
                      <a:lnTo>
                        <a:pt x="192" y="911"/>
                      </a:lnTo>
                      <a:lnTo>
                        <a:pt x="190" y="907"/>
                      </a:lnTo>
                      <a:lnTo>
                        <a:pt x="190" y="905"/>
                      </a:lnTo>
                      <a:lnTo>
                        <a:pt x="190" y="901"/>
                      </a:lnTo>
                      <a:lnTo>
                        <a:pt x="190" y="899"/>
                      </a:lnTo>
                      <a:lnTo>
                        <a:pt x="188" y="895"/>
                      </a:lnTo>
                      <a:lnTo>
                        <a:pt x="186" y="894"/>
                      </a:lnTo>
                      <a:lnTo>
                        <a:pt x="186" y="892"/>
                      </a:lnTo>
                      <a:lnTo>
                        <a:pt x="186" y="888"/>
                      </a:lnTo>
                      <a:lnTo>
                        <a:pt x="184" y="886"/>
                      </a:lnTo>
                      <a:lnTo>
                        <a:pt x="184" y="882"/>
                      </a:lnTo>
                      <a:lnTo>
                        <a:pt x="184" y="880"/>
                      </a:lnTo>
                      <a:lnTo>
                        <a:pt x="184" y="876"/>
                      </a:lnTo>
                      <a:lnTo>
                        <a:pt x="182" y="875"/>
                      </a:lnTo>
                      <a:lnTo>
                        <a:pt x="182" y="873"/>
                      </a:lnTo>
                      <a:lnTo>
                        <a:pt x="182" y="869"/>
                      </a:lnTo>
                      <a:lnTo>
                        <a:pt x="180" y="865"/>
                      </a:lnTo>
                      <a:lnTo>
                        <a:pt x="180" y="863"/>
                      </a:lnTo>
                      <a:lnTo>
                        <a:pt x="180" y="859"/>
                      </a:lnTo>
                      <a:lnTo>
                        <a:pt x="178" y="857"/>
                      </a:lnTo>
                      <a:lnTo>
                        <a:pt x="178" y="856"/>
                      </a:lnTo>
                      <a:lnTo>
                        <a:pt x="176" y="852"/>
                      </a:lnTo>
                      <a:lnTo>
                        <a:pt x="176" y="850"/>
                      </a:lnTo>
                      <a:lnTo>
                        <a:pt x="175" y="846"/>
                      </a:lnTo>
                      <a:lnTo>
                        <a:pt x="175" y="842"/>
                      </a:lnTo>
                      <a:lnTo>
                        <a:pt x="175" y="840"/>
                      </a:lnTo>
                      <a:lnTo>
                        <a:pt x="175" y="838"/>
                      </a:lnTo>
                      <a:lnTo>
                        <a:pt x="173" y="837"/>
                      </a:lnTo>
                      <a:lnTo>
                        <a:pt x="173" y="833"/>
                      </a:lnTo>
                      <a:lnTo>
                        <a:pt x="173" y="831"/>
                      </a:lnTo>
                      <a:lnTo>
                        <a:pt x="173" y="827"/>
                      </a:lnTo>
                      <a:lnTo>
                        <a:pt x="171" y="823"/>
                      </a:lnTo>
                      <a:lnTo>
                        <a:pt x="169" y="821"/>
                      </a:lnTo>
                      <a:lnTo>
                        <a:pt x="169" y="819"/>
                      </a:lnTo>
                      <a:lnTo>
                        <a:pt x="169" y="816"/>
                      </a:lnTo>
                      <a:lnTo>
                        <a:pt x="167" y="814"/>
                      </a:lnTo>
                      <a:lnTo>
                        <a:pt x="167" y="810"/>
                      </a:lnTo>
                      <a:lnTo>
                        <a:pt x="167" y="808"/>
                      </a:lnTo>
                      <a:lnTo>
                        <a:pt x="167" y="804"/>
                      </a:lnTo>
                      <a:lnTo>
                        <a:pt x="165" y="802"/>
                      </a:lnTo>
                      <a:lnTo>
                        <a:pt x="165" y="800"/>
                      </a:lnTo>
                      <a:lnTo>
                        <a:pt x="165" y="797"/>
                      </a:lnTo>
                      <a:lnTo>
                        <a:pt x="163" y="793"/>
                      </a:lnTo>
                      <a:lnTo>
                        <a:pt x="163" y="789"/>
                      </a:lnTo>
                      <a:lnTo>
                        <a:pt x="163" y="787"/>
                      </a:lnTo>
                      <a:lnTo>
                        <a:pt x="161" y="785"/>
                      </a:lnTo>
                      <a:lnTo>
                        <a:pt x="161" y="783"/>
                      </a:lnTo>
                      <a:lnTo>
                        <a:pt x="159" y="780"/>
                      </a:lnTo>
                      <a:lnTo>
                        <a:pt x="159" y="776"/>
                      </a:lnTo>
                      <a:lnTo>
                        <a:pt x="159" y="774"/>
                      </a:lnTo>
                      <a:lnTo>
                        <a:pt x="157" y="770"/>
                      </a:lnTo>
                      <a:lnTo>
                        <a:pt x="157" y="768"/>
                      </a:lnTo>
                      <a:lnTo>
                        <a:pt x="157" y="766"/>
                      </a:lnTo>
                      <a:lnTo>
                        <a:pt x="156" y="762"/>
                      </a:lnTo>
                      <a:lnTo>
                        <a:pt x="156" y="761"/>
                      </a:lnTo>
                      <a:lnTo>
                        <a:pt x="156" y="757"/>
                      </a:lnTo>
                      <a:lnTo>
                        <a:pt x="156" y="753"/>
                      </a:lnTo>
                      <a:lnTo>
                        <a:pt x="154" y="751"/>
                      </a:lnTo>
                      <a:lnTo>
                        <a:pt x="154" y="749"/>
                      </a:lnTo>
                      <a:lnTo>
                        <a:pt x="154" y="747"/>
                      </a:lnTo>
                      <a:lnTo>
                        <a:pt x="152" y="743"/>
                      </a:lnTo>
                      <a:lnTo>
                        <a:pt x="150" y="742"/>
                      </a:lnTo>
                      <a:lnTo>
                        <a:pt x="150" y="738"/>
                      </a:lnTo>
                      <a:lnTo>
                        <a:pt x="154" y="734"/>
                      </a:lnTo>
                      <a:lnTo>
                        <a:pt x="157" y="728"/>
                      </a:lnTo>
                      <a:lnTo>
                        <a:pt x="159" y="724"/>
                      </a:lnTo>
                      <a:lnTo>
                        <a:pt x="163" y="719"/>
                      </a:lnTo>
                      <a:lnTo>
                        <a:pt x="165" y="717"/>
                      </a:lnTo>
                      <a:lnTo>
                        <a:pt x="167" y="713"/>
                      </a:lnTo>
                      <a:lnTo>
                        <a:pt x="169" y="711"/>
                      </a:lnTo>
                      <a:lnTo>
                        <a:pt x="169" y="709"/>
                      </a:lnTo>
                      <a:lnTo>
                        <a:pt x="173" y="703"/>
                      </a:lnTo>
                      <a:lnTo>
                        <a:pt x="176" y="700"/>
                      </a:lnTo>
                      <a:lnTo>
                        <a:pt x="180" y="696"/>
                      </a:lnTo>
                      <a:lnTo>
                        <a:pt x="182" y="690"/>
                      </a:lnTo>
                      <a:lnTo>
                        <a:pt x="184" y="688"/>
                      </a:lnTo>
                      <a:lnTo>
                        <a:pt x="186" y="684"/>
                      </a:lnTo>
                      <a:lnTo>
                        <a:pt x="190" y="683"/>
                      </a:lnTo>
                      <a:lnTo>
                        <a:pt x="190" y="681"/>
                      </a:lnTo>
                      <a:lnTo>
                        <a:pt x="192" y="679"/>
                      </a:lnTo>
                      <a:lnTo>
                        <a:pt x="192" y="679"/>
                      </a:lnTo>
                      <a:lnTo>
                        <a:pt x="169" y="610"/>
                      </a:lnTo>
                      <a:lnTo>
                        <a:pt x="169" y="610"/>
                      </a:lnTo>
                      <a:lnTo>
                        <a:pt x="165" y="610"/>
                      </a:lnTo>
                      <a:lnTo>
                        <a:pt x="161" y="610"/>
                      </a:lnTo>
                      <a:lnTo>
                        <a:pt x="159" y="612"/>
                      </a:lnTo>
                      <a:lnTo>
                        <a:pt x="156" y="612"/>
                      </a:lnTo>
                      <a:lnTo>
                        <a:pt x="154" y="612"/>
                      </a:lnTo>
                      <a:lnTo>
                        <a:pt x="148" y="612"/>
                      </a:lnTo>
                      <a:lnTo>
                        <a:pt x="144" y="614"/>
                      </a:lnTo>
                      <a:lnTo>
                        <a:pt x="140" y="614"/>
                      </a:lnTo>
                      <a:lnTo>
                        <a:pt x="137" y="614"/>
                      </a:lnTo>
                      <a:lnTo>
                        <a:pt x="133" y="614"/>
                      </a:lnTo>
                      <a:lnTo>
                        <a:pt x="129" y="616"/>
                      </a:lnTo>
                      <a:lnTo>
                        <a:pt x="125" y="616"/>
                      </a:lnTo>
                      <a:lnTo>
                        <a:pt x="121" y="616"/>
                      </a:lnTo>
                      <a:lnTo>
                        <a:pt x="119" y="605"/>
                      </a:lnTo>
                      <a:lnTo>
                        <a:pt x="116" y="595"/>
                      </a:lnTo>
                      <a:lnTo>
                        <a:pt x="114" y="584"/>
                      </a:lnTo>
                      <a:lnTo>
                        <a:pt x="112" y="574"/>
                      </a:lnTo>
                      <a:lnTo>
                        <a:pt x="110" y="565"/>
                      </a:lnTo>
                      <a:lnTo>
                        <a:pt x="106" y="555"/>
                      </a:lnTo>
                      <a:lnTo>
                        <a:pt x="104" y="544"/>
                      </a:lnTo>
                      <a:lnTo>
                        <a:pt x="102" y="534"/>
                      </a:lnTo>
                      <a:lnTo>
                        <a:pt x="100" y="525"/>
                      </a:lnTo>
                      <a:lnTo>
                        <a:pt x="97" y="515"/>
                      </a:lnTo>
                      <a:lnTo>
                        <a:pt x="95" y="504"/>
                      </a:lnTo>
                      <a:lnTo>
                        <a:pt x="93" y="494"/>
                      </a:lnTo>
                      <a:lnTo>
                        <a:pt x="89" y="485"/>
                      </a:lnTo>
                      <a:lnTo>
                        <a:pt x="87" y="475"/>
                      </a:lnTo>
                      <a:lnTo>
                        <a:pt x="85" y="466"/>
                      </a:lnTo>
                      <a:lnTo>
                        <a:pt x="83" y="456"/>
                      </a:lnTo>
                      <a:lnTo>
                        <a:pt x="81" y="447"/>
                      </a:lnTo>
                      <a:lnTo>
                        <a:pt x="78" y="437"/>
                      </a:lnTo>
                      <a:lnTo>
                        <a:pt x="76" y="428"/>
                      </a:lnTo>
                      <a:lnTo>
                        <a:pt x="74" y="420"/>
                      </a:lnTo>
                      <a:lnTo>
                        <a:pt x="72" y="411"/>
                      </a:lnTo>
                      <a:lnTo>
                        <a:pt x="70" y="401"/>
                      </a:lnTo>
                      <a:lnTo>
                        <a:pt x="68" y="392"/>
                      </a:lnTo>
                      <a:lnTo>
                        <a:pt x="66" y="384"/>
                      </a:lnTo>
                      <a:lnTo>
                        <a:pt x="64" y="375"/>
                      </a:lnTo>
                      <a:lnTo>
                        <a:pt x="61" y="365"/>
                      </a:lnTo>
                      <a:lnTo>
                        <a:pt x="59" y="356"/>
                      </a:lnTo>
                      <a:lnTo>
                        <a:pt x="59" y="348"/>
                      </a:lnTo>
                      <a:lnTo>
                        <a:pt x="55" y="339"/>
                      </a:lnTo>
                      <a:lnTo>
                        <a:pt x="53" y="331"/>
                      </a:lnTo>
                      <a:lnTo>
                        <a:pt x="51" y="321"/>
                      </a:lnTo>
                      <a:lnTo>
                        <a:pt x="49" y="314"/>
                      </a:lnTo>
                      <a:lnTo>
                        <a:pt x="47" y="306"/>
                      </a:lnTo>
                      <a:lnTo>
                        <a:pt x="45" y="297"/>
                      </a:lnTo>
                      <a:lnTo>
                        <a:pt x="43" y="289"/>
                      </a:lnTo>
                      <a:lnTo>
                        <a:pt x="42" y="282"/>
                      </a:lnTo>
                      <a:lnTo>
                        <a:pt x="40" y="272"/>
                      </a:lnTo>
                      <a:lnTo>
                        <a:pt x="38" y="266"/>
                      </a:lnTo>
                      <a:lnTo>
                        <a:pt x="36" y="259"/>
                      </a:lnTo>
                      <a:lnTo>
                        <a:pt x="34" y="251"/>
                      </a:lnTo>
                      <a:lnTo>
                        <a:pt x="32" y="242"/>
                      </a:lnTo>
                      <a:lnTo>
                        <a:pt x="30" y="234"/>
                      </a:lnTo>
                      <a:lnTo>
                        <a:pt x="28" y="226"/>
                      </a:lnTo>
                      <a:lnTo>
                        <a:pt x="26" y="221"/>
                      </a:lnTo>
                      <a:lnTo>
                        <a:pt x="24" y="213"/>
                      </a:lnTo>
                      <a:lnTo>
                        <a:pt x="24" y="205"/>
                      </a:lnTo>
                      <a:lnTo>
                        <a:pt x="22" y="200"/>
                      </a:lnTo>
                      <a:lnTo>
                        <a:pt x="21" y="192"/>
                      </a:lnTo>
                      <a:lnTo>
                        <a:pt x="19" y="186"/>
                      </a:lnTo>
                      <a:lnTo>
                        <a:pt x="17" y="181"/>
                      </a:lnTo>
                      <a:lnTo>
                        <a:pt x="15" y="173"/>
                      </a:lnTo>
                      <a:lnTo>
                        <a:pt x="15" y="167"/>
                      </a:lnTo>
                      <a:lnTo>
                        <a:pt x="13" y="162"/>
                      </a:lnTo>
                      <a:lnTo>
                        <a:pt x="13" y="154"/>
                      </a:lnTo>
                      <a:lnTo>
                        <a:pt x="11" y="150"/>
                      </a:lnTo>
                      <a:lnTo>
                        <a:pt x="9" y="145"/>
                      </a:lnTo>
                      <a:lnTo>
                        <a:pt x="7" y="137"/>
                      </a:lnTo>
                      <a:lnTo>
                        <a:pt x="7" y="133"/>
                      </a:lnTo>
                      <a:lnTo>
                        <a:pt x="5" y="128"/>
                      </a:lnTo>
                      <a:lnTo>
                        <a:pt x="5" y="124"/>
                      </a:lnTo>
                      <a:lnTo>
                        <a:pt x="3" y="116"/>
                      </a:lnTo>
                      <a:lnTo>
                        <a:pt x="2" y="112"/>
                      </a:lnTo>
                      <a:lnTo>
                        <a:pt x="2" y="109"/>
                      </a:lnTo>
                      <a:lnTo>
                        <a:pt x="0" y="103"/>
                      </a:lnTo>
                      <a:lnTo>
                        <a:pt x="5" y="103"/>
                      </a:lnTo>
                      <a:lnTo>
                        <a:pt x="7" y="103"/>
                      </a:lnTo>
                      <a:lnTo>
                        <a:pt x="13" y="103"/>
                      </a:lnTo>
                      <a:lnTo>
                        <a:pt x="17" y="103"/>
                      </a:lnTo>
                      <a:lnTo>
                        <a:pt x="21" y="103"/>
                      </a:lnTo>
                      <a:lnTo>
                        <a:pt x="24" y="101"/>
                      </a:lnTo>
                      <a:lnTo>
                        <a:pt x="26" y="101"/>
                      </a:lnTo>
                      <a:lnTo>
                        <a:pt x="30" y="101"/>
                      </a:lnTo>
                      <a:lnTo>
                        <a:pt x="32" y="101"/>
                      </a:lnTo>
                      <a:lnTo>
                        <a:pt x="36" y="101"/>
                      </a:lnTo>
                      <a:lnTo>
                        <a:pt x="38" y="101"/>
                      </a:lnTo>
                      <a:lnTo>
                        <a:pt x="40" y="101"/>
                      </a:lnTo>
                      <a:lnTo>
                        <a:pt x="42" y="101"/>
                      </a:lnTo>
                      <a:lnTo>
                        <a:pt x="43" y="101"/>
                      </a:lnTo>
                      <a:lnTo>
                        <a:pt x="43" y="101"/>
                      </a:lnTo>
                      <a:lnTo>
                        <a:pt x="43" y="99"/>
                      </a:lnTo>
                      <a:lnTo>
                        <a:pt x="43" y="95"/>
                      </a:lnTo>
                      <a:lnTo>
                        <a:pt x="43" y="91"/>
                      </a:lnTo>
                      <a:lnTo>
                        <a:pt x="43" y="90"/>
                      </a:lnTo>
                      <a:lnTo>
                        <a:pt x="43" y="86"/>
                      </a:lnTo>
                      <a:lnTo>
                        <a:pt x="43" y="84"/>
                      </a:lnTo>
                      <a:lnTo>
                        <a:pt x="43" y="82"/>
                      </a:lnTo>
                      <a:lnTo>
                        <a:pt x="43" y="78"/>
                      </a:lnTo>
                      <a:lnTo>
                        <a:pt x="43" y="74"/>
                      </a:lnTo>
                      <a:lnTo>
                        <a:pt x="45" y="72"/>
                      </a:lnTo>
                      <a:lnTo>
                        <a:pt x="45" y="69"/>
                      </a:lnTo>
                      <a:lnTo>
                        <a:pt x="45" y="65"/>
                      </a:lnTo>
                      <a:lnTo>
                        <a:pt x="45" y="59"/>
                      </a:lnTo>
                      <a:lnTo>
                        <a:pt x="47" y="57"/>
                      </a:lnTo>
                      <a:lnTo>
                        <a:pt x="47" y="53"/>
                      </a:lnTo>
                      <a:lnTo>
                        <a:pt x="47" y="48"/>
                      </a:lnTo>
                      <a:lnTo>
                        <a:pt x="47" y="44"/>
                      </a:lnTo>
                      <a:lnTo>
                        <a:pt x="47" y="40"/>
                      </a:lnTo>
                      <a:lnTo>
                        <a:pt x="47" y="36"/>
                      </a:lnTo>
                      <a:lnTo>
                        <a:pt x="47" y="31"/>
                      </a:lnTo>
                      <a:lnTo>
                        <a:pt x="49" y="27"/>
                      </a:lnTo>
                      <a:lnTo>
                        <a:pt x="49" y="21"/>
                      </a:lnTo>
                      <a:lnTo>
                        <a:pt x="49" y="19"/>
                      </a:lnTo>
                      <a:lnTo>
                        <a:pt x="49" y="13"/>
                      </a:lnTo>
                      <a:lnTo>
                        <a:pt x="49" y="10"/>
                      </a:lnTo>
                      <a:lnTo>
                        <a:pt x="51" y="4"/>
                      </a:lnTo>
                      <a:lnTo>
                        <a:pt x="51" y="0"/>
                      </a:lnTo>
                      <a:lnTo>
                        <a:pt x="55" y="17"/>
                      </a:lnTo>
                      <a:lnTo>
                        <a:pt x="59" y="32"/>
                      </a:lnTo>
                      <a:lnTo>
                        <a:pt x="64" y="52"/>
                      </a:lnTo>
                      <a:lnTo>
                        <a:pt x="70" y="71"/>
                      </a:lnTo>
                      <a:lnTo>
                        <a:pt x="74" y="91"/>
                      </a:lnTo>
                      <a:lnTo>
                        <a:pt x="80" y="112"/>
                      </a:lnTo>
                      <a:lnTo>
                        <a:pt x="85" y="135"/>
                      </a:lnTo>
                      <a:lnTo>
                        <a:pt x="93" y="158"/>
                      </a:lnTo>
                      <a:lnTo>
                        <a:pt x="97" y="181"/>
                      </a:lnTo>
                      <a:lnTo>
                        <a:pt x="104" y="205"/>
                      </a:lnTo>
                      <a:lnTo>
                        <a:pt x="112" y="232"/>
                      </a:lnTo>
                      <a:lnTo>
                        <a:pt x="118" y="259"/>
                      </a:lnTo>
                      <a:lnTo>
                        <a:pt x="123" y="285"/>
                      </a:lnTo>
                      <a:lnTo>
                        <a:pt x="131" y="312"/>
                      </a:lnTo>
                      <a:lnTo>
                        <a:pt x="138" y="340"/>
                      </a:lnTo>
                      <a:lnTo>
                        <a:pt x="148" y="369"/>
                      </a:lnTo>
                      <a:lnTo>
                        <a:pt x="154" y="396"/>
                      </a:lnTo>
                      <a:lnTo>
                        <a:pt x="161" y="426"/>
                      </a:lnTo>
                      <a:lnTo>
                        <a:pt x="169" y="456"/>
                      </a:lnTo>
                      <a:lnTo>
                        <a:pt x="176" y="485"/>
                      </a:lnTo>
                      <a:lnTo>
                        <a:pt x="184" y="517"/>
                      </a:lnTo>
                      <a:lnTo>
                        <a:pt x="194" y="548"/>
                      </a:lnTo>
                      <a:lnTo>
                        <a:pt x="201" y="578"/>
                      </a:lnTo>
                      <a:lnTo>
                        <a:pt x="209" y="608"/>
                      </a:lnTo>
                      <a:lnTo>
                        <a:pt x="218" y="641"/>
                      </a:lnTo>
                      <a:lnTo>
                        <a:pt x="226" y="671"/>
                      </a:lnTo>
                      <a:lnTo>
                        <a:pt x="234" y="703"/>
                      </a:lnTo>
                      <a:lnTo>
                        <a:pt x="241" y="734"/>
                      </a:lnTo>
                      <a:lnTo>
                        <a:pt x="249" y="764"/>
                      </a:lnTo>
                      <a:lnTo>
                        <a:pt x="258" y="797"/>
                      </a:lnTo>
                      <a:lnTo>
                        <a:pt x="266" y="827"/>
                      </a:lnTo>
                      <a:lnTo>
                        <a:pt x="273" y="857"/>
                      </a:lnTo>
                      <a:lnTo>
                        <a:pt x="281" y="888"/>
                      </a:lnTo>
                      <a:lnTo>
                        <a:pt x="291" y="918"/>
                      </a:lnTo>
                      <a:lnTo>
                        <a:pt x="298" y="947"/>
                      </a:lnTo>
                      <a:lnTo>
                        <a:pt x="306" y="977"/>
                      </a:lnTo>
                      <a:lnTo>
                        <a:pt x="311" y="1006"/>
                      </a:lnTo>
                      <a:lnTo>
                        <a:pt x="319" y="1034"/>
                      </a:lnTo>
                      <a:lnTo>
                        <a:pt x="327" y="1063"/>
                      </a:lnTo>
                      <a:lnTo>
                        <a:pt x="334" y="1089"/>
                      </a:lnTo>
                      <a:lnTo>
                        <a:pt x="342" y="1116"/>
                      </a:lnTo>
                      <a:lnTo>
                        <a:pt x="348" y="1143"/>
                      </a:lnTo>
                      <a:lnTo>
                        <a:pt x="355" y="1169"/>
                      </a:lnTo>
                      <a:lnTo>
                        <a:pt x="361" y="1194"/>
                      </a:lnTo>
                      <a:lnTo>
                        <a:pt x="367" y="1219"/>
                      </a:lnTo>
                      <a:lnTo>
                        <a:pt x="372" y="1241"/>
                      </a:lnTo>
                      <a:lnTo>
                        <a:pt x="380" y="1264"/>
                      </a:lnTo>
                      <a:lnTo>
                        <a:pt x="386" y="1285"/>
                      </a:lnTo>
                      <a:lnTo>
                        <a:pt x="389" y="1306"/>
                      </a:lnTo>
                      <a:lnTo>
                        <a:pt x="395" y="1325"/>
                      </a:lnTo>
                      <a:lnTo>
                        <a:pt x="399" y="1344"/>
                      </a:lnTo>
                      <a:lnTo>
                        <a:pt x="405" y="1361"/>
                      </a:lnTo>
                      <a:lnTo>
                        <a:pt x="408" y="1376"/>
                      </a:lnTo>
                      <a:lnTo>
                        <a:pt x="412" y="1392"/>
                      </a:lnTo>
                      <a:lnTo>
                        <a:pt x="416" y="1407"/>
                      </a:lnTo>
                      <a:lnTo>
                        <a:pt x="420" y="1418"/>
                      </a:lnTo>
                      <a:lnTo>
                        <a:pt x="424" y="1430"/>
                      </a:lnTo>
                      <a:lnTo>
                        <a:pt x="426" y="1441"/>
                      </a:lnTo>
                      <a:lnTo>
                        <a:pt x="427" y="1449"/>
                      </a:lnTo>
                      <a:lnTo>
                        <a:pt x="429" y="1456"/>
                      </a:lnTo>
                      <a:lnTo>
                        <a:pt x="431" y="1462"/>
                      </a:lnTo>
                      <a:lnTo>
                        <a:pt x="433" y="1466"/>
                      </a:lnTo>
                      <a:lnTo>
                        <a:pt x="433" y="1468"/>
                      </a:lnTo>
                      <a:lnTo>
                        <a:pt x="433" y="1470"/>
                      </a:lnTo>
                      <a:lnTo>
                        <a:pt x="327" y="1483"/>
                      </a:lnTo>
                      <a:lnTo>
                        <a:pt x="327" y="1483"/>
                      </a:lnTo>
                      <a:close/>
                    </a:path>
                  </a:pathLst>
                </a:custGeom>
                <a:solidFill>
                  <a:srgbClr val="000000"/>
                </a:solidFill>
                <a:ln w="9525">
                  <a:noFill/>
                  <a:round/>
                  <a:headEnd/>
                  <a:tailEnd/>
                </a:ln>
              </p:spPr>
              <p:txBody>
                <a:bodyPr/>
                <a:lstStyle/>
                <a:p>
                  <a:endParaRPr lang="en-US"/>
                </a:p>
              </p:txBody>
            </p:sp>
          </p:grpSp>
        </p:grpSp>
        <p:grpSp>
          <p:nvGrpSpPr>
            <p:cNvPr id="10" name="Group 44"/>
            <p:cNvGrpSpPr>
              <a:grpSpLocks/>
            </p:cNvGrpSpPr>
            <p:nvPr/>
          </p:nvGrpSpPr>
          <p:grpSpPr bwMode="auto">
            <a:xfrm>
              <a:off x="4051" y="3129"/>
              <a:ext cx="154" cy="1003"/>
              <a:chOff x="5138" y="2608"/>
              <a:chExt cx="154" cy="1003"/>
            </a:xfrm>
          </p:grpSpPr>
          <p:sp>
            <p:nvSpPr>
              <p:cNvPr id="310317" name="Freeform 45"/>
              <p:cNvSpPr>
                <a:spLocks/>
              </p:cNvSpPr>
              <p:nvPr/>
            </p:nvSpPr>
            <p:spPr bwMode="auto">
              <a:xfrm>
                <a:off x="5187" y="2808"/>
                <a:ext cx="28" cy="74"/>
              </a:xfrm>
              <a:custGeom>
                <a:avLst/>
                <a:gdLst/>
                <a:ahLst/>
                <a:cxnLst>
                  <a:cxn ang="0">
                    <a:pos x="0" y="8"/>
                  </a:cxn>
                  <a:cxn ang="0">
                    <a:pos x="135" y="0"/>
                  </a:cxn>
                  <a:cxn ang="0">
                    <a:pos x="125" y="192"/>
                  </a:cxn>
                  <a:cxn ang="0">
                    <a:pos x="30" y="194"/>
                  </a:cxn>
                  <a:cxn ang="0">
                    <a:pos x="3" y="25"/>
                  </a:cxn>
                  <a:cxn ang="0">
                    <a:pos x="0" y="8"/>
                  </a:cxn>
                  <a:cxn ang="0">
                    <a:pos x="0" y="8"/>
                  </a:cxn>
                </a:cxnLst>
                <a:rect l="0" t="0" r="r" b="b"/>
                <a:pathLst>
                  <a:path w="135" h="194">
                    <a:moveTo>
                      <a:pt x="0" y="8"/>
                    </a:moveTo>
                    <a:lnTo>
                      <a:pt x="135" y="0"/>
                    </a:lnTo>
                    <a:lnTo>
                      <a:pt x="125" y="192"/>
                    </a:lnTo>
                    <a:lnTo>
                      <a:pt x="30" y="194"/>
                    </a:lnTo>
                    <a:lnTo>
                      <a:pt x="3" y="25"/>
                    </a:lnTo>
                    <a:lnTo>
                      <a:pt x="0" y="8"/>
                    </a:lnTo>
                    <a:lnTo>
                      <a:pt x="0" y="8"/>
                    </a:lnTo>
                    <a:close/>
                  </a:path>
                </a:pathLst>
              </a:custGeom>
              <a:solidFill>
                <a:srgbClr val="000000"/>
              </a:solidFill>
              <a:ln w="9525">
                <a:noFill/>
                <a:round/>
                <a:headEnd/>
                <a:tailEnd/>
              </a:ln>
            </p:spPr>
            <p:txBody>
              <a:bodyPr/>
              <a:lstStyle/>
              <a:p>
                <a:endParaRPr lang="en-US"/>
              </a:p>
            </p:txBody>
          </p:sp>
          <p:sp>
            <p:nvSpPr>
              <p:cNvPr id="310318" name="Freeform 46"/>
              <p:cNvSpPr>
                <a:spLocks/>
              </p:cNvSpPr>
              <p:nvPr/>
            </p:nvSpPr>
            <p:spPr bwMode="auto">
              <a:xfrm>
                <a:off x="5191" y="2735"/>
                <a:ext cx="18" cy="68"/>
              </a:xfrm>
              <a:custGeom>
                <a:avLst/>
                <a:gdLst/>
                <a:ahLst/>
                <a:cxnLst>
                  <a:cxn ang="0">
                    <a:pos x="84" y="173"/>
                  </a:cxn>
                  <a:cxn ang="0">
                    <a:pos x="0" y="175"/>
                  </a:cxn>
                  <a:cxn ang="0">
                    <a:pos x="6" y="17"/>
                  </a:cxn>
                  <a:cxn ang="0">
                    <a:pos x="6" y="17"/>
                  </a:cxn>
                  <a:cxn ang="0">
                    <a:pos x="8" y="17"/>
                  </a:cxn>
                  <a:cxn ang="0">
                    <a:pos x="10" y="15"/>
                  </a:cxn>
                  <a:cxn ang="0">
                    <a:pos x="14" y="11"/>
                  </a:cxn>
                  <a:cxn ang="0">
                    <a:pos x="16" y="9"/>
                  </a:cxn>
                  <a:cxn ang="0">
                    <a:pos x="19" y="7"/>
                  </a:cxn>
                  <a:cxn ang="0">
                    <a:pos x="23" y="6"/>
                  </a:cxn>
                  <a:cxn ang="0">
                    <a:pos x="27" y="4"/>
                  </a:cxn>
                  <a:cxn ang="0">
                    <a:pos x="31" y="2"/>
                  </a:cxn>
                  <a:cxn ang="0">
                    <a:pos x="33" y="2"/>
                  </a:cxn>
                  <a:cxn ang="0">
                    <a:pos x="35" y="0"/>
                  </a:cxn>
                  <a:cxn ang="0">
                    <a:pos x="38" y="0"/>
                  </a:cxn>
                  <a:cxn ang="0">
                    <a:pos x="40" y="0"/>
                  </a:cxn>
                  <a:cxn ang="0">
                    <a:pos x="44" y="0"/>
                  </a:cxn>
                  <a:cxn ang="0">
                    <a:pos x="46" y="0"/>
                  </a:cxn>
                  <a:cxn ang="0">
                    <a:pos x="50" y="2"/>
                  </a:cxn>
                  <a:cxn ang="0">
                    <a:pos x="52" y="2"/>
                  </a:cxn>
                  <a:cxn ang="0">
                    <a:pos x="57" y="2"/>
                  </a:cxn>
                  <a:cxn ang="0">
                    <a:pos x="59" y="4"/>
                  </a:cxn>
                  <a:cxn ang="0">
                    <a:pos x="63" y="6"/>
                  </a:cxn>
                  <a:cxn ang="0">
                    <a:pos x="67" y="7"/>
                  </a:cxn>
                  <a:cxn ang="0">
                    <a:pos x="69" y="9"/>
                  </a:cxn>
                  <a:cxn ang="0">
                    <a:pos x="73" y="11"/>
                  </a:cxn>
                  <a:cxn ang="0">
                    <a:pos x="76" y="15"/>
                  </a:cxn>
                  <a:cxn ang="0">
                    <a:pos x="84" y="141"/>
                  </a:cxn>
                  <a:cxn ang="0">
                    <a:pos x="84" y="173"/>
                  </a:cxn>
                  <a:cxn ang="0">
                    <a:pos x="84" y="173"/>
                  </a:cxn>
                </a:cxnLst>
                <a:rect l="0" t="0" r="r" b="b"/>
                <a:pathLst>
                  <a:path w="84" h="175">
                    <a:moveTo>
                      <a:pt x="84" y="173"/>
                    </a:moveTo>
                    <a:lnTo>
                      <a:pt x="0" y="175"/>
                    </a:lnTo>
                    <a:lnTo>
                      <a:pt x="6" y="17"/>
                    </a:lnTo>
                    <a:lnTo>
                      <a:pt x="6" y="17"/>
                    </a:lnTo>
                    <a:lnTo>
                      <a:pt x="8" y="17"/>
                    </a:lnTo>
                    <a:lnTo>
                      <a:pt x="10" y="15"/>
                    </a:lnTo>
                    <a:lnTo>
                      <a:pt x="14" y="11"/>
                    </a:lnTo>
                    <a:lnTo>
                      <a:pt x="16" y="9"/>
                    </a:lnTo>
                    <a:lnTo>
                      <a:pt x="19" y="7"/>
                    </a:lnTo>
                    <a:lnTo>
                      <a:pt x="23" y="6"/>
                    </a:lnTo>
                    <a:lnTo>
                      <a:pt x="27" y="4"/>
                    </a:lnTo>
                    <a:lnTo>
                      <a:pt x="31" y="2"/>
                    </a:lnTo>
                    <a:lnTo>
                      <a:pt x="33" y="2"/>
                    </a:lnTo>
                    <a:lnTo>
                      <a:pt x="35" y="0"/>
                    </a:lnTo>
                    <a:lnTo>
                      <a:pt x="38" y="0"/>
                    </a:lnTo>
                    <a:lnTo>
                      <a:pt x="40" y="0"/>
                    </a:lnTo>
                    <a:lnTo>
                      <a:pt x="44" y="0"/>
                    </a:lnTo>
                    <a:lnTo>
                      <a:pt x="46" y="0"/>
                    </a:lnTo>
                    <a:lnTo>
                      <a:pt x="50" y="2"/>
                    </a:lnTo>
                    <a:lnTo>
                      <a:pt x="52" y="2"/>
                    </a:lnTo>
                    <a:lnTo>
                      <a:pt x="57" y="2"/>
                    </a:lnTo>
                    <a:lnTo>
                      <a:pt x="59" y="4"/>
                    </a:lnTo>
                    <a:lnTo>
                      <a:pt x="63" y="6"/>
                    </a:lnTo>
                    <a:lnTo>
                      <a:pt x="67" y="7"/>
                    </a:lnTo>
                    <a:lnTo>
                      <a:pt x="69" y="9"/>
                    </a:lnTo>
                    <a:lnTo>
                      <a:pt x="73" y="11"/>
                    </a:lnTo>
                    <a:lnTo>
                      <a:pt x="76" y="15"/>
                    </a:lnTo>
                    <a:lnTo>
                      <a:pt x="84" y="141"/>
                    </a:lnTo>
                    <a:lnTo>
                      <a:pt x="84" y="173"/>
                    </a:lnTo>
                    <a:lnTo>
                      <a:pt x="84" y="173"/>
                    </a:lnTo>
                    <a:close/>
                  </a:path>
                </a:pathLst>
              </a:custGeom>
              <a:solidFill>
                <a:srgbClr val="000000"/>
              </a:solidFill>
              <a:ln w="9525">
                <a:noFill/>
                <a:round/>
                <a:headEnd/>
                <a:tailEnd/>
              </a:ln>
            </p:spPr>
            <p:txBody>
              <a:bodyPr/>
              <a:lstStyle/>
              <a:p>
                <a:endParaRPr lang="en-US"/>
              </a:p>
            </p:txBody>
          </p:sp>
          <p:sp>
            <p:nvSpPr>
              <p:cNvPr id="310319" name="Freeform 47"/>
              <p:cNvSpPr>
                <a:spLocks/>
              </p:cNvSpPr>
              <p:nvPr/>
            </p:nvSpPr>
            <p:spPr bwMode="auto">
              <a:xfrm>
                <a:off x="5174" y="2686"/>
                <a:ext cx="50" cy="88"/>
              </a:xfrm>
              <a:custGeom>
                <a:avLst/>
                <a:gdLst/>
                <a:ahLst/>
                <a:cxnLst>
                  <a:cxn ang="0">
                    <a:pos x="192" y="202"/>
                  </a:cxn>
                  <a:cxn ang="0">
                    <a:pos x="188" y="183"/>
                  </a:cxn>
                  <a:cxn ang="0">
                    <a:pos x="186" y="166"/>
                  </a:cxn>
                  <a:cxn ang="0">
                    <a:pos x="182" y="149"/>
                  </a:cxn>
                  <a:cxn ang="0">
                    <a:pos x="180" y="135"/>
                  </a:cxn>
                  <a:cxn ang="0">
                    <a:pos x="177" y="124"/>
                  </a:cxn>
                  <a:cxn ang="0">
                    <a:pos x="163" y="115"/>
                  </a:cxn>
                  <a:cxn ang="0">
                    <a:pos x="152" y="109"/>
                  </a:cxn>
                  <a:cxn ang="0">
                    <a:pos x="131" y="103"/>
                  </a:cxn>
                  <a:cxn ang="0">
                    <a:pos x="110" y="107"/>
                  </a:cxn>
                  <a:cxn ang="0">
                    <a:pos x="93" y="113"/>
                  </a:cxn>
                  <a:cxn ang="0">
                    <a:pos x="80" y="122"/>
                  </a:cxn>
                  <a:cxn ang="0">
                    <a:pos x="74" y="132"/>
                  </a:cxn>
                  <a:cxn ang="0">
                    <a:pos x="74" y="141"/>
                  </a:cxn>
                  <a:cxn ang="0">
                    <a:pos x="72" y="158"/>
                  </a:cxn>
                  <a:cxn ang="0">
                    <a:pos x="72" y="179"/>
                  </a:cxn>
                  <a:cxn ang="0">
                    <a:pos x="70" y="200"/>
                  </a:cxn>
                  <a:cxn ang="0">
                    <a:pos x="70" y="219"/>
                  </a:cxn>
                  <a:cxn ang="0">
                    <a:pos x="63" y="225"/>
                  </a:cxn>
                  <a:cxn ang="0">
                    <a:pos x="44" y="213"/>
                  </a:cxn>
                  <a:cxn ang="0">
                    <a:pos x="28" y="198"/>
                  </a:cxn>
                  <a:cxn ang="0">
                    <a:pos x="17" y="181"/>
                  </a:cxn>
                  <a:cxn ang="0">
                    <a:pos x="7" y="162"/>
                  </a:cxn>
                  <a:cxn ang="0">
                    <a:pos x="2" y="141"/>
                  </a:cxn>
                  <a:cxn ang="0">
                    <a:pos x="0" y="120"/>
                  </a:cxn>
                  <a:cxn ang="0">
                    <a:pos x="0" y="103"/>
                  </a:cxn>
                  <a:cxn ang="0">
                    <a:pos x="2" y="90"/>
                  </a:cxn>
                  <a:cxn ang="0">
                    <a:pos x="7" y="75"/>
                  </a:cxn>
                  <a:cxn ang="0">
                    <a:pos x="13" y="61"/>
                  </a:cxn>
                  <a:cxn ang="0">
                    <a:pos x="30" y="39"/>
                  </a:cxn>
                  <a:cxn ang="0">
                    <a:pos x="53" y="19"/>
                  </a:cxn>
                  <a:cxn ang="0">
                    <a:pos x="64" y="12"/>
                  </a:cxn>
                  <a:cxn ang="0">
                    <a:pos x="80" y="6"/>
                  </a:cxn>
                  <a:cxn ang="0">
                    <a:pos x="93" y="2"/>
                  </a:cxn>
                  <a:cxn ang="0">
                    <a:pos x="108" y="0"/>
                  </a:cxn>
                  <a:cxn ang="0">
                    <a:pos x="123" y="0"/>
                  </a:cxn>
                  <a:cxn ang="0">
                    <a:pos x="139" y="0"/>
                  </a:cxn>
                  <a:cxn ang="0">
                    <a:pos x="154" y="4"/>
                  </a:cxn>
                  <a:cxn ang="0">
                    <a:pos x="167" y="10"/>
                  </a:cxn>
                  <a:cxn ang="0">
                    <a:pos x="180" y="14"/>
                  </a:cxn>
                  <a:cxn ang="0">
                    <a:pos x="198" y="27"/>
                  </a:cxn>
                  <a:cxn ang="0">
                    <a:pos x="217" y="48"/>
                  </a:cxn>
                  <a:cxn ang="0">
                    <a:pos x="230" y="67"/>
                  </a:cxn>
                  <a:cxn ang="0">
                    <a:pos x="234" y="80"/>
                  </a:cxn>
                  <a:cxn ang="0">
                    <a:pos x="239" y="96"/>
                  </a:cxn>
                  <a:cxn ang="0">
                    <a:pos x="241" y="111"/>
                  </a:cxn>
                  <a:cxn ang="0">
                    <a:pos x="241" y="128"/>
                  </a:cxn>
                  <a:cxn ang="0">
                    <a:pos x="239" y="145"/>
                  </a:cxn>
                  <a:cxn ang="0">
                    <a:pos x="234" y="162"/>
                  </a:cxn>
                  <a:cxn ang="0">
                    <a:pos x="226" y="177"/>
                  </a:cxn>
                  <a:cxn ang="0">
                    <a:pos x="217" y="191"/>
                  </a:cxn>
                  <a:cxn ang="0">
                    <a:pos x="205" y="206"/>
                  </a:cxn>
                  <a:cxn ang="0">
                    <a:pos x="194" y="217"/>
                  </a:cxn>
                </a:cxnLst>
                <a:rect l="0" t="0" r="r" b="b"/>
                <a:pathLst>
                  <a:path w="241" h="229">
                    <a:moveTo>
                      <a:pt x="194" y="217"/>
                    </a:moveTo>
                    <a:lnTo>
                      <a:pt x="194" y="213"/>
                    </a:lnTo>
                    <a:lnTo>
                      <a:pt x="192" y="210"/>
                    </a:lnTo>
                    <a:lnTo>
                      <a:pt x="192" y="206"/>
                    </a:lnTo>
                    <a:lnTo>
                      <a:pt x="192" y="202"/>
                    </a:lnTo>
                    <a:lnTo>
                      <a:pt x="190" y="198"/>
                    </a:lnTo>
                    <a:lnTo>
                      <a:pt x="190" y="196"/>
                    </a:lnTo>
                    <a:lnTo>
                      <a:pt x="188" y="191"/>
                    </a:lnTo>
                    <a:lnTo>
                      <a:pt x="188" y="189"/>
                    </a:lnTo>
                    <a:lnTo>
                      <a:pt x="188" y="183"/>
                    </a:lnTo>
                    <a:lnTo>
                      <a:pt x="188" y="181"/>
                    </a:lnTo>
                    <a:lnTo>
                      <a:pt x="186" y="175"/>
                    </a:lnTo>
                    <a:lnTo>
                      <a:pt x="186" y="173"/>
                    </a:lnTo>
                    <a:lnTo>
                      <a:pt x="186" y="170"/>
                    </a:lnTo>
                    <a:lnTo>
                      <a:pt x="186" y="166"/>
                    </a:lnTo>
                    <a:lnTo>
                      <a:pt x="184" y="162"/>
                    </a:lnTo>
                    <a:lnTo>
                      <a:pt x="184" y="160"/>
                    </a:lnTo>
                    <a:lnTo>
                      <a:pt x="182" y="156"/>
                    </a:lnTo>
                    <a:lnTo>
                      <a:pt x="182" y="153"/>
                    </a:lnTo>
                    <a:lnTo>
                      <a:pt x="182" y="149"/>
                    </a:lnTo>
                    <a:lnTo>
                      <a:pt x="182" y="147"/>
                    </a:lnTo>
                    <a:lnTo>
                      <a:pt x="180" y="143"/>
                    </a:lnTo>
                    <a:lnTo>
                      <a:pt x="180" y="141"/>
                    </a:lnTo>
                    <a:lnTo>
                      <a:pt x="180" y="137"/>
                    </a:lnTo>
                    <a:lnTo>
                      <a:pt x="180" y="135"/>
                    </a:lnTo>
                    <a:lnTo>
                      <a:pt x="180" y="134"/>
                    </a:lnTo>
                    <a:lnTo>
                      <a:pt x="180" y="130"/>
                    </a:lnTo>
                    <a:lnTo>
                      <a:pt x="180" y="128"/>
                    </a:lnTo>
                    <a:lnTo>
                      <a:pt x="180" y="128"/>
                    </a:lnTo>
                    <a:lnTo>
                      <a:pt x="177" y="124"/>
                    </a:lnTo>
                    <a:lnTo>
                      <a:pt x="175" y="122"/>
                    </a:lnTo>
                    <a:lnTo>
                      <a:pt x="171" y="120"/>
                    </a:lnTo>
                    <a:lnTo>
                      <a:pt x="169" y="118"/>
                    </a:lnTo>
                    <a:lnTo>
                      <a:pt x="167" y="116"/>
                    </a:lnTo>
                    <a:lnTo>
                      <a:pt x="163" y="115"/>
                    </a:lnTo>
                    <a:lnTo>
                      <a:pt x="161" y="113"/>
                    </a:lnTo>
                    <a:lnTo>
                      <a:pt x="159" y="113"/>
                    </a:lnTo>
                    <a:lnTo>
                      <a:pt x="156" y="111"/>
                    </a:lnTo>
                    <a:lnTo>
                      <a:pt x="154" y="111"/>
                    </a:lnTo>
                    <a:lnTo>
                      <a:pt x="152" y="109"/>
                    </a:lnTo>
                    <a:lnTo>
                      <a:pt x="150" y="109"/>
                    </a:lnTo>
                    <a:lnTo>
                      <a:pt x="144" y="107"/>
                    </a:lnTo>
                    <a:lnTo>
                      <a:pt x="140" y="107"/>
                    </a:lnTo>
                    <a:lnTo>
                      <a:pt x="135" y="103"/>
                    </a:lnTo>
                    <a:lnTo>
                      <a:pt x="131" y="103"/>
                    </a:lnTo>
                    <a:lnTo>
                      <a:pt x="127" y="103"/>
                    </a:lnTo>
                    <a:lnTo>
                      <a:pt x="123" y="103"/>
                    </a:lnTo>
                    <a:lnTo>
                      <a:pt x="118" y="105"/>
                    </a:lnTo>
                    <a:lnTo>
                      <a:pt x="114" y="107"/>
                    </a:lnTo>
                    <a:lnTo>
                      <a:pt x="110" y="107"/>
                    </a:lnTo>
                    <a:lnTo>
                      <a:pt x="106" y="109"/>
                    </a:lnTo>
                    <a:lnTo>
                      <a:pt x="102" y="109"/>
                    </a:lnTo>
                    <a:lnTo>
                      <a:pt x="101" y="111"/>
                    </a:lnTo>
                    <a:lnTo>
                      <a:pt x="97" y="113"/>
                    </a:lnTo>
                    <a:lnTo>
                      <a:pt x="93" y="113"/>
                    </a:lnTo>
                    <a:lnTo>
                      <a:pt x="91" y="116"/>
                    </a:lnTo>
                    <a:lnTo>
                      <a:pt x="87" y="118"/>
                    </a:lnTo>
                    <a:lnTo>
                      <a:pt x="85" y="118"/>
                    </a:lnTo>
                    <a:lnTo>
                      <a:pt x="83" y="120"/>
                    </a:lnTo>
                    <a:lnTo>
                      <a:pt x="80" y="122"/>
                    </a:lnTo>
                    <a:lnTo>
                      <a:pt x="76" y="126"/>
                    </a:lnTo>
                    <a:lnTo>
                      <a:pt x="74" y="128"/>
                    </a:lnTo>
                    <a:lnTo>
                      <a:pt x="74" y="128"/>
                    </a:lnTo>
                    <a:lnTo>
                      <a:pt x="74" y="130"/>
                    </a:lnTo>
                    <a:lnTo>
                      <a:pt x="74" y="132"/>
                    </a:lnTo>
                    <a:lnTo>
                      <a:pt x="74" y="134"/>
                    </a:lnTo>
                    <a:lnTo>
                      <a:pt x="74" y="135"/>
                    </a:lnTo>
                    <a:lnTo>
                      <a:pt x="74" y="137"/>
                    </a:lnTo>
                    <a:lnTo>
                      <a:pt x="74" y="139"/>
                    </a:lnTo>
                    <a:lnTo>
                      <a:pt x="74" y="141"/>
                    </a:lnTo>
                    <a:lnTo>
                      <a:pt x="74" y="145"/>
                    </a:lnTo>
                    <a:lnTo>
                      <a:pt x="72" y="147"/>
                    </a:lnTo>
                    <a:lnTo>
                      <a:pt x="72" y="151"/>
                    </a:lnTo>
                    <a:lnTo>
                      <a:pt x="72" y="154"/>
                    </a:lnTo>
                    <a:lnTo>
                      <a:pt x="72" y="158"/>
                    </a:lnTo>
                    <a:lnTo>
                      <a:pt x="72" y="162"/>
                    </a:lnTo>
                    <a:lnTo>
                      <a:pt x="72" y="166"/>
                    </a:lnTo>
                    <a:lnTo>
                      <a:pt x="72" y="170"/>
                    </a:lnTo>
                    <a:lnTo>
                      <a:pt x="72" y="173"/>
                    </a:lnTo>
                    <a:lnTo>
                      <a:pt x="72" y="179"/>
                    </a:lnTo>
                    <a:lnTo>
                      <a:pt x="72" y="183"/>
                    </a:lnTo>
                    <a:lnTo>
                      <a:pt x="70" y="187"/>
                    </a:lnTo>
                    <a:lnTo>
                      <a:pt x="70" y="191"/>
                    </a:lnTo>
                    <a:lnTo>
                      <a:pt x="70" y="194"/>
                    </a:lnTo>
                    <a:lnTo>
                      <a:pt x="70" y="200"/>
                    </a:lnTo>
                    <a:lnTo>
                      <a:pt x="70" y="202"/>
                    </a:lnTo>
                    <a:lnTo>
                      <a:pt x="70" y="208"/>
                    </a:lnTo>
                    <a:lnTo>
                      <a:pt x="70" y="210"/>
                    </a:lnTo>
                    <a:lnTo>
                      <a:pt x="70" y="215"/>
                    </a:lnTo>
                    <a:lnTo>
                      <a:pt x="70" y="219"/>
                    </a:lnTo>
                    <a:lnTo>
                      <a:pt x="70" y="223"/>
                    </a:lnTo>
                    <a:lnTo>
                      <a:pt x="70" y="225"/>
                    </a:lnTo>
                    <a:lnTo>
                      <a:pt x="70" y="229"/>
                    </a:lnTo>
                    <a:lnTo>
                      <a:pt x="66" y="227"/>
                    </a:lnTo>
                    <a:lnTo>
                      <a:pt x="63" y="225"/>
                    </a:lnTo>
                    <a:lnTo>
                      <a:pt x="57" y="223"/>
                    </a:lnTo>
                    <a:lnTo>
                      <a:pt x="55" y="221"/>
                    </a:lnTo>
                    <a:lnTo>
                      <a:pt x="51" y="217"/>
                    </a:lnTo>
                    <a:lnTo>
                      <a:pt x="47" y="215"/>
                    </a:lnTo>
                    <a:lnTo>
                      <a:pt x="44" y="213"/>
                    </a:lnTo>
                    <a:lnTo>
                      <a:pt x="40" y="210"/>
                    </a:lnTo>
                    <a:lnTo>
                      <a:pt x="38" y="208"/>
                    </a:lnTo>
                    <a:lnTo>
                      <a:pt x="34" y="206"/>
                    </a:lnTo>
                    <a:lnTo>
                      <a:pt x="32" y="202"/>
                    </a:lnTo>
                    <a:lnTo>
                      <a:pt x="28" y="198"/>
                    </a:lnTo>
                    <a:lnTo>
                      <a:pt x="26" y="194"/>
                    </a:lnTo>
                    <a:lnTo>
                      <a:pt x="25" y="191"/>
                    </a:lnTo>
                    <a:lnTo>
                      <a:pt x="21" y="189"/>
                    </a:lnTo>
                    <a:lnTo>
                      <a:pt x="19" y="185"/>
                    </a:lnTo>
                    <a:lnTo>
                      <a:pt x="17" y="181"/>
                    </a:lnTo>
                    <a:lnTo>
                      <a:pt x="13" y="177"/>
                    </a:lnTo>
                    <a:lnTo>
                      <a:pt x="11" y="173"/>
                    </a:lnTo>
                    <a:lnTo>
                      <a:pt x="11" y="172"/>
                    </a:lnTo>
                    <a:lnTo>
                      <a:pt x="9" y="166"/>
                    </a:lnTo>
                    <a:lnTo>
                      <a:pt x="7" y="162"/>
                    </a:lnTo>
                    <a:lnTo>
                      <a:pt x="6" y="158"/>
                    </a:lnTo>
                    <a:lnTo>
                      <a:pt x="4" y="154"/>
                    </a:lnTo>
                    <a:lnTo>
                      <a:pt x="4" y="149"/>
                    </a:lnTo>
                    <a:lnTo>
                      <a:pt x="2" y="145"/>
                    </a:lnTo>
                    <a:lnTo>
                      <a:pt x="2" y="141"/>
                    </a:lnTo>
                    <a:lnTo>
                      <a:pt x="0" y="137"/>
                    </a:lnTo>
                    <a:lnTo>
                      <a:pt x="0" y="134"/>
                    </a:lnTo>
                    <a:lnTo>
                      <a:pt x="0" y="128"/>
                    </a:lnTo>
                    <a:lnTo>
                      <a:pt x="0" y="124"/>
                    </a:lnTo>
                    <a:lnTo>
                      <a:pt x="0" y="120"/>
                    </a:lnTo>
                    <a:lnTo>
                      <a:pt x="0" y="116"/>
                    </a:lnTo>
                    <a:lnTo>
                      <a:pt x="0" y="113"/>
                    </a:lnTo>
                    <a:lnTo>
                      <a:pt x="0" y="111"/>
                    </a:lnTo>
                    <a:lnTo>
                      <a:pt x="0" y="107"/>
                    </a:lnTo>
                    <a:lnTo>
                      <a:pt x="0" y="103"/>
                    </a:lnTo>
                    <a:lnTo>
                      <a:pt x="0" y="101"/>
                    </a:lnTo>
                    <a:lnTo>
                      <a:pt x="2" y="97"/>
                    </a:lnTo>
                    <a:lnTo>
                      <a:pt x="2" y="96"/>
                    </a:lnTo>
                    <a:lnTo>
                      <a:pt x="2" y="92"/>
                    </a:lnTo>
                    <a:lnTo>
                      <a:pt x="2" y="90"/>
                    </a:lnTo>
                    <a:lnTo>
                      <a:pt x="4" y="86"/>
                    </a:lnTo>
                    <a:lnTo>
                      <a:pt x="4" y="84"/>
                    </a:lnTo>
                    <a:lnTo>
                      <a:pt x="6" y="80"/>
                    </a:lnTo>
                    <a:lnTo>
                      <a:pt x="7" y="78"/>
                    </a:lnTo>
                    <a:lnTo>
                      <a:pt x="7" y="75"/>
                    </a:lnTo>
                    <a:lnTo>
                      <a:pt x="9" y="73"/>
                    </a:lnTo>
                    <a:lnTo>
                      <a:pt x="9" y="69"/>
                    </a:lnTo>
                    <a:lnTo>
                      <a:pt x="11" y="67"/>
                    </a:lnTo>
                    <a:lnTo>
                      <a:pt x="11" y="65"/>
                    </a:lnTo>
                    <a:lnTo>
                      <a:pt x="13" y="61"/>
                    </a:lnTo>
                    <a:lnTo>
                      <a:pt x="17" y="58"/>
                    </a:lnTo>
                    <a:lnTo>
                      <a:pt x="21" y="54"/>
                    </a:lnTo>
                    <a:lnTo>
                      <a:pt x="23" y="48"/>
                    </a:lnTo>
                    <a:lnTo>
                      <a:pt x="26" y="44"/>
                    </a:lnTo>
                    <a:lnTo>
                      <a:pt x="30" y="39"/>
                    </a:lnTo>
                    <a:lnTo>
                      <a:pt x="36" y="35"/>
                    </a:lnTo>
                    <a:lnTo>
                      <a:pt x="40" y="31"/>
                    </a:lnTo>
                    <a:lnTo>
                      <a:pt x="44" y="27"/>
                    </a:lnTo>
                    <a:lnTo>
                      <a:pt x="47" y="23"/>
                    </a:lnTo>
                    <a:lnTo>
                      <a:pt x="53" y="19"/>
                    </a:lnTo>
                    <a:lnTo>
                      <a:pt x="55" y="18"/>
                    </a:lnTo>
                    <a:lnTo>
                      <a:pt x="57" y="18"/>
                    </a:lnTo>
                    <a:lnTo>
                      <a:pt x="61" y="14"/>
                    </a:lnTo>
                    <a:lnTo>
                      <a:pt x="63" y="14"/>
                    </a:lnTo>
                    <a:lnTo>
                      <a:pt x="64" y="12"/>
                    </a:lnTo>
                    <a:lnTo>
                      <a:pt x="68" y="12"/>
                    </a:lnTo>
                    <a:lnTo>
                      <a:pt x="70" y="10"/>
                    </a:lnTo>
                    <a:lnTo>
                      <a:pt x="74" y="10"/>
                    </a:lnTo>
                    <a:lnTo>
                      <a:pt x="76" y="6"/>
                    </a:lnTo>
                    <a:lnTo>
                      <a:pt x="80" y="6"/>
                    </a:lnTo>
                    <a:lnTo>
                      <a:pt x="82" y="4"/>
                    </a:lnTo>
                    <a:lnTo>
                      <a:pt x="83" y="4"/>
                    </a:lnTo>
                    <a:lnTo>
                      <a:pt x="87" y="4"/>
                    </a:lnTo>
                    <a:lnTo>
                      <a:pt x="91" y="2"/>
                    </a:lnTo>
                    <a:lnTo>
                      <a:pt x="93" y="2"/>
                    </a:lnTo>
                    <a:lnTo>
                      <a:pt x="97" y="2"/>
                    </a:lnTo>
                    <a:lnTo>
                      <a:pt x="99" y="0"/>
                    </a:lnTo>
                    <a:lnTo>
                      <a:pt x="102" y="0"/>
                    </a:lnTo>
                    <a:lnTo>
                      <a:pt x="106" y="0"/>
                    </a:lnTo>
                    <a:lnTo>
                      <a:pt x="108" y="0"/>
                    </a:lnTo>
                    <a:lnTo>
                      <a:pt x="110" y="0"/>
                    </a:lnTo>
                    <a:lnTo>
                      <a:pt x="114" y="0"/>
                    </a:lnTo>
                    <a:lnTo>
                      <a:pt x="118" y="0"/>
                    </a:lnTo>
                    <a:lnTo>
                      <a:pt x="120" y="0"/>
                    </a:lnTo>
                    <a:lnTo>
                      <a:pt x="123" y="0"/>
                    </a:lnTo>
                    <a:lnTo>
                      <a:pt x="127" y="0"/>
                    </a:lnTo>
                    <a:lnTo>
                      <a:pt x="129" y="0"/>
                    </a:lnTo>
                    <a:lnTo>
                      <a:pt x="133" y="0"/>
                    </a:lnTo>
                    <a:lnTo>
                      <a:pt x="135" y="0"/>
                    </a:lnTo>
                    <a:lnTo>
                      <a:pt x="139" y="0"/>
                    </a:lnTo>
                    <a:lnTo>
                      <a:pt x="142" y="0"/>
                    </a:lnTo>
                    <a:lnTo>
                      <a:pt x="144" y="2"/>
                    </a:lnTo>
                    <a:lnTo>
                      <a:pt x="146" y="2"/>
                    </a:lnTo>
                    <a:lnTo>
                      <a:pt x="150" y="2"/>
                    </a:lnTo>
                    <a:lnTo>
                      <a:pt x="154" y="4"/>
                    </a:lnTo>
                    <a:lnTo>
                      <a:pt x="156" y="4"/>
                    </a:lnTo>
                    <a:lnTo>
                      <a:pt x="159" y="4"/>
                    </a:lnTo>
                    <a:lnTo>
                      <a:pt x="161" y="6"/>
                    </a:lnTo>
                    <a:lnTo>
                      <a:pt x="163" y="6"/>
                    </a:lnTo>
                    <a:lnTo>
                      <a:pt x="167" y="10"/>
                    </a:lnTo>
                    <a:lnTo>
                      <a:pt x="169" y="10"/>
                    </a:lnTo>
                    <a:lnTo>
                      <a:pt x="173" y="12"/>
                    </a:lnTo>
                    <a:lnTo>
                      <a:pt x="175" y="12"/>
                    </a:lnTo>
                    <a:lnTo>
                      <a:pt x="178" y="14"/>
                    </a:lnTo>
                    <a:lnTo>
                      <a:pt x="180" y="14"/>
                    </a:lnTo>
                    <a:lnTo>
                      <a:pt x="182" y="18"/>
                    </a:lnTo>
                    <a:lnTo>
                      <a:pt x="186" y="18"/>
                    </a:lnTo>
                    <a:lnTo>
                      <a:pt x="188" y="19"/>
                    </a:lnTo>
                    <a:lnTo>
                      <a:pt x="192" y="23"/>
                    </a:lnTo>
                    <a:lnTo>
                      <a:pt x="198" y="27"/>
                    </a:lnTo>
                    <a:lnTo>
                      <a:pt x="201" y="31"/>
                    </a:lnTo>
                    <a:lnTo>
                      <a:pt x="205" y="35"/>
                    </a:lnTo>
                    <a:lnTo>
                      <a:pt x="209" y="39"/>
                    </a:lnTo>
                    <a:lnTo>
                      <a:pt x="215" y="44"/>
                    </a:lnTo>
                    <a:lnTo>
                      <a:pt x="217" y="48"/>
                    </a:lnTo>
                    <a:lnTo>
                      <a:pt x="220" y="54"/>
                    </a:lnTo>
                    <a:lnTo>
                      <a:pt x="224" y="58"/>
                    </a:lnTo>
                    <a:lnTo>
                      <a:pt x="226" y="61"/>
                    </a:lnTo>
                    <a:lnTo>
                      <a:pt x="228" y="65"/>
                    </a:lnTo>
                    <a:lnTo>
                      <a:pt x="230" y="67"/>
                    </a:lnTo>
                    <a:lnTo>
                      <a:pt x="232" y="69"/>
                    </a:lnTo>
                    <a:lnTo>
                      <a:pt x="232" y="73"/>
                    </a:lnTo>
                    <a:lnTo>
                      <a:pt x="234" y="75"/>
                    </a:lnTo>
                    <a:lnTo>
                      <a:pt x="234" y="78"/>
                    </a:lnTo>
                    <a:lnTo>
                      <a:pt x="234" y="80"/>
                    </a:lnTo>
                    <a:lnTo>
                      <a:pt x="236" y="84"/>
                    </a:lnTo>
                    <a:lnTo>
                      <a:pt x="236" y="86"/>
                    </a:lnTo>
                    <a:lnTo>
                      <a:pt x="237" y="90"/>
                    </a:lnTo>
                    <a:lnTo>
                      <a:pt x="239" y="92"/>
                    </a:lnTo>
                    <a:lnTo>
                      <a:pt x="239" y="96"/>
                    </a:lnTo>
                    <a:lnTo>
                      <a:pt x="239" y="97"/>
                    </a:lnTo>
                    <a:lnTo>
                      <a:pt x="241" y="101"/>
                    </a:lnTo>
                    <a:lnTo>
                      <a:pt x="241" y="103"/>
                    </a:lnTo>
                    <a:lnTo>
                      <a:pt x="241" y="107"/>
                    </a:lnTo>
                    <a:lnTo>
                      <a:pt x="241" y="111"/>
                    </a:lnTo>
                    <a:lnTo>
                      <a:pt x="241" y="113"/>
                    </a:lnTo>
                    <a:lnTo>
                      <a:pt x="241" y="116"/>
                    </a:lnTo>
                    <a:lnTo>
                      <a:pt x="241" y="120"/>
                    </a:lnTo>
                    <a:lnTo>
                      <a:pt x="241" y="122"/>
                    </a:lnTo>
                    <a:lnTo>
                      <a:pt x="241" y="128"/>
                    </a:lnTo>
                    <a:lnTo>
                      <a:pt x="241" y="130"/>
                    </a:lnTo>
                    <a:lnTo>
                      <a:pt x="241" y="134"/>
                    </a:lnTo>
                    <a:lnTo>
                      <a:pt x="239" y="137"/>
                    </a:lnTo>
                    <a:lnTo>
                      <a:pt x="239" y="141"/>
                    </a:lnTo>
                    <a:lnTo>
                      <a:pt x="239" y="145"/>
                    </a:lnTo>
                    <a:lnTo>
                      <a:pt x="239" y="149"/>
                    </a:lnTo>
                    <a:lnTo>
                      <a:pt x="237" y="153"/>
                    </a:lnTo>
                    <a:lnTo>
                      <a:pt x="236" y="154"/>
                    </a:lnTo>
                    <a:lnTo>
                      <a:pt x="234" y="158"/>
                    </a:lnTo>
                    <a:lnTo>
                      <a:pt x="234" y="162"/>
                    </a:lnTo>
                    <a:lnTo>
                      <a:pt x="232" y="164"/>
                    </a:lnTo>
                    <a:lnTo>
                      <a:pt x="232" y="168"/>
                    </a:lnTo>
                    <a:lnTo>
                      <a:pt x="230" y="172"/>
                    </a:lnTo>
                    <a:lnTo>
                      <a:pt x="230" y="173"/>
                    </a:lnTo>
                    <a:lnTo>
                      <a:pt x="226" y="177"/>
                    </a:lnTo>
                    <a:lnTo>
                      <a:pt x="224" y="181"/>
                    </a:lnTo>
                    <a:lnTo>
                      <a:pt x="222" y="183"/>
                    </a:lnTo>
                    <a:lnTo>
                      <a:pt x="222" y="187"/>
                    </a:lnTo>
                    <a:lnTo>
                      <a:pt x="220" y="189"/>
                    </a:lnTo>
                    <a:lnTo>
                      <a:pt x="217" y="191"/>
                    </a:lnTo>
                    <a:lnTo>
                      <a:pt x="215" y="194"/>
                    </a:lnTo>
                    <a:lnTo>
                      <a:pt x="213" y="198"/>
                    </a:lnTo>
                    <a:lnTo>
                      <a:pt x="209" y="200"/>
                    </a:lnTo>
                    <a:lnTo>
                      <a:pt x="207" y="202"/>
                    </a:lnTo>
                    <a:lnTo>
                      <a:pt x="205" y="206"/>
                    </a:lnTo>
                    <a:lnTo>
                      <a:pt x="203" y="208"/>
                    </a:lnTo>
                    <a:lnTo>
                      <a:pt x="199" y="210"/>
                    </a:lnTo>
                    <a:lnTo>
                      <a:pt x="198" y="211"/>
                    </a:lnTo>
                    <a:lnTo>
                      <a:pt x="196" y="213"/>
                    </a:lnTo>
                    <a:lnTo>
                      <a:pt x="194" y="217"/>
                    </a:lnTo>
                    <a:lnTo>
                      <a:pt x="194" y="217"/>
                    </a:lnTo>
                    <a:close/>
                  </a:path>
                </a:pathLst>
              </a:custGeom>
              <a:solidFill>
                <a:srgbClr val="000000"/>
              </a:solidFill>
              <a:ln w="9525">
                <a:noFill/>
                <a:round/>
                <a:headEnd/>
                <a:tailEnd/>
              </a:ln>
            </p:spPr>
            <p:txBody>
              <a:bodyPr/>
              <a:lstStyle/>
              <a:p>
                <a:endParaRPr lang="en-US"/>
              </a:p>
            </p:txBody>
          </p:sp>
          <p:sp>
            <p:nvSpPr>
              <p:cNvPr id="310320" name="Freeform 48"/>
              <p:cNvSpPr>
                <a:spLocks/>
              </p:cNvSpPr>
              <p:nvPr/>
            </p:nvSpPr>
            <p:spPr bwMode="auto">
              <a:xfrm>
                <a:off x="5193" y="2608"/>
                <a:ext cx="12" cy="73"/>
              </a:xfrm>
              <a:custGeom>
                <a:avLst/>
                <a:gdLst/>
                <a:ahLst/>
                <a:cxnLst>
                  <a:cxn ang="0">
                    <a:pos x="59" y="188"/>
                  </a:cxn>
                  <a:cxn ang="0">
                    <a:pos x="59" y="186"/>
                  </a:cxn>
                  <a:cxn ang="0">
                    <a:pos x="57" y="186"/>
                  </a:cxn>
                  <a:cxn ang="0">
                    <a:pos x="55" y="186"/>
                  </a:cxn>
                  <a:cxn ang="0">
                    <a:pos x="53" y="186"/>
                  </a:cxn>
                  <a:cxn ang="0">
                    <a:pos x="48" y="186"/>
                  </a:cxn>
                  <a:cxn ang="0">
                    <a:pos x="46" y="186"/>
                  </a:cxn>
                  <a:cxn ang="0">
                    <a:pos x="40" y="186"/>
                  </a:cxn>
                  <a:cxn ang="0">
                    <a:pos x="36" y="186"/>
                  </a:cxn>
                  <a:cxn ang="0">
                    <a:pos x="34" y="184"/>
                  </a:cxn>
                  <a:cxn ang="0">
                    <a:pos x="31" y="184"/>
                  </a:cxn>
                  <a:cxn ang="0">
                    <a:pos x="29" y="184"/>
                  </a:cxn>
                  <a:cxn ang="0">
                    <a:pos x="27" y="184"/>
                  </a:cxn>
                  <a:cxn ang="0">
                    <a:pos x="21" y="184"/>
                  </a:cxn>
                  <a:cxn ang="0">
                    <a:pos x="17" y="184"/>
                  </a:cxn>
                  <a:cxn ang="0">
                    <a:pos x="12" y="184"/>
                  </a:cxn>
                  <a:cxn ang="0">
                    <a:pos x="8" y="186"/>
                  </a:cxn>
                  <a:cxn ang="0">
                    <a:pos x="4" y="186"/>
                  </a:cxn>
                  <a:cxn ang="0">
                    <a:pos x="0" y="188"/>
                  </a:cxn>
                  <a:cxn ang="0">
                    <a:pos x="19" y="6"/>
                  </a:cxn>
                  <a:cxn ang="0">
                    <a:pos x="34" y="0"/>
                  </a:cxn>
                  <a:cxn ang="0">
                    <a:pos x="53" y="154"/>
                  </a:cxn>
                  <a:cxn ang="0">
                    <a:pos x="59" y="188"/>
                  </a:cxn>
                  <a:cxn ang="0">
                    <a:pos x="59" y="188"/>
                  </a:cxn>
                </a:cxnLst>
                <a:rect l="0" t="0" r="r" b="b"/>
                <a:pathLst>
                  <a:path w="59" h="188">
                    <a:moveTo>
                      <a:pt x="59" y="188"/>
                    </a:moveTo>
                    <a:lnTo>
                      <a:pt x="59" y="186"/>
                    </a:lnTo>
                    <a:lnTo>
                      <a:pt x="57" y="186"/>
                    </a:lnTo>
                    <a:lnTo>
                      <a:pt x="55" y="186"/>
                    </a:lnTo>
                    <a:lnTo>
                      <a:pt x="53" y="186"/>
                    </a:lnTo>
                    <a:lnTo>
                      <a:pt x="48" y="186"/>
                    </a:lnTo>
                    <a:lnTo>
                      <a:pt x="46" y="186"/>
                    </a:lnTo>
                    <a:lnTo>
                      <a:pt x="40" y="186"/>
                    </a:lnTo>
                    <a:lnTo>
                      <a:pt x="36" y="186"/>
                    </a:lnTo>
                    <a:lnTo>
                      <a:pt x="34" y="184"/>
                    </a:lnTo>
                    <a:lnTo>
                      <a:pt x="31" y="184"/>
                    </a:lnTo>
                    <a:lnTo>
                      <a:pt x="29" y="184"/>
                    </a:lnTo>
                    <a:lnTo>
                      <a:pt x="27" y="184"/>
                    </a:lnTo>
                    <a:lnTo>
                      <a:pt x="21" y="184"/>
                    </a:lnTo>
                    <a:lnTo>
                      <a:pt x="17" y="184"/>
                    </a:lnTo>
                    <a:lnTo>
                      <a:pt x="12" y="184"/>
                    </a:lnTo>
                    <a:lnTo>
                      <a:pt x="8" y="186"/>
                    </a:lnTo>
                    <a:lnTo>
                      <a:pt x="4" y="186"/>
                    </a:lnTo>
                    <a:lnTo>
                      <a:pt x="0" y="188"/>
                    </a:lnTo>
                    <a:lnTo>
                      <a:pt x="19" y="6"/>
                    </a:lnTo>
                    <a:lnTo>
                      <a:pt x="34" y="0"/>
                    </a:lnTo>
                    <a:lnTo>
                      <a:pt x="53" y="154"/>
                    </a:lnTo>
                    <a:lnTo>
                      <a:pt x="59" y="188"/>
                    </a:lnTo>
                    <a:lnTo>
                      <a:pt x="59" y="188"/>
                    </a:lnTo>
                    <a:close/>
                  </a:path>
                </a:pathLst>
              </a:custGeom>
              <a:solidFill>
                <a:srgbClr val="000000"/>
              </a:solidFill>
              <a:ln w="9525">
                <a:noFill/>
                <a:round/>
                <a:headEnd/>
                <a:tailEnd/>
              </a:ln>
            </p:spPr>
            <p:txBody>
              <a:bodyPr/>
              <a:lstStyle/>
              <a:p>
                <a:endParaRPr lang="en-US"/>
              </a:p>
            </p:txBody>
          </p:sp>
          <p:grpSp>
            <p:nvGrpSpPr>
              <p:cNvPr id="11" name="Group 49"/>
              <p:cNvGrpSpPr>
                <a:grpSpLocks/>
              </p:cNvGrpSpPr>
              <p:nvPr/>
            </p:nvGrpSpPr>
            <p:grpSpPr bwMode="auto">
              <a:xfrm>
                <a:off x="5138" y="2842"/>
                <a:ext cx="154" cy="769"/>
                <a:chOff x="5138" y="2842"/>
                <a:chExt cx="154" cy="769"/>
              </a:xfrm>
            </p:grpSpPr>
            <p:sp>
              <p:nvSpPr>
                <p:cNvPr id="310322" name="Freeform 50"/>
                <p:cNvSpPr>
                  <a:spLocks/>
                </p:cNvSpPr>
                <p:nvPr/>
              </p:nvSpPr>
              <p:spPr bwMode="auto">
                <a:xfrm>
                  <a:off x="5161" y="3156"/>
                  <a:ext cx="116" cy="403"/>
                </a:xfrm>
                <a:custGeom>
                  <a:avLst/>
                  <a:gdLst/>
                  <a:ahLst/>
                  <a:cxnLst>
                    <a:cxn ang="0">
                      <a:pos x="76" y="27"/>
                    </a:cxn>
                    <a:cxn ang="0">
                      <a:pos x="360" y="0"/>
                    </a:cxn>
                    <a:cxn ang="0">
                      <a:pos x="379" y="46"/>
                    </a:cxn>
                    <a:cxn ang="0">
                      <a:pos x="71" y="443"/>
                    </a:cxn>
                    <a:cxn ang="0">
                      <a:pos x="565" y="755"/>
                    </a:cxn>
                    <a:cxn ang="0">
                      <a:pos x="548" y="806"/>
                    </a:cxn>
                    <a:cxn ang="0">
                      <a:pos x="0" y="477"/>
                    </a:cxn>
                    <a:cxn ang="0">
                      <a:pos x="4" y="417"/>
                    </a:cxn>
                    <a:cxn ang="0">
                      <a:pos x="318" y="54"/>
                    </a:cxn>
                    <a:cxn ang="0">
                      <a:pos x="63" y="73"/>
                    </a:cxn>
                    <a:cxn ang="0">
                      <a:pos x="76" y="27"/>
                    </a:cxn>
                    <a:cxn ang="0">
                      <a:pos x="76" y="27"/>
                    </a:cxn>
                  </a:cxnLst>
                  <a:rect l="0" t="0" r="r" b="b"/>
                  <a:pathLst>
                    <a:path w="565" h="806">
                      <a:moveTo>
                        <a:pt x="76" y="27"/>
                      </a:moveTo>
                      <a:lnTo>
                        <a:pt x="360" y="0"/>
                      </a:lnTo>
                      <a:lnTo>
                        <a:pt x="379" y="46"/>
                      </a:lnTo>
                      <a:lnTo>
                        <a:pt x="71" y="443"/>
                      </a:lnTo>
                      <a:lnTo>
                        <a:pt x="565" y="755"/>
                      </a:lnTo>
                      <a:lnTo>
                        <a:pt x="548" y="806"/>
                      </a:lnTo>
                      <a:lnTo>
                        <a:pt x="0" y="477"/>
                      </a:lnTo>
                      <a:lnTo>
                        <a:pt x="4" y="417"/>
                      </a:lnTo>
                      <a:lnTo>
                        <a:pt x="318" y="54"/>
                      </a:lnTo>
                      <a:lnTo>
                        <a:pt x="63" y="73"/>
                      </a:lnTo>
                      <a:lnTo>
                        <a:pt x="76" y="27"/>
                      </a:lnTo>
                      <a:lnTo>
                        <a:pt x="76" y="27"/>
                      </a:lnTo>
                      <a:close/>
                    </a:path>
                  </a:pathLst>
                </a:custGeom>
                <a:solidFill>
                  <a:srgbClr val="000000"/>
                </a:solidFill>
                <a:ln w="9525">
                  <a:noFill/>
                  <a:round/>
                  <a:headEnd/>
                  <a:tailEnd/>
                </a:ln>
              </p:spPr>
              <p:txBody>
                <a:bodyPr/>
                <a:lstStyle/>
                <a:p>
                  <a:endParaRPr lang="en-US"/>
                </a:p>
              </p:txBody>
            </p:sp>
            <p:sp>
              <p:nvSpPr>
                <p:cNvPr id="310323" name="Freeform 51"/>
                <p:cNvSpPr>
                  <a:spLocks/>
                </p:cNvSpPr>
                <p:nvPr/>
              </p:nvSpPr>
              <p:spPr bwMode="auto">
                <a:xfrm>
                  <a:off x="5147" y="3184"/>
                  <a:ext cx="109" cy="405"/>
                </a:xfrm>
                <a:custGeom>
                  <a:avLst/>
                  <a:gdLst/>
                  <a:ahLst/>
                  <a:cxnLst>
                    <a:cxn ang="0">
                      <a:pos x="167" y="10"/>
                    </a:cxn>
                    <a:cxn ang="0">
                      <a:pos x="523" y="299"/>
                    </a:cxn>
                    <a:cxn ang="0">
                      <a:pos x="530" y="360"/>
                    </a:cxn>
                    <a:cxn ang="0">
                      <a:pos x="28" y="810"/>
                    </a:cxn>
                    <a:cxn ang="0">
                      <a:pos x="0" y="767"/>
                    </a:cxn>
                    <a:cxn ang="0">
                      <a:pos x="477" y="333"/>
                    </a:cxn>
                    <a:cxn ang="0">
                      <a:pos x="125" y="40"/>
                    </a:cxn>
                    <a:cxn ang="0">
                      <a:pos x="139" y="0"/>
                    </a:cxn>
                    <a:cxn ang="0">
                      <a:pos x="167" y="10"/>
                    </a:cxn>
                    <a:cxn ang="0">
                      <a:pos x="167" y="10"/>
                    </a:cxn>
                  </a:cxnLst>
                  <a:rect l="0" t="0" r="r" b="b"/>
                  <a:pathLst>
                    <a:path w="530" h="810">
                      <a:moveTo>
                        <a:pt x="167" y="10"/>
                      </a:moveTo>
                      <a:lnTo>
                        <a:pt x="523" y="299"/>
                      </a:lnTo>
                      <a:lnTo>
                        <a:pt x="530" y="360"/>
                      </a:lnTo>
                      <a:lnTo>
                        <a:pt x="28" y="810"/>
                      </a:lnTo>
                      <a:lnTo>
                        <a:pt x="0" y="767"/>
                      </a:lnTo>
                      <a:lnTo>
                        <a:pt x="477" y="333"/>
                      </a:lnTo>
                      <a:lnTo>
                        <a:pt x="125" y="40"/>
                      </a:lnTo>
                      <a:lnTo>
                        <a:pt x="139" y="0"/>
                      </a:lnTo>
                      <a:lnTo>
                        <a:pt x="167" y="10"/>
                      </a:lnTo>
                      <a:lnTo>
                        <a:pt x="167" y="10"/>
                      </a:lnTo>
                      <a:close/>
                    </a:path>
                  </a:pathLst>
                </a:custGeom>
                <a:solidFill>
                  <a:srgbClr val="000000"/>
                </a:solidFill>
                <a:ln w="9525">
                  <a:noFill/>
                  <a:round/>
                  <a:headEnd/>
                  <a:tailEnd/>
                </a:ln>
              </p:spPr>
              <p:txBody>
                <a:bodyPr/>
                <a:lstStyle/>
                <a:p>
                  <a:endParaRPr lang="en-US"/>
                </a:p>
              </p:txBody>
            </p:sp>
            <p:sp>
              <p:nvSpPr>
                <p:cNvPr id="310324" name="Freeform 52"/>
                <p:cNvSpPr>
                  <a:spLocks/>
                </p:cNvSpPr>
                <p:nvPr/>
              </p:nvSpPr>
              <p:spPr bwMode="auto">
                <a:xfrm>
                  <a:off x="5138" y="2858"/>
                  <a:ext cx="58" cy="753"/>
                </a:xfrm>
                <a:custGeom>
                  <a:avLst/>
                  <a:gdLst/>
                  <a:ahLst/>
                  <a:cxnLst>
                    <a:cxn ang="0">
                      <a:pos x="0" y="1493"/>
                    </a:cxn>
                    <a:cxn ang="0">
                      <a:pos x="10" y="1430"/>
                    </a:cxn>
                    <a:cxn ang="0">
                      <a:pos x="27" y="1325"/>
                    </a:cxn>
                    <a:cxn ang="0">
                      <a:pos x="48" y="1183"/>
                    </a:cxn>
                    <a:cxn ang="0">
                      <a:pos x="72" y="1017"/>
                    </a:cxn>
                    <a:cxn ang="0">
                      <a:pos x="101" y="835"/>
                    </a:cxn>
                    <a:cxn ang="0">
                      <a:pos x="129" y="645"/>
                    </a:cxn>
                    <a:cxn ang="0">
                      <a:pos x="156" y="459"/>
                    </a:cxn>
                    <a:cxn ang="0">
                      <a:pos x="185" y="282"/>
                    </a:cxn>
                    <a:cxn ang="0">
                      <a:pos x="207" y="126"/>
                    </a:cxn>
                    <a:cxn ang="0">
                      <a:pos x="226" y="0"/>
                    </a:cxn>
                    <a:cxn ang="0">
                      <a:pos x="230" y="21"/>
                    </a:cxn>
                    <a:cxn ang="0">
                      <a:pos x="234" y="40"/>
                    </a:cxn>
                    <a:cxn ang="0">
                      <a:pos x="238" y="61"/>
                    </a:cxn>
                    <a:cxn ang="0">
                      <a:pos x="242" y="75"/>
                    </a:cxn>
                    <a:cxn ang="0">
                      <a:pos x="253" y="75"/>
                    </a:cxn>
                    <a:cxn ang="0">
                      <a:pos x="274" y="75"/>
                    </a:cxn>
                    <a:cxn ang="0">
                      <a:pos x="280" y="94"/>
                    </a:cxn>
                    <a:cxn ang="0">
                      <a:pos x="274" y="128"/>
                    </a:cxn>
                    <a:cxn ang="0">
                      <a:pos x="270" y="168"/>
                    </a:cxn>
                    <a:cxn ang="0">
                      <a:pos x="264" y="210"/>
                    </a:cxn>
                    <a:cxn ang="0">
                      <a:pos x="259" y="257"/>
                    </a:cxn>
                    <a:cxn ang="0">
                      <a:pos x="251" y="308"/>
                    </a:cxn>
                    <a:cxn ang="0">
                      <a:pos x="245" y="364"/>
                    </a:cxn>
                    <a:cxn ang="0">
                      <a:pos x="238" y="419"/>
                    </a:cxn>
                    <a:cxn ang="0">
                      <a:pos x="232" y="480"/>
                    </a:cxn>
                    <a:cxn ang="0">
                      <a:pos x="225" y="540"/>
                    </a:cxn>
                    <a:cxn ang="0">
                      <a:pos x="217" y="603"/>
                    </a:cxn>
                    <a:cxn ang="0">
                      <a:pos x="190" y="605"/>
                    </a:cxn>
                    <a:cxn ang="0">
                      <a:pos x="173" y="609"/>
                    </a:cxn>
                    <a:cxn ang="0">
                      <a:pos x="166" y="700"/>
                    </a:cxn>
                    <a:cxn ang="0">
                      <a:pos x="185" y="717"/>
                    </a:cxn>
                    <a:cxn ang="0">
                      <a:pos x="200" y="736"/>
                    </a:cxn>
                    <a:cxn ang="0">
                      <a:pos x="198" y="757"/>
                    </a:cxn>
                    <a:cxn ang="0">
                      <a:pos x="196" y="774"/>
                    </a:cxn>
                    <a:cxn ang="0">
                      <a:pos x="194" y="791"/>
                    </a:cxn>
                    <a:cxn ang="0">
                      <a:pos x="192" y="806"/>
                    </a:cxn>
                    <a:cxn ang="0">
                      <a:pos x="190" y="824"/>
                    </a:cxn>
                    <a:cxn ang="0">
                      <a:pos x="188" y="837"/>
                    </a:cxn>
                    <a:cxn ang="0">
                      <a:pos x="187" y="854"/>
                    </a:cxn>
                    <a:cxn ang="0">
                      <a:pos x="183" y="869"/>
                    </a:cxn>
                    <a:cxn ang="0">
                      <a:pos x="181" y="888"/>
                    </a:cxn>
                    <a:cxn ang="0">
                      <a:pos x="179" y="907"/>
                    </a:cxn>
                    <a:cxn ang="0">
                      <a:pos x="169" y="924"/>
                    </a:cxn>
                    <a:cxn ang="0">
                      <a:pos x="152" y="943"/>
                    </a:cxn>
                    <a:cxn ang="0">
                      <a:pos x="135" y="960"/>
                    </a:cxn>
                    <a:cxn ang="0">
                      <a:pos x="118" y="978"/>
                    </a:cxn>
                    <a:cxn ang="0">
                      <a:pos x="95" y="1082"/>
                    </a:cxn>
                    <a:cxn ang="0">
                      <a:pos x="112" y="1092"/>
                    </a:cxn>
                    <a:cxn ang="0">
                      <a:pos x="133" y="1103"/>
                    </a:cxn>
                    <a:cxn ang="0">
                      <a:pos x="154" y="1128"/>
                    </a:cxn>
                    <a:cxn ang="0">
                      <a:pos x="145" y="1187"/>
                    </a:cxn>
                    <a:cxn ang="0">
                      <a:pos x="139" y="1242"/>
                    </a:cxn>
                    <a:cxn ang="0">
                      <a:pos x="133" y="1293"/>
                    </a:cxn>
                    <a:cxn ang="0">
                      <a:pos x="126" y="1341"/>
                    </a:cxn>
                    <a:cxn ang="0">
                      <a:pos x="122" y="1382"/>
                    </a:cxn>
                    <a:cxn ang="0">
                      <a:pos x="116" y="1419"/>
                    </a:cxn>
                    <a:cxn ang="0">
                      <a:pos x="112" y="1447"/>
                    </a:cxn>
                    <a:cxn ang="0">
                      <a:pos x="110" y="1472"/>
                    </a:cxn>
                    <a:cxn ang="0">
                      <a:pos x="109" y="1487"/>
                    </a:cxn>
                    <a:cxn ang="0">
                      <a:pos x="109" y="1496"/>
                    </a:cxn>
                  </a:cxnLst>
                  <a:rect l="0" t="0" r="r" b="b"/>
                  <a:pathLst>
                    <a:path w="282" h="1508">
                      <a:moveTo>
                        <a:pt x="109" y="1496"/>
                      </a:moveTo>
                      <a:lnTo>
                        <a:pt x="0" y="1508"/>
                      </a:lnTo>
                      <a:lnTo>
                        <a:pt x="0" y="1504"/>
                      </a:lnTo>
                      <a:lnTo>
                        <a:pt x="0" y="1502"/>
                      </a:lnTo>
                      <a:lnTo>
                        <a:pt x="0" y="1498"/>
                      </a:lnTo>
                      <a:lnTo>
                        <a:pt x="0" y="1493"/>
                      </a:lnTo>
                      <a:lnTo>
                        <a:pt x="2" y="1487"/>
                      </a:lnTo>
                      <a:lnTo>
                        <a:pt x="2" y="1477"/>
                      </a:lnTo>
                      <a:lnTo>
                        <a:pt x="4" y="1468"/>
                      </a:lnTo>
                      <a:lnTo>
                        <a:pt x="6" y="1457"/>
                      </a:lnTo>
                      <a:lnTo>
                        <a:pt x="8" y="1445"/>
                      </a:lnTo>
                      <a:lnTo>
                        <a:pt x="10" y="1430"/>
                      </a:lnTo>
                      <a:lnTo>
                        <a:pt x="12" y="1415"/>
                      </a:lnTo>
                      <a:lnTo>
                        <a:pt x="14" y="1400"/>
                      </a:lnTo>
                      <a:lnTo>
                        <a:pt x="17" y="1382"/>
                      </a:lnTo>
                      <a:lnTo>
                        <a:pt x="19" y="1365"/>
                      </a:lnTo>
                      <a:lnTo>
                        <a:pt x="23" y="1344"/>
                      </a:lnTo>
                      <a:lnTo>
                        <a:pt x="27" y="1325"/>
                      </a:lnTo>
                      <a:lnTo>
                        <a:pt x="29" y="1303"/>
                      </a:lnTo>
                      <a:lnTo>
                        <a:pt x="33" y="1280"/>
                      </a:lnTo>
                      <a:lnTo>
                        <a:pt x="36" y="1257"/>
                      </a:lnTo>
                      <a:lnTo>
                        <a:pt x="40" y="1234"/>
                      </a:lnTo>
                      <a:lnTo>
                        <a:pt x="42" y="1208"/>
                      </a:lnTo>
                      <a:lnTo>
                        <a:pt x="48" y="1183"/>
                      </a:lnTo>
                      <a:lnTo>
                        <a:pt x="52" y="1156"/>
                      </a:lnTo>
                      <a:lnTo>
                        <a:pt x="55" y="1130"/>
                      </a:lnTo>
                      <a:lnTo>
                        <a:pt x="59" y="1103"/>
                      </a:lnTo>
                      <a:lnTo>
                        <a:pt x="63" y="1074"/>
                      </a:lnTo>
                      <a:lnTo>
                        <a:pt x="67" y="1046"/>
                      </a:lnTo>
                      <a:lnTo>
                        <a:pt x="72" y="1017"/>
                      </a:lnTo>
                      <a:lnTo>
                        <a:pt x="76" y="987"/>
                      </a:lnTo>
                      <a:lnTo>
                        <a:pt x="82" y="957"/>
                      </a:lnTo>
                      <a:lnTo>
                        <a:pt x="86" y="926"/>
                      </a:lnTo>
                      <a:lnTo>
                        <a:pt x="91" y="898"/>
                      </a:lnTo>
                      <a:lnTo>
                        <a:pt x="95" y="865"/>
                      </a:lnTo>
                      <a:lnTo>
                        <a:pt x="101" y="835"/>
                      </a:lnTo>
                      <a:lnTo>
                        <a:pt x="105" y="803"/>
                      </a:lnTo>
                      <a:lnTo>
                        <a:pt x="110" y="772"/>
                      </a:lnTo>
                      <a:lnTo>
                        <a:pt x="114" y="740"/>
                      </a:lnTo>
                      <a:lnTo>
                        <a:pt x="120" y="708"/>
                      </a:lnTo>
                      <a:lnTo>
                        <a:pt x="124" y="675"/>
                      </a:lnTo>
                      <a:lnTo>
                        <a:pt x="129" y="645"/>
                      </a:lnTo>
                      <a:lnTo>
                        <a:pt x="133" y="613"/>
                      </a:lnTo>
                      <a:lnTo>
                        <a:pt x="139" y="582"/>
                      </a:lnTo>
                      <a:lnTo>
                        <a:pt x="143" y="550"/>
                      </a:lnTo>
                      <a:lnTo>
                        <a:pt x="147" y="519"/>
                      </a:lnTo>
                      <a:lnTo>
                        <a:pt x="152" y="487"/>
                      </a:lnTo>
                      <a:lnTo>
                        <a:pt x="156" y="459"/>
                      </a:lnTo>
                      <a:lnTo>
                        <a:pt x="162" y="426"/>
                      </a:lnTo>
                      <a:lnTo>
                        <a:pt x="166" y="398"/>
                      </a:lnTo>
                      <a:lnTo>
                        <a:pt x="171" y="367"/>
                      </a:lnTo>
                      <a:lnTo>
                        <a:pt x="175" y="339"/>
                      </a:lnTo>
                      <a:lnTo>
                        <a:pt x="179" y="308"/>
                      </a:lnTo>
                      <a:lnTo>
                        <a:pt x="185" y="282"/>
                      </a:lnTo>
                      <a:lnTo>
                        <a:pt x="188" y="253"/>
                      </a:lnTo>
                      <a:lnTo>
                        <a:pt x="192" y="227"/>
                      </a:lnTo>
                      <a:lnTo>
                        <a:pt x="196" y="200"/>
                      </a:lnTo>
                      <a:lnTo>
                        <a:pt x="200" y="175"/>
                      </a:lnTo>
                      <a:lnTo>
                        <a:pt x="204" y="151"/>
                      </a:lnTo>
                      <a:lnTo>
                        <a:pt x="207" y="126"/>
                      </a:lnTo>
                      <a:lnTo>
                        <a:pt x="211" y="103"/>
                      </a:lnTo>
                      <a:lnTo>
                        <a:pt x="215" y="80"/>
                      </a:lnTo>
                      <a:lnTo>
                        <a:pt x="217" y="59"/>
                      </a:lnTo>
                      <a:lnTo>
                        <a:pt x="221" y="40"/>
                      </a:lnTo>
                      <a:lnTo>
                        <a:pt x="225" y="20"/>
                      </a:lnTo>
                      <a:lnTo>
                        <a:pt x="226" y="0"/>
                      </a:lnTo>
                      <a:lnTo>
                        <a:pt x="228" y="4"/>
                      </a:lnTo>
                      <a:lnTo>
                        <a:pt x="228" y="8"/>
                      </a:lnTo>
                      <a:lnTo>
                        <a:pt x="228" y="12"/>
                      </a:lnTo>
                      <a:lnTo>
                        <a:pt x="228" y="16"/>
                      </a:lnTo>
                      <a:lnTo>
                        <a:pt x="230" y="18"/>
                      </a:lnTo>
                      <a:lnTo>
                        <a:pt x="230" y="21"/>
                      </a:lnTo>
                      <a:lnTo>
                        <a:pt x="232" y="25"/>
                      </a:lnTo>
                      <a:lnTo>
                        <a:pt x="232" y="29"/>
                      </a:lnTo>
                      <a:lnTo>
                        <a:pt x="232" y="31"/>
                      </a:lnTo>
                      <a:lnTo>
                        <a:pt x="234" y="35"/>
                      </a:lnTo>
                      <a:lnTo>
                        <a:pt x="234" y="39"/>
                      </a:lnTo>
                      <a:lnTo>
                        <a:pt x="234" y="40"/>
                      </a:lnTo>
                      <a:lnTo>
                        <a:pt x="234" y="44"/>
                      </a:lnTo>
                      <a:lnTo>
                        <a:pt x="236" y="46"/>
                      </a:lnTo>
                      <a:lnTo>
                        <a:pt x="236" y="50"/>
                      </a:lnTo>
                      <a:lnTo>
                        <a:pt x="236" y="52"/>
                      </a:lnTo>
                      <a:lnTo>
                        <a:pt x="238" y="58"/>
                      </a:lnTo>
                      <a:lnTo>
                        <a:pt x="238" y="61"/>
                      </a:lnTo>
                      <a:lnTo>
                        <a:pt x="240" y="65"/>
                      </a:lnTo>
                      <a:lnTo>
                        <a:pt x="242" y="69"/>
                      </a:lnTo>
                      <a:lnTo>
                        <a:pt x="242" y="71"/>
                      </a:lnTo>
                      <a:lnTo>
                        <a:pt x="242" y="73"/>
                      </a:lnTo>
                      <a:lnTo>
                        <a:pt x="242" y="75"/>
                      </a:lnTo>
                      <a:lnTo>
                        <a:pt x="242" y="75"/>
                      </a:lnTo>
                      <a:lnTo>
                        <a:pt x="242" y="75"/>
                      </a:lnTo>
                      <a:lnTo>
                        <a:pt x="245" y="75"/>
                      </a:lnTo>
                      <a:lnTo>
                        <a:pt x="245" y="75"/>
                      </a:lnTo>
                      <a:lnTo>
                        <a:pt x="249" y="75"/>
                      </a:lnTo>
                      <a:lnTo>
                        <a:pt x="251" y="75"/>
                      </a:lnTo>
                      <a:lnTo>
                        <a:pt x="253" y="75"/>
                      </a:lnTo>
                      <a:lnTo>
                        <a:pt x="257" y="75"/>
                      </a:lnTo>
                      <a:lnTo>
                        <a:pt x="259" y="75"/>
                      </a:lnTo>
                      <a:lnTo>
                        <a:pt x="263" y="75"/>
                      </a:lnTo>
                      <a:lnTo>
                        <a:pt x="266" y="75"/>
                      </a:lnTo>
                      <a:lnTo>
                        <a:pt x="270" y="75"/>
                      </a:lnTo>
                      <a:lnTo>
                        <a:pt x="274" y="75"/>
                      </a:lnTo>
                      <a:lnTo>
                        <a:pt x="278" y="75"/>
                      </a:lnTo>
                      <a:lnTo>
                        <a:pt x="282" y="75"/>
                      </a:lnTo>
                      <a:lnTo>
                        <a:pt x="282" y="78"/>
                      </a:lnTo>
                      <a:lnTo>
                        <a:pt x="280" y="84"/>
                      </a:lnTo>
                      <a:lnTo>
                        <a:pt x="280" y="88"/>
                      </a:lnTo>
                      <a:lnTo>
                        <a:pt x="280" y="94"/>
                      </a:lnTo>
                      <a:lnTo>
                        <a:pt x="278" y="99"/>
                      </a:lnTo>
                      <a:lnTo>
                        <a:pt x="278" y="105"/>
                      </a:lnTo>
                      <a:lnTo>
                        <a:pt x="276" y="111"/>
                      </a:lnTo>
                      <a:lnTo>
                        <a:pt x="276" y="116"/>
                      </a:lnTo>
                      <a:lnTo>
                        <a:pt x="276" y="122"/>
                      </a:lnTo>
                      <a:lnTo>
                        <a:pt x="274" y="128"/>
                      </a:lnTo>
                      <a:lnTo>
                        <a:pt x="274" y="134"/>
                      </a:lnTo>
                      <a:lnTo>
                        <a:pt x="272" y="139"/>
                      </a:lnTo>
                      <a:lnTo>
                        <a:pt x="272" y="147"/>
                      </a:lnTo>
                      <a:lnTo>
                        <a:pt x="270" y="154"/>
                      </a:lnTo>
                      <a:lnTo>
                        <a:pt x="270" y="160"/>
                      </a:lnTo>
                      <a:lnTo>
                        <a:pt x="270" y="168"/>
                      </a:lnTo>
                      <a:lnTo>
                        <a:pt x="268" y="173"/>
                      </a:lnTo>
                      <a:lnTo>
                        <a:pt x="268" y="181"/>
                      </a:lnTo>
                      <a:lnTo>
                        <a:pt x="266" y="187"/>
                      </a:lnTo>
                      <a:lnTo>
                        <a:pt x="264" y="194"/>
                      </a:lnTo>
                      <a:lnTo>
                        <a:pt x="264" y="202"/>
                      </a:lnTo>
                      <a:lnTo>
                        <a:pt x="264" y="210"/>
                      </a:lnTo>
                      <a:lnTo>
                        <a:pt x="263" y="217"/>
                      </a:lnTo>
                      <a:lnTo>
                        <a:pt x="263" y="227"/>
                      </a:lnTo>
                      <a:lnTo>
                        <a:pt x="261" y="234"/>
                      </a:lnTo>
                      <a:lnTo>
                        <a:pt x="261" y="242"/>
                      </a:lnTo>
                      <a:lnTo>
                        <a:pt x="259" y="250"/>
                      </a:lnTo>
                      <a:lnTo>
                        <a:pt x="259" y="257"/>
                      </a:lnTo>
                      <a:lnTo>
                        <a:pt x="257" y="267"/>
                      </a:lnTo>
                      <a:lnTo>
                        <a:pt x="257" y="274"/>
                      </a:lnTo>
                      <a:lnTo>
                        <a:pt x="255" y="284"/>
                      </a:lnTo>
                      <a:lnTo>
                        <a:pt x="255" y="291"/>
                      </a:lnTo>
                      <a:lnTo>
                        <a:pt x="253" y="301"/>
                      </a:lnTo>
                      <a:lnTo>
                        <a:pt x="251" y="308"/>
                      </a:lnTo>
                      <a:lnTo>
                        <a:pt x="251" y="318"/>
                      </a:lnTo>
                      <a:lnTo>
                        <a:pt x="251" y="327"/>
                      </a:lnTo>
                      <a:lnTo>
                        <a:pt x="249" y="335"/>
                      </a:lnTo>
                      <a:lnTo>
                        <a:pt x="247" y="345"/>
                      </a:lnTo>
                      <a:lnTo>
                        <a:pt x="245" y="354"/>
                      </a:lnTo>
                      <a:lnTo>
                        <a:pt x="245" y="364"/>
                      </a:lnTo>
                      <a:lnTo>
                        <a:pt x="244" y="373"/>
                      </a:lnTo>
                      <a:lnTo>
                        <a:pt x="244" y="381"/>
                      </a:lnTo>
                      <a:lnTo>
                        <a:pt x="242" y="390"/>
                      </a:lnTo>
                      <a:lnTo>
                        <a:pt x="242" y="402"/>
                      </a:lnTo>
                      <a:lnTo>
                        <a:pt x="240" y="409"/>
                      </a:lnTo>
                      <a:lnTo>
                        <a:pt x="238" y="419"/>
                      </a:lnTo>
                      <a:lnTo>
                        <a:pt x="236" y="430"/>
                      </a:lnTo>
                      <a:lnTo>
                        <a:pt x="236" y="440"/>
                      </a:lnTo>
                      <a:lnTo>
                        <a:pt x="234" y="449"/>
                      </a:lnTo>
                      <a:lnTo>
                        <a:pt x="234" y="459"/>
                      </a:lnTo>
                      <a:lnTo>
                        <a:pt x="232" y="470"/>
                      </a:lnTo>
                      <a:lnTo>
                        <a:pt x="232" y="480"/>
                      </a:lnTo>
                      <a:lnTo>
                        <a:pt x="230" y="489"/>
                      </a:lnTo>
                      <a:lnTo>
                        <a:pt x="228" y="499"/>
                      </a:lnTo>
                      <a:lnTo>
                        <a:pt x="226" y="508"/>
                      </a:lnTo>
                      <a:lnTo>
                        <a:pt x="226" y="519"/>
                      </a:lnTo>
                      <a:lnTo>
                        <a:pt x="225" y="531"/>
                      </a:lnTo>
                      <a:lnTo>
                        <a:pt x="225" y="540"/>
                      </a:lnTo>
                      <a:lnTo>
                        <a:pt x="223" y="550"/>
                      </a:lnTo>
                      <a:lnTo>
                        <a:pt x="223" y="561"/>
                      </a:lnTo>
                      <a:lnTo>
                        <a:pt x="219" y="571"/>
                      </a:lnTo>
                      <a:lnTo>
                        <a:pt x="219" y="582"/>
                      </a:lnTo>
                      <a:lnTo>
                        <a:pt x="217" y="592"/>
                      </a:lnTo>
                      <a:lnTo>
                        <a:pt x="217" y="603"/>
                      </a:lnTo>
                      <a:lnTo>
                        <a:pt x="213" y="603"/>
                      </a:lnTo>
                      <a:lnTo>
                        <a:pt x="207" y="603"/>
                      </a:lnTo>
                      <a:lnTo>
                        <a:pt x="204" y="605"/>
                      </a:lnTo>
                      <a:lnTo>
                        <a:pt x="200" y="605"/>
                      </a:lnTo>
                      <a:lnTo>
                        <a:pt x="196" y="605"/>
                      </a:lnTo>
                      <a:lnTo>
                        <a:pt x="190" y="605"/>
                      </a:lnTo>
                      <a:lnTo>
                        <a:pt x="188" y="607"/>
                      </a:lnTo>
                      <a:lnTo>
                        <a:pt x="185" y="609"/>
                      </a:lnTo>
                      <a:lnTo>
                        <a:pt x="181" y="609"/>
                      </a:lnTo>
                      <a:lnTo>
                        <a:pt x="179" y="609"/>
                      </a:lnTo>
                      <a:lnTo>
                        <a:pt x="175" y="609"/>
                      </a:lnTo>
                      <a:lnTo>
                        <a:pt x="173" y="609"/>
                      </a:lnTo>
                      <a:lnTo>
                        <a:pt x="171" y="611"/>
                      </a:lnTo>
                      <a:lnTo>
                        <a:pt x="169" y="611"/>
                      </a:lnTo>
                      <a:lnTo>
                        <a:pt x="160" y="692"/>
                      </a:lnTo>
                      <a:lnTo>
                        <a:pt x="160" y="694"/>
                      </a:lnTo>
                      <a:lnTo>
                        <a:pt x="164" y="698"/>
                      </a:lnTo>
                      <a:lnTo>
                        <a:pt x="166" y="700"/>
                      </a:lnTo>
                      <a:lnTo>
                        <a:pt x="168" y="702"/>
                      </a:lnTo>
                      <a:lnTo>
                        <a:pt x="171" y="704"/>
                      </a:lnTo>
                      <a:lnTo>
                        <a:pt x="175" y="708"/>
                      </a:lnTo>
                      <a:lnTo>
                        <a:pt x="179" y="711"/>
                      </a:lnTo>
                      <a:lnTo>
                        <a:pt x="181" y="715"/>
                      </a:lnTo>
                      <a:lnTo>
                        <a:pt x="185" y="717"/>
                      </a:lnTo>
                      <a:lnTo>
                        <a:pt x="188" y="721"/>
                      </a:lnTo>
                      <a:lnTo>
                        <a:pt x="192" y="725"/>
                      </a:lnTo>
                      <a:lnTo>
                        <a:pt x="196" y="727"/>
                      </a:lnTo>
                      <a:lnTo>
                        <a:pt x="198" y="730"/>
                      </a:lnTo>
                      <a:lnTo>
                        <a:pt x="202" y="732"/>
                      </a:lnTo>
                      <a:lnTo>
                        <a:pt x="200" y="736"/>
                      </a:lnTo>
                      <a:lnTo>
                        <a:pt x="200" y="740"/>
                      </a:lnTo>
                      <a:lnTo>
                        <a:pt x="200" y="744"/>
                      </a:lnTo>
                      <a:lnTo>
                        <a:pt x="200" y="748"/>
                      </a:lnTo>
                      <a:lnTo>
                        <a:pt x="198" y="751"/>
                      </a:lnTo>
                      <a:lnTo>
                        <a:pt x="198" y="753"/>
                      </a:lnTo>
                      <a:lnTo>
                        <a:pt x="198" y="757"/>
                      </a:lnTo>
                      <a:lnTo>
                        <a:pt x="198" y="761"/>
                      </a:lnTo>
                      <a:lnTo>
                        <a:pt x="198" y="763"/>
                      </a:lnTo>
                      <a:lnTo>
                        <a:pt x="196" y="767"/>
                      </a:lnTo>
                      <a:lnTo>
                        <a:pt x="196" y="770"/>
                      </a:lnTo>
                      <a:lnTo>
                        <a:pt x="196" y="772"/>
                      </a:lnTo>
                      <a:lnTo>
                        <a:pt x="196" y="774"/>
                      </a:lnTo>
                      <a:lnTo>
                        <a:pt x="196" y="778"/>
                      </a:lnTo>
                      <a:lnTo>
                        <a:pt x="196" y="782"/>
                      </a:lnTo>
                      <a:lnTo>
                        <a:pt x="196" y="784"/>
                      </a:lnTo>
                      <a:lnTo>
                        <a:pt x="194" y="787"/>
                      </a:lnTo>
                      <a:lnTo>
                        <a:pt x="194" y="789"/>
                      </a:lnTo>
                      <a:lnTo>
                        <a:pt x="194" y="791"/>
                      </a:lnTo>
                      <a:lnTo>
                        <a:pt x="194" y="795"/>
                      </a:lnTo>
                      <a:lnTo>
                        <a:pt x="192" y="797"/>
                      </a:lnTo>
                      <a:lnTo>
                        <a:pt x="192" y="799"/>
                      </a:lnTo>
                      <a:lnTo>
                        <a:pt x="192" y="803"/>
                      </a:lnTo>
                      <a:lnTo>
                        <a:pt x="192" y="805"/>
                      </a:lnTo>
                      <a:lnTo>
                        <a:pt x="192" y="806"/>
                      </a:lnTo>
                      <a:lnTo>
                        <a:pt x="190" y="810"/>
                      </a:lnTo>
                      <a:lnTo>
                        <a:pt x="190" y="814"/>
                      </a:lnTo>
                      <a:lnTo>
                        <a:pt x="190" y="816"/>
                      </a:lnTo>
                      <a:lnTo>
                        <a:pt x="190" y="818"/>
                      </a:lnTo>
                      <a:lnTo>
                        <a:pt x="190" y="822"/>
                      </a:lnTo>
                      <a:lnTo>
                        <a:pt x="190" y="824"/>
                      </a:lnTo>
                      <a:lnTo>
                        <a:pt x="190" y="825"/>
                      </a:lnTo>
                      <a:lnTo>
                        <a:pt x="188" y="827"/>
                      </a:lnTo>
                      <a:lnTo>
                        <a:pt x="188" y="831"/>
                      </a:lnTo>
                      <a:lnTo>
                        <a:pt x="188" y="833"/>
                      </a:lnTo>
                      <a:lnTo>
                        <a:pt x="188" y="835"/>
                      </a:lnTo>
                      <a:lnTo>
                        <a:pt x="188" y="837"/>
                      </a:lnTo>
                      <a:lnTo>
                        <a:pt x="188" y="841"/>
                      </a:lnTo>
                      <a:lnTo>
                        <a:pt x="187" y="843"/>
                      </a:lnTo>
                      <a:lnTo>
                        <a:pt x="187" y="844"/>
                      </a:lnTo>
                      <a:lnTo>
                        <a:pt x="187" y="848"/>
                      </a:lnTo>
                      <a:lnTo>
                        <a:pt x="187" y="850"/>
                      </a:lnTo>
                      <a:lnTo>
                        <a:pt x="187" y="854"/>
                      </a:lnTo>
                      <a:lnTo>
                        <a:pt x="187" y="856"/>
                      </a:lnTo>
                      <a:lnTo>
                        <a:pt x="185" y="860"/>
                      </a:lnTo>
                      <a:lnTo>
                        <a:pt x="185" y="862"/>
                      </a:lnTo>
                      <a:lnTo>
                        <a:pt x="185" y="863"/>
                      </a:lnTo>
                      <a:lnTo>
                        <a:pt x="185" y="867"/>
                      </a:lnTo>
                      <a:lnTo>
                        <a:pt x="183" y="869"/>
                      </a:lnTo>
                      <a:lnTo>
                        <a:pt x="183" y="873"/>
                      </a:lnTo>
                      <a:lnTo>
                        <a:pt x="183" y="875"/>
                      </a:lnTo>
                      <a:lnTo>
                        <a:pt x="183" y="879"/>
                      </a:lnTo>
                      <a:lnTo>
                        <a:pt x="183" y="881"/>
                      </a:lnTo>
                      <a:lnTo>
                        <a:pt x="181" y="884"/>
                      </a:lnTo>
                      <a:lnTo>
                        <a:pt x="181" y="888"/>
                      </a:lnTo>
                      <a:lnTo>
                        <a:pt x="181" y="890"/>
                      </a:lnTo>
                      <a:lnTo>
                        <a:pt x="181" y="894"/>
                      </a:lnTo>
                      <a:lnTo>
                        <a:pt x="181" y="898"/>
                      </a:lnTo>
                      <a:lnTo>
                        <a:pt x="179" y="900"/>
                      </a:lnTo>
                      <a:lnTo>
                        <a:pt x="179" y="903"/>
                      </a:lnTo>
                      <a:lnTo>
                        <a:pt x="179" y="907"/>
                      </a:lnTo>
                      <a:lnTo>
                        <a:pt x="179" y="911"/>
                      </a:lnTo>
                      <a:lnTo>
                        <a:pt x="179" y="915"/>
                      </a:lnTo>
                      <a:lnTo>
                        <a:pt x="179" y="917"/>
                      </a:lnTo>
                      <a:lnTo>
                        <a:pt x="175" y="920"/>
                      </a:lnTo>
                      <a:lnTo>
                        <a:pt x="173" y="922"/>
                      </a:lnTo>
                      <a:lnTo>
                        <a:pt x="169" y="924"/>
                      </a:lnTo>
                      <a:lnTo>
                        <a:pt x="168" y="928"/>
                      </a:lnTo>
                      <a:lnTo>
                        <a:pt x="164" y="932"/>
                      </a:lnTo>
                      <a:lnTo>
                        <a:pt x="162" y="934"/>
                      </a:lnTo>
                      <a:lnTo>
                        <a:pt x="160" y="938"/>
                      </a:lnTo>
                      <a:lnTo>
                        <a:pt x="156" y="940"/>
                      </a:lnTo>
                      <a:lnTo>
                        <a:pt x="152" y="943"/>
                      </a:lnTo>
                      <a:lnTo>
                        <a:pt x="148" y="947"/>
                      </a:lnTo>
                      <a:lnTo>
                        <a:pt x="147" y="949"/>
                      </a:lnTo>
                      <a:lnTo>
                        <a:pt x="145" y="951"/>
                      </a:lnTo>
                      <a:lnTo>
                        <a:pt x="141" y="953"/>
                      </a:lnTo>
                      <a:lnTo>
                        <a:pt x="139" y="957"/>
                      </a:lnTo>
                      <a:lnTo>
                        <a:pt x="135" y="960"/>
                      </a:lnTo>
                      <a:lnTo>
                        <a:pt x="133" y="964"/>
                      </a:lnTo>
                      <a:lnTo>
                        <a:pt x="129" y="966"/>
                      </a:lnTo>
                      <a:lnTo>
                        <a:pt x="128" y="968"/>
                      </a:lnTo>
                      <a:lnTo>
                        <a:pt x="126" y="970"/>
                      </a:lnTo>
                      <a:lnTo>
                        <a:pt x="122" y="974"/>
                      </a:lnTo>
                      <a:lnTo>
                        <a:pt x="118" y="978"/>
                      </a:lnTo>
                      <a:lnTo>
                        <a:pt x="114" y="981"/>
                      </a:lnTo>
                      <a:lnTo>
                        <a:pt x="110" y="985"/>
                      </a:lnTo>
                      <a:lnTo>
                        <a:pt x="109" y="987"/>
                      </a:lnTo>
                      <a:lnTo>
                        <a:pt x="109" y="989"/>
                      </a:lnTo>
                      <a:lnTo>
                        <a:pt x="109" y="991"/>
                      </a:lnTo>
                      <a:lnTo>
                        <a:pt x="95" y="1082"/>
                      </a:lnTo>
                      <a:lnTo>
                        <a:pt x="99" y="1084"/>
                      </a:lnTo>
                      <a:lnTo>
                        <a:pt x="99" y="1084"/>
                      </a:lnTo>
                      <a:lnTo>
                        <a:pt x="103" y="1086"/>
                      </a:lnTo>
                      <a:lnTo>
                        <a:pt x="105" y="1086"/>
                      </a:lnTo>
                      <a:lnTo>
                        <a:pt x="109" y="1090"/>
                      </a:lnTo>
                      <a:lnTo>
                        <a:pt x="112" y="1092"/>
                      </a:lnTo>
                      <a:lnTo>
                        <a:pt x="118" y="1095"/>
                      </a:lnTo>
                      <a:lnTo>
                        <a:pt x="122" y="1097"/>
                      </a:lnTo>
                      <a:lnTo>
                        <a:pt x="128" y="1101"/>
                      </a:lnTo>
                      <a:lnTo>
                        <a:pt x="129" y="1101"/>
                      </a:lnTo>
                      <a:lnTo>
                        <a:pt x="131" y="1103"/>
                      </a:lnTo>
                      <a:lnTo>
                        <a:pt x="133" y="1103"/>
                      </a:lnTo>
                      <a:lnTo>
                        <a:pt x="137" y="1107"/>
                      </a:lnTo>
                      <a:lnTo>
                        <a:pt x="141" y="1109"/>
                      </a:lnTo>
                      <a:lnTo>
                        <a:pt x="145" y="1112"/>
                      </a:lnTo>
                      <a:lnTo>
                        <a:pt x="150" y="1114"/>
                      </a:lnTo>
                      <a:lnTo>
                        <a:pt x="154" y="1118"/>
                      </a:lnTo>
                      <a:lnTo>
                        <a:pt x="154" y="1128"/>
                      </a:lnTo>
                      <a:lnTo>
                        <a:pt x="152" y="1137"/>
                      </a:lnTo>
                      <a:lnTo>
                        <a:pt x="150" y="1147"/>
                      </a:lnTo>
                      <a:lnTo>
                        <a:pt x="148" y="1156"/>
                      </a:lnTo>
                      <a:lnTo>
                        <a:pt x="147" y="1166"/>
                      </a:lnTo>
                      <a:lnTo>
                        <a:pt x="147" y="1175"/>
                      </a:lnTo>
                      <a:lnTo>
                        <a:pt x="145" y="1187"/>
                      </a:lnTo>
                      <a:lnTo>
                        <a:pt x="145" y="1196"/>
                      </a:lnTo>
                      <a:lnTo>
                        <a:pt x="143" y="1206"/>
                      </a:lnTo>
                      <a:lnTo>
                        <a:pt x="143" y="1215"/>
                      </a:lnTo>
                      <a:lnTo>
                        <a:pt x="141" y="1223"/>
                      </a:lnTo>
                      <a:lnTo>
                        <a:pt x="139" y="1232"/>
                      </a:lnTo>
                      <a:lnTo>
                        <a:pt x="139" y="1242"/>
                      </a:lnTo>
                      <a:lnTo>
                        <a:pt x="137" y="1251"/>
                      </a:lnTo>
                      <a:lnTo>
                        <a:pt x="137" y="1259"/>
                      </a:lnTo>
                      <a:lnTo>
                        <a:pt x="135" y="1268"/>
                      </a:lnTo>
                      <a:lnTo>
                        <a:pt x="135" y="1276"/>
                      </a:lnTo>
                      <a:lnTo>
                        <a:pt x="133" y="1285"/>
                      </a:lnTo>
                      <a:lnTo>
                        <a:pt x="133" y="1293"/>
                      </a:lnTo>
                      <a:lnTo>
                        <a:pt x="131" y="1303"/>
                      </a:lnTo>
                      <a:lnTo>
                        <a:pt x="129" y="1308"/>
                      </a:lnTo>
                      <a:lnTo>
                        <a:pt x="129" y="1316"/>
                      </a:lnTo>
                      <a:lnTo>
                        <a:pt x="128" y="1325"/>
                      </a:lnTo>
                      <a:lnTo>
                        <a:pt x="128" y="1333"/>
                      </a:lnTo>
                      <a:lnTo>
                        <a:pt x="126" y="1341"/>
                      </a:lnTo>
                      <a:lnTo>
                        <a:pt x="126" y="1346"/>
                      </a:lnTo>
                      <a:lnTo>
                        <a:pt x="126" y="1354"/>
                      </a:lnTo>
                      <a:lnTo>
                        <a:pt x="124" y="1361"/>
                      </a:lnTo>
                      <a:lnTo>
                        <a:pt x="122" y="1369"/>
                      </a:lnTo>
                      <a:lnTo>
                        <a:pt x="122" y="1375"/>
                      </a:lnTo>
                      <a:lnTo>
                        <a:pt x="122" y="1382"/>
                      </a:lnTo>
                      <a:lnTo>
                        <a:pt x="122" y="1388"/>
                      </a:lnTo>
                      <a:lnTo>
                        <a:pt x="120" y="1394"/>
                      </a:lnTo>
                      <a:lnTo>
                        <a:pt x="120" y="1401"/>
                      </a:lnTo>
                      <a:lnTo>
                        <a:pt x="118" y="1405"/>
                      </a:lnTo>
                      <a:lnTo>
                        <a:pt x="118" y="1413"/>
                      </a:lnTo>
                      <a:lnTo>
                        <a:pt x="116" y="1419"/>
                      </a:lnTo>
                      <a:lnTo>
                        <a:pt x="116" y="1422"/>
                      </a:lnTo>
                      <a:lnTo>
                        <a:pt x="116" y="1428"/>
                      </a:lnTo>
                      <a:lnTo>
                        <a:pt x="116" y="1434"/>
                      </a:lnTo>
                      <a:lnTo>
                        <a:pt x="114" y="1438"/>
                      </a:lnTo>
                      <a:lnTo>
                        <a:pt x="114" y="1443"/>
                      </a:lnTo>
                      <a:lnTo>
                        <a:pt x="112" y="1447"/>
                      </a:lnTo>
                      <a:lnTo>
                        <a:pt x="112" y="1451"/>
                      </a:lnTo>
                      <a:lnTo>
                        <a:pt x="112" y="1457"/>
                      </a:lnTo>
                      <a:lnTo>
                        <a:pt x="112" y="1460"/>
                      </a:lnTo>
                      <a:lnTo>
                        <a:pt x="110" y="1464"/>
                      </a:lnTo>
                      <a:lnTo>
                        <a:pt x="110" y="1468"/>
                      </a:lnTo>
                      <a:lnTo>
                        <a:pt x="110" y="1472"/>
                      </a:lnTo>
                      <a:lnTo>
                        <a:pt x="110" y="1474"/>
                      </a:lnTo>
                      <a:lnTo>
                        <a:pt x="110" y="1477"/>
                      </a:lnTo>
                      <a:lnTo>
                        <a:pt x="110" y="1479"/>
                      </a:lnTo>
                      <a:lnTo>
                        <a:pt x="109" y="1481"/>
                      </a:lnTo>
                      <a:lnTo>
                        <a:pt x="109" y="1485"/>
                      </a:lnTo>
                      <a:lnTo>
                        <a:pt x="109" y="1487"/>
                      </a:lnTo>
                      <a:lnTo>
                        <a:pt x="109" y="1489"/>
                      </a:lnTo>
                      <a:lnTo>
                        <a:pt x="109" y="1493"/>
                      </a:lnTo>
                      <a:lnTo>
                        <a:pt x="109" y="1495"/>
                      </a:lnTo>
                      <a:lnTo>
                        <a:pt x="109" y="1496"/>
                      </a:lnTo>
                      <a:lnTo>
                        <a:pt x="109" y="1496"/>
                      </a:lnTo>
                      <a:lnTo>
                        <a:pt x="109" y="1496"/>
                      </a:lnTo>
                      <a:close/>
                    </a:path>
                  </a:pathLst>
                </a:custGeom>
                <a:solidFill>
                  <a:srgbClr val="000000"/>
                </a:solidFill>
                <a:ln w="9525">
                  <a:noFill/>
                  <a:round/>
                  <a:headEnd/>
                  <a:tailEnd/>
                </a:ln>
              </p:spPr>
              <p:txBody>
                <a:bodyPr/>
                <a:lstStyle/>
                <a:p>
                  <a:endParaRPr lang="en-US"/>
                </a:p>
              </p:txBody>
            </p:sp>
            <p:sp>
              <p:nvSpPr>
                <p:cNvPr id="310325" name="Freeform 53"/>
                <p:cNvSpPr>
                  <a:spLocks/>
                </p:cNvSpPr>
                <p:nvPr/>
              </p:nvSpPr>
              <p:spPr bwMode="auto">
                <a:xfrm>
                  <a:off x="5203" y="2842"/>
                  <a:ext cx="89" cy="741"/>
                </a:xfrm>
                <a:custGeom>
                  <a:avLst/>
                  <a:gdLst/>
                  <a:ahLst/>
                  <a:cxnLst>
                    <a:cxn ang="0">
                      <a:pos x="325" y="1471"/>
                    </a:cxn>
                    <a:cxn ang="0">
                      <a:pos x="319" y="1445"/>
                    </a:cxn>
                    <a:cxn ang="0">
                      <a:pos x="330" y="1443"/>
                    </a:cxn>
                    <a:cxn ang="0">
                      <a:pos x="349" y="1451"/>
                    </a:cxn>
                    <a:cxn ang="0">
                      <a:pos x="376" y="1373"/>
                    </a:cxn>
                    <a:cxn ang="0">
                      <a:pos x="353" y="1359"/>
                    </a:cxn>
                    <a:cxn ang="0">
                      <a:pos x="327" y="1342"/>
                    </a:cxn>
                    <a:cxn ang="0">
                      <a:pos x="300" y="1325"/>
                    </a:cxn>
                    <a:cxn ang="0">
                      <a:pos x="287" y="1308"/>
                    </a:cxn>
                    <a:cxn ang="0">
                      <a:pos x="281" y="1287"/>
                    </a:cxn>
                    <a:cxn ang="0">
                      <a:pos x="275" y="1266"/>
                    </a:cxn>
                    <a:cxn ang="0">
                      <a:pos x="272" y="1243"/>
                    </a:cxn>
                    <a:cxn ang="0">
                      <a:pos x="266" y="1221"/>
                    </a:cxn>
                    <a:cxn ang="0">
                      <a:pos x="260" y="1194"/>
                    </a:cxn>
                    <a:cxn ang="0">
                      <a:pos x="254" y="1169"/>
                    </a:cxn>
                    <a:cxn ang="0">
                      <a:pos x="247" y="1144"/>
                    </a:cxn>
                    <a:cxn ang="0">
                      <a:pos x="241" y="1118"/>
                    </a:cxn>
                    <a:cxn ang="0">
                      <a:pos x="243" y="1093"/>
                    </a:cxn>
                    <a:cxn ang="0">
                      <a:pos x="264" y="1070"/>
                    </a:cxn>
                    <a:cxn ang="0">
                      <a:pos x="260" y="970"/>
                    </a:cxn>
                    <a:cxn ang="0">
                      <a:pos x="235" y="951"/>
                    </a:cxn>
                    <a:cxn ang="0">
                      <a:pos x="216" y="935"/>
                    </a:cxn>
                    <a:cxn ang="0">
                      <a:pos x="195" y="918"/>
                    </a:cxn>
                    <a:cxn ang="0">
                      <a:pos x="190" y="901"/>
                    </a:cxn>
                    <a:cxn ang="0">
                      <a:pos x="184" y="882"/>
                    </a:cxn>
                    <a:cxn ang="0">
                      <a:pos x="180" y="863"/>
                    </a:cxn>
                    <a:cxn ang="0">
                      <a:pos x="175" y="842"/>
                    </a:cxn>
                    <a:cxn ang="0">
                      <a:pos x="171" y="823"/>
                    </a:cxn>
                    <a:cxn ang="0">
                      <a:pos x="167" y="804"/>
                    </a:cxn>
                    <a:cxn ang="0">
                      <a:pos x="161" y="785"/>
                    </a:cxn>
                    <a:cxn ang="0">
                      <a:pos x="157" y="766"/>
                    </a:cxn>
                    <a:cxn ang="0">
                      <a:pos x="154" y="747"/>
                    </a:cxn>
                    <a:cxn ang="0">
                      <a:pos x="163" y="719"/>
                    </a:cxn>
                    <a:cxn ang="0">
                      <a:pos x="180" y="696"/>
                    </a:cxn>
                    <a:cxn ang="0">
                      <a:pos x="192" y="679"/>
                    </a:cxn>
                    <a:cxn ang="0">
                      <a:pos x="154" y="612"/>
                    </a:cxn>
                    <a:cxn ang="0">
                      <a:pos x="125" y="616"/>
                    </a:cxn>
                    <a:cxn ang="0">
                      <a:pos x="106" y="555"/>
                    </a:cxn>
                    <a:cxn ang="0">
                      <a:pos x="89" y="485"/>
                    </a:cxn>
                    <a:cxn ang="0">
                      <a:pos x="74" y="420"/>
                    </a:cxn>
                    <a:cxn ang="0">
                      <a:pos x="59" y="356"/>
                    </a:cxn>
                    <a:cxn ang="0">
                      <a:pos x="45" y="297"/>
                    </a:cxn>
                    <a:cxn ang="0">
                      <a:pos x="32" y="242"/>
                    </a:cxn>
                    <a:cxn ang="0">
                      <a:pos x="21" y="192"/>
                    </a:cxn>
                    <a:cxn ang="0">
                      <a:pos x="11" y="150"/>
                    </a:cxn>
                    <a:cxn ang="0">
                      <a:pos x="2" y="112"/>
                    </a:cxn>
                    <a:cxn ang="0">
                      <a:pos x="21" y="103"/>
                    </a:cxn>
                    <a:cxn ang="0">
                      <a:pos x="40" y="101"/>
                    </a:cxn>
                    <a:cxn ang="0">
                      <a:pos x="43" y="90"/>
                    </a:cxn>
                    <a:cxn ang="0">
                      <a:pos x="45" y="69"/>
                    </a:cxn>
                    <a:cxn ang="0">
                      <a:pos x="47" y="40"/>
                    </a:cxn>
                    <a:cxn ang="0">
                      <a:pos x="49" y="10"/>
                    </a:cxn>
                    <a:cxn ang="0">
                      <a:pos x="74" y="91"/>
                    </a:cxn>
                    <a:cxn ang="0">
                      <a:pos x="118" y="259"/>
                    </a:cxn>
                    <a:cxn ang="0">
                      <a:pos x="169" y="456"/>
                    </a:cxn>
                    <a:cxn ang="0">
                      <a:pos x="226" y="671"/>
                    </a:cxn>
                    <a:cxn ang="0">
                      <a:pos x="281" y="888"/>
                    </a:cxn>
                    <a:cxn ang="0">
                      <a:pos x="334" y="1089"/>
                    </a:cxn>
                    <a:cxn ang="0">
                      <a:pos x="380" y="1264"/>
                    </a:cxn>
                    <a:cxn ang="0">
                      <a:pos x="412" y="1392"/>
                    </a:cxn>
                    <a:cxn ang="0">
                      <a:pos x="431" y="1462"/>
                    </a:cxn>
                  </a:cxnLst>
                  <a:rect l="0" t="0" r="r" b="b"/>
                  <a:pathLst>
                    <a:path w="433" h="1483">
                      <a:moveTo>
                        <a:pt x="327" y="1483"/>
                      </a:moveTo>
                      <a:lnTo>
                        <a:pt x="327" y="1481"/>
                      </a:lnTo>
                      <a:lnTo>
                        <a:pt x="327" y="1479"/>
                      </a:lnTo>
                      <a:lnTo>
                        <a:pt x="327" y="1477"/>
                      </a:lnTo>
                      <a:lnTo>
                        <a:pt x="327" y="1477"/>
                      </a:lnTo>
                      <a:lnTo>
                        <a:pt x="325" y="1473"/>
                      </a:lnTo>
                      <a:lnTo>
                        <a:pt x="325" y="1471"/>
                      </a:lnTo>
                      <a:lnTo>
                        <a:pt x="325" y="1466"/>
                      </a:lnTo>
                      <a:lnTo>
                        <a:pt x="325" y="1464"/>
                      </a:lnTo>
                      <a:lnTo>
                        <a:pt x="323" y="1460"/>
                      </a:lnTo>
                      <a:lnTo>
                        <a:pt x="323" y="1456"/>
                      </a:lnTo>
                      <a:lnTo>
                        <a:pt x="321" y="1452"/>
                      </a:lnTo>
                      <a:lnTo>
                        <a:pt x="319" y="1447"/>
                      </a:lnTo>
                      <a:lnTo>
                        <a:pt x="319" y="1445"/>
                      </a:lnTo>
                      <a:lnTo>
                        <a:pt x="319" y="1443"/>
                      </a:lnTo>
                      <a:lnTo>
                        <a:pt x="319" y="1441"/>
                      </a:lnTo>
                      <a:lnTo>
                        <a:pt x="319" y="1437"/>
                      </a:lnTo>
                      <a:lnTo>
                        <a:pt x="321" y="1439"/>
                      </a:lnTo>
                      <a:lnTo>
                        <a:pt x="325" y="1441"/>
                      </a:lnTo>
                      <a:lnTo>
                        <a:pt x="327" y="1441"/>
                      </a:lnTo>
                      <a:lnTo>
                        <a:pt x="330" y="1443"/>
                      </a:lnTo>
                      <a:lnTo>
                        <a:pt x="334" y="1445"/>
                      </a:lnTo>
                      <a:lnTo>
                        <a:pt x="336" y="1445"/>
                      </a:lnTo>
                      <a:lnTo>
                        <a:pt x="338" y="1447"/>
                      </a:lnTo>
                      <a:lnTo>
                        <a:pt x="342" y="1447"/>
                      </a:lnTo>
                      <a:lnTo>
                        <a:pt x="344" y="1449"/>
                      </a:lnTo>
                      <a:lnTo>
                        <a:pt x="346" y="1451"/>
                      </a:lnTo>
                      <a:lnTo>
                        <a:pt x="349" y="1451"/>
                      </a:lnTo>
                      <a:lnTo>
                        <a:pt x="351" y="1451"/>
                      </a:lnTo>
                      <a:lnTo>
                        <a:pt x="353" y="1452"/>
                      </a:lnTo>
                      <a:lnTo>
                        <a:pt x="355" y="1452"/>
                      </a:lnTo>
                      <a:lnTo>
                        <a:pt x="382" y="1378"/>
                      </a:lnTo>
                      <a:lnTo>
                        <a:pt x="380" y="1376"/>
                      </a:lnTo>
                      <a:lnTo>
                        <a:pt x="378" y="1374"/>
                      </a:lnTo>
                      <a:lnTo>
                        <a:pt x="376" y="1373"/>
                      </a:lnTo>
                      <a:lnTo>
                        <a:pt x="370" y="1371"/>
                      </a:lnTo>
                      <a:lnTo>
                        <a:pt x="368" y="1369"/>
                      </a:lnTo>
                      <a:lnTo>
                        <a:pt x="365" y="1367"/>
                      </a:lnTo>
                      <a:lnTo>
                        <a:pt x="363" y="1365"/>
                      </a:lnTo>
                      <a:lnTo>
                        <a:pt x="359" y="1363"/>
                      </a:lnTo>
                      <a:lnTo>
                        <a:pt x="355" y="1361"/>
                      </a:lnTo>
                      <a:lnTo>
                        <a:pt x="353" y="1359"/>
                      </a:lnTo>
                      <a:lnTo>
                        <a:pt x="349" y="1357"/>
                      </a:lnTo>
                      <a:lnTo>
                        <a:pt x="346" y="1355"/>
                      </a:lnTo>
                      <a:lnTo>
                        <a:pt x="342" y="1352"/>
                      </a:lnTo>
                      <a:lnTo>
                        <a:pt x="338" y="1350"/>
                      </a:lnTo>
                      <a:lnTo>
                        <a:pt x="334" y="1346"/>
                      </a:lnTo>
                      <a:lnTo>
                        <a:pt x="330" y="1344"/>
                      </a:lnTo>
                      <a:lnTo>
                        <a:pt x="327" y="1342"/>
                      </a:lnTo>
                      <a:lnTo>
                        <a:pt x="323" y="1340"/>
                      </a:lnTo>
                      <a:lnTo>
                        <a:pt x="319" y="1336"/>
                      </a:lnTo>
                      <a:lnTo>
                        <a:pt x="315" y="1335"/>
                      </a:lnTo>
                      <a:lnTo>
                        <a:pt x="311" y="1331"/>
                      </a:lnTo>
                      <a:lnTo>
                        <a:pt x="308" y="1329"/>
                      </a:lnTo>
                      <a:lnTo>
                        <a:pt x="304" y="1327"/>
                      </a:lnTo>
                      <a:lnTo>
                        <a:pt x="300" y="1325"/>
                      </a:lnTo>
                      <a:lnTo>
                        <a:pt x="298" y="1323"/>
                      </a:lnTo>
                      <a:lnTo>
                        <a:pt x="294" y="1321"/>
                      </a:lnTo>
                      <a:lnTo>
                        <a:pt x="292" y="1319"/>
                      </a:lnTo>
                      <a:lnTo>
                        <a:pt x="289" y="1317"/>
                      </a:lnTo>
                      <a:lnTo>
                        <a:pt x="289" y="1314"/>
                      </a:lnTo>
                      <a:lnTo>
                        <a:pt x="287" y="1312"/>
                      </a:lnTo>
                      <a:lnTo>
                        <a:pt x="287" y="1308"/>
                      </a:lnTo>
                      <a:lnTo>
                        <a:pt x="285" y="1306"/>
                      </a:lnTo>
                      <a:lnTo>
                        <a:pt x="285" y="1302"/>
                      </a:lnTo>
                      <a:lnTo>
                        <a:pt x="283" y="1300"/>
                      </a:lnTo>
                      <a:lnTo>
                        <a:pt x="283" y="1297"/>
                      </a:lnTo>
                      <a:lnTo>
                        <a:pt x="283" y="1295"/>
                      </a:lnTo>
                      <a:lnTo>
                        <a:pt x="281" y="1291"/>
                      </a:lnTo>
                      <a:lnTo>
                        <a:pt x="281" y="1287"/>
                      </a:lnTo>
                      <a:lnTo>
                        <a:pt x="281" y="1285"/>
                      </a:lnTo>
                      <a:lnTo>
                        <a:pt x="279" y="1281"/>
                      </a:lnTo>
                      <a:lnTo>
                        <a:pt x="279" y="1278"/>
                      </a:lnTo>
                      <a:lnTo>
                        <a:pt x="279" y="1276"/>
                      </a:lnTo>
                      <a:lnTo>
                        <a:pt x="277" y="1272"/>
                      </a:lnTo>
                      <a:lnTo>
                        <a:pt x="277" y="1268"/>
                      </a:lnTo>
                      <a:lnTo>
                        <a:pt x="275" y="1266"/>
                      </a:lnTo>
                      <a:lnTo>
                        <a:pt x="275" y="1262"/>
                      </a:lnTo>
                      <a:lnTo>
                        <a:pt x="273" y="1259"/>
                      </a:lnTo>
                      <a:lnTo>
                        <a:pt x="273" y="1257"/>
                      </a:lnTo>
                      <a:lnTo>
                        <a:pt x="273" y="1253"/>
                      </a:lnTo>
                      <a:lnTo>
                        <a:pt x="272" y="1249"/>
                      </a:lnTo>
                      <a:lnTo>
                        <a:pt x="272" y="1245"/>
                      </a:lnTo>
                      <a:lnTo>
                        <a:pt x="272" y="1243"/>
                      </a:lnTo>
                      <a:lnTo>
                        <a:pt x="270" y="1240"/>
                      </a:lnTo>
                      <a:lnTo>
                        <a:pt x="270" y="1238"/>
                      </a:lnTo>
                      <a:lnTo>
                        <a:pt x="268" y="1232"/>
                      </a:lnTo>
                      <a:lnTo>
                        <a:pt x="268" y="1230"/>
                      </a:lnTo>
                      <a:lnTo>
                        <a:pt x="266" y="1226"/>
                      </a:lnTo>
                      <a:lnTo>
                        <a:pt x="266" y="1222"/>
                      </a:lnTo>
                      <a:lnTo>
                        <a:pt x="266" y="1221"/>
                      </a:lnTo>
                      <a:lnTo>
                        <a:pt x="264" y="1217"/>
                      </a:lnTo>
                      <a:lnTo>
                        <a:pt x="264" y="1213"/>
                      </a:lnTo>
                      <a:lnTo>
                        <a:pt x="264" y="1209"/>
                      </a:lnTo>
                      <a:lnTo>
                        <a:pt x="262" y="1205"/>
                      </a:lnTo>
                      <a:lnTo>
                        <a:pt x="262" y="1202"/>
                      </a:lnTo>
                      <a:lnTo>
                        <a:pt x="260" y="1198"/>
                      </a:lnTo>
                      <a:lnTo>
                        <a:pt x="260" y="1194"/>
                      </a:lnTo>
                      <a:lnTo>
                        <a:pt x="258" y="1192"/>
                      </a:lnTo>
                      <a:lnTo>
                        <a:pt x="258" y="1188"/>
                      </a:lnTo>
                      <a:lnTo>
                        <a:pt x="256" y="1184"/>
                      </a:lnTo>
                      <a:lnTo>
                        <a:pt x="256" y="1181"/>
                      </a:lnTo>
                      <a:lnTo>
                        <a:pt x="254" y="1177"/>
                      </a:lnTo>
                      <a:lnTo>
                        <a:pt x="254" y="1173"/>
                      </a:lnTo>
                      <a:lnTo>
                        <a:pt x="254" y="1169"/>
                      </a:lnTo>
                      <a:lnTo>
                        <a:pt x="253" y="1165"/>
                      </a:lnTo>
                      <a:lnTo>
                        <a:pt x="253" y="1162"/>
                      </a:lnTo>
                      <a:lnTo>
                        <a:pt x="253" y="1160"/>
                      </a:lnTo>
                      <a:lnTo>
                        <a:pt x="249" y="1154"/>
                      </a:lnTo>
                      <a:lnTo>
                        <a:pt x="249" y="1152"/>
                      </a:lnTo>
                      <a:lnTo>
                        <a:pt x="249" y="1148"/>
                      </a:lnTo>
                      <a:lnTo>
                        <a:pt x="247" y="1144"/>
                      </a:lnTo>
                      <a:lnTo>
                        <a:pt x="247" y="1141"/>
                      </a:lnTo>
                      <a:lnTo>
                        <a:pt x="245" y="1135"/>
                      </a:lnTo>
                      <a:lnTo>
                        <a:pt x="245" y="1133"/>
                      </a:lnTo>
                      <a:lnTo>
                        <a:pt x="245" y="1129"/>
                      </a:lnTo>
                      <a:lnTo>
                        <a:pt x="243" y="1125"/>
                      </a:lnTo>
                      <a:lnTo>
                        <a:pt x="241" y="1122"/>
                      </a:lnTo>
                      <a:lnTo>
                        <a:pt x="241" y="1118"/>
                      </a:lnTo>
                      <a:lnTo>
                        <a:pt x="239" y="1114"/>
                      </a:lnTo>
                      <a:lnTo>
                        <a:pt x="239" y="1110"/>
                      </a:lnTo>
                      <a:lnTo>
                        <a:pt x="237" y="1106"/>
                      </a:lnTo>
                      <a:lnTo>
                        <a:pt x="237" y="1103"/>
                      </a:lnTo>
                      <a:lnTo>
                        <a:pt x="237" y="1099"/>
                      </a:lnTo>
                      <a:lnTo>
                        <a:pt x="239" y="1097"/>
                      </a:lnTo>
                      <a:lnTo>
                        <a:pt x="243" y="1093"/>
                      </a:lnTo>
                      <a:lnTo>
                        <a:pt x="247" y="1089"/>
                      </a:lnTo>
                      <a:lnTo>
                        <a:pt x="249" y="1087"/>
                      </a:lnTo>
                      <a:lnTo>
                        <a:pt x="253" y="1082"/>
                      </a:lnTo>
                      <a:lnTo>
                        <a:pt x="256" y="1080"/>
                      </a:lnTo>
                      <a:lnTo>
                        <a:pt x="260" y="1076"/>
                      </a:lnTo>
                      <a:lnTo>
                        <a:pt x="262" y="1074"/>
                      </a:lnTo>
                      <a:lnTo>
                        <a:pt x="264" y="1070"/>
                      </a:lnTo>
                      <a:lnTo>
                        <a:pt x="268" y="1068"/>
                      </a:lnTo>
                      <a:lnTo>
                        <a:pt x="270" y="1065"/>
                      </a:lnTo>
                      <a:lnTo>
                        <a:pt x="272" y="1065"/>
                      </a:lnTo>
                      <a:lnTo>
                        <a:pt x="275" y="1061"/>
                      </a:lnTo>
                      <a:lnTo>
                        <a:pt x="275" y="1061"/>
                      </a:lnTo>
                      <a:lnTo>
                        <a:pt x="260" y="972"/>
                      </a:lnTo>
                      <a:lnTo>
                        <a:pt x="260" y="970"/>
                      </a:lnTo>
                      <a:lnTo>
                        <a:pt x="258" y="970"/>
                      </a:lnTo>
                      <a:lnTo>
                        <a:pt x="256" y="966"/>
                      </a:lnTo>
                      <a:lnTo>
                        <a:pt x="253" y="964"/>
                      </a:lnTo>
                      <a:lnTo>
                        <a:pt x="249" y="962"/>
                      </a:lnTo>
                      <a:lnTo>
                        <a:pt x="245" y="958"/>
                      </a:lnTo>
                      <a:lnTo>
                        <a:pt x="239" y="954"/>
                      </a:lnTo>
                      <a:lnTo>
                        <a:pt x="235" y="951"/>
                      </a:lnTo>
                      <a:lnTo>
                        <a:pt x="234" y="947"/>
                      </a:lnTo>
                      <a:lnTo>
                        <a:pt x="230" y="945"/>
                      </a:lnTo>
                      <a:lnTo>
                        <a:pt x="228" y="943"/>
                      </a:lnTo>
                      <a:lnTo>
                        <a:pt x="224" y="941"/>
                      </a:lnTo>
                      <a:lnTo>
                        <a:pt x="220" y="939"/>
                      </a:lnTo>
                      <a:lnTo>
                        <a:pt x="218" y="937"/>
                      </a:lnTo>
                      <a:lnTo>
                        <a:pt x="216" y="935"/>
                      </a:lnTo>
                      <a:lnTo>
                        <a:pt x="213" y="932"/>
                      </a:lnTo>
                      <a:lnTo>
                        <a:pt x="211" y="930"/>
                      </a:lnTo>
                      <a:lnTo>
                        <a:pt x="207" y="928"/>
                      </a:lnTo>
                      <a:lnTo>
                        <a:pt x="205" y="926"/>
                      </a:lnTo>
                      <a:lnTo>
                        <a:pt x="201" y="922"/>
                      </a:lnTo>
                      <a:lnTo>
                        <a:pt x="199" y="920"/>
                      </a:lnTo>
                      <a:lnTo>
                        <a:pt x="195" y="918"/>
                      </a:lnTo>
                      <a:lnTo>
                        <a:pt x="194" y="916"/>
                      </a:lnTo>
                      <a:lnTo>
                        <a:pt x="194" y="916"/>
                      </a:lnTo>
                      <a:lnTo>
                        <a:pt x="192" y="913"/>
                      </a:lnTo>
                      <a:lnTo>
                        <a:pt x="192" y="911"/>
                      </a:lnTo>
                      <a:lnTo>
                        <a:pt x="190" y="907"/>
                      </a:lnTo>
                      <a:lnTo>
                        <a:pt x="190" y="905"/>
                      </a:lnTo>
                      <a:lnTo>
                        <a:pt x="190" y="901"/>
                      </a:lnTo>
                      <a:lnTo>
                        <a:pt x="190" y="899"/>
                      </a:lnTo>
                      <a:lnTo>
                        <a:pt x="188" y="895"/>
                      </a:lnTo>
                      <a:lnTo>
                        <a:pt x="186" y="894"/>
                      </a:lnTo>
                      <a:lnTo>
                        <a:pt x="186" y="892"/>
                      </a:lnTo>
                      <a:lnTo>
                        <a:pt x="186" y="888"/>
                      </a:lnTo>
                      <a:lnTo>
                        <a:pt x="184" y="886"/>
                      </a:lnTo>
                      <a:lnTo>
                        <a:pt x="184" y="882"/>
                      </a:lnTo>
                      <a:lnTo>
                        <a:pt x="184" y="880"/>
                      </a:lnTo>
                      <a:lnTo>
                        <a:pt x="184" y="876"/>
                      </a:lnTo>
                      <a:lnTo>
                        <a:pt x="182" y="875"/>
                      </a:lnTo>
                      <a:lnTo>
                        <a:pt x="182" y="873"/>
                      </a:lnTo>
                      <a:lnTo>
                        <a:pt x="182" y="869"/>
                      </a:lnTo>
                      <a:lnTo>
                        <a:pt x="180" y="865"/>
                      </a:lnTo>
                      <a:lnTo>
                        <a:pt x="180" y="863"/>
                      </a:lnTo>
                      <a:lnTo>
                        <a:pt x="180" y="859"/>
                      </a:lnTo>
                      <a:lnTo>
                        <a:pt x="178" y="857"/>
                      </a:lnTo>
                      <a:lnTo>
                        <a:pt x="178" y="856"/>
                      </a:lnTo>
                      <a:lnTo>
                        <a:pt x="176" y="852"/>
                      </a:lnTo>
                      <a:lnTo>
                        <a:pt x="176" y="850"/>
                      </a:lnTo>
                      <a:lnTo>
                        <a:pt x="175" y="846"/>
                      </a:lnTo>
                      <a:lnTo>
                        <a:pt x="175" y="842"/>
                      </a:lnTo>
                      <a:lnTo>
                        <a:pt x="175" y="840"/>
                      </a:lnTo>
                      <a:lnTo>
                        <a:pt x="175" y="838"/>
                      </a:lnTo>
                      <a:lnTo>
                        <a:pt x="173" y="837"/>
                      </a:lnTo>
                      <a:lnTo>
                        <a:pt x="173" y="833"/>
                      </a:lnTo>
                      <a:lnTo>
                        <a:pt x="173" y="831"/>
                      </a:lnTo>
                      <a:lnTo>
                        <a:pt x="173" y="827"/>
                      </a:lnTo>
                      <a:lnTo>
                        <a:pt x="171" y="823"/>
                      </a:lnTo>
                      <a:lnTo>
                        <a:pt x="169" y="821"/>
                      </a:lnTo>
                      <a:lnTo>
                        <a:pt x="169" y="819"/>
                      </a:lnTo>
                      <a:lnTo>
                        <a:pt x="169" y="816"/>
                      </a:lnTo>
                      <a:lnTo>
                        <a:pt x="167" y="814"/>
                      </a:lnTo>
                      <a:lnTo>
                        <a:pt x="167" y="810"/>
                      </a:lnTo>
                      <a:lnTo>
                        <a:pt x="167" y="808"/>
                      </a:lnTo>
                      <a:lnTo>
                        <a:pt x="167" y="804"/>
                      </a:lnTo>
                      <a:lnTo>
                        <a:pt x="165" y="802"/>
                      </a:lnTo>
                      <a:lnTo>
                        <a:pt x="165" y="800"/>
                      </a:lnTo>
                      <a:lnTo>
                        <a:pt x="165" y="797"/>
                      </a:lnTo>
                      <a:lnTo>
                        <a:pt x="163" y="793"/>
                      </a:lnTo>
                      <a:lnTo>
                        <a:pt x="163" y="789"/>
                      </a:lnTo>
                      <a:lnTo>
                        <a:pt x="163" y="787"/>
                      </a:lnTo>
                      <a:lnTo>
                        <a:pt x="161" y="785"/>
                      </a:lnTo>
                      <a:lnTo>
                        <a:pt x="161" y="783"/>
                      </a:lnTo>
                      <a:lnTo>
                        <a:pt x="159" y="780"/>
                      </a:lnTo>
                      <a:lnTo>
                        <a:pt x="159" y="776"/>
                      </a:lnTo>
                      <a:lnTo>
                        <a:pt x="159" y="774"/>
                      </a:lnTo>
                      <a:lnTo>
                        <a:pt x="157" y="770"/>
                      </a:lnTo>
                      <a:lnTo>
                        <a:pt x="157" y="768"/>
                      </a:lnTo>
                      <a:lnTo>
                        <a:pt x="157" y="766"/>
                      </a:lnTo>
                      <a:lnTo>
                        <a:pt x="156" y="762"/>
                      </a:lnTo>
                      <a:lnTo>
                        <a:pt x="156" y="761"/>
                      </a:lnTo>
                      <a:lnTo>
                        <a:pt x="156" y="757"/>
                      </a:lnTo>
                      <a:lnTo>
                        <a:pt x="156" y="753"/>
                      </a:lnTo>
                      <a:lnTo>
                        <a:pt x="154" y="751"/>
                      </a:lnTo>
                      <a:lnTo>
                        <a:pt x="154" y="749"/>
                      </a:lnTo>
                      <a:lnTo>
                        <a:pt x="154" y="747"/>
                      </a:lnTo>
                      <a:lnTo>
                        <a:pt x="152" y="743"/>
                      </a:lnTo>
                      <a:lnTo>
                        <a:pt x="150" y="742"/>
                      </a:lnTo>
                      <a:lnTo>
                        <a:pt x="150" y="738"/>
                      </a:lnTo>
                      <a:lnTo>
                        <a:pt x="154" y="734"/>
                      </a:lnTo>
                      <a:lnTo>
                        <a:pt x="157" y="728"/>
                      </a:lnTo>
                      <a:lnTo>
                        <a:pt x="159" y="724"/>
                      </a:lnTo>
                      <a:lnTo>
                        <a:pt x="163" y="719"/>
                      </a:lnTo>
                      <a:lnTo>
                        <a:pt x="165" y="717"/>
                      </a:lnTo>
                      <a:lnTo>
                        <a:pt x="167" y="713"/>
                      </a:lnTo>
                      <a:lnTo>
                        <a:pt x="169" y="711"/>
                      </a:lnTo>
                      <a:lnTo>
                        <a:pt x="169" y="709"/>
                      </a:lnTo>
                      <a:lnTo>
                        <a:pt x="173" y="703"/>
                      </a:lnTo>
                      <a:lnTo>
                        <a:pt x="176" y="700"/>
                      </a:lnTo>
                      <a:lnTo>
                        <a:pt x="180" y="696"/>
                      </a:lnTo>
                      <a:lnTo>
                        <a:pt x="182" y="690"/>
                      </a:lnTo>
                      <a:lnTo>
                        <a:pt x="184" y="688"/>
                      </a:lnTo>
                      <a:lnTo>
                        <a:pt x="186" y="684"/>
                      </a:lnTo>
                      <a:lnTo>
                        <a:pt x="190" y="683"/>
                      </a:lnTo>
                      <a:lnTo>
                        <a:pt x="190" y="681"/>
                      </a:lnTo>
                      <a:lnTo>
                        <a:pt x="192" y="679"/>
                      </a:lnTo>
                      <a:lnTo>
                        <a:pt x="192" y="679"/>
                      </a:lnTo>
                      <a:lnTo>
                        <a:pt x="169" y="610"/>
                      </a:lnTo>
                      <a:lnTo>
                        <a:pt x="169" y="610"/>
                      </a:lnTo>
                      <a:lnTo>
                        <a:pt x="165" y="610"/>
                      </a:lnTo>
                      <a:lnTo>
                        <a:pt x="161" y="610"/>
                      </a:lnTo>
                      <a:lnTo>
                        <a:pt x="159" y="612"/>
                      </a:lnTo>
                      <a:lnTo>
                        <a:pt x="156" y="612"/>
                      </a:lnTo>
                      <a:lnTo>
                        <a:pt x="154" y="612"/>
                      </a:lnTo>
                      <a:lnTo>
                        <a:pt x="148" y="612"/>
                      </a:lnTo>
                      <a:lnTo>
                        <a:pt x="144" y="614"/>
                      </a:lnTo>
                      <a:lnTo>
                        <a:pt x="140" y="614"/>
                      </a:lnTo>
                      <a:lnTo>
                        <a:pt x="137" y="614"/>
                      </a:lnTo>
                      <a:lnTo>
                        <a:pt x="133" y="614"/>
                      </a:lnTo>
                      <a:lnTo>
                        <a:pt x="129" y="616"/>
                      </a:lnTo>
                      <a:lnTo>
                        <a:pt x="125" y="616"/>
                      </a:lnTo>
                      <a:lnTo>
                        <a:pt x="121" y="616"/>
                      </a:lnTo>
                      <a:lnTo>
                        <a:pt x="119" y="605"/>
                      </a:lnTo>
                      <a:lnTo>
                        <a:pt x="116" y="595"/>
                      </a:lnTo>
                      <a:lnTo>
                        <a:pt x="114" y="584"/>
                      </a:lnTo>
                      <a:lnTo>
                        <a:pt x="112" y="574"/>
                      </a:lnTo>
                      <a:lnTo>
                        <a:pt x="110" y="565"/>
                      </a:lnTo>
                      <a:lnTo>
                        <a:pt x="106" y="555"/>
                      </a:lnTo>
                      <a:lnTo>
                        <a:pt x="104" y="544"/>
                      </a:lnTo>
                      <a:lnTo>
                        <a:pt x="102" y="534"/>
                      </a:lnTo>
                      <a:lnTo>
                        <a:pt x="100" y="525"/>
                      </a:lnTo>
                      <a:lnTo>
                        <a:pt x="97" y="515"/>
                      </a:lnTo>
                      <a:lnTo>
                        <a:pt x="95" y="504"/>
                      </a:lnTo>
                      <a:lnTo>
                        <a:pt x="93" y="494"/>
                      </a:lnTo>
                      <a:lnTo>
                        <a:pt x="89" y="485"/>
                      </a:lnTo>
                      <a:lnTo>
                        <a:pt x="87" y="475"/>
                      </a:lnTo>
                      <a:lnTo>
                        <a:pt x="85" y="466"/>
                      </a:lnTo>
                      <a:lnTo>
                        <a:pt x="83" y="456"/>
                      </a:lnTo>
                      <a:lnTo>
                        <a:pt x="81" y="447"/>
                      </a:lnTo>
                      <a:lnTo>
                        <a:pt x="78" y="437"/>
                      </a:lnTo>
                      <a:lnTo>
                        <a:pt x="76" y="428"/>
                      </a:lnTo>
                      <a:lnTo>
                        <a:pt x="74" y="420"/>
                      </a:lnTo>
                      <a:lnTo>
                        <a:pt x="72" y="411"/>
                      </a:lnTo>
                      <a:lnTo>
                        <a:pt x="70" y="401"/>
                      </a:lnTo>
                      <a:lnTo>
                        <a:pt x="68" y="392"/>
                      </a:lnTo>
                      <a:lnTo>
                        <a:pt x="66" y="384"/>
                      </a:lnTo>
                      <a:lnTo>
                        <a:pt x="64" y="375"/>
                      </a:lnTo>
                      <a:lnTo>
                        <a:pt x="61" y="365"/>
                      </a:lnTo>
                      <a:lnTo>
                        <a:pt x="59" y="356"/>
                      </a:lnTo>
                      <a:lnTo>
                        <a:pt x="59" y="348"/>
                      </a:lnTo>
                      <a:lnTo>
                        <a:pt x="55" y="339"/>
                      </a:lnTo>
                      <a:lnTo>
                        <a:pt x="53" y="331"/>
                      </a:lnTo>
                      <a:lnTo>
                        <a:pt x="51" y="321"/>
                      </a:lnTo>
                      <a:lnTo>
                        <a:pt x="49" y="314"/>
                      </a:lnTo>
                      <a:lnTo>
                        <a:pt x="47" y="306"/>
                      </a:lnTo>
                      <a:lnTo>
                        <a:pt x="45" y="297"/>
                      </a:lnTo>
                      <a:lnTo>
                        <a:pt x="43" y="289"/>
                      </a:lnTo>
                      <a:lnTo>
                        <a:pt x="42" y="282"/>
                      </a:lnTo>
                      <a:lnTo>
                        <a:pt x="40" y="272"/>
                      </a:lnTo>
                      <a:lnTo>
                        <a:pt x="38" y="266"/>
                      </a:lnTo>
                      <a:lnTo>
                        <a:pt x="36" y="259"/>
                      </a:lnTo>
                      <a:lnTo>
                        <a:pt x="34" y="251"/>
                      </a:lnTo>
                      <a:lnTo>
                        <a:pt x="32" y="242"/>
                      </a:lnTo>
                      <a:lnTo>
                        <a:pt x="30" y="234"/>
                      </a:lnTo>
                      <a:lnTo>
                        <a:pt x="28" y="226"/>
                      </a:lnTo>
                      <a:lnTo>
                        <a:pt x="26" y="221"/>
                      </a:lnTo>
                      <a:lnTo>
                        <a:pt x="24" y="213"/>
                      </a:lnTo>
                      <a:lnTo>
                        <a:pt x="24" y="205"/>
                      </a:lnTo>
                      <a:lnTo>
                        <a:pt x="22" y="200"/>
                      </a:lnTo>
                      <a:lnTo>
                        <a:pt x="21" y="192"/>
                      </a:lnTo>
                      <a:lnTo>
                        <a:pt x="19" y="186"/>
                      </a:lnTo>
                      <a:lnTo>
                        <a:pt x="17" y="181"/>
                      </a:lnTo>
                      <a:lnTo>
                        <a:pt x="15" y="173"/>
                      </a:lnTo>
                      <a:lnTo>
                        <a:pt x="15" y="167"/>
                      </a:lnTo>
                      <a:lnTo>
                        <a:pt x="13" y="162"/>
                      </a:lnTo>
                      <a:lnTo>
                        <a:pt x="13" y="154"/>
                      </a:lnTo>
                      <a:lnTo>
                        <a:pt x="11" y="150"/>
                      </a:lnTo>
                      <a:lnTo>
                        <a:pt x="9" y="145"/>
                      </a:lnTo>
                      <a:lnTo>
                        <a:pt x="7" y="137"/>
                      </a:lnTo>
                      <a:lnTo>
                        <a:pt x="7" y="133"/>
                      </a:lnTo>
                      <a:lnTo>
                        <a:pt x="5" y="128"/>
                      </a:lnTo>
                      <a:lnTo>
                        <a:pt x="5" y="124"/>
                      </a:lnTo>
                      <a:lnTo>
                        <a:pt x="3" y="116"/>
                      </a:lnTo>
                      <a:lnTo>
                        <a:pt x="2" y="112"/>
                      </a:lnTo>
                      <a:lnTo>
                        <a:pt x="2" y="109"/>
                      </a:lnTo>
                      <a:lnTo>
                        <a:pt x="0" y="103"/>
                      </a:lnTo>
                      <a:lnTo>
                        <a:pt x="5" y="103"/>
                      </a:lnTo>
                      <a:lnTo>
                        <a:pt x="7" y="103"/>
                      </a:lnTo>
                      <a:lnTo>
                        <a:pt x="13" y="103"/>
                      </a:lnTo>
                      <a:lnTo>
                        <a:pt x="17" y="103"/>
                      </a:lnTo>
                      <a:lnTo>
                        <a:pt x="21" y="103"/>
                      </a:lnTo>
                      <a:lnTo>
                        <a:pt x="24" y="101"/>
                      </a:lnTo>
                      <a:lnTo>
                        <a:pt x="26" y="101"/>
                      </a:lnTo>
                      <a:lnTo>
                        <a:pt x="30" y="101"/>
                      </a:lnTo>
                      <a:lnTo>
                        <a:pt x="32" y="101"/>
                      </a:lnTo>
                      <a:lnTo>
                        <a:pt x="36" y="101"/>
                      </a:lnTo>
                      <a:lnTo>
                        <a:pt x="38" y="101"/>
                      </a:lnTo>
                      <a:lnTo>
                        <a:pt x="40" y="101"/>
                      </a:lnTo>
                      <a:lnTo>
                        <a:pt x="42" y="101"/>
                      </a:lnTo>
                      <a:lnTo>
                        <a:pt x="43" y="101"/>
                      </a:lnTo>
                      <a:lnTo>
                        <a:pt x="43" y="101"/>
                      </a:lnTo>
                      <a:lnTo>
                        <a:pt x="43" y="99"/>
                      </a:lnTo>
                      <a:lnTo>
                        <a:pt x="43" y="95"/>
                      </a:lnTo>
                      <a:lnTo>
                        <a:pt x="43" y="91"/>
                      </a:lnTo>
                      <a:lnTo>
                        <a:pt x="43" y="90"/>
                      </a:lnTo>
                      <a:lnTo>
                        <a:pt x="43" y="86"/>
                      </a:lnTo>
                      <a:lnTo>
                        <a:pt x="43" y="84"/>
                      </a:lnTo>
                      <a:lnTo>
                        <a:pt x="43" y="82"/>
                      </a:lnTo>
                      <a:lnTo>
                        <a:pt x="43" y="78"/>
                      </a:lnTo>
                      <a:lnTo>
                        <a:pt x="43" y="74"/>
                      </a:lnTo>
                      <a:lnTo>
                        <a:pt x="45" y="72"/>
                      </a:lnTo>
                      <a:lnTo>
                        <a:pt x="45" y="69"/>
                      </a:lnTo>
                      <a:lnTo>
                        <a:pt x="45" y="65"/>
                      </a:lnTo>
                      <a:lnTo>
                        <a:pt x="45" y="59"/>
                      </a:lnTo>
                      <a:lnTo>
                        <a:pt x="47" y="57"/>
                      </a:lnTo>
                      <a:lnTo>
                        <a:pt x="47" y="53"/>
                      </a:lnTo>
                      <a:lnTo>
                        <a:pt x="47" y="48"/>
                      </a:lnTo>
                      <a:lnTo>
                        <a:pt x="47" y="44"/>
                      </a:lnTo>
                      <a:lnTo>
                        <a:pt x="47" y="40"/>
                      </a:lnTo>
                      <a:lnTo>
                        <a:pt x="47" y="36"/>
                      </a:lnTo>
                      <a:lnTo>
                        <a:pt x="47" y="31"/>
                      </a:lnTo>
                      <a:lnTo>
                        <a:pt x="49" y="27"/>
                      </a:lnTo>
                      <a:lnTo>
                        <a:pt x="49" y="21"/>
                      </a:lnTo>
                      <a:lnTo>
                        <a:pt x="49" y="19"/>
                      </a:lnTo>
                      <a:lnTo>
                        <a:pt x="49" y="13"/>
                      </a:lnTo>
                      <a:lnTo>
                        <a:pt x="49" y="10"/>
                      </a:lnTo>
                      <a:lnTo>
                        <a:pt x="51" y="4"/>
                      </a:lnTo>
                      <a:lnTo>
                        <a:pt x="51" y="0"/>
                      </a:lnTo>
                      <a:lnTo>
                        <a:pt x="55" y="17"/>
                      </a:lnTo>
                      <a:lnTo>
                        <a:pt x="59" y="32"/>
                      </a:lnTo>
                      <a:lnTo>
                        <a:pt x="64" y="52"/>
                      </a:lnTo>
                      <a:lnTo>
                        <a:pt x="70" y="71"/>
                      </a:lnTo>
                      <a:lnTo>
                        <a:pt x="74" y="91"/>
                      </a:lnTo>
                      <a:lnTo>
                        <a:pt x="80" y="112"/>
                      </a:lnTo>
                      <a:lnTo>
                        <a:pt x="85" y="135"/>
                      </a:lnTo>
                      <a:lnTo>
                        <a:pt x="93" y="158"/>
                      </a:lnTo>
                      <a:lnTo>
                        <a:pt x="97" y="181"/>
                      </a:lnTo>
                      <a:lnTo>
                        <a:pt x="104" y="205"/>
                      </a:lnTo>
                      <a:lnTo>
                        <a:pt x="112" y="232"/>
                      </a:lnTo>
                      <a:lnTo>
                        <a:pt x="118" y="259"/>
                      </a:lnTo>
                      <a:lnTo>
                        <a:pt x="123" y="285"/>
                      </a:lnTo>
                      <a:lnTo>
                        <a:pt x="131" y="312"/>
                      </a:lnTo>
                      <a:lnTo>
                        <a:pt x="138" y="340"/>
                      </a:lnTo>
                      <a:lnTo>
                        <a:pt x="148" y="369"/>
                      </a:lnTo>
                      <a:lnTo>
                        <a:pt x="154" y="396"/>
                      </a:lnTo>
                      <a:lnTo>
                        <a:pt x="161" y="426"/>
                      </a:lnTo>
                      <a:lnTo>
                        <a:pt x="169" y="456"/>
                      </a:lnTo>
                      <a:lnTo>
                        <a:pt x="176" y="485"/>
                      </a:lnTo>
                      <a:lnTo>
                        <a:pt x="184" y="517"/>
                      </a:lnTo>
                      <a:lnTo>
                        <a:pt x="194" y="548"/>
                      </a:lnTo>
                      <a:lnTo>
                        <a:pt x="201" y="578"/>
                      </a:lnTo>
                      <a:lnTo>
                        <a:pt x="209" y="608"/>
                      </a:lnTo>
                      <a:lnTo>
                        <a:pt x="218" y="641"/>
                      </a:lnTo>
                      <a:lnTo>
                        <a:pt x="226" y="671"/>
                      </a:lnTo>
                      <a:lnTo>
                        <a:pt x="234" y="703"/>
                      </a:lnTo>
                      <a:lnTo>
                        <a:pt x="241" y="734"/>
                      </a:lnTo>
                      <a:lnTo>
                        <a:pt x="249" y="764"/>
                      </a:lnTo>
                      <a:lnTo>
                        <a:pt x="258" y="797"/>
                      </a:lnTo>
                      <a:lnTo>
                        <a:pt x="266" y="827"/>
                      </a:lnTo>
                      <a:lnTo>
                        <a:pt x="273" y="857"/>
                      </a:lnTo>
                      <a:lnTo>
                        <a:pt x="281" y="888"/>
                      </a:lnTo>
                      <a:lnTo>
                        <a:pt x="291" y="918"/>
                      </a:lnTo>
                      <a:lnTo>
                        <a:pt x="298" y="947"/>
                      </a:lnTo>
                      <a:lnTo>
                        <a:pt x="306" y="977"/>
                      </a:lnTo>
                      <a:lnTo>
                        <a:pt x="311" y="1006"/>
                      </a:lnTo>
                      <a:lnTo>
                        <a:pt x="319" y="1034"/>
                      </a:lnTo>
                      <a:lnTo>
                        <a:pt x="327" y="1063"/>
                      </a:lnTo>
                      <a:lnTo>
                        <a:pt x="334" y="1089"/>
                      </a:lnTo>
                      <a:lnTo>
                        <a:pt x="342" y="1116"/>
                      </a:lnTo>
                      <a:lnTo>
                        <a:pt x="348" y="1143"/>
                      </a:lnTo>
                      <a:lnTo>
                        <a:pt x="355" y="1169"/>
                      </a:lnTo>
                      <a:lnTo>
                        <a:pt x="361" y="1194"/>
                      </a:lnTo>
                      <a:lnTo>
                        <a:pt x="367" y="1219"/>
                      </a:lnTo>
                      <a:lnTo>
                        <a:pt x="372" y="1241"/>
                      </a:lnTo>
                      <a:lnTo>
                        <a:pt x="380" y="1264"/>
                      </a:lnTo>
                      <a:lnTo>
                        <a:pt x="386" y="1285"/>
                      </a:lnTo>
                      <a:lnTo>
                        <a:pt x="389" y="1306"/>
                      </a:lnTo>
                      <a:lnTo>
                        <a:pt x="395" y="1325"/>
                      </a:lnTo>
                      <a:lnTo>
                        <a:pt x="399" y="1344"/>
                      </a:lnTo>
                      <a:lnTo>
                        <a:pt x="405" y="1361"/>
                      </a:lnTo>
                      <a:lnTo>
                        <a:pt x="408" y="1376"/>
                      </a:lnTo>
                      <a:lnTo>
                        <a:pt x="412" y="1392"/>
                      </a:lnTo>
                      <a:lnTo>
                        <a:pt x="416" y="1407"/>
                      </a:lnTo>
                      <a:lnTo>
                        <a:pt x="420" y="1418"/>
                      </a:lnTo>
                      <a:lnTo>
                        <a:pt x="424" y="1430"/>
                      </a:lnTo>
                      <a:lnTo>
                        <a:pt x="426" y="1441"/>
                      </a:lnTo>
                      <a:lnTo>
                        <a:pt x="427" y="1449"/>
                      </a:lnTo>
                      <a:lnTo>
                        <a:pt x="429" y="1456"/>
                      </a:lnTo>
                      <a:lnTo>
                        <a:pt x="431" y="1462"/>
                      </a:lnTo>
                      <a:lnTo>
                        <a:pt x="433" y="1466"/>
                      </a:lnTo>
                      <a:lnTo>
                        <a:pt x="433" y="1468"/>
                      </a:lnTo>
                      <a:lnTo>
                        <a:pt x="433" y="1470"/>
                      </a:lnTo>
                      <a:lnTo>
                        <a:pt x="327" y="1483"/>
                      </a:lnTo>
                      <a:lnTo>
                        <a:pt x="327" y="1483"/>
                      </a:lnTo>
                      <a:close/>
                    </a:path>
                  </a:pathLst>
                </a:custGeom>
                <a:solidFill>
                  <a:srgbClr val="000000"/>
                </a:solidFill>
                <a:ln w="9525">
                  <a:noFill/>
                  <a:round/>
                  <a:headEnd/>
                  <a:tailEnd/>
                </a:ln>
              </p:spPr>
              <p:txBody>
                <a:bodyPr/>
                <a:lstStyle/>
                <a:p>
                  <a:endParaRPr lang="en-US"/>
                </a:p>
              </p:txBody>
            </p:sp>
          </p:grpSp>
        </p:grpSp>
        <p:sp>
          <p:nvSpPr>
            <p:cNvPr id="310326" name="Line 54"/>
            <p:cNvSpPr>
              <a:spLocks noChangeShapeType="1"/>
            </p:cNvSpPr>
            <p:nvPr/>
          </p:nvSpPr>
          <p:spPr bwMode="auto">
            <a:xfrm flipV="1">
              <a:off x="4130" y="2487"/>
              <a:ext cx="1188" cy="930"/>
            </a:xfrm>
            <a:prstGeom prst="line">
              <a:avLst/>
            </a:prstGeom>
            <a:noFill/>
            <a:ln w="9525">
              <a:solidFill>
                <a:schemeClr val="tx2"/>
              </a:solidFill>
              <a:prstDash val="dash"/>
              <a:round/>
              <a:headEnd/>
              <a:tailEnd/>
            </a:ln>
            <a:effectLst/>
          </p:spPr>
          <p:txBody>
            <a:bodyPr/>
            <a:lstStyle/>
            <a:p>
              <a:endParaRPr lang="en-US"/>
            </a:p>
          </p:txBody>
        </p:sp>
      </p:grpSp>
    </p:spTree>
    <p:extLst>
      <p:ext uri="{BB962C8B-B14F-4D97-AF65-F5344CB8AC3E}">
        <p14:creationId xmlns:p14="http://schemas.microsoft.com/office/powerpoint/2010/main" val="41584644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0280"/>
                                        </p:tgtEl>
                                        <p:attrNameLst>
                                          <p:attrName>style.visibility</p:attrName>
                                        </p:attrNameLst>
                                      </p:cBhvr>
                                      <p:to>
                                        <p:strVal val="visible"/>
                                      </p:to>
                                    </p:set>
                                    <p:animEffect transition="in" filter="fade">
                                      <p:cBhvr>
                                        <p:cTn id="7" dur="500"/>
                                        <p:tgtEl>
                                          <p:spTgt spid="31028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0279"/>
                                        </p:tgtEl>
                                        <p:attrNameLst>
                                          <p:attrName>style.visibility</p:attrName>
                                        </p:attrNameLst>
                                      </p:cBhvr>
                                      <p:to>
                                        <p:strVal val="visible"/>
                                      </p:to>
                                    </p:set>
                                    <p:animEffect transition="in" filter="fade">
                                      <p:cBhvr>
                                        <p:cTn id="11" dur="500"/>
                                        <p:tgtEl>
                                          <p:spTgt spid="31027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0278"/>
                                        </p:tgtEl>
                                        <p:attrNameLst>
                                          <p:attrName>style.visibility</p:attrName>
                                        </p:attrNameLst>
                                      </p:cBhvr>
                                      <p:to>
                                        <p:strVal val="visible"/>
                                      </p:to>
                                    </p:set>
                                    <p:animEffect transition="in" filter="fade">
                                      <p:cBhvr>
                                        <p:cTn id="15" dur="500"/>
                                        <p:tgtEl>
                                          <p:spTgt spid="31027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10280"/>
                                        </p:tgtEl>
                                      </p:cBhvr>
                                    </p:animEffect>
                                    <p:set>
                                      <p:cBhvr>
                                        <p:cTn id="20" dur="1" fill="hold">
                                          <p:stCondLst>
                                            <p:cond delay="499"/>
                                          </p:stCondLst>
                                        </p:cTn>
                                        <p:tgtEl>
                                          <p:spTgt spid="310280"/>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310279"/>
                                        </p:tgtEl>
                                      </p:cBhvr>
                                    </p:animEffect>
                                    <p:set>
                                      <p:cBhvr>
                                        <p:cTn id="23" dur="1" fill="hold">
                                          <p:stCondLst>
                                            <p:cond delay="499"/>
                                          </p:stCondLst>
                                        </p:cTn>
                                        <p:tgtEl>
                                          <p:spTgt spid="31027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310278"/>
                                        </p:tgtEl>
                                      </p:cBhvr>
                                    </p:animEffect>
                                    <p:set>
                                      <p:cBhvr>
                                        <p:cTn id="26" dur="1" fill="hold">
                                          <p:stCondLst>
                                            <p:cond delay="499"/>
                                          </p:stCondLst>
                                        </p:cTn>
                                        <p:tgtEl>
                                          <p:spTgt spid="31027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027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0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dirty="0"/>
              <a:t>Object-Oriented Terminology </a:t>
            </a:r>
          </a:p>
        </p:txBody>
      </p:sp>
      <p:sp>
        <p:nvSpPr>
          <p:cNvPr id="249859" name="Rectangle 3"/>
          <p:cNvSpPr>
            <a:spLocks noGrp="1" noChangeArrowheads="1"/>
          </p:cNvSpPr>
          <p:nvPr>
            <p:ph idx="1"/>
          </p:nvPr>
        </p:nvSpPr>
        <p:spPr>
          <a:xfrm>
            <a:off x="634998" y="1219200"/>
            <a:ext cx="5994402" cy="4876800"/>
          </a:xfrm>
        </p:spPr>
        <p:txBody>
          <a:bodyPr/>
          <a:lstStyle/>
          <a:p>
            <a:r>
              <a:rPr lang="en-US" sz="2800" b="1" dirty="0"/>
              <a:t>Class</a:t>
            </a:r>
            <a:endParaRPr lang="en-US" sz="2000" dirty="0"/>
          </a:p>
          <a:p>
            <a:pPr lvl="1"/>
            <a:r>
              <a:rPr lang="en-US" dirty="0"/>
              <a:t>A </a:t>
            </a:r>
            <a:r>
              <a:rPr lang="en-US" b="1" dirty="0"/>
              <a:t>blueprint</a:t>
            </a:r>
            <a:r>
              <a:rPr lang="en-US" dirty="0"/>
              <a:t> for creating objects; a concept</a:t>
            </a:r>
          </a:p>
          <a:p>
            <a:pPr lvl="1"/>
            <a:r>
              <a:rPr lang="en-US" dirty="0"/>
              <a:t>Properties (data, state)</a:t>
            </a:r>
          </a:p>
          <a:p>
            <a:pPr lvl="1"/>
            <a:r>
              <a:rPr lang="en-US" dirty="0"/>
              <a:t>Methods (algorithms, behavior)</a:t>
            </a:r>
          </a:p>
          <a:p>
            <a:r>
              <a:rPr lang="en-US" sz="2800" b="1" dirty="0"/>
              <a:t>Object</a:t>
            </a:r>
            <a:endParaRPr lang="en-US" sz="2000" dirty="0"/>
          </a:p>
          <a:p>
            <a:pPr lvl="1"/>
            <a:r>
              <a:rPr lang="en-US" dirty="0"/>
              <a:t>A </a:t>
            </a:r>
            <a:r>
              <a:rPr lang="en-US" b="1" dirty="0"/>
              <a:t>specific</a:t>
            </a:r>
            <a:r>
              <a:rPr lang="en-US" dirty="0"/>
              <a:t> </a:t>
            </a:r>
            <a:r>
              <a:rPr lang="en-US" b="1" dirty="0"/>
              <a:t>instance</a:t>
            </a:r>
            <a:r>
              <a:rPr lang="en-US" dirty="0"/>
              <a:t> of a class</a:t>
            </a:r>
          </a:p>
          <a:p>
            <a:pPr marL="458340" lvl="1" indent="0">
              <a:buNone/>
            </a:pPr>
            <a:endParaRPr lang="en-US" i="1" dirty="0"/>
          </a:p>
          <a:p>
            <a:pPr marL="458340" lvl="1" indent="0">
              <a:buNone/>
            </a:pPr>
            <a:endParaRPr lang="en-US" dirty="0"/>
          </a:p>
        </p:txBody>
      </p:sp>
      <p:grpSp>
        <p:nvGrpSpPr>
          <p:cNvPr id="14" name="Group 13">
            <a:extLst>
              <a:ext uri="{FF2B5EF4-FFF2-40B4-BE49-F238E27FC236}">
                <a16:creationId xmlns:a16="http://schemas.microsoft.com/office/drawing/2014/main" id="{7A6AF31B-2589-43DF-910C-569992AD3CC1}"/>
              </a:ext>
            </a:extLst>
          </p:cNvPr>
          <p:cNvGrpSpPr/>
          <p:nvPr/>
        </p:nvGrpSpPr>
        <p:grpSpPr>
          <a:xfrm>
            <a:off x="1371600" y="3760003"/>
            <a:ext cx="4043681" cy="2811218"/>
            <a:chOff x="1447800" y="3840482"/>
            <a:chExt cx="4043681" cy="2811218"/>
          </a:xfrm>
        </p:grpSpPr>
        <p:graphicFrame>
          <p:nvGraphicFramePr>
            <p:cNvPr id="5" name="Diagram 4">
              <a:extLst>
                <a:ext uri="{FF2B5EF4-FFF2-40B4-BE49-F238E27FC236}">
                  <a16:creationId xmlns:a16="http://schemas.microsoft.com/office/drawing/2014/main" id="{216C951C-0B74-421C-8063-D599B2120649}"/>
                </a:ext>
              </a:extLst>
            </p:cNvPr>
            <p:cNvGraphicFramePr/>
            <p:nvPr/>
          </p:nvGraphicFramePr>
          <p:xfrm>
            <a:off x="1452880" y="4518100"/>
            <a:ext cx="4038601"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phic 6" descr="Dog">
              <a:extLst>
                <a:ext uri="{FF2B5EF4-FFF2-40B4-BE49-F238E27FC236}">
                  <a16:creationId xmlns:a16="http://schemas.microsoft.com/office/drawing/2014/main" id="{94683F44-FCA2-4790-ADFC-076D7A09A0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47800" y="3840482"/>
              <a:ext cx="1569718" cy="1569718"/>
            </a:xfrm>
            <a:prstGeom prst="rect">
              <a:avLst/>
            </a:prstGeom>
          </p:spPr>
        </p:pic>
      </p:grpSp>
      <p:graphicFrame>
        <p:nvGraphicFramePr>
          <p:cNvPr id="17" name="Diagram 16">
            <a:extLst>
              <a:ext uri="{FF2B5EF4-FFF2-40B4-BE49-F238E27FC236}">
                <a16:creationId xmlns:a16="http://schemas.microsoft.com/office/drawing/2014/main" id="{AC03E3A2-BFD1-4B80-BF55-7F41E605492F}"/>
              </a:ext>
            </a:extLst>
          </p:cNvPr>
          <p:cNvGraphicFramePr/>
          <p:nvPr/>
        </p:nvGraphicFramePr>
        <p:xfrm>
          <a:off x="6954870" y="1757921"/>
          <a:ext cx="4114804" cy="21336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pSp>
        <p:nvGrpSpPr>
          <p:cNvPr id="11" name="Group 10">
            <a:extLst>
              <a:ext uri="{FF2B5EF4-FFF2-40B4-BE49-F238E27FC236}">
                <a16:creationId xmlns:a16="http://schemas.microsoft.com/office/drawing/2014/main" id="{E936C452-5B02-4D74-A1CF-C32C9B7C1C83}"/>
              </a:ext>
            </a:extLst>
          </p:cNvPr>
          <p:cNvGrpSpPr/>
          <p:nvPr/>
        </p:nvGrpSpPr>
        <p:grpSpPr>
          <a:xfrm>
            <a:off x="6954870" y="4071861"/>
            <a:ext cx="4114804" cy="2494280"/>
            <a:chOff x="9753602" y="1793240"/>
            <a:chExt cx="4114804" cy="2494280"/>
          </a:xfrm>
        </p:grpSpPr>
        <p:graphicFrame>
          <p:nvGraphicFramePr>
            <p:cNvPr id="12" name="Diagram 11">
              <a:extLst>
                <a:ext uri="{FF2B5EF4-FFF2-40B4-BE49-F238E27FC236}">
                  <a16:creationId xmlns:a16="http://schemas.microsoft.com/office/drawing/2014/main" id="{F0B7F5EC-820F-4D6F-A9DF-43C700A1E857}"/>
                </a:ext>
              </a:extLst>
            </p:cNvPr>
            <p:cNvGraphicFramePr/>
            <p:nvPr/>
          </p:nvGraphicFramePr>
          <p:xfrm>
            <a:off x="9753602" y="2153920"/>
            <a:ext cx="4114804" cy="21336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8" name="Picture 7">
              <a:extLst>
                <a:ext uri="{FF2B5EF4-FFF2-40B4-BE49-F238E27FC236}">
                  <a16:creationId xmlns:a16="http://schemas.microsoft.com/office/drawing/2014/main" id="{DA7EB4FF-4A16-4FCF-B4F6-9B91F115D0C2}"/>
                </a:ext>
              </a:extLst>
            </p:cNvPr>
            <p:cNvPicPr>
              <a:picLocks noChangeAspect="1"/>
            </p:cNvPicPr>
            <p:nvPr/>
          </p:nvPicPr>
          <p:blipFill rotWithShape="1">
            <a:blip r:embed="rId20"/>
            <a:srcRect l="7446" t="9205" r="1759"/>
            <a:stretch/>
          </p:blipFill>
          <p:spPr>
            <a:xfrm>
              <a:off x="9878065" y="1793240"/>
              <a:ext cx="990600" cy="935843"/>
            </a:xfrm>
            <a:prstGeom prst="rect">
              <a:avLst/>
            </a:prstGeom>
          </p:spPr>
        </p:pic>
      </p:grpSp>
      <p:cxnSp>
        <p:nvCxnSpPr>
          <p:cNvPr id="16" name="Straight Arrow Connector 15">
            <a:extLst>
              <a:ext uri="{FF2B5EF4-FFF2-40B4-BE49-F238E27FC236}">
                <a16:creationId xmlns:a16="http://schemas.microsoft.com/office/drawing/2014/main" id="{978AB674-F7C6-4F07-9988-0BFB34A263B3}"/>
              </a:ext>
            </a:extLst>
          </p:cNvPr>
          <p:cNvCxnSpPr>
            <a:cxnSpLocks/>
          </p:cNvCxnSpPr>
          <p:nvPr/>
        </p:nvCxnSpPr>
        <p:spPr>
          <a:xfrm flipV="1">
            <a:off x="5638800" y="2824721"/>
            <a:ext cx="1137921" cy="1899679"/>
          </a:xfrm>
          <a:prstGeom prst="straightConnector1">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750D4AE-A0DC-42DF-A1B2-EFC238989235}"/>
              </a:ext>
            </a:extLst>
          </p:cNvPr>
          <p:cNvCxnSpPr>
            <a:cxnSpLocks/>
          </p:cNvCxnSpPr>
          <p:nvPr/>
        </p:nvCxnSpPr>
        <p:spPr>
          <a:xfrm>
            <a:off x="5646948" y="4724400"/>
            <a:ext cx="1129773" cy="774941"/>
          </a:xfrm>
          <a:prstGeom prst="straightConnector1">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E62CDB7-547E-444E-916E-4E74DF764400}"/>
              </a:ext>
            </a:extLst>
          </p:cNvPr>
          <p:cNvPicPr>
            <a:picLocks noChangeAspect="1"/>
          </p:cNvPicPr>
          <p:nvPr/>
        </p:nvPicPr>
        <p:blipFill>
          <a:blip r:embed="rId21"/>
          <a:stretch>
            <a:fillRect/>
          </a:stretch>
        </p:blipFill>
        <p:spPr>
          <a:xfrm>
            <a:off x="7079869" y="1417427"/>
            <a:ext cx="813593" cy="935843"/>
          </a:xfrm>
          <a:prstGeom prst="rect">
            <a:avLst/>
          </a:prstGeom>
        </p:spPr>
      </p:pic>
    </p:spTree>
    <p:extLst>
      <p:ext uri="{BB962C8B-B14F-4D97-AF65-F5344CB8AC3E}">
        <p14:creationId xmlns:p14="http://schemas.microsoft.com/office/powerpoint/2010/main" val="3148503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8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985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dirty="0"/>
              <a:t>Building a Simple Class</a:t>
            </a:r>
          </a:p>
        </p:txBody>
      </p:sp>
      <p:sp>
        <p:nvSpPr>
          <p:cNvPr id="253955" name="Rectangle 3"/>
          <p:cNvSpPr>
            <a:spLocks noGrp="1" noChangeArrowheads="1"/>
          </p:cNvSpPr>
          <p:nvPr>
            <p:ph sz="half" idx="1"/>
          </p:nvPr>
        </p:nvSpPr>
        <p:spPr>
          <a:xfrm>
            <a:off x="609602" y="1600200"/>
            <a:ext cx="6400798" cy="4648199"/>
          </a:xfrm>
        </p:spPr>
        <p:txBody>
          <a:bodyPr/>
          <a:lstStyle/>
          <a:p>
            <a:r>
              <a:rPr lang="en-US" dirty="0"/>
              <a:t>Define a </a:t>
            </a:r>
            <a:r>
              <a:rPr lang="en-US" dirty="0">
                <a:solidFill>
                  <a:schemeClr val="tx2"/>
                </a:solidFill>
              </a:rPr>
              <a:t>class</a:t>
            </a:r>
            <a:r>
              <a:rPr lang="en-US" dirty="0"/>
              <a:t> </a:t>
            </a:r>
            <a:r>
              <a:rPr lang="en-US" b="1" dirty="0">
                <a:latin typeface="Courier New" panose="02070309020205020404" pitchFamily="49" charset="0"/>
                <a:cs typeface="Courier New" panose="02070309020205020404" pitchFamily="49" charset="0"/>
              </a:rPr>
              <a:t>blip</a:t>
            </a:r>
          </a:p>
          <a:p>
            <a:pPr lvl="2"/>
            <a:endParaRPr lang="en-US" dirty="0"/>
          </a:p>
          <a:p>
            <a:r>
              <a:rPr lang="en-US" dirty="0"/>
              <a:t>From the class, create the </a:t>
            </a:r>
            <a:r>
              <a:rPr lang="en-US" dirty="0">
                <a:solidFill>
                  <a:schemeClr val="tx2"/>
                </a:solidFill>
              </a:rPr>
              <a:t>object</a:t>
            </a:r>
            <a:r>
              <a:rPr lang="en-US" dirty="0"/>
              <a:t> </a:t>
            </a:r>
            <a:r>
              <a:rPr lang="en-US" b="1" dirty="0">
                <a:latin typeface="Courier New" panose="02070309020205020404" pitchFamily="49" charset="0"/>
                <a:cs typeface="Courier New" panose="02070309020205020404" pitchFamily="49" charset="0"/>
              </a:rPr>
              <a:t>balloon</a:t>
            </a:r>
            <a:endParaRPr lang="en-US" b="1" i="1" u="sng" dirty="0">
              <a:latin typeface="Courier New" panose="02070309020205020404" pitchFamily="49" charset="0"/>
              <a:cs typeface="Courier New" panose="02070309020205020404" pitchFamily="49" charset="0"/>
            </a:endParaRPr>
          </a:p>
          <a:p>
            <a:pPr lvl="2"/>
            <a:endParaRPr lang="en-US" dirty="0"/>
          </a:p>
          <a:p>
            <a:r>
              <a:rPr lang="en-US" dirty="0"/>
              <a:t>Use the object in place of the structure</a:t>
            </a:r>
          </a:p>
        </p:txBody>
      </p:sp>
      <p:pic>
        <p:nvPicPr>
          <p:cNvPr id="5" name="Picture 4">
            <a:extLst>
              <a:ext uri="{FF2B5EF4-FFF2-40B4-BE49-F238E27FC236}">
                <a16:creationId xmlns:a16="http://schemas.microsoft.com/office/drawing/2014/main" id="{BD5EE8D3-23A9-4A01-A052-DE45C5056EE0}"/>
              </a:ext>
            </a:extLst>
          </p:cNvPr>
          <p:cNvPicPr>
            <a:picLocks noChangeAspect="1"/>
          </p:cNvPicPr>
          <p:nvPr/>
        </p:nvPicPr>
        <p:blipFill>
          <a:blip r:embed="rId3"/>
          <a:stretch>
            <a:fillRect/>
          </a:stretch>
        </p:blipFill>
        <p:spPr>
          <a:xfrm>
            <a:off x="7546714" y="1001377"/>
            <a:ext cx="3768988" cy="5247022"/>
          </a:xfrm>
          <a:prstGeom prst="rect">
            <a:avLst/>
          </a:prstGeom>
          <a:ln>
            <a:noFill/>
          </a:ln>
          <a:effectLst>
            <a:outerShdw blurRad="292100" dist="139700" dir="2700000" algn="tl" rotWithShape="0">
              <a:srgbClr val="333333">
                <a:alpha val="65000"/>
              </a:srgbClr>
            </a:outerShdw>
          </a:effectLst>
        </p:spPr>
      </p:pic>
      <p:pic>
        <p:nvPicPr>
          <p:cNvPr id="9" name="Picture 4" descr="MCj04339020000[1]">
            <a:extLst>
              <a:ext uri="{FF2B5EF4-FFF2-40B4-BE49-F238E27FC236}">
                <a16:creationId xmlns:a16="http://schemas.microsoft.com/office/drawing/2014/main" id="{FAA3D62A-38D5-4613-AE35-AA4ECBD60AB4}"/>
              </a:ext>
            </a:extLst>
          </p:cNvPr>
          <p:cNvPicPr>
            <a:picLocks noChangeAspect="1" noChangeArrowheads="1"/>
          </p:cNvPicPr>
          <p:nvPr/>
        </p:nvPicPr>
        <p:blipFill>
          <a:blip r:embed="rId4" cstate="print"/>
          <a:srcRect/>
          <a:stretch>
            <a:fillRect/>
          </a:stretch>
        </p:blipFill>
        <p:spPr bwMode="auto">
          <a:xfrm>
            <a:off x="3254775" y="4191000"/>
            <a:ext cx="1714500" cy="1714500"/>
          </a:xfrm>
          <a:prstGeom prst="rect">
            <a:avLst/>
          </a:prstGeom>
          <a:noFill/>
        </p:spPr>
      </p:pic>
    </p:spTree>
    <p:extLst>
      <p:ext uri="{BB962C8B-B14F-4D97-AF65-F5344CB8AC3E}">
        <p14:creationId xmlns:p14="http://schemas.microsoft.com/office/powerpoint/2010/main" val="261300448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ChangeArrowheads="1"/>
          </p:cNvSpPr>
          <p:nvPr/>
        </p:nvSpPr>
        <p:spPr bwMode="auto">
          <a:xfrm>
            <a:off x="4900420" y="1916832"/>
            <a:ext cx="6470650" cy="3911599"/>
          </a:xfrm>
          <a:prstGeom prst="rect">
            <a:avLst/>
          </a:prstGeom>
          <a:solidFill>
            <a:srgbClr val="99CCFF"/>
          </a:solidFill>
          <a:ln w="9525">
            <a:solidFill>
              <a:srgbClr val="32466E"/>
            </a:solidFill>
            <a:miter lim="800000"/>
            <a:headEnd/>
            <a:tailEnd/>
          </a:ln>
          <a:effectLst/>
        </p:spPr>
        <p:txBody>
          <a:bodyPr wrap="none" anchor="b"/>
          <a:lstStyle/>
          <a:p>
            <a:pPr marL="284163" indent="-284163" algn="ctr"/>
            <a:r>
              <a:rPr lang="en-US" sz="2400" b="1"/>
              <a:t>Sensor</a:t>
            </a:r>
          </a:p>
        </p:txBody>
      </p:sp>
      <p:sp>
        <p:nvSpPr>
          <p:cNvPr id="270346" name="Rectangle 10"/>
          <p:cNvSpPr>
            <a:spLocks noChangeArrowheads="1"/>
          </p:cNvSpPr>
          <p:nvPr/>
        </p:nvSpPr>
        <p:spPr bwMode="hidden">
          <a:xfrm>
            <a:off x="4900420" y="1916832"/>
            <a:ext cx="6470650" cy="3911599"/>
          </a:xfrm>
          <a:prstGeom prst="rect">
            <a:avLst/>
          </a:prstGeom>
          <a:solidFill>
            <a:srgbClr val="99CCFF"/>
          </a:solidFill>
          <a:ln w="9525">
            <a:solidFill>
              <a:srgbClr val="32466E"/>
            </a:solidFill>
            <a:miter lim="800000"/>
            <a:headEnd/>
            <a:tailEnd/>
          </a:ln>
          <a:effectLst/>
        </p:spPr>
        <p:txBody>
          <a:bodyPr wrap="none" anchor="b"/>
          <a:lstStyle/>
          <a:p>
            <a:pPr marL="284163" indent="-284163" algn="ctr"/>
            <a:r>
              <a:rPr lang="en-US" sz="2400" b="1" dirty="0"/>
              <a:t>Sensor</a:t>
            </a:r>
          </a:p>
        </p:txBody>
      </p:sp>
      <p:sp>
        <p:nvSpPr>
          <p:cNvPr id="270338" name="Rectangle 2"/>
          <p:cNvSpPr>
            <a:spLocks noGrp="1" noChangeArrowheads="1"/>
          </p:cNvSpPr>
          <p:nvPr>
            <p:ph type="title"/>
          </p:nvPr>
        </p:nvSpPr>
        <p:spPr/>
        <p:txBody>
          <a:bodyPr/>
          <a:lstStyle/>
          <a:p>
            <a:r>
              <a:rPr lang="en-US"/>
              <a:t>Encapsulation</a:t>
            </a:r>
          </a:p>
        </p:txBody>
      </p:sp>
      <p:sp>
        <p:nvSpPr>
          <p:cNvPr id="270341" name="Rectangle 5"/>
          <p:cNvSpPr>
            <a:spLocks noChangeArrowheads="1"/>
          </p:cNvSpPr>
          <p:nvPr/>
        </p:nvSpPr>
        <p:spPr bwMode="auto">
          <a:xfrm>
            <a:off x="8565959" y="4051116"/>
            <a:ext cx="1381125" cy="646331"/>
          </a:xfrm>
          <a:prstGeom prst="rect">
            <a:avLst/>
          </a:prstGeom>
          <a:solidFill>
            <a:schemeClr val="bg1">
              <a:alpha val="55000"/>
            </a:schemeClr>
          </a:solidFill>
          <a:ln w="9525" algn="ctr">
            <a:solidFill>
              <a:srgbClr val="333333"/>
            </a:solidFill>
            <a:miter lim="800000"/>
            <a:headEnd/>
            <a:tailEnd/>
          </a:ln>
          <a:effectLst/>
        </p:spPr>
        <p:txBody>
          <a:bodyPr anchor="ctr">
            <a:spAutoFit/>
          </a:bodyPr>
          <a:lstStyle/>
          <a:p>
            <a:pPr algn="ctr">
              <a:buFont typeface="Wingdings" pitchFamily="2" charset="2"/>
              <a:buNone/>
            </a:pPr>
            <a:r>
              <a:rPr lang="en-US" dirty="0"/>
              <a:t>Determine Peaks</a:t>
            </a:r>
          </a:p>
        </p:txBody>
      </p:sp>
      <p:sp>
        <p:nvSpPr>
          <p:cNvPr id="270343" name="Rectangle 7"/>
          <p:cNvSpPr>
            <a:spLocks noChangeArrowheads="1"/>
          </p:cNvSpPr>
          <p:nvPr/>
        </p:nvSpPr>
        <p:spPr bwMode="auto">
          <a:xfrm>
            <a:off x="6098984" y="2065154"/>
            <a:ext cx="1381125" cy="646331"/>
          </a:xfrm>
          <a:prstGeom prst="rect">
            <a:avLst/>
          </a:prstGeom>
          <a:solidFill>
            <a:schemeClr val="bg1">
              <a:alpha val="55000"/>
            </a:schemeClr>
          </a:solidFill>
          <a:ln w="9525" algn="ctr">
            <a:solidFill>
              <a:srgbClr val="333333"/>
            </a:solidFill>
            <a:miter lim="800000"/>
            <a:headEnd/>
            <a:tailEnd/>
          </a:ln>
          <a:effectLst/>
        </p:spPr>
        <p:txBody>
          <a:bodyPr anchor="ctr">
            <a:spAutoFit/>
          </a:bodyPr>
          <a:lstStyle/>
          <a:p>
            <a:pPr algn="ctr">
              <a:buFont typeface="Wingdings" pitchFamily="2" charset="2"/>
              <a:buNone/>
            </a:pPr>
            <a:r>
              <a:rPr lang="en-US"/>
              <a:t>Speed of Light</a:t>
            </a:r>
          </a:p>
        </p:txBody>
      </p:sp>
      <p:sp>
        <p:nvSpPr>
          <p:cNvPr id="270344" name="Rectangle 8"/>
          <p:cNvSpPr>
            <a:spLocks noChangeArrowheads="1"/>
          </p:cNvSpPr>
          <p:nvPr/>
        </p:nvSpPr>
        <p:spPr bwMode="auto">
          <a:xfrm>
            <a:off x="9313671" y="2911678"/>
            <a:ext cx="1381125" cy="369332"/>
          </a:xfrm>
          <a:prstGeom prst="rect">
            <a:avLst/>
          </a:prstGeom>
          <a:solidFill>
            <a:schemeClr val="bg1">
              <a:alpha val="55000"/>
            </a:schemeClr>
          </a:solidFill>
          <a:ln w="9525" algn="ctr">
            <a:solidFill>
              <a:srgbClr val="333333"/>
            </a:solidFill>
            <a:miter lim="800000"/>
            <a:headEnd/>
            <a:tailEnd/>
          </a:ln>
          <a:effectLst/>
        </p:spPr>
        <p:txBody>
          <a:bodyPr anchor="ctr">
            <a:spAutoFit/>
          </a:bodyPr>
          <a:lstStyle/>
          <a:p>
            <a:pPr algn="ctr">
              <a:buFont typeface="Wingdings" pitchFamily="2" charset="2"/>
              <a:buNone/>
            </a:pPr>
            <a:r>
              <a:rPr lang="en-US"/>
              <a:t>etc.</a:t>
            </a:r>
          </a:p>
        </p:txBody>
      </p:sp>
      <p:grpSp>
        <p:nvGrpSpPr>
          <p:cNvPr id="2" name="Group 11"/>
          <p:cNvGrpSpPr>
            <a:grpSpLocks/>
          </p:cNvGrpSpPr>
          <p:nvPr/>
        </p:nvGrpSpPr>
        <p:grpSpPr bwMode="auto">
          <a:xfrm>
            <a:off x="7026083" y="2058119"/>
            <a:ext cx="2144712" cy="3046412"/>
            <a:chOff x="4051" y="2213"/>
            <a:chExt cx="1351" cy="1919"/>
          </a:xfrm>
        </p:grpSpPr>
        <p:grpSp>
          <p:nvGrpSpPr>
            <p:cNvPr id="3" name="Group 12"/>
            <p:cNvGrpSpPr>
              <a:grpSpLocks/>
            </p:cNvGrpSpPr>
            <p:nvPr/>
          </p:nvGrpSpPr>
          <p:grpSpPr bwMode="auto">
            <a:xfrm>
              <a:off x="5248" y="2213"/>
              <a:ext cx="154" cy="1003"/>
              <a:chOff x="5138" y="2608"/>
              <a:chExt cx="154" cy="1003"/>
            </a:xfrm>
          </p:grpSpPr>
          <p:sp>
            <p:nvSpPr>
              <p:cNvPr id="270349" name="Freeform 13"/>
              <p:cNvSpPr>
                <a:spLocks/>
              </p:cNvSpPr>
              <p:nvPr/>
            </p:nvSpPr>
            <p:spPr bwMode="hidden">
              <a:xfrm>
                <a:off x="5187" y="2808"/>
                <a:ext cx="28" cy="74"/>
              </a:xfrm>
              <a:custGeom>
                <a:avLst/>
                <a:gdLst/>
                <a:ahLst/>
                <a:cxnLst>
                  <a:cxn ang="0">
                    <a:pos x="0" y="8"/>
                  </a:cxn>
                  <a:cxn ang="0">
                    <a:pos x="135" y="0"/>
                  </a:cxn>
                  <a:cxn ang="0">
                    <a:pos x="125" y="192"/>
                  </a:cxn>
                  <a:cxn ang="0">
                    <a:pos x="30" y="194"/>
                  </a:cxn>
                  <a:cxn ang="0">
                    <a:pos x="3" y="25"/>
                  </a:cxn>
                  <a:cxn ang="0">
                    <a:pos x="0" y="8"/>
                  </a:cxn>
                  <a:cxn ang="0">
                    <a:pos x="0" y="8"/>
                  </a:cxn>
                </a:cxnLst>
                <a:rect l="0" t="0" r="r" b="b"/>
                <a:pathLst>
                  <a:path w="135" h="194">
                    <a:moveTo>
                      <a:pt x="0" y="8"/>
                    </a:moveTo>
                    <a:lnTo>
                      <a:pt x="135" y="0"/>
                    </a:lnTo>
                    <a:lnTo>
                      <a:pt x="125" y="192"/>
                    </a:lnTo>
                    <a:lnTo>
                      <a:pt x="30" y="194"/>
                    </a:lnTo>
                    <a:lnTo>
                      <a:pt x="3" y="25"/>
                    </a:lnTo>
                    <a:lnTo>
                      <a:pt x="0" y="8"/>
                    </a:lnTo>
                    <a:lnTo>
                      <a:pt x="0" y="8"/>
                    </a:lnTo>
                    <a:close/>
                  </a:path>
                </a:pathLst>
              </a:custGeom>
              <a:solidFill>
                <a:srgbClr val="000000"/>
              </a:solidFill>
              <a:ln w="9525">
                <a:noFill/>
                <a:round/>
                <a:headEnd/>
                <a:tailEnd/>
              </a:ln>
            </p:spPr>
            <p:txBody>
              <a:bodyPr/>
              <a:lstStyle/>
              <a:p>
                <a:endParaRPr lang="en-US"/>
              </a:p>
            </p:txBody>
          </p:sp>
          <p:sp>
            <p:nvSpPr>
              <p:cNvPr id="270350" name="Freeform 14"/>
              <p:cNvSpPr>
                <a:spLocks/>
              </p:cNvSpPr>
              <p:nvPr/>
            </p:nvSpPr>
            <p:spPr bwMode="hidden">
              <a:xfrm>
                <a:off x="5191" y="2735"/>
                <a:ext cx="18" cy="68"/>
              </a:xfrm>
              <a:custGeom>
                <a:avLst/>
                <a:gdLst/>
                <a:ahLst/>
                <a:cxnLst>
                  <a:cxn ang="0">
                    <a:pos x="84" y="173"/>
                  </a:cxn>
                  <a:cxn ang="0">
                    <a:pos x="0" y="175"/>
                  </a:cxn>
                  <a:cxn ang="0">
                    <a:pos x="6" y="17"/>
                  </a:cxn>
                  <a:cxn ang="0">
                    <a:pos x="6" y="17"/>
                  </a:cxn>
                  <a:cxn ang="0">
                    <a:pos x="8" y="17"/>
                  </a:cxn>
                  <a:cxn ang="0">
                    <a:pos x="10" y="15"/>
                  </a:cxn>
                  <a:cxn ang="0">
                    <a:pos x="14" y="11"/>
                  </a:cxn>
                  <a:cxn ang="0">
                    <a:pos x="16" y="9"/>
                  </a:cxn>
                  <a:cxn ang="0">
                    <a:pos x="19" y="7"/>
                  </a:cxn>
                  <a:cxn ang="0">
                    <a:pos x="23" y="6"/>
                  </a:cxn>
                  <a:cxn ang="0">
                    <a:pos x="27" y="4"/>
                  </a:cxn>
                  <a:cxn ang="0">
                    <a:pos x="31" y="2"/>
                  </a:cxn>
                  <a:cxn ang="0">
                    <a:pos x="33" y="2"/>
                  </a:cxn>
                  <a:cxn ang="0">
                    <a:pos x="35" y="0"/>
                  </a:cxn>
                  <a:cxn ang="0">
                    <a:pos x="38" y="0"/>
                  </a:cxn>
                  <a:cxn ang="0">
                    <a:pos x="40" y="0"/>
                  </a:cxn>
                  <a:cxn ang="0">
                    <a:pos x="44" y="0"/>
                  </a:cxn>
                  <a:cxn ang="0">
                    <a:pos x="46" y="0"/>
                  </a:cxn>
                  <a:cxn ang="0">
                    <a:pos x="50" y="2"/>
                  </a:cxn>
                  <a:cxn ang="0">
                    <a:pos x="52" y="2"/>
                  </a:cxn>
                  <a:cxn ang="0">
                    <a:pos x="57" y="2"/>
                  </a:cxn>
                  <a:cxn ang="0">
                    <a:pos x="59" y="4"/>
                  </a:cxn>
                  <a:cxn ang="0">
                    <a:pos x="63" y="6"/>
                  </a:cxn>
                  <a:cxn ang="0">
                    <a:pos x="67" y="7"/>
                  </a:cxn>
                  <a:cxn ang="0">
                    <a:pos x="69" y="9"/>
                  </a:cxn>
                  <a:cxn ang="0">
                    <a:pos x="73" y="11"/>
                  </a:cxn>
                  <a:cxn ang="0">
                    <a:pos x="76" y="15"/>
                  </a:cxn>
                  <a:cxn ang="0">
                    <a:pos x="84" y="141"/>
                  </a:cxn>
                  <a:cxn ang="0">
                    <a:pos x="84" y="173"/>
                  </a:cxn>
                  <a:cxn ang="0">
                    <a:pos x="84" y="173"/>
                  </a:cxn>
                </a:cxnLst>
                <a:rect l="0" t="0" r="r" b="b"/>
                <a:pathLst>
                  <a:path w="84" h="175">
                    <a:moveTo>
                      <a:pt x="84" y="173"/>
                    </a:moveTo>
                    <a:lnTo>
                      <a:pt x="0" y="175"/>
                    </a:lnTo>
                    <a:lnTo>
                      <a:pt x="6" y="17"/>
                    </a:lnTo>
                    <a:lnTo>
                      <a:pt x="6" y="17"/>
                    </a:lnTo>
                    <a:lnTo>
                      <a:pt x="8" y="17"/>
                    </a:lnTo>
                    <a:lnTo>
                      <a:pt x="10" y="15"/>
                    </a:lnTo>
                    <a:lnTo>
                      <a:pt x="14" y="11"/>
                    </a:lnTo>
                    <a:lnTo>
                      <a:pt x="16" y="9"/>
                    </a:lnTo>
                    <a:lnTo>
                      <a:pt x="19" y="7"/>
                    </a:lnTo>
                    <a:lnTo>
                      <a:pt x="23" y="6"/>
                    </a:lnTo>
                    <a:lnTo>
                      <a:pt x="27" y="4"/>
                    </a:lnTo>
                    <a:lnTo>
                      <a:pt x="31" y="2"/>
                    </a:lnTo>
                    <a:lnTo>
                      <a:pt x="33" y="2"/>
                    </a:lnTo>
                    <a:lnTo>
                      <a:pt x="35" y="0"/>
                    </a:lnTo>
                    <a:lnTo>
                      <a:pt x="38" y="0"/>
                    </a:lnTo>
                    <a:lnTo>
                      <a:pt x="40" y="0"/>
                    </a:lnTo>
                    <a:lnTo>
                      <a:pt x="44" y="0"/>
                    </a:lnTo>
                    <a:lnTo>
                      <a:pt x="46" y="0"/>
                    </a:lnTo>
                    <a:lnTo>
                      <a:pt x="50" y="2"/>
                    </a:lnTo>
                    <a:lnTo>
                      <a:pt x="52" y="2"/>
                    </a:lnTo>
                    <a:lnTo>
                      <a:pt x="57" y="2"/>
                    </a:lnTo>
                    <a:lnTo>
                      <a:pt x="59" y="4"/>
                    </a:lnTo>
                    <a:lnTo>
                      <a:pt x="63" y="6"/>
                    </a:lnTo>
                    <a:lnTo>
                      <a:pt x="67" y="7"/>
                    </a:lnTo>
                    <a:lnTo>
                      <a:pt x="69" y="9"/>
                    </a:lnTo>
                    <a:lnTo>
                      <a:pt x="73" y="11"/>
                    </a:lnTo>
                    <a:lnTo>
                      <a:pt x="76" y="15"/>
                    </a:lnTo>
                    <a:lnTo>
                      <a:pt x="84" y="141"/>
                    </a:lnTo>
                    <a:lnTo>
                      <a:pt x="84" y="173"/>
                    </a:lnTo>
                    <a:lnTo>
                      <a:pt x="84" y="173"/>
                    </a:lnTo>
                    <a:close/>
                  </a:path>
                </a:pathLst>
              </a:custGeom>
              <a:solidFill>
                <a:srgbClr val="000000"/>
              </a:solidFill>
              <a:ln w="9525">
                <a:noFill/>
                <a:round/>
                <a:headEnd/>
                <a:tailEnd/>
              </a:ln>
            </p:spPr>
            <p:txBody>
              <a:bodyPr/>
              <a:lstStyle/>
              <a:p>
                <a:endParaRPr lang="en-US"/>
              </a:p>
            </p:txBody>
          </p:sp>
          <p:sp>
            <p:nvSpPr>
              <p:cNvPr id="270351" name="Freeform 15"/>
              <p:cNvSpPr>
                <a:spLocks/>
              </p:cNvSpPr>
              <p:nvPr/>
            </p:nvSpPr>
            <p:spPr bwMode="hidden">
              <a:xfrm>
                <a:off x="5174" y="2686"/>
                <a:ext cx="50" cy="88"/>
              </a:xfrm>
              <a:custGeom>
                <a:avLst/>
                <a:gdLst/>
                <a:ahLst/>
                <a:cxnLst>
                  <a:cxn ang="0">
                    <a:pos x="192" y="202"/>
                  </a:cxn>
                  <a:cxn ang="0">
                    <a:pos x="188" y="183"/>
                  </a:cxn>
                  <a:cxn ang="0">
                    <a:pos x="186" y="166"/>
                  </a:cxn>
                  <a:cxn ang="0">
                    <a:pos x="182" y="149"/>
                  </a:cxn>
                  <a:cxn ang="0">
                    <a:pos x="180" y="135"/>
                  </a:cxn>
                  <a:cxn ang="0">
                    <a:pos x="177" y="124"/>
                  </a:cxn>
                  <a:cxn ang="0">
                    <a:pos x="163" y="115"/>
                  </a:cxn>
                  <a:cxn ang="0">
                    <a:pos x="152" y="109"/>
                  </a:cxn>
                  <a:cxn ang="0">
                    <a:pos x="131" y="103"/>
                  </a:cxn>
                  <a:cxn ang="0">
                    <a:pos x="110" y="107"/>
                  </a:cxn>
                  <a:cxn ang="0">
                    <a:pos x="93" y="113"/>
                  </a:cxn>
                  <a:cxn ang="0">
                    <a:pos x="80" y="122"/>
                  </a:cxn>
                  <a:cxn ang="0">
                    <a:pos x="74" y="132"/>
                  </a:cxn>
                  <a:cxn ang="0">
                    <a:pos x="74" y="141"/>
                  </a:cxn>
                  <a:cxn ang="0">
                    <a:pos x="72" y="158"/>
                  </a:cxn>
                  <a:cxn ang="0">
                    <a:pos x="72" y="179"/>
                  </a:cxn>
                  <a:cxn ang="0">
                    <a:pos x="70" y="200"/>
                  </a:cxn>
                  <a:cxn ang="0">
                    <a:pos x="70" y="219"/>
                  </a:cxn>
                  <a:cxn ang="0">
                    <a:pos x="63" y="225"/>
                  </a:cxn>
                  <a:cxn ang="0">
                    <a:pos x="44" y="213"/>
                  </a:cxn>
                  <a:cxn ang="0">
                    <a:pos x="28" y="198"/>
                  </a:cxn>
                  <a:cxn ang="0">
                    <a:pos x="17" y="181"/>
                  </a:cxn>
                  <a:cxn ang="0">
                    <a:pos x="7" y="162"/>
                  </a:cxn>
                  <a:cxn ang="0">
                    <a:pos x="2" y="141"/>
                  </a:cxn>
                  <a:cxn ang="0">
                    <a:pos x="0" y="120"/>
                  </a:cxn>
                  <a:cxn ang="0">
                    <a:pos x="0" y="103"/>
                  </a:cxn>
                  <a:cxn ang="0">
                    <a:pos x="2" y="90"/>
                  </a:cxn>
                  <a:cxn ang="0">
                    <a:pos x="7" y="75"/>
                  </a:cxn>
                  <a:cxn ang="0">
                    <a:pos x="13" y="61"/>
                  </a:cxn>
                  <a:cxn ang="0">
                    <a:pos x="30" y="39"/>
                  </a:cxn>
                  <a:cxn ang="0">
                    <a:pos x="53" y="19"/>
                  </a:cxn>
                  <a:cxn ang="0">
                    <a:pos x="64" y="12"/>
                  </a:cxn>
                  <a:cxn ang="0">
                    <a:pos x="80" y="6"/>
                  </a:cxn>
                  <a:cxn ang="0">
                    <a:pos x="93" y="2"/>
                  </a:cxn>
                  <a:cxn ang="0">
                    <a:pos x="108" y="0"/>
                  </a:cxn>
                  <a:cxn ang="0">
                    <a:pos x="123" y="0"/>
                  </a:cxn>
                  <a:cxn ang="0">
                    <a:pos x="139" y="0"/>
                  </a:cxn>
                  <a:cxn ang="0">
                    <a:pos x="154" y="4"/>
                  </a:cxn>
                  <a:cxn ang="0">
                    <a:pos x="167" y="10"/>
                  </a:cxn>
                  <a:cxn ang="0">
                    <a:pos x="180" y="14"/>
                  </a:cxn>
                  <a:cxn ang="0">
                    <a:pos x="198" y="27"/>
                  </a:cxn>
                  <a:cxn ang="0">
                    <a:pos x="217" y="48"/>
                  </a:cxn>
                  <a:cxn ang="0">
                    <a:pos x="230" y="67"/>
                  </a:cxn>
                  <a:cxn ang="0">
                    <a:pos x="234" y="80"/>
                  </a:cxn>
                  <a:cxn ang="0">
                    <a:pos x="239" y="96"/>
                  </a:cxn>
                  <a:cxn ang="0">
                    <a:pos x="241" y="111"/>
                  </a:cxn>
                  <a:cxn ang="0">
                    <a:pos x="241" y="128"/>
                  </a:cxn>
                  <a:cxn ang="0">
                    <a:pos x="239" y="145"/>
                  </a:cxn>
                  <a:cxn ang="0">
                    <a:pos x="234" y="162"/>
                  </a:cxn>
                  <a:cxn ang="0">
                    <a:pos x="226" y="177"/>
                  </a:cxn>
                  <a:cxn ang="0">
                    <a:pos x="217" y="191"/>
                  </a:cxn>
                  <a:cxn ang="0">
                    <a:pos x="205" y="206"/>
                  </a:cxn>
                  <a:cxn ang="0">
                    <a:pos x="194" y="217"/>
                  </a:cxn>
                </a:cxnLst>
                <a:rect l="0" t="0" r="r" b="b"/>
                <a:pathLst>
                  <a:path w="241" h="229">
                    <a:moveTo>
                      <a:pt x="194" y="217"/>
                    </a:moveTo>
                    <a:lnTo>
                      <a:pt x="194" y="213"/>
                    </a:lnTo>
                    <a:lnTo>
                      <a:pt x="192" y="210"/>
                    </a:lnTo>
                    <a:lnTo>
                      <a:pt x="192" y="206"/>
                    </a:lnTo>
                    <a:lnTo>
                      <a:pt x="192" y="202"/>
                    </a:lnTo>
                    <a:lnTo>
                      <a:pt x="190" y="198"/>
                    </a:lnTo>
                    <a:lnTo>
                      <a:pt x="190" y="196"/>
                    </a:lnTo>
                    <a:lnTo>
                      <a:pt x="188" y="191"/>
                    </a:lnTo>
                    <a:lnTo>
                      <a:pt x="188" y="189"/>
                    </a:lnTo>
                    <a:lnTo>
                      <a:pt x="188" y="183"/>
                    </a:lnTo>
                    <a:lnTo>
                      <a:pt x="188" y="181"/>
                    </a:lnTo>
                    <a:lnTo>
                      <a:pt x="186" y="175"/>
                    </a:lnTo>
                    <a:lnTo>
                      <a:pt x="186" y="173"/>
                    </a:lnTo>
                    <a:lnTo>
                      <a:pt x="186" y="170"/>
                    </a:lnTo>
                    <a:lnTo>
                      <a:pt x="186" y="166"/>
                    </a:lnTo>
                    <a:lnTo>
                      <a:pt x="184" y="162"/>
                    </a:lnTo>
                    <a:lnTo>
                      <a:pt x="184" y="160"/>
                    </a:lnTo>
                    <a:lnTo>
                      <a:pt x="182" y="156"/>
                    </a:lnTo>
                    <a:lnTo>
                      <a:pt x="182" y="153"/>
                    </a:lnTo>
                    <a:lnTo>
                      <a:pt x="182" y="149"/>
                    </a:lnTo>
                    <a:lnTo>
                      <a:pt x="182" y="147"/>
                    </a:lnTo>
                    <a:lnTo>
                      <a:pt x="180" y="143"/>
                    </a:lnTo>
                    <a:lnTo>
                      <a:pt x="180" y="141"/>
                    </a:lnTo>
                    <a:lnTo>
                      <a:pt x="180" y="137"/>
                    </a:lnTo>
                    <a:lnTo>
                      <a:pt x="180" y="135"/>
                    </a:lnTo>
                    <a:lnTo>
                      <a:pt x="180" y="134"/>
                    </a:lnTo>
                    <a:lnTo>
                      <a:pt x="180" y="130"/>
                    </a:lnTo>
                    <a:lnTo>
                      <a:pt x="180" y="128"/>
                    </a:lnTo>
                    <a:lnTo>
                      <a:pt x="180" y="128"/>
                    </a:lnTo>
                    <a:lnTo>
                      <a:pt x="177" y="124"/>
                    </a:lnTo>
                    <a:lnTo>
                      <a:pt x="175" y="122"/>
                    </a:lnTo>
                    <a:lnTo>
                      <a:pt x="171" y="120"/>
                    </a:lnTo>
                    <a:lnTo>
                      <a:pt x="169" y="118"/>
                    </a:lnTo>
                    <a:lnTo>
                      <a:pt x="167" y="116"/>
                    </a:lnTo>
                    <a:lnTo>
                      <a:pt x="163" y="115"/>
                    </a:lnTo>
                    <a:lnTo>
                      <a:pt x="161" y="113"/>
                    </a:lnTo>
                    <a:lnTo>
                      <a:pt x="159" y="113"/>
                    </a:lnTo>
                    <a:lnTo>
                      <a:pt x="156" y="111"/>
                    </a:lnTo>
                    <a:lnTo>
                      <a:pt x="154" y="111"/>
                    </a:lnTo>
                    <a:lnTo>
                      <a:pt x="152" y="109"/>
                    </a:lnTo>
                    <a:lnTo>
                      <a:pt x="150" y="109"/>
                    </a:lnTo>
                    <a:lnTo>
                      <a:pt x="144" y="107"/>
                    </a:lnTo>
                    <a:lnTo>
                      <a:pt x="140" y="107"/>
                    </a:lnTo>
                    <a:lnTo>
                      <a:pt x="135" y="103"/>
                    </a:lnTo>
                    <a:lnTo>
                      <a:pt x="131" y="103"/>
                    </a:lnTo>
                    <a:lnTo>
                      <a:pt x="127" y="103"/>
                    </a:lnTo>
                    <a:lnTo>
                      <a:pt x="123" y="103"/>
                    </a:lnTo>
                    <a:lnTo>
                      <a:pt x="118" y="105"/>
                    </a:lnTo>
                    <a:lnTo>
                      <a:pt x="114" y="107"/>
                    </a:lnTo>
                    <a:lnTo>
                      <a:pt x="110" y="107"/>
                    </a:lnTo>
                    <a:lnTo>
                      <a:pt x="106" y="109"/>
                    </a:lnTo>
                    <a:lnTo>
                      <a:pt x="102" y="109"/>
                    </a:lnTo>
                    <a:lnTo>
                      <a:pt x="101" y="111"/>
                    </a:lnTo>
                    <a:lnTo>
                      <a:pt x="97" y="113"/>
                    </a:lnTo>
                    <a:lnTo>
                      <a:pt x="93" y="113"/>
                    </a:lnTo>
                    <a:lnTo>
                      <a:pt x="91" y="116"/>
                    </a:lnTo>
                    <a:lnTo>
                      <a:pt x="87" y="118"/>
                    </a:lnTo>
                    <a:lnTo>
                      <a:pt x="85" y="118"/>
                    </a:lnTo>
                    <a:lnTo>
                      <a:pt x="83" y="120"/>
                    </a:lnTo>
                    <a:lnTo>
                      <a:pt x="80" y="122"/>
                    </a:lnTo>
                    <a:lnTo>
                      <a:pt x="76" y="126"/>
                    </a:lnTo>
                    <a:lnTo>
                      <a:pt x="74" y="128"/>
                    </a:lnTo>
                    <a:lnTo>
                      <a:pt x="74" y="128"/>
                    </a:lnTo>
                    <a:lnTo>
                      <a:pt x="74" y="130"/>
                    </a:lnTo>
                    <a:lnTo>
                      <a:pt x="74" y="132"/>
                    </a:lnTo>
                    <a:lnTo>
                      <a:pt x="74" y="134"/>
                    </a:lnTo>
                    <a:lnTo>
                      <a:pt x="74" y="135"/>
                    </a:lnTo>
                    <a:lnTo>
                      <a:pt x="74" y="137"/>
                    </a:lnTo>
                    <a:lnTo>
                      <a:pt x="74" y="139"/>
                    </a:lnTo>
                    <a:lnTo>
                      <a:pt x="74" y="141"/>
                    </a:lnTo>
                    <a:lnTo>
                      <a:pt x="74" y="145"/>
                    </a:lnTo>
                    <a:lnTo>
                      <a:pt x="72" y="147"/>
                    </a:lnTo>
                    <a:lnTo>
                      <a:pt x="72" y="151"/>
                    </a:lnTo>
                    <a:lnTo>
                      <a:pt x="72" y="154"/>
                    </a:lnTo>
                    <a:lnTo>
                      <a:pt x="72" y="158"/>
                    </a:lnTo>
                    <a:lnTo>
                      <a:pt x="72" y="162"/>
                    </a:lnTo>
                    <a:lnTo>
                      <a:pt x="72" y="166"/>
                    </a:lnTo>
                    <a:lnTo>
                      <a:pt x="72" y="170"/>
                    </a:lnTo>
                    <a:lnTo>
                      <a:pt x="72" y="173"/>
                    </a:lnTo>
                    <a:lnTo>
                      <a:pt x="72" y="179"/>
                    </a:lnTo>
                    <a:lnTo>
                      <a:pt x="72" y="183"/>
                    </a:lnTo>
                    <a:lnTo>
                      <a:pt x="70" y="187"/>
                    </a:lnTo>
                    <a:lnTo>
                      <a:pt x="70" y="191"/>
                    </a:lnTo>
                    <a:lnTo>
                      <a:pt x="70" y="194"/>
                    </a:lnTo>
                    <a:lnTo>
                      <a:pt x="70" y="200"/>
                    </a:lnTo>
                    <a:lnTo>
                      <a:pt x="70" y="202"/>
                    </a:lnTo>
                    <a:lnTo>
                      <a:pt x="70" y="208"/>
                    </a:lnTo>
                    <a:lnTo>
                      <a:pt x="70" y="210"/>
                    </a:lnTo>
                    <a:lnTo>
                      <a:pt x="70" y="215"/>
                    </a:lnTo>
                    <a:lnTo>
                      <a:pt x="70" y="219"/>
                    </a:lnTo>
                    <a:lnTo>
                      <a:pt x="70" y="223"/>
                    </a:lnTo>
                    <a:lnTo>
                      <a:pt x="70" y="225"/>
                    </a:lnTo>
                    <a:lnTo>
                      <a:pt x="70" y="229"/>
                    </a:lnTo>
                    <a:lnTo>
                      <a:pt x="66" y="227"/>
                    </a:lnTo>
                    <a:lnTo>
                      <a:pt x="63" y="225"/>
                    </a:lnTo>
                    <a:lnTo>
                      <a:pt x="57" y="223"/>
                    </a:lnTo>
                    <a:lnTo>
                      <a:pt x="55" y="221"/>
                    </a:lnTo>
                    <a:lnTo>
                      <a:pt x="51" y="217"/>
                    </a:lnTo>
                    <a:lnTo>
                      <a:pt x="47" y="215"/>
                    </a:lnTo>
                    <a:lnTo>
                      <a:pt x="44" y="213"/>
                    </a:lnTo>
                    <a:lnTo>
                      <a:pt x="40" y="210"/>
                    </a:lnTo>
                    <a:lnTo>
                      <a:pt x="38" y="208"/>
                    </a:lnTo>
                    <a:lnTo>
                      <a:pt x="34" y="206"/>
                    </a:lnTo>
                    <a:lnTo>
                      <a:pt x="32" y="202"/>
                    </a:lnTo>
                    <a:lnTo>
                      <a:pt x="28" y="198"/>
                    </a:lnTo>
                    <a:lnTo>
                      <a:pt x="26" y="194"/>
                    </a:lnTo>
                    <a:lnTo>
                      <a:pt x="25" y="191"/>
                    </a:lnTo>
                    <a:lnTo>
                      <a:pt x="21" y="189"/>
                    </a:lnTo>
                    <a:lnTo>
                      <a:pt x="19" y="185"/>
                    </a:lnTo>
                    <a:lnTo>
                      <a:pt x="17" y="181"/>
                    </a:lnTo>
                    <a:lnTo>
                      <a:pt x="13" y="177"/>
                    </a:lnTo>
                    <a:lnTo>
                      <a:pt x="11" y="173"/>
                    </a:lnTo>
                    <a:lnTo>
                      <a:pt x="11" y="172"/>
                    </a:lnTo>
                    <a:lnTo>
                      <a:pt x="9" y="166"/>
                    </a:lnTo>
                    <a:lnTo>
                      <a:pt x="7" y="162"/>
                    </a:lnTo>
                    <a:lnTo>
                      <a:pt x="6" y="158"/>
                    </a:lnTo>
                    <a:lnTo>
                      <a:pt x="4" y="154"/>
                    </a:lnTo>
                    <a:lnTo>
                      <a:pt x="4" y="149"/>
                    </a:lnTo>
                    <a:lnTo>
                      <a:pt x="2" y="145"/>
                    </a:lnTo>
                    <a:lnTo>
                      <a:pt x="2" y="141"/>
                    </a:lnTo>
                    <a:lnTo>
                      <a:pt x="0" y="137"/>
                    </a:lnTo>
                    <a:lnTo>
                      <a:pt x="0" y="134"/>
                    </a:lnTo>
                    <a:lnTo>
                      <a:pt x="0" y="128"/>
                    </a:lnTo>
                    <a:lnTo>
                      <a:pt x="0" y="124"/>
                    </a:lnTo>
                    <a:lnTo>
                      <a:pt x="0" y="120"/>
                    </a:lnTo>
                    <a:lnTo>
                      <a:pt x="0" y="116"/>
                    </a:lnTo>
                    <a:lnTo>
                      <a:pt x="0" y="113"/>
                    </a:lnTo>
                    <a:lnTo>
                      <a:pt x="0" y="111"/>
                    </a:lnTo>
                    <a:lnTo>
                      <a:pt x="0" y="107"/>
                    </a:lnTo>
                    <a:lnTo>
                      <a:pt x="0" y="103"/>
                    </a:lnTo>
                    <a:lnTo>
                      <a:pt x="0" y="101"/>
                    </a:lnTo>
                    <a:lnTo>
                      <a:pt x="2" y="97"/>
                    </a:lnTo>
                    <a:lnTo>
                      <a:pt x="2" y="96"/>
                    </a:lnTo>
                    <a:lnTo>
                      <a:pt x="2" y="92"/>
                    </a:lnTo>
                    <a:lnTo>
                      <a:pt x="2" y="90"/>
                    </a:lnTo>
                    <a:lnTo>
                      <a:pt x="4" y="86"/>
                    </a:lnTo>
                    <a:lnTo>
                      <a:pt x="4" y="84"/>
                    </a:lnTo>
                    <a:lnTo>
                      <a:pt x="6" y="80"/>
                    </a:lnTo>
                    <a:lnTo>
                      <a:pt x="7" y="78"/>
                    </a:lnTo>
                    <a:lnTo>
                      <a:pt x="7" y="75"/>
                    </a:lnTo>
                    <a:lnTo>
                      <a:pt x="9" y="73"/>
                    </a:lnTo>
                    <a:lnTo>
                      <a:pt x="9" y="69"/>
                    </a:lnTo>
                    <a:lnTo>
                      <a:pt x="11" y="67"/>
                    </a:lnTo>
                    <a:lnTo>
                      <a:pt x="11" y="65"/>
                    </a:lnTo>
                    <a:lnTo>
                      <a:pt x="13" y="61"/>
                    </a:lnTo>
                    <a:lnTo>
                      <a:pt x="17" y="58"/>
                    </a:lnTo>
                    <a:lnTo>
                      <a:pt x="21" y="54"/>
                    </a:lnTo>
                    <a:lnTo>
                      <a:pt x="23" y="48"/>
                    </a:lnTo>
                    <a:lnTo>
                      <a:pt x="26" y="44"/>
                    </a:lnTo>
                    <a:lnTo>
                      <a:pt x="30" y="39"/>
                    </a:lnTo>
                    <a:lnTo>
                      <a:pt x="36" y="35"/>
                    </a:lnTo>
                    <a:lnTo>
                      <a:pt x="40" y="31"/>
                    </a:lnTo>
                    <a:lnTo>
                      <a:pt x="44" y="27"/>
                    </a:lnTo>
                    <a:lnTo>
                      <a:pt x="47" y="23"/>
                    </a:lnTo>
                    <a:lnTo>
                      <a:pt x="53" y="19"/>
                    </a:lnTo>
                    <a:lnTo>
                      <a:pt x="55" y="18"/>
                    </a:lnTo>
                    <a:lnTo>
                      <a:pt x="57" y="18"/>
                    </a:lnTo>
                    <a:lnTo>
                      <a:pt x="61" y="14"/>
                    </a:lnTo>
                    <a:lnTo>
                      <a:pt x="63" y="14"/>
                    </a:lnTo>
                    <a:lnTo>
                      <a:pt x="64" y="12"/>
                    </a:lnTo>
                    <a:lnTo>
                      <a:pt x="68" y="12"/>
                    </a:lnTo>
                    <a:lnTo>
                      <a:pt x="70" y="10"/>
                    </a:lnTo>
                    <a:lnTo>
                      <a:pt x="74" y="10"/>
                    </a:lnTo>
                    <a:lnTo>
                      <a:pt x="76" y="6"/>
                    </a:lnTo>
                    <a:lnTo>
                      <a:pt x="80" y="6"/>
                    </a:lnTo>
                    <a:lnTo>
                      <a:pt x="82" y="4"/>
                    </a:lnTo>
                    <a:lnTo>
                      <a:pt x="83" y="4"/>
                    </a:lnTo>
                    <a:lnTo>
                      <a:pt x="87" y="4"/>
                    </a:lnTo>
                    <a:lnTo>
                      <a:pt x="91" y="2"/>
                    </a:lnTo>
                    <a:lnTo>
                      <a:pt x="93" y="2"/>
                    </a:lnTo>
                    <a:lnTo>
                      <a:pt x="97" y="2"/>
                    </a:lnTo>
                    <a:lnTo>
                      <a:pt x="99" y="0"/>
                    </a:lnTo>
                    <a:lnTo>
                      <a:pt x="102" y="0"/>
                    </a:lnTo>
                    <a:lnTo>
                      <a:pt x="106" y="0"/>
                    </a:lnTo>
                    <a:lnTo>
                      <a:pt x="108" y="0"/>
                    </a:lnTo>
                    <a:lnTo>
                      <a:pt x="110" y="0"/>
                    </a:lnTo>
                    <a:lnTo>
                      <a:pt x="114" y="0"/>
                    </a:lnTo>
                    <a:lnTo>
                      <a:pt x="118" y="0"/>
                    </a:lnTo>
                    <a:lnTo>
                      <a:pt x="120" y="0"/>
                    </a:lnTo>
                    <a:lnTo>
                      <a:pt x="123" y="0"/>
                    </a:lnTo>
                    <a:lnTo>
                      <a:pt x="127" y="0"/>
                    </a:lnTo>
                    <a:lnTo>
                      <a:pt x="129" y="0"/>
                    </a:lnTo>
                    <a:lnTo>
                      <a:pt x="133" y="0"/>
                    </a:lnTo>
                    <a:lnTo>
                      <a:pt x="135" y="0"/>
                    </a:lnTo>
                    <a:lnTo>
                      <a:pt x="139" y="0"/>
                    </a:lnTo>
                    <a:lnTo>
                      <a:pt x="142" y="0"/>
                    </a:lnTo>
                    <a:lnTo>
                      <a:pt x="144" y="2"/>
                    </a:lnTo>
                    <a:lnTo>
                      <a:pt x="146" y="2"/>
                    </a:lnTo>
                    <a:lnTo>
                      <a:pt x="150" y="2"/>
                    </a:lnTo>
                    <a:lnTo>
                      <a:pt x="154" y="4"/>
                    </a:lnTo>
                    <a:lnTo>
                      <a:pt x="156" y="4"/>
                    </a:lnTo>
                    <a:lnTo>
                      <a:pt x="159" y="4"/>
                    </a:lnTo>
                    <a:lnTo>
                      <a:pt x="161" y="6"/>
                    </a:lnTo>
                    <a:lnTo>
                      <a:pt x="163" y="6"/>
                    </a:lnTo>
                    <a:lnTo>
                      <a:pt x="167" y="10"/>
                    </a:lnTo>
                    <a:lnTo>
                      <a:pt x="169" y="10"/>
                    </a:lnTo>
                    <a:lnTo>
                      <a:pt x="173" y="12"/>
                    </a:lnTo>
                    <a:lnTo>
                      <a:pt x="175" y="12"/>
                    </a:lnTo>
                    <a:lnTo>
                      <a:pt x="178" y="14"/>
                    </a:lnTo>
                    <a:lnTo>
                      <a:pt x="180" y="14"/>
                    </a:lnTo>
                    <a:lnTo>
                      <a:pt x="182" y="18"/>
                    </a:lnTo>
                    <a:lnTo>
                      <a:pt x="186" y="18"/>
                    </a:lnTo>
                    <a:lnTo>
                      <a:pt x="188" y="19"/>
                    </a:lnTo>
                    <a:lnTo>
                      <a:pt x="192" y="23"/>
                    </a:lnTo>
                    <a:lnTo>
                      <a:pt x="198" y="27"/>
                    </a:lnTo>
                    <a:lnTo>
                      <a:pt x="201" y="31"/>
                    </a:lnTo>
                    <a:lnTo>
                      <a:pt x="205" y="35"/>
                    </a:lnTo>
                    <a:lnTo>
                      <a:pt x="209" y="39"/>
                    </a:lnTo>
                    <a:lnTo>
                      <a:pt x="215" y="44"/>
                    </a:lnTo>
                    <a:lnTo>
                      <a:pt x="217" y="48"/>
                    </a:lnTo>
                    <a:lnTo>
                      <a:pt x="220" y="54"/>
                    </a:lnTo>
                    <a:lnTo>
                      <a:pt x="224" y="58"/>
                    </a:lnTo>
                    <a:lnTo>
                      <a:pt x="226" y="61"/>
                    </a:lnTo>
                    <a:lnTo>
                      <a:pt x="228" y="65"/>
                    </a:lnTo>
                    <a:lnTo>
                      <a:pt x="230" y="67"/>
                    </a:lnTo>
                    <a:lnTo>
                      <a:pt x="232" y="69"/>
                    </a:lnTo>
                    <a:lnTo>
                      <a:pt x="232" y="73"/>
                    </a:lnTo>
                    <a:lnTo>
                      <a:pt x="234" y="75"/>
                    </a:lnTo>
                    <a:lnTo>
                      <a:pt x="234" y="78"/>
                    </a:lnTo>
                    <a:lnTo>
                      <a:pt x="234" y="80"/>
                    </a:lnTo>
                    <a:lnTo>
                      <a:pt x="236" y="84"/>
                    </a:lnTo>
                    <a:lnTo>
                      <a:pt x="236" y="86"/>
                    </a:lnTo>
                    <a:lnTo>
                      <a:pt x="237" y="90"/>
                    </a:lnTo>
                    <a:lnTo>
                      <a:pt x="239" y="92"/>
                    </a:lnTo>
                    <a:lnTo>
                      <a:pt x="239" y="96"/>
                    </a:lnTo>
                    <a:lnTo>
                      <a:pt x="239" y="97"/>
                    </a:lnTo>
                    <a:lnTo>
                      <a:pt x="241" y="101"/>
                    </a:lnTo>
                    <a:lnTo>
                      <a:pt x="241" y="103"/>
                    </a:lnTo>
                    <a:lnTo>
                      <a:pt x="241" y="107"/>
                    </a:lnTo>
                    <a:lnTo>
                      <a:pt x="241" y="111"/>
                    </a:lnTo>
                    <a:lnTo>
                      <a:pt x="241" y="113"/>
                    </a:lnTo>
                    <a:lnTo>
                      <a:pt x="241" y="116"/>
                    </a:lnTo>
                    <a:lnTo>
                      <a:pt x="241" y="120"/>
                    </a:lnTo>
                    <a:lnTo>
                      <a:pt x="241" y="122"/>
                    </a:lnTo>
                    <a:lnTo>
                      <a:pt x="241" y="128"/>
                    </a:lnTo>
                    <a:lnTo>
                      <a:pt x="241" y="130"/>
                    </a:lnTo>
                    <a:lnTo>
                      <a:pt x="241" y="134"/>
                    </a:lnTo>
                    <a:lnTo>
                      <a:pt x="239" y="137"/>
                    </a:lnTo>
                    <a:lnTo>
                      <a:pt x="239" y="141"/>
                    </a:lnTo>
                    <a:lnTo>
                      <a:pt x="239" y="145"/>
                    </a:lnTo>
                    <a:lnTo>
                      <a:pt x="239" y="149"/>
                    </a:lnTo>
                    <a:lnTo>
                      <a:pt x="237" y="153"/>
                    </a:lnTo>
                    <a:lnTo>
                      <a:pt x="236" y="154"/>
                    </a:lnTo>
                    <a:lnTo>
                      <a:pt x="234" y="158"/>
                    </a:lnTo>
                    <a:lnTo>
                      <a:pt x="234" y="162"/>
                    </a:lnTo>
                    <a:lnTo>
                      <a:pt x="232" y="164"/>
                    </a:lnTo>
                    <a:lnTo>
                      <a:pt x="232" y="168"/>
                    </a:lnTo>
                    <a:lnTo>
                      <a:pt x="230" y="172"/>
                    </a:lnTo>
                    <a:lnTo>
                      <a:pt x="230" y="173"/>
                    </a:lnTo>
                    <a:lnTo>
                      <a:pt x="226" y="177"/>
                    </a:lnTo>
                    <a:lnTo>
                      <a:pt x="224" y="181"/>
                    </a:lnTo>
                    <a:lnTo>
                      <a:pt x="222" y="183"/>
                    </a:lnTo>
                    <a:lnTo>
                      <a:pt x="222" y="187"/>
                    </a:lnTo>
                    <a:lnTo>
                      <a:pt x="220" y="189"/>
                    </a:lnTo>
                    <a:lnTo>
                      <a:pt x="217" y="191"/>
                    </a:lnTo>
                    <a:lnTo>
                      <a:pt x="215" y="194"/>
                    </a:lnTo>
                    <a:lnTo>
                      <a:pt x="213" y="198"/>
                    </a:lnTo>
                    <a:lnTo>
                      <a:pt x="209" y="200"/>
                    </a:lnTo>
                    <a:lnTo>
                      <a:pt x="207" y="202"/>
                    </a:lnTo>
                    <a:lnTo>
                      <a:pt x="205" y="206"/>
                    </a:lnTo>
                    <a:lnTo>
                      <a:pt x="203" y="208"/>
                    </a:lnTo>
                    <a:lnTo>
                      <a:pt x="199" y="210"/>
                    </a:lnTo>
                    <a:lnTo>
                      <a:pt x="198" y="211"/>
                    </a:lnTo>
                    <a:lnTo>
                      <a:pt x="196" y="213"/>
                    </a:lnTo>
                    <a:lnTo>
                      <a:pt x="194" y="217"/>
                    </a:lnTo>
                    <a:lnTo>
                      <a:pt x="194" y="217"/>
                    </a:lnTo>
                    <a:close/>
                  </a:path>
                </a:pathLst>
              </a:custGeom>
              <a:solidFill>
                <a:srgbClr val="000000"/>
              </a:solidFill>
              <a:ln w="9525">
                <a:noFill/>
                <a:round/>
                <a:headEnd/>
                <a:tailEnd/>
              </a:ln>
            </p:spPr>
            <p:txBody>
              <a:bodyPr/>
              <a:lstStyle/>
              <a:p>
                <a:endParaRPr lang="en-US"/>
              </a:p>
            </p:txBody>
          </p:sp>
          <p:sp>
            <p:nvSpPr>
              <p:cNvPr id="270352" name="Freeform 16"/>
              <p:cNvSpPr>
                <a:spLocks/>
              </p:cNvSpPr>
              <p:nvPr/>
            </p:nvSpPr>
            <p:spPr bwMode="hidden">
              <a:xfrm>
                <a:off x="5193" y="2608"/>
                <a:ext cx="12" cy="73"/>
              </a:xfrm>
              <a:custGeom>
                <a:avLst/>
                <a:gdLst/>
                <a:ahLst/>
                <a:cxnLst>
                  <a:cxn ang="0">
                    <a:pos x="59" y="188"/>
                  </a:cxn>
                  <a:cxn ang="0">
                    <a:pos x="59" y="186"/>
                  </a:cxn>
                  <a:cxn ang="0">
                    <a:pos x="57" y="186"/>
                  </a:cxn>
                  <a:cxn ang="0">
                    <a:pos x="55" y="186"/>
                  </a:cxn>
                  <a:cxn ang="0">
                    <a:pos x="53" y="186"/>
                  </a:cxn>
                  <a:cxn ang="0">
                    <a:pos x="48" y="186"/>
                  </a:cxn>
                  <a:cxn ang="0">
                    <a:pos x="46" y="186"/>
                  </a:cxn>
                  <a:cxn ang="0">
                    <a:pos x="40" y="186"/>
                  </a:cxn>
                  <a:cxn ang="0">
                    <a:pos x="36" y="186"/>
                  </a:cxn>
                  <a:cxn ang="0">
                    <a:pos x="34" y="184"/>
                  </a:cxn>
                  <a:cxn ang="0">
                    <a:pos x="31" y="184"/>
                  </a:cxn>
                  <a:cxn ang="0">
                    <a:pos x="29" y="184"/>
                  </a:cxn>
                  <a:cxn ang="0">
                    <a:pos x="27" y="184"/>
                  </a:cxn>
                  <a:cxn ang="0">
                    <a:pos x="21" y="184"/>
                  </a:cxn>
                  <a:cxn ang="0">
                    <a:pos x="17" y="184"/>
                  </a:cxn>
                  <a:cxn ang="0">
                    <a:pos x="12" y="184"/>
                  </a:cxn>
                  <a:cxn ang="0">
                    <a:pos x="8" y="186"/>
                  </a:cxn>
                  <a:cxn ang="0">
                    <a:pos x="4" y="186"/>
                  </a:cxn>
                  <a:cxn ang="0">
                    <a:pos x="0" y="188"/>
                  </a:cxn>
                  <a:cxn ang="0">
                    <a:pos x="19" y="6"/>
                  </a:cxn>
                  <a:cxn ang="0">
                    <a:pos x="34" y="0"/>
                  </a:cxn>
                  <a:cxn ang="0">
                    <a:pos x="53" y="154"/>
                  </a:cxn>
                  <a:cxn ang="0">
                    <a:pos x="59" y="188"/>
                  </a:cxn>
                  <a:cxn ang="0">
                    <a:pos x="59" y="188"/>
                  </a:cxn>
                </a:cxnLst>
                <a:rect l="0" t="0" r="r" b="b"/>
                <a:pathLst>
                  <a:path w="59" h="188">
                    <a:moveTo>
                      <a:pt x="59" y="188"/>
                    </a:moveTo>
                    <a:lnTo>
                      <a:pt x="59" y="186"/>
                    </a:lnTo>
                    <a:lnTo>
                      <a:pt x="57" y="186"/>
                    </a:lnTo>
                    <a:lnTo>
                      <a:pt x="55" y="186"/>
                    </a:lnTo>
                    <a:lnTo>
                      <a:pt x="53" y="186"/>
                    </a:lnTo>
                    <a:lnTo>
                      <a:pt x="48" y="186"/>
                    </a:lnTo>
                    <a:lnTo>
                      <a:pt x="46" y="186"/>
                    </a:lnTo>
                    <a:lnTo>
                      <a:pt x="40" y="186"/>
                    </a:lnTo>
                    <a:lnTo>
                      <a:pt x="36" y="186"/>
                    </a:lnTo>
                    <a:lnTo>
                      <a:pt x="34" y="184"/>
                    </a:lnTo>
                    <a:lnTo>
                      <a:pt x="31" y="184"/>
                    </a:lnTo>
                    <a:lnTo>
                      <a:pt x="29" y="184"/>
                    </a:lnTo>
                    <a:lnTo>
                      <a:pt x="27" y="184"/>
                    </a:lnTo>
                    <a:lnTo>
                      <a:pt x="21" y="184"/>
                    </a:lnTo>
                    <a:lnTo>
                      <a:pt x="17" y="184"/>
                    </a:lnTo>
                    <a:lnTo>
                      <a:pt x="12" y="184"/>
                    </a:lnTo>
                    <a:lnTo>
                      <a:pt x="8" y="186"/>
                    </a:lnTo>
                    <a:lnTo>
                      <a:pt x="4" y="186"/>
                    </a:lnTo>
                    <a:lnTo>
                      <a:pt x="0" y="188"/>
                    </a:lnTo>
                    <a:lnTo>
                      <a:pt x="19" y="6"/>
                    </a:lnTo>
                    <a:lnTo>
                      <a:pt x="34" y="0"/>
                    </a:lnTo>
                    <a:lnTo>
                      <a:pt x="53" y="154"/>
                    </a:lnTo>
                    <a:lnTo>
                      <a:pt x="59" y="188"/>
                    </a:lnTo>
                    <a:lnTo>
                      <a:pt x="59" y="188"/>
                    </a:lnTo>
                    <a:close/>
                  </a:path>
                </a:pathLst>
              </a:custGeom>
              <a:solidFill>
                <a:srgbClr val="000000"/>
              </a:solidFill>
              <a:ln w="9525">
                <a:noFill/>
                <a:round/>
                <a:headEnd/>
                <a:tailEnd/>
              </a:ln>
            </p:spPr>
            <p:txBody>
              <a:bodyPr/>
              <a:lstStyle/>
              <a:p>
                <a:endParaRPr lang="en-US"/>
              </a:p>
            </p:txBody>
          </p:sp>
          <p:grpSp>
            <p:nvGrpSpPr>
              <p:cNvPr id="4" name="Group 17"/>
              <p:cNvGrpSpPr>
                <a:grpSpLocks/>
              </p:cNvGrpSpPr>
              <p:nvPr/>
            </p:nvGrpSpPr>
            <p:grpSpPr bwMode="auto">
              <a:xfrm>
                <a:off x="5138" y="2842"/>
                <a:ext cx="154" cy="769"/>
                <a:chOff x="5138" y="2842"/>
                <a:chExt cx="154" cy="769"/>
              </a:xfrm>
            </p:grpSpPr>
            <p:sp>
              <p:nvSpPr>
                <p:cNvPr id="270354" name="Freeform 18"/>
                <p:cNvSpPr>
                  <a:spLocks/>
                </p:cNvSpPr>
                <p:nvPr/>
              </p:nvSpPr>
              <p:spPr bwMode="hidden">
                <a:xfrm>
                  <a:off x="5161" y="3156"/>
                  <a:ext cx="116" cy="403"/>
                </a:xfrm>
                <a:custGeom>
                  <a:avLst/>
                  <a:gdLst/>
                  <a:ahLst/>
                  <a:cxnLst>
                    <a:cxn ang="0">
                      <a:pos x="76" y="27"/>
                    </a:cxn>
                    <a:cxn ang="0">
                      <a:pos x="360" y="0"/>
                    </a:cxn>
                    <a:cxn ang="0">
                      <a:pos x="379" y="46"/>
                    </a:cxn>
                    <a:cxn ang="0">
                      <a:pos x="71" y="443"/>
                    </a:cxn>
                    <a:cxn ang="0">
                      <a:pos x="565" y="755"/>
                    </a:cxn>
                    <a:cxn ang="0">
                      <a:pos x="548" y="806"/>
                    </a:cxn>
                    <a:cxn ang="0">
                      <a:pos x="0" y="477"/>
                    </a:cxn>
                    <a:cxn ang="0">
                      <a:pos x="4" y="417"/>
                    </a:cxn>
                    <a:cxn ang="0">
                      <a:pos x="318" y="54"/>
                    </a:cxn>
                    <a:cxn ang="0">
                      <a:pos x="63" y="73"/>
                    </a:cxn>
                    <a:cxn ang="0">
                      <a:pos x="76" y="27"/>
                    </a:cxn>
                    <a:cxn ang="0">
                      <a:pos x="76" y="27"/>
                    </a:cxn>
                  </a:cxnLst>
                  <a:rect l="0" t="0" r="r" b="b"/>
                  <a:pathLst>
                    <a:path w="565" h="806">
                      <a:moveTo>
                        <a:pt x="76" y="27"/>
                      </a:moveTo>
                      <a:lnTo>
                        <a:pt x="360" y="0"/>
                      </a:lnTo>
                      <a:lnTo>
                        <a:pt x="379" y="46"/>
                      </a:lnTo>
                      <a:lnTo>
                        <a:pt x="71" y="443"/>
                      </a:lnTo>
                      <a:lnTo>
                        <a:pt x="565" y="755"/>
                      </a:lnTo>
                      <a:lnTo>
                        <a:pt x="548" y="806"/>
                      </a:lnTo>
                      <a:lnTo>
                        <a:pt x="0" y="477"/>
                      </a:lnTo>
                      <a:lnTo>
                        <a:pt x="4" y="417"/>
                      </a:lnTo>
                      <a:lnTo>
                        <a:pt x="318" y="54"/>
                      </a:lnTo>
                      <a:lnTo>
                        <a:pt x="63" y="73"/>
                      </a:lnTo>
                      <a:lnTo>
                        <a:pt x="76" y="27"/>
                      </a:lnTo>
                      <a:lnTo>
                        <a:pt x="76" y="27"/>
                      </a:lnTo>
                      <a:close/>
                    </a:path>
                  </a:pathLst>
                </a:custGeom>
                <a:solidFill>
                  <a:srgbClr val="000000"/>
                </a:solidFill>
                <a:ln w="9525">
                  <a:noFill/>
                  <a:round/>
                  <a:headEnd/>
                  <a:tailEnd/>
                </a:ln>
              </p:spPr>
              <p:txBody>
                <a:bodyPr/>
                <a:lstStyle/>
                <a:p>
                  <a:endParaRPr lang="en-US"/>
                </a:p>
              </p:txBody>
            </p:sp>
            <p:sp>
              <p:nvSpPr>
                <p:cNvPr id="270355" name="Freeform 19"/>
                <p:cNvSpPr>
                  <a:spLocks/>
                </p:cNvSpPr>
                <p:nvPr/>
              </p:nvSpPr>
              <p:spPr bwMode="hidden">
                <a:xfrm>
                  <a:off x="5147" y="3184"/>
                  <a:ext cx="109" cy="405"/>
                </a:xfrm>
                <a:custGeom>
                  <a:avLst/>
                  <a:gdLst/>
                  <a:ahLst/>
                  <a:cxnLst>
                    <a:cxn ang="0">
                      <a:pos x="167" y="10"/>
                    </a:cxn>
                    <a:cxn ang="0">
                      <a:pos x="523" y="299"/>
                    </a:cxn>
                    <a:cxn ang="0">
                      <a:pos x="530" y="360"/>
                    </a:cxn>
                    <a:cxn ang="0">
                      <a:pos x="28" y="810"/>
                    </a:cxn>
                    <a:cxn ang="0">
                      <a:pos x="0" y="767"/>
                    </a:cxn>
                    <a:cxn ang="0">
                      <a:pos x="477" y="333"/>
                    </a:cxn>
                    <a:cxn ang="0">
                      <a:pos x="125" y="40"/>
                    </a:cxn>
                    <a:cxn ang="0">
                      <a:pos x="139" y="0"/>
                    </a:cxn>
                    <a:cxn ang="0">
                      <a:pos x="167" y="10"/>
                    </a:cxn>
                    <a:cxn ang="0">
                      <a:pos x="167" y="10"/>
                    </a:cxn>
                  </a:cxnLst>
                  <a:rect l="0" t="0" r="r" b="b"/>
                  <a:pathLst>
                    <a:path w="530" h="810">
                      <a:moveTo>
                        <a:pt x="167" y="10"/>
                      </a:moveTo>
                      <a:lnTo>
                        <a:pt x="523" y="299"/>
                      </a:lnTo>
                      <a:lnTo>
                        <a:pt x="530" y="360"/>
                      </a:lnTo>
                      <a:lnTo>
                        <a:pt x="28" y="810"/>
                      </a:lnTo>
                      <a:lnTo>
                        <a:pt x="0" y="767"/>
                      </a:lnTo>
                      <a:lnTo>
                        <a:pt x="477" y="333"/>
                      </a:lnTo>
                      <a:lnTo>
                        <a:pt x="125" y="40"/>
                      </a:lnTo>
                      <a:lnTo>
                        <a:pt x="139" y="0"/>
                      </a:lnTo>
                      <a:lnTo>
                        <a:pt x="167" y="10"/>
                      </a:lnTo>
                      <a:lnTo>
                        <a:pt x="167" y="10"/>
                      </a:lnTo>
                      <a:close/>
                    </a:path>
                  </a:pathLst>
                </a:custGeom>
                <a:solidFill>
                  <a:srgbClr val="000000"/>
                </a:solidFill>
                <a:ln w="9525">
                  <a:noFill/>
                  <a:round/>
                  <a:headEnd/>
                  <a:tailEnd/>
                </a:ln>
              </p:spPr>
              <p:txBody>
                <a:bodyPr/>
                <a:lstStyle/>
                <a:p>
                  <a:endParaRPr lang="en-US"/>
                </a:p>
              </p:txBody>
            </p:sp>
            <p:sp>
              <p:nvSpPr>
                <p:cNvPr id="270356" name="Freeform 20"/>
                <p:cNvSpPr>
                  <a:spLocks/>
                </p:cNvSpPr>
                <p:nvPr/>
              </p:nvSpPr>
              <p:spPr bwMode="hidden">
                <a:xfrm>
                  <a:off x="5138" y="2858"/>
                  <a:ext cx="58" cy="753"/>
                </a:xfrm>
                <a:custGeom>
                  <a:avLst/>
                  <a:gdLst/>
                  <a:ahLst/>
                  <a:cxnLst>
                    <a:cxn ang="0">
                      <a:pos x="0" y="1493"/>
                    </a:cxn>
                    <a:cxn ang="0">
                      <a:pos x="10" y="1430"/>
                    </a:cxn>
                    <a:cxn ang="0">
                      <a:pos x="27" y="1325"/>
                    </a:cxn>
                    <a:cxn ang="0">
                      <a:pos x="48" y="1183"/>
                    </a:cxn>
                    <a:cxn ang="0">
                      <a:pos x="72" y="1017"/>
                    </a:cxn>
                    <a:cxn ang="0">
                      <a:pos x="101" y="835"/>
                    </a:cxn>
                    <a:cxn ang="0">
                      <a:pos x="129" y="645"/>
                    </a:cxn>
                    <a:cxn ang="0">
                      <a:pos x="156" y="459"/>
                    </a:cxn>
                    <a:cxn ang="0">
                      <a:pos x="185" y="282"/>
                    </a:cxn>
                    <a:cxn ang="0">
                      <a:pos x="207" y="126"/>
                    </a:cxn>
                    <a:cxn ang="0">
                      <a:pos x="226" y="0"/>
                    </a:cxn>
                    <a:cxn ang="0">
                      <a:pos x="230" y="21"/>
                    </a:cxn>
                    <a:cxn ang="0">
                      <a:pos x="234" y="40"/>
                    </a:cxn>
                    <a:cxn ang="0">
                      <a:pos x="238" y="61"/>
                    </a:cxn>
                    <a:cxn ang="0">
                      <a:pos x="242" y="75"/>
                    </a:cxn>
                    <a:cxn ang="0">
                      <a:pos x="253" y="75"/>
                    </a:cxn>
                    <a:cxn ang="0">
                      <a:pos x="274" y="75"/>
                    </a:cxn>
                    <a:cxn ang="0">
                      <a:pos x="280" y="94"/>
                    </a:cxn>
                    <a:cxn ang="0">
                      <a:pos x="274" y="128"/>
                    </a:cxn>
                    <a:cxn ang="0">
                      <a:pos x="270" y="168"/>
                    </a:cxn>
                    <a:cxn ang="0">
                      <a:pos x="264" y="210"/>
                    </a:cxn>
                    <a:cxn ang="0">
                      <a:pos x="259" y="257"/>
                    </a:cxn>
                    <a:cxn ang="0">
                      <a:pos x="251" y="308"/>
                    </a:cxn>
                    <a:cxn ang="0">
                      <a:pos x="245" y="364"/>
                    </a:cxn>
                    <a:cxn ang="0">
                      <a:pos x="238" y="419"/>
                    </a:cxn>
                    <a:cxn ang="0">
                      <a:pos x="232" y="480"/>
                    </a:cxn>
                    <a:cxn ang="0">
                      <a:pos x="225" y="540"/>
                    </a:cxn>
                    <a:cxn ang="0">
                      <a:pos x="217" y="603"/>
                    </a:cxn>
                    <a:cxn ang="0">
                      <a:pos x="190" y="605"/>
                    </a:cxn>
                    <a:cxn ang="0">
                      <a:pos x="173" y="609"/>
                    </a:cxn>
                    <a:cxn ang="0">
                      <a:pos x="166" y="700"/>
                    </a:cxn>
                    <a:cxn ang="0">
                      <a:pos x="185" y="717"/>
                    </a:cxn>
                    <a:cxn ang="0">
                      <a:pos x="200" y="736"/>
                    </a:cxn>
                    <a:cxn ang="0">
                      <a:pos x="198" y="757"/>
                    </a:cxn>
                    <a:cxn ang="0">
                      <a:pos x="196" y="774"/>
                    </a:cxn>
                    <a:cxn ang="0">
                      <a:pos x="194" y="791"/>
                    </a:cxn>
                    <a:cxn ang="0">
                      <a:pos x="192" y="806"/>
                    </a:cxn>
                    <a:cxn ang="0">
                      <a:pos x="190" y="824"/>
                    </a:cxn>
                    <a:cxn ang="0">
                      <a:pos x="188" y="837"/>
                    </a:cxn>
                    <a:cxn ang="0">
                      <a:pos x="187" y="854"/>
                    </a:cxn>
                    <a:cxn ang="0">
                      <a:pos x="183" y="869"/>
                    </a:cxn>
                    <a:cxn ang="0">
                      <a:pos x="181" y="888"/>
                    </a:cxn>
                    <a:cxn ang="0">
                      <a:pos x="179" y="907"/>
                    </a:cxn>
                    <a:cxn ang="0">
                      <a:pos x="169" y="924"/>
                    </a:cxn>
                    <a:cxn ang="0">
                      <a:pos x="152" y="943"/>
                    </a:cxn>
                    <a:cxn ang="0">
                      <a:pos x="135" y="960"/>
                    </a:cxn>
                    <a:cxn ang="0">
                      <a:pos x="118" y="978"/>
                    </a:cxn>
                    <a:cxn ang="0">
                      <a:pos x="95" y="1082"/>
                    </a:cxn>
                    <a:cxn ang="0">
                      <a:pos x="112" y="1092"/>
                    </a:cxn>
                    <a:cxn ang="0">
                      <a:pos x="133" y="1103"/>
                    </a:cxn>
                    <a:cxn ang="0">
                      <a:pos x="154" y="1128"/>
                    </a:cxn>
                    <a:cxn ang="0">
                      <a:pos x="145" y="1187"/>
                    </a:cxn>
                    <a:cxn ang="0">
                      <a:pos x="139" y="1242"/>
                    </a:cxn>
                    <a:cxn ang="0">
                      <a:pos x="133" y="1293"/>
                    </a:cxn>
                    <a:cxn ang="0">
                      <a:pos x="126" y="1341"/>
                    </a:cxn>
                    <a:cxn ang="0">
                      <a:pos x="122" y="1382"/>
                    </a:cxn>
                    <a:cxn ang="0">
                      <a:pos x="116" y="1419"/>
                    </a:cxn>
                    <a:cxn ang="0">
                      <a:pos x="112" y="1447"/>
                    </a:cxn>
                    <a:cxn ang="0">
                      <a:pos x="110" y="1472"/>
                    </a:cxn>
                    <a:cxn ang="0">
                      <a:pos x="109" y="1487"/>
                    </a:cxn>
                    <a:cxn ang="0">
                      <a:pos x="109" y="1496"/>
                    </a:cxn>
                  </a:cxnLst>
                  <a:rect l="0" t="0" r="r" b="b"/>
                  <a:pathLst>
                    <a:path w="282" h="1508">
                      <a:moveTo>
                        <a:pt x="109" y="1496"/>
                      </a:moveTo>
                      <a:lnTo>
                        <a:pt x="0" y="1508"/>
                      </a:lnTo>
                      <a:lnTo>
                        <a:pt x="0" y="1504"/>
                      </a:lnTo>
                      <a:lnTo>
                        <a:pt x="0" y="1502"/>
                      </a:lnTo>
                      <a:lnTo>
                        <a:pt x="0" y="1498"/>
                      </a:lnTo>
                      <a:lnTo>
                        <a:pt x="0" y="1493"/>
                      </a:lnTo>
                      <a:lnTo>
                        <a:pt x="2" y="1487"/>
                      </a:lnTo>
                      <a:lnTo>
                        <a:pt x="2" y="1477"/>
                      </a:lnTo>
                      <a:lnTo>
                        <a:pt x="4" y="1468"/>
                      </a:lnTo>
                      <a:lnTo>
                        <a:pt x="6" y="1457"/>
                      </a:lnTo>
                      <a:lnTo>
                        <a:pt x="8" y="1445"/>
                      </a:lnTo>
                      <a:lnTo>
                        <a:pt x="10" y="1430"/>
                      </a:lnTo>
                      <a:lnTo>
                        <a:pt x="12" y="1415"/>
                      </a:lnTo>
                      <a:lnTo>
                        <a:pt x="14" y="1400"/>
                      </a:lnTo>
                      <a:lnTo>
                        <a:pt x="17" y="1382"/>
                      </a:lnTo>
                      <a:lnTo>
                        <a:pt x="19" y="1365"/>
                      </a:lnTo>
                      <a:lnTo>
                        <a:pt x="23" y="1344"/>
                      </a:lnTo>
                      <a:lnTo>
                        <a:pt x="27" y="1325"/>
                      </a:lnTo>
                      <a:lnTo>
                        <a:pt x="29" y="1303"/>
                      </a:lnTo>
                      <a:lnTo>
                        <a:pt x="33" y="1280"/>
                      </a:lnTo>
                      <a:lnTo>
                        <a:pt x="36" y="1257"/>
                      </a:lnTo>
                      <a:lnTo>
                        <a:pt x="40" y="1234"/>
                      </a:lnTo>
                      <a:lnTo>
                        <a:pt x="42" y="1208"/>
                      </a:lnTo>
                      <a:lnTo>
                        <a:pt x="48" y="1183"/>
                      </a:lnTo>
                      <a:lnTo>
                        <a:pt x="52" y="1156"/>
                      </a:lnTo>
                      <a:lnTo>
                        <a:pt x="55" y="1130"/>
                      </a:lnTo>
                      <a:lnTo>
                        <a:pt x="59" y="1103"/>
                      </a:lnTo>
                      <a:lnTo>
                        <a:pt x="63" y="1074"/>
                      </a:lnTo>
                      <a:lnTo>
                        <a:pt x="67" y="1046"/>
                      </a:lnTo>
                      <a:lnTo>
                        <a:pt x="72" y="1017"/>
                      </a:lnTo>
                      <a:lnTo>
                        <a:pt x="76" y="987"/>
                      </a:lnTo>
                      <a:lnTo>
                        <a:pt x="82" y="957"/>
                      </a:lnTo>
                      <a:lnTo>
                        <a:pt x="86" y="926"/>
                      </a:lnTo>
                      <a:lnTo>
                        <a:pt x="91" y="898"/>
                      </a:lnTo>
                      <a:lnTo>
                        <a:pt x="95" y="865"/>
                      </a:lnTo>
                      <a:lnTo>
                        <a:pt x="101" y="835"/>
                      </a:lnTo>
                      <a:lnTo>
                        <a:pt x="105" y="803"/>
                      </a:lnTo>
                      <a:lnTo>
                        <a:pt x="110" y="772"/>
                      </a:lnTo>
                      <a:lnTo>
                        <a:pt x="114" y="740"/>
                      </a:lnTo>
                      <a:lnTo>
                        <a:pt x="120" y="708"/>
                      </a:lnTo>
                      <a:lnTo>
                        <a:pt x="124" y="675"/>
                      </a:lnTo>
                      <a:lnTo>
                        <a:pt x="129" y="645"/>
                      </a:lnTo>
                      <a:lnTo>
                        <a:pt x="133" y="613"/>
                      </a:lnTo>
                      <a:lnTo>
                        <a:pt x="139" y="582"/>
                      </a:lnTo>
                      <a:lnTo>
                        <a:pt x="143" y="550"/>
                      </a:lnTo>
                      <a:lnTo>
                        <a:pt x="147" y="519"/>
                      </a:lnTo>
                      <a:lnTo>
                        <a:pt x="152" y="487"/>
                      </a:lnTo>
                      <a:lnTo>
                        <a:pt x="156" y="459"/>
                      </a:lnTo>
                      <a:lnTo>
                        <a:pt x="162" y="426"/>
                      </a:lnTo>
                      <a:lnTo>
                        <a:pt x="166" y="398"/>
                      </a:lnTo>
                      <a:lnTo>
                        <a:pt x="171" y="367"/>
                      </a:lnTo>
                      <a:lnTo>
                        <a:pt x="175" y="339"/>
                      </a:lnTo>
                      <a:lnTo>
                        <a:pt x="179" y="308"/>
                      </a:lnTo>
                      <a:lnTo>
                        <a:pt x="185" y="282"/>
                      </a:lnTo>
                      <a:lnTo>
                        <a:pt x="188" y="253"/>
                      </a:lnTo>
                      <a:lnTo>
                        <a:pt x="192" y="227"/>
                      </a:lnTo>
                      <a:lnTo>
                        <a:pt x="196" y="200"/>
                      </a:lnTo>
                      <a:lnTo>
                        <a:pt x="200" y="175"/>
                      </a:lnTo>
                      <a:lnTo>
                        <a:pt x="204" y="151"/>
                      </a:lnTo>
                      <a:lnTo>
                        <a:pt x="207" y="126"/>
                      </a:lnTo>
                      <a:lnTo>
                        <a:pt x="211" y="103"/>
                      </a:lnTo>
                      <a:lnTo>
                        <a:pt x="215" y="80"/>
                      </a:lnTo>
                      <a:lnTo>
                        <a:pt x="217" y="59"/>
                      </a:lnTo>
                      <a:lnTo>
                        <a:pt x="221" y="40"/>
                      </a:lnTo>
                      <a:lnTo>
                        <a:pt x="225" y="20"/>
                      </a:lnTo>
                      <a:lnTo>
                        <a:pt x="226" y="0"/>
                      </a:lnTo>
                      <a:lnTo>
                        <a:pt x="228" y="4"/>
                      </a:lnTo>
                      <a:lnTo>
                        <a:pt x="228" y="8"/>
                      </a:lnTo>
                      <a:lnTo>
                        <a:pt x="228" y="12"/>
                      </a:lnTo>
                      <a:lnTo>
                        <a:pt x="228" y="16"/>
                      </a:lnTo>
                      <a:lnTo>
                        <a:pt x="230" y="18"/>
                      </a:lnTo>
                      <a:lnTo>
                        <a:pt x="230" y="21"/>
                      </a:lnTo>
                      <a:lnTo>
                        <a:pt x="232" y="25"/>
                      </a:lnTo>
                      <a:lnTo>
                        <a:pt x="232" y="29"/>
                      </a:lnTo>
                      <a:lnTo>
                        <a:pt x="232" y="31"/>
                      </a:lnTo>
                      <a:lnTo>
                        <a:pt x="234" y="35"/>
                      </a:lnTo>
                      <a:lnTo>
                        <a:pt x="234" y="39"/>
                      </a:lnTo>
                      <a:lnTo>
                        <a:pt x="234" y="40"/>
                      </a:lnTo>
                      <a:lnTo>
                        <a:pt x="234" y="44"/>
                      </a:lnTo>
                      <a:lnTo>
                        <a:pt x="236" y="46"/>
                      </a:lnTo>
                      <a:lnTo>
                        <a:pt x="236" y="50"/>
                      </a:lnTo>
                      <a:lnTo>
                        <a:pt x="236" y="52"/>
                      </a:lnTo>
                      <a:lnTo>
                        <a:pt x="238" y="58"/>
                      </a:lnTo>
                      <a:lnTo>
                        <a:pt x="238" y="61"/>
                      </a:lnTo>
                      <a:lnTo>
                        <a:pt x="240" y="65"/>
                      </a:lnTo>
                      <a:lnTo>
                        <a:pt x="242" y="69"/>
                      </a:lnTo>
                      <a:lnTo>
                        <a:pt x="242" y="71"/>
                      </a:lnTo>
                      <a:lnTo>
                        <a:pt x="242" y="73"/>
                      </a:lnTo>
                      <a:lnTo>
                        <a:pt x="242" y="75"/>
                      </a:lnTo>
                      <a:lnTo>
                        <a:pt x="242" y="75"/>
                      </a:lnTo>
                      <a:lnTo>
                        <a:pt x="242" y="75"/>
                      </a:lnTo>
                      <a:lnTo>
                        <a:pt x="245" y="75"/>
                      </a:lnTo>
                      <a:lnTo>
                        <a:pt x="245" y="75"/>
                      </a:lnTo>
                      <a:lnTo>
                        <a:pt x="249" y="75"/>
                      </a:lnTo>
                      <a:lnTo>
                        <a:pt x="251" y="75"/>
                      </a:lnTo>
                      <a:lnTo>
                        <a:pt x="253" y="75"/>
                      </a:lnTo>
                      <a:lnTo>
                        <a:pt x="257" y="75"/>
                      </a:lnTo>
                      <a:lnTo>
                        <a:pt x="259" y="75"/>
                      </a:lnTo>
                      <a:lnTo>
                        <a:pt x="263" y="75"/>
                      </a:lnTo>
                      <a:lnTo>
                        <a:pt x="266" y="75"/>
                      </a:lnTo>
                      <a:lnTo>
                        <a:pt x="270" y="75"/>
                      </a:lnTo>
                      <a:lnTo>
                        <a:pt x="274" y="75"/>
                      </a:lnTo>
                      <a:lnTo>
                        <a:pt x="278" y="75"/>
                      </a:lnTo>
                      <a:lnTo>
                        <a:pt x="282" y="75"/>
                      </a:lnTo>
                      <a:lnTo>
                        <a:pt x="282" y="78"/>
                      </a:lnTo>
                      <a:lnTo>
                        <a:pt x="280" y="84"/>
                      </a:lnTo>
                      <a:lnTo>
                        <a:pt x="280" y="88"/>
                      </a:lnTo>
                      <a:lnTo>
                        <a:pt x="280" y="94"/>
                      </a:lnTo>
                      <a:lnTo>
                        <a:pt x="278" y="99"/>
                      </a:lnTo>
                      <a:lnTo>
                        <a:pt x="278" y="105"/>
                      </a:lnTo>
                      <a:lnTo>
                        <a:pt x="276" y="111"/>
                      </a:lnTo>
                      <a:lnTo>
                        <a:pt x="276" y="116"/>
                      </a:lnTo>
                      <a:lnTo>
                        <a:pt x="276" y="122"/>
                      </a:lnTo>
                      <a:lnTo>
                        <a:pt x="274" y="128"/>
                      </a:lnTo>
                      <a:lnTo>
                        <a:pt x="274" y="134"/>
                      </a:lnTo>
                      <a:lnTo>
                        <a:pt x="272" y="139"/>
                      </a:lnTo>
                      <a:lnTo>
                        <a:pt x="272" y="147"/>
                      </a:lnTo>
                      <a:lnTo>
                        <a:pt x="270" y="154"/>
                      </a:lnTo>
                      <a:lnTo>
                        <a:pt x="270" y="160"/>
                      </a:lnTo>
                      <a:lnTo>
                        <a:pt x="270" y="168"/>
                      </a:lnTo>
                      <a:lnTo>
                        <a:pt x="268" y="173"/>
                      </a:lnTo>
                      <a:lnTo>
                        <a:pt x="268" y="181"/>
                      </a:lnTo>
                      <a:lnTo>
                        <a:pt x="266" y="187"/>
                      </a:lnTo>
                      <a:lnTo>
                        <a:pt x="264" y="194"/>
                      </a:lnTo>
                      <a:lnTo>
                        <a:pt x="264" y="202"/>
                      </a:lnTo>
                      <a:lnTo>
                        <a:pt x="264" y="210"/>
                      </a:lnTo>
                      <a:lnTo>
                        <a:pt x="263" y="217"/>
                      </a:lnTo>
                      <a:lnTo>
                        <a:pt x="263" y="227"/>
                      </a:lnTo>
                      <a:lnTo>
                        <a:pt x="261" y="234"/>
                      </a:lnTo>
                      <a:lnTo>
                        <a:pt x="261" y="242"/>
                      </a:lnTo>
                      <a:lnTo>
                        <a:pt x="259" y="250"/>
                      </a:lnTo>
                      <a:lnTo>
                        <a:pt x="259" y="257"/>
                      </a:lnTo>
                      <a:lnTo>
                        <a:pt x="257" y="267"/>
                      </a:lnTo>
                      <a:lnTo>
                        <a:pt x="257" y="274"/>
                      </a:lnTo>
                      <a:lnTo>
                        <a:pt x="255" y="284"/>
                      </a:lnTo>
                      <a:lnTo>
                        <a:pt x="255" y="291"/>
                      </a:lnTo>
                      <a:lnTo>
                        <a:pt x="253" y="301"/>
                      </a:lnTo>
                      <a:lnTo>
                        <a:pt x="251" y="308"/>
                      </a:lnTo>
                      <a:lnTo>
                        <a:pt x="251" y="318"/>
                      </a:lnTo>
                      <a:lnTo>
                        <a:pt x="251" y="327"/>
                      </a:lnTo>
                      <a:lnTo>
                        <a:pt x="249" y="335"/>
                      </a:lnTo>
                      <a:lnTo>
                        <a:pt x="247" y="345"/>
                      </a:lnTo>
                      <a:lnTo>
                        <a:pt x="245" y="354"/>
                      </a:lnTo>
                      <a:lnTo>
                        <a:pt x="245" y="364"/>
                      </a:lnTo>
                      <a:lnTo>
                        <a:pt x="244" y="373"/>
                      </a:lnTo>
                      <a:lnTo>
                        <a:pt x="244" y="381"/>
                      </a:lnTo>
                      <a:lnTo>
                        <a:pt x="242" y="390"/>
                      </a:lnTo>
                      <a:lnTo>
                        <a:pt x="242" y="402"/>
                      </a:lnTo>
                      <a:lnTo>
                        <a:pt x="240" y="409"/>
                      </a:lnTo>
                      <a:lnTo>
                        <a:pt x="238" y="419"/>
                      </a:lnTo>
                      <a:lnTo>
                        <a:pt x="236" y="430"/>
                      </a:lnTo>
                      <a:lnTo>
                        <a:pt x="236" y="440"/>
                      </a:lnTo>
                      <a:lnTo>
                        <a:pt x="234" y="449"/>
                      </a:lnTo>
                      <a:lnTo>
                        <a:pt x="234" y="459"/>
                      </a:lnTo>
                      <a:lnTo>
                        <a:pt x="232" y="470"/>
                      </a:lnTo>
                      <a:lnTo>
                        <a:pt x="232" y="480"/>
                      </a:lnTo>
                      <a:lnTo>
                        <a:pt x="230" y="489"/>
                      </a:lnTo>
                      <a:lnTo>
                        <a:pt x="228" y="499"/>
                      </a:lnTo>
                      <a:lnTo>
                        <a:pt x="226" y="508"/>
                      </a:lnTo>
                      <a:lnTo>
                        <a:pt x="226" y="519"/>
                      </a:lnTo>
                      <a:lnTo>
                        <a:pt x="225" y="531"/>
                      </a:lnTo>
                      <a:lnTo>
                        <a:pt x="225" y="540"/>
                      </a:lnTo>
                      <a:lnTo>
                        <a:pt x="223" y="550"/>
                      </a:lnTo>
                      <a:lnTo>
                        <a:pt x="223" y="561"/>
                      </a:lnTo>
                      <a:lnTo>
                        <a:pt x="219" y="571"/>
                      </a:lnTo>
                      <a:lnTo>
                        <a:pt x="219" y="582"/>
                      </a:lnTo>
                      <a:lnTo>
                        <a:pt x="217" y="592"/>
                      </a:lnTo>
                      <a:lnTo>
                        <a:pt x="217" y="603"/>
                      </a:lnTo>
                      <a:lnTo>
                        <a:pt x="213" y="603"/>
                      </a:lnTo>
                      <a:lnTo>
                        <a:pt x="207" y="603"/>
                      </a:lnTo>
                      <a:lnTo>
                        <a:pt x="204" y="605"/>
                      </a:lnTo>
                      <a:lnTo>
                        <a:pt x="200" y="605"/>
                      </a:lnTo>
                      <a:lnTo>
                        <a:pt x="196" y="605"/>
                      </a:lnTo>
                      <a:lnTo>
                        <a:pt x="190" y="605"/>
                      </a:lnTo>
                      <a:lnTo>
                        <a:pt x="188" y="607"/>
                      </a:lnTo>
                      <a:lnTo>
                        <a:pt x="185" y="609"/>
                      </a:lnTo>
                      <a:lnTo>
                        <a:pt x="181" y="609"/>
                      </a:lnTo>
                      <a:lnTo>
                        <a:pt x="179" y="609"/>
                      </a:lnTo>
                      <a:lnTo>
                        <a:pt x="175" y="609"/>
                      </a:lnTo>
                      <a:lnTo>
                        <a:pt x="173" y="609"/>
                      </a:lnTo>
                      <a:lnTo>
                        <a:pt x="171" y="611"/>
                      </a:lnTo>
                      <a:lnTo>
                        <a:pt x="169" y="611"/>
                      </a:lnTo>
                      <a:lnTo>
                        <a:pt x="160" y="692"/>
                      </a:lnTo>
                      <a:lnTo>
                        <a:pt x="160" y="694"/>
                      </a:lnTo>
                      <a:lnTo>
                        <a:pt x="164" y="698"/>
                      </a:lnTo>
                      <a:lnTo>
                        <a:pt x="166" y="700"/>
                      </a:lnTo>
                      <a:lnTo>
                        <a:pt x="168" y="702"/>
                      </a:lnTo>
                      <a:lnTo>
                        <a:pt x="171" y="704"/>
                      </a:lnTo>
                      <a:lnTo>
                        <a:pt x="175" y="708"/>
                      </a:lnTo>
                      <a:lnTo>
                        <a:pt x="179" y="711"/>
                      </a:lnTo>
                      <a:lnTo>
                        <a:pt x="181" y="715"/>
                      </a:lnTo>
                      <a:lnTo>
                        <a:pt x="185" y="717"/>
                      </a:lnTo>
                      <a:lnTo>
                        <a:pt x="188" y="721"/>
                      </a:lnTo>
                      <a:lnTo>
                        <a:pt x="192" y="725"/>
                      </a:lnTo>
                      <a:lnTo>
                        <a:pt x="196" y="727"/>
                      </a:lnTo>
                      <a:lnTo>
                        <a:pt x="198" y="730"/>
                      </a:lnTo>
                      <a:lnTo>
                        <a:pt x="202" y="732"/>
                      </a:lnTo>
                      <a:lnTo>
                        <a:pt x="200" y="736"/>
                      </a:lnTo>
                      <a:lnTo>
                        <a:pt x="200" y="740"/>
                      </a:lnTo>
                      <a:lnTo>
                        <a:pt x="200" y="744"/>
                      </a:lnTo>
                      <a:lnTo>
                        <a:pt x="200" y="748"/>
                      </a:lnTo>
                      <a:lnTo>
                        <a:pt x="198" y="751"/>
                      </a:lnTo>
                      <a:lnTo>
                        <a:pt x="198" y="753"/>
                      </a:lnTo>
                      <a:lnTo>
                        <a:pt x="198" y="757"/>
                      </a:lnTo>
                      <a:lnTo>
                        <a:pt x="198" y="761"/>
                      </a:lnTo>
                      <a:lnTo>
                        <a:pt x="198" y="763"/>
                      </a:lnTo>
                      <a:lnTo>
                        <a:pt x="196" y="767"/>
                      </a:lnTo>
                      <a:lnTo>
                        <a:pt x="196" y="770"/>
                      </a:lnTo>
                      <a:lnTo>
                        <a:pt x="196" y="772"/>
                      </a:lnTo>
                      <a:lnTo>
                        <a:pt x="196" y="774"/>
                      </a:lnTo>
                      <a:lnTo>
                        <a:pt x="196" y="778"/>
                      </a:lnTo>
                      <a:lnTo>
                        <a:pt x="196" y="782"/>
                      </a:lnTo>
                      <a:lnTo>
                        <a:pt x="196" y="784"/>
                      </a:lnTo>
                      <a:lnTo>
                        <a:pt x="194" y="787"/>
                      </a:lnTo>
                      <a:lnTo>
                        <a:pt x="194" y="789"/>
                      </a:lnTo>
                      <a:lnTo>
                        <a:pt x="194" y="791"/>
                      </a:lnTo>
                      <a:lnTo>
                        <a:pt x="194" y="795"/>
                      </a:lnTo>
                      <a:lnTo>
                        <a:pt x="192" y="797"/>
                      </a:lnTo>
                      <a:lnTo>
                        <a:pt x="192" y="799"/>
                      </a:lnTo>
                      <a:lnTo>
                        <a:pt x="192" y="803"/>
                      </a:lnTo>
                      <a:lnTo>
                        <a:pt x="192" y="805"/>
                      </a:lnTo>
                      <a:lnTo>
                        <a:pt x="192" y="806"/>
                      </a:lnTo>
                      <a:lnTo>
                        <a:pt x="190" y="810"/>
                      </a:lnTo>
                      <a:lnTo>
                        <a:pt x="190" y="814"/>
                      </a:lnTo>
                      <a:lnTo>
                        <a:pt x="190" y="816"/>
                      </a:lnTo>
                      <a:lnTo>
                        <a:pt x="190" y="818"/>
                      </a:lnTo>
                      <a:lnTo>
                        <a:pt x="190" y="822"/>
                      </a:lnTo>
                      <a:lnTo>
                        <a:pt x="190" y="824"/>
                      </a:lnTo>
                      <a:lnTo>
                        <a:pt x="190" y="825"/>
                      </a:lnTo>
                      <a:lnTo>
                        <a:pt x="188" y="827"/>
                      </a:lnTo>
                      <a:lnTo>
                        <a:pt x="188" y="831"/>
                      </a:lnTo>
                      <a:lnTo>
                        <a:pt x="188" y="833"/>
                      </a:lnTo>
                      <a:lnTo>
                        <a:pt x="188" y="835"/>
                      </a:lnTo>
                      <a:lnTo>
                        <a:pt x="188" y="837"/>
                      </a:lnTo>
                      <a:lnTo>
                        <a:pt x="188" y="841"/>
                      </a:lnTo>
                      <a:lnTo>
                        <a:pt x="187" y="843"/>
                      </a:lnTo>
                      <a:lnTo>
                        <a:pt x="187" y="844"/>
                      </a:lnTo>
                      <a:lnTo>
                        <a:pt x="187" y="848"/>
                      </a:lnTo>
                      <a:lnTo>
                        <a:pt x="187" y="850"/>
                      </a:lnTo>
                      <a:lnTo>
                        <a:pt x="187" y="854"/>
                      </a:lnTo>
                      <a:lnTo>
                        <a:pt x="187" y="856"/>
                      </a:lnTo>
                      <a:lnTo>
                        <a:pt x="185" y="860"/>
                      </a:lnTo>
                      <a:lnTo>
                        <a:pt x="185" y="862"/>
                      </a:lnTo>
                      <a:lnTo>
                        <a:pt x="185" y="863"/>
                      </a:lnTo>
                      <a:lnTo>
                        <a:pt x="185" y="867"/>
                      </a:lnTo>
                      <a:lnTo>
                        <a:pt x="183" y="869"/>
                      </a:lnTo>
                      <a:lnTo>
                        <a:pt x="183" y="873"/>
                      </a:lnTo>
                      <a:lnTo>
                        <a:pt x="183" y="875"/>
                      </a:lnTo>
                      <a:lnTo>
                        <a:pt x="183" y="879"/>
                      </a:lnTo>
                      <a:lnTo>
                        <a:pt x="183" y="881"/>
                      </a:lnTo>
                      <a:lnTo>
                        <a:pt x="181" y="884"/>
                      </a:lnTo>
                      <a:lnTo>
                        <a:pt x="181" y="888"/>
                      </a:lnTo>
                      <a:lnTo>
                        <a:pt x="181" y="890"/>
                      </a:lnTo>
                      <a:lnTo>
                        <a:pt x="181" y="894"/>
                      </a:lnTo>
                      <a:lnTo>
                        <a:pt x="181" y="898"/>
                      </a:lnTo>
                      <a:lnTo>
                        <a:pt x="179" y="900"/>
                      </a:lnTo>
                      <a:lnTo>
                        <a:pt x="179" y="903"/>
                      </a:lnTo>
                      <a:lnTo>
                        <a:pt x="179" y="907"/>
                      </a:lnTo>
                      <a:lnTo>
                        <a:pt x="179" y="911"/>
                      </a:lnTo>
                      <a:lnTo>
                        <a:pt x="179" y="915"/>
                      </a:lnTo>
                      <a:lnTo>
                        <a:pt x="179" y="917"/>
                      </a:lnTo>
                      <a:lnTo>
                        <a:pt x="175" y="920"/>
                      </a:lnTo>
                      <a:lnTo>
                        <a:pt x="173" y="922"/>
                      </a:lnTo>
                      <a:lnTo>
                        <a:pt x="169" y="924"/>
                      </a:lnTo>
                      <a:lnTo>
                        <a:pt x="168" y="928"/>
                      </a:lnTo>
                      <a:lnTo>
                        <a:pt x="164" y="932"/>
                      </a:lnTo>
                      <a:lnTo>
                        <a:pt x="162" y="934"/>
                      </a:lnTo>
                      <a:lnTo>
                        <a:pt x="160" y="938"/>
                      </a:lnTo>
                      <a:lnTo>
                        <a:pt x="156" y="940"/>
                      </a:lnTo>
                      <a:lnTo>
                        <a:pt x="152" y="943"/>
                      </a:lnTo>
                      <a:lnTo>
                        <a:pt x="148" y="947"/>
                      </a:lnTo>
                      <a:lnTo>
                        <a:pt x="147" y="949"/>
                      </a:lnTo>
                      <a:lnTo>
                        <a:pt x="145" y="951"/>
                      </a:lnTo>
                      <a:lnTo>
                        <a:pt x="141" y="953"/>
                      </a:lnTo>
                      <a:lnTo>
                        <a:pt x="139" y="957"/>
                      </a:lnTo>
                      <a:lnTo>
                        <a:pt x="135" y="960"/>
                      </a:lnTo>
                      <a:lnTo>
                        <a:pt x="133" y="964"/>
                      </a:lnTo>
                      <a:lnTo>
                        <a:pt x="129" y="966"/>
                      </a:lnTo>
                      <a:lnTo>
                        <a:pt x="128" y="968"/>
                      </a:lnTo>
                      <a:lnTo>
                        <a:pt x="126" y="970"/>
                      </a:lnTo>
                      <a:lnTo>
                        <a:pt x="122" y="974"/>
                      </a:lnTo>
                      <a:lnTo>
                        <a:pt x="118" y="978"/>
                      </a:lnTo>
                      <a:lnTo>
                        <a:pt x="114" y="981"/>
                      </a:lnTo>
                      <a:lnTo>
                        <a:pt x="110" y="985"/>
                      </a:lnTo>
                      <a:lnTo>
                        <a:pt x="109" y="987"/>
                      </a:lnTo>
                      <a:lnTo>
                        <a:pt x="109" y="989"/>
                      </a:lnTo>
                      <a:lnTo>
                        <a:pt x="109" y="991"/>
                      </a:lnTo>
                      <a:lnTo>
                        <a:pt x="95" y="1082"/>
                      </a:lnTo>
                      <a:lnTo>
                        <a:pt x="99" y="1084"/>
                      </a:lnTo>
                      <a:lnTo>
                        <a:pt x="99" y="1084"/>
                      </a:lnTo>
                      <a:lnTo>
                        <a:pt x="103" y="1086"/>
                      </a:lnTo>
                      <a:lnTo>
                        <a:pt x="105" y="1086"/>
                      </a:lnTo>
                      <a:lnTo>
                        <a:pt x="109" y="1090"/>
                      </a:lnTo>
                      <a:lnTo>
                        <a:pt x="112" y="1092"/>
                      </a:lnTo>
                      <a:lnTo>
                        <a:pt x="118" y="1095"/>
                      </a:lnTo>
                      <a:lnTo>
                        <a:pt x="122" y="1097"/>
                      </a:lnTo>
                      <a:lnTo>
                        <a:pt x="128" y="1101"/>
                      </a:lnTo>
                      <a:lnTo>
                        <a:pt x="129" y="1101"/>
                      </a:lnTo>
                      <a:lnTo>
                        <a:pt x="131" y="1103"/>
                      </a:lnTo>
                      <a:lnTo>
                        <a:pt x="133" y="1103"/>
                      </a:lnTo>
                      <a:lnTo>
                        <a:pt x="137" y="1107"/>
                      </a:lnTo>
                      <a:lnTo>
                        <a:pt x="141" y="1109"/>
                      </a:lnTo>
                      <a:lnTo>
                        <a:pt x="145" y="1112"/>
                      </a:lnTo>
                      <a:lnTo>
                        <a:pt x="150" y="1114"/>
                      </a:lnTo>
                      <a:lnTo>
                        <a:pt x="154" y="1118"/>
                      </a:lnTo>
                      <a:lnTo>
                        <a:pt x="154" y="1128"/>
                      </a:lnTo>
                      <a:lnTo>
                        <a:pt x="152" y="1137"/>
                      </a:lnTo>
                      <a:lnTo>
                        <a:pt x="150" y="1147"/>
                      </a:lnTo>
                      <a:lnTo>
                        <a:pt x="148" y="1156"/>
                      </a:lnTo>
                      <a:lnTo>
                        <a:pt x="147" y="1166"/>
                      </a:lnTo>
                      <a:lnTo>
                        <a:pt x="147" y="1175"/>
                      </a:lnTo>
                      <a:lnTo>
                        <a:pt x="145" y="1187"/>
                      </a:lnTo>
                      <a:lnTo>
                        <a:pt x="145" y="1196"/>
                      </a:lnTo>
                      <a:lnTo>
                        <a:pt x="143" y="1206"/>
                      </a:lnTo>
                      <a:lnTo>
                        <a:pt x="143" y="1215"/>
                      </a:lnTo>
                      <a:lnTo>
                        <a:pt x="141" y="1223"/>
                      </a:lnTo>
                      <a:lnTo>
                        <a:pt x="139" y="1232"/>
                      </a:lnTo>
                      <a:lnTo>
                        <a:pt x="139" y="1242"/>
                      </a:lnTo>
                      <a:lnTo>
                        <a:pt x="137" y="1251"/>
                      </a:lnTo>
                      <a:lnTo>
                        <a:pt x="137" y="1259"/>
                      </a:lnTo>
                      <a:lnTo>
                        <a:pt x="135" y="1268"/>
                      </a:lnTo>
                      <a:lnTo>
                        <a:pt x="135" y="1276"/>
                      </a:lnTo>
                      <a:lnTo>
                        <a:pt x="133" y="1285"/>
                      </a:lnTo>
                      <a:lnTo>
                        <a:pt x="133" y="1293"/>
                      </a:lnTo>
                      <a:lnTo>
                        <a:pt x="131" y="1303"/>
                      </a:lnTo>
                      <a:lnTo>
                        <a:pt x="129" y="1308"/>
                      </a:lnTo>
                      <a:lnTo>
                        <a:pt x="129" y="1316"/>
                      </a:lnTo>
                      <a:lnTo>
                        <a:pt x="128" y="1325"/>
                      </a:lnTo>
                      <a:lnTo>
                        <a:pt x="128" y="1333"/>
                      </a:lnTo>
                      <a:lnTo>
                        <a:pt x="126" y="1341"/>
                      </a:lnTo>
                      <a:lnTo>
                        <a:pt x="126" y="1346"/>
                      </a:lnTo>
                      <a:lnTo>
                        <a:pt x="126" y="1354"/>
                      </a:lnTo>
                      <a:lnTo>
                        <a:pt x="124" y="1361"/>
                      </a:lnTo>
                      <a:lnTo>
                        <a:pt x="122" y="1369"/>
                      </a:lnTo>
                      <a:lnTo>
                        <a:pt x="122" y="1375"/>
                      </a:lnTo>
                      <a:lnTo>
                        <a:pt x="122" y="1382"/>
                      </a:lnTo>
                      <a:lnTo>
                        <a:pt x="122" y="1388"/>
                      </a:lnTo>
                      <a:lnTo>
                        <a:pt x="120" y="1394"/>
                      </a:lnTo>
                      <a:lnTo>
                        <a:pt x="120" y="1401"/>
                      </a:lnTo>
                      <a:lnTo>
                        <a:pt x="118" y="1405"/>
                      </a:lnTo>
                      <a:lnTo>
                        <a:pt x="118" y="1413"/>
                      </a:lnTo>
                      <a:lnTo>
                        <a:pt x="116" y="1419"/>
                      </a:lnTo>
                      <a:lnTo>
                        <a:pt x="116" y="1422"/>
                      </a:lnTo>
                      <a:lnTo>
                        <a:pt x="116" y="1428"/>
                      </a:lnTo>
                      <a:lnTo>
                        <a:pt x="116" y="1434"/>
                      </a:lnTo>
                      <a:lnTo>
                        <a:pt x="114" y="1438"/>
                      </a:lnTo>
                      <a:lnTo>
                        <a:pt x="114" y="1443"/>
                      </a:lnTo>
                      <a:lnTo>
                        <a:pt x="112" y="1447"/>
                      </a:lnTo>
                      <a:lnTo>
                        <a:pt x="112" y="1451"/>
                      </a:lnTo>
                      <a:lnTo>
                        <a:pt x="112" y="1457"/>
                      </a:lnTo>
                      <a:lnTo>
                        <a:pt x="112" y="1460"/>
                      </a:lnTo>
                      <a:lnTo>
                        <a:pt x="110" y="1464"/>
                      </a:lnTo>
                      <a:lnTo>
                        <a:pt x="110" y="1468"/>
                      </a:lnTo>
                      <a:lnTo>
                        <a:pt x="110" y="1472"/>
                      </a:lnTo>
                      <a:lnTo>
                        <a:pt x="110" y="1474"/>
                      </a:lnTo>
                      <a:lnTo>
                        <a:pt x="110" y="1477"/>
                      </a:lnTo>
                      <a:lnTo>
                        <a:pt x="110" y="1479"/>
                      </a:lnTo>
                      <a:lnTo>
                        <a:pt x="109" y="1481"/>
                      </a:lnTo>
                      <a:lnTo>
                        <a:pt x="109" y="1485"/>
                      </a:lnTo>
                      <a:lnTo>
                        <a:pt x="109" y="1487"/>
                      </a:lnTo>
                      <a:lnTo>
                        <a:pt x="109" y="1489"/>
                      </a:lnTo>
                      <a:lnTo>
                        <a:pt x="109" y="1493"/>
                      </a:lnTo>
                      <a:lnTo>
                        <a:pt x="109" y="1495"/>
                      </a:lnTo>
                      <a:lnTo>
                        <a:pt x="109" y="1496"/>
                      </a:lnTo>
                      <a:lnTo>
                        <a:pt x="109" y="1496"/>
                      </a:lnTo>
                      <a:lnTo>
                        <a:pt x="109" y="1496"/>
                      </a:lnTo>
                      <a:close/>
                    </a:path>
                  </a:pathLst>
                </a:custGeom>
                <a:solidFill>
                  <a:srgbClr val="000000"/>
                </a:solidFill>
                <a:ln w="9525">
                  <a:noFill/>
                  <a:round/>
                  <a:headEnd/>
                  <a:tailEnd/>
                </a:ln>
              </p:spPr>
              <p:txBody>
                <a:bodyPr/>
                <a:lstStyle/>
                <a:p>
                  <a:endParaRPr lang="en-US"/>
                </a:p>
              </p:txBody>
            </p:sp>
            <p:sp>
              <p:nvSpPr>
                <p:cNvPr id="270357" name="Freeform 21"/>
                <p:cNvSpPr>
                  <a:spLocks/>
                </p:cNvSpPr>
                <p:nvPr/>
              </p:nvSpPr>
              <p:spPr bwMode="hidden">
                <a:xfrm>
                  <a:off x="5203" y="2842"/>
                  <a:ext cx="89" cy="741"/>
                </a:xfrm>
                <a:custGeom>
                  <a:avLst/>
                  <a:gdLst/>
                  <a:ahLst/>
                  <a:cxnLst>
                    <a:cxn ang="0">
                      <a:pos x="325" y="1471"/>
                    </a:cxn>
                    <a:cxn ang="0">
                      <a:pos x="319" y="1445"/>
                    </a:cxn>
                    <a:cxn ang="0">
                      <a:pos x="330" y="1443"/>
                    </a:cxn>
                    <a:cxn ang="0">
                      <a:pos x="349" y="1451"/>
                    </a:cxn>
                    <a:cxn ang="0">
                      <a:pos x="376" y="1373"/>
                    </a:cxn>
                    <a:cxn ang="0">
                      <a:pos x="353" y="1359"/>
                    </a:cxn>
                    <a:cxn ang="0">
                      <a:pos x="327" y="1342"/>
                    </a:cxn>
                    <a:cxn ang="0">
                      <a:pos x="300" y="1325"/>
                    </a:cxn>
                    <a:cxn ang="0">
                      <a:pos x="287" y="1308"/>
                    </a:cxn>
                    <a:cxn ang="0">
                      <a:pos x="281" y="1287"/>
                    </a:cxn>
                    <a:cxn ang="0">
                      <a:pos x="275" y="1266"/>
                    </a:cxn>
                    <a:cxn ang="0">
                      <a:pos x="272" y="1243"/>
                    </a:cxn>
                    <a:cxn ang="0">
                      <a:pos x="266" y="1221"/>
                    </a:cxn>
                    <a:cxn ang="0">
                      <a:pos x="260" y="1194"/>
                    </a:cxn>
                    <a:cxn ang="0">
                      <a:pos x="254" y="1169"/>
                    </a:cxn>
                    <a:cxn ang="0">
                      <a:pos x="247" y="1144"/>
                    </a:cxn>
                    <a:cxn ang="0">
                      <a:pos x="241" y="1118"/>
                    </a:cxn>
                    <a:cxn ang="0">
                      <a:pos x="243" y="1093"/>
                    </a:cxn>
                    <a:cxn ang="0">
                      <a:pos x="264" y="1070"/>
                    </a:cxn>
                    <a:cxn ang="0">
                      <a:pos x="260" y="970"/>
                    </a:cxn>
                    <a:cxn ang="0">
                      <a:pos x="235" y="951"/>
                    </a:cxn>
                    <a:cxn ang="0">
                      <a:pos x="216" y="935"/>
                    </a:cxn>
                    <a:cxn ang="0">
                      <a:pos x="195" y="918"/>
                    </a:cxn>
                    <a:cxn ang="0">
                      <a:pos x="190" y="901"/>
                    </a:cxn>
                    <a:cxn ang="0">
                      <a:pos x="184" y="882"/>
                    </a:cxn>
                    <a:cxn ang="0">
                      <a:pos x="180" y="863"/>
                    </a:cxn>
                    <a:cxn ang="0">
                      <a:pos x="175" y="842"/>
                    </a:cxn>
                    <a:cxn ang="0">
                      <a:pos x="171" y="823"/>
                    </a:cxn>
                    <a:cxn ang="0">
                      <a:pos x="167" y="804"/>
                    </a:cxn>
                    <a:cxn ang="0">
                      <a:pos x="161" y="785"/>
                    </a:cxn>
                    <a:cxn ang="0">
                      <a:pos x="157" y="766"/>
                    </a:cxn>
                    <a:cxn ang="0">
                      <a:pos x="154" y="747"/>
                    </a:cxn>
                    <a:cxn ang="0">
                      <a:pos x="163" y="719"/>
                    </a:cxn>
                    <a:cxn ang="0">
                      <a:pos x="180" y="696"/>
                    </a:cxn>
                    <a:cxn ang="0">
                      <a:pos x="192" y="679"/>
                    </a:cxn>
                    <a:cxn ang="0">
                      <a:pos x="154" y="612"/>
                    </a:cxn>
                    <a:cxn ang="0">
                      <a:pos x="125" y="616"/>
                    </a:cxn>
                    <a:cxn ang="0">
                      <a:pos x="106" y="555"/>
                    </a:cxn>
                    <a:cxn ang="0">
                      <a:pos x="89" y="485"/>
                    </a:cxn>
                    <a:cxn ang="0">
                      <a:pos x="74" y="420"/>
                    </a:cxn>
                    <a:cxn ang="0">
                      <a:pos x="59" y="356"/>
                    </a:cxn>
                    <a:cxn ang="0">
                      <a:pos x="45" y="297"/>
                    </a:cxn>
                    <a:cxn ang="0">
                      <a:pos x="32" y="242"/>
                    </a:cxn>
                    <a:cxn ang="0">
                      <a:pos x="21" y="192"/>
                    </a:cxn>
                    <a:cxn ang="0">
                      <a:pos x="11" y="150"/>
                    </a:cxn>
                    <a:cxn ang="0">
                      <a:pos x="2" y="112"/>
                    </a:cxn>
                    <a:cxn ang="0">
                      <a:pos x="21" y="103"/>
                    </a:cxn>
                    <a:cxn ang="0">
                      <a:pos x="40" y="101"/>
                    </a:cxn>
                    <a:cxn ang="0">
                      <a:pos x="43" y="90"/>
                    </a:cxn>
                    <a:cxn ang="0">
                      <a:pos x="45" y="69"/>
                    </a:cxn>
                    <a:cxn ang="0">
                      <a:pos x="47" y="40"/>
                    </a:cxn>
                    <a:cxn ang="0">
                      <a:pos x="49" y="10"/>
                    </a:cxn>
                    <a:cxn ang="0">
                      <a:pos x="74" y="91"/>
                    </a:cxn>
                    <a:cxn ang="0">
                      <a:pos x="118" y="259"/>
                    </a:cxn>
                    <a:cxn ang="0">
                      <a:pos x="169" y="456"/>
                    </a:cxn>
                    <a:cxn ang="0">
                      <a:pos x="226" y="671"/>
                    </a:cxn>
                    <a:cxn ang="0">
                      <a:pos x="281" y="888"/>
                    </a:cxn>
                    <a:cxn ang="0">
                      <a:pos x="334" y="1089"/>
                    </a:cxn>
                    <a:cxn ang="0">
                      <a:pos x="380" y="1264"/>
                    </a:cxn>
                    <a:cxn ang="0">
                      <a:pos x="412" y="1392"/>
                    </a:cxn>
                    <a:cxn ang="0">
                      <a:pos x="431" y="1462"/>
                    </a:cxn>
                  </a:cxnLst>
                  <a:rect l="0" t="0" r="r" b="b"/>
                  <a:pathLst>
                    <a:path w="433" h="1483">
                      <a:moveTo>
                        <a:pt x="327" y="1483"/>
                      </a:moveTo>
                      <a:lnTo>
                        <a:pt x="327" y="1481"/>
                      </a:lnTo>
                      <a:lnTo>
                        <a:pt x="327" y="1479"/>
                      </a:lnTo>
                      <a:lnTo>
                        <a:pt x="327" y="1477"/>
                      </a:lnTo>
                      <a:lnTo>
                        <a:pt x="327" y="1477"/>
                      </a:lnTo>
                      <a:lnTo>
                        <a:pt x="325" y="1473"/>
                      </a:lnTo>
                      <a:lnTo>
                        <a:pt x="325" y="1471"/>
                      </a:lnTo>
                      <a:lnTo>
                        <a:pt x="325" y="1466"/>
                      </a:lnTo>
                      <a:lnTo>
                        <a:pt x="325" y="1464"/>
                      </a:lnTo>
                      <a:lnTo>
                        <a:pt x="323" y="1460"/>
                      </a:lnTo>
                      <a:lnTo>
                        <a:pt x="323" y="1456"/>
                      </a:lnTo>
                      <a:lnTo>
                        <a:pt x="321" y="1452"/>
                      </a:lnTo>
                      <a:lnTo>
                        <a:pt x="319" y="1447"/>
                      </a:lnTo>
                      <a:lnTo>
                        <a:pt x="319" y="1445"/>
                      </a:lnTo>
                      <a:lnTo>
                        <a:pt x="319" y="1443"/>
                      </a:lnTo>
                      <a:lnTo>
                        <a:pt x="319" y="1441"/>
                      </a:lnTo>
                      <a:lnTo>
                        <a:pt x="319" y="1437"/>
                      </a:lnTo>
                      <a:lnTo>
                        <a:pt x="321" y="1439"/>
                      </a:lnTo>
                      <a:lnTo>
                        <a:pt x="325" y="1441"/>
                      </a:lnTo>
                      <a:lnTo>
                        <a:pt x="327" y="1441"/>
                      </a:lnTo>
                      <a:lnTo>
                        <a:pt x="330" y="1443"/>
                      </a:lnTo>
                      <a:lnTo>
                        <a:pt x="334" y="1445"/>
                      </a:lnTo>
                      <a:lnTo>
                        <a:pt x="336" y="1445"/>
                      </a:lnTo>
                      <a:lnTo>
                        <a:pt x="338" y="1447"/>
                      </a:lnTo>
                      <a:lnTo>
                        <a:pt x="342" y="1447"/>
                      </a:lnTo>
                      <a:lnTo>
                        <a:pt x="344" y="1449"/>
                      </a:lnTo>
                      <a:lnTo>
                        <a:pt x="346" y="1451"/>
                      </a:lnTo>
                      <a:lnTo>
                        <a:pt x="349" y="1451"/>
                      </a:lnTo>
                      <a:lnTo>
                        <a:pt x="351" y="1451"/>
                      </a:lnTo>
                      <a:lnTo>
                        <a:pt x="353" y="1452"/>
                      </a:lnTo>
                      <a:lnTo>
                        <a:pt x="355" y="1452"/>
                      </a:lnTo>
                      <a:lnTo>
                        <a:pt x="382" y="1378"/>
                      </a:lnTo>
                      <a:lnTo>
                        <a:pt x="380" y="1376"/>
                      </a:lnTo>
                      <a:lnTo>
                        <a:pt x="378" y="1374"/>
                      </a:lnTo>
                      <a:lnTo>
                        <a:pt x="376" y="1373"/>
                      </a:lnTo>
                      <a:lnTo>
                        <a:pt x="370" y="1371"/>
                      </a:lnTo>
                      <a:lnTo>
                        <a:pt x="368" y="1369"/>
                      </a:lnTo>
                      <a:lnTo>
                        <a:pt x="365" y="1367"/>
                      </a:lnTo>
                      <a:lnTo>
                        <a:pt x="363" y="1365"/>
                      </a:lnTo>
                      <a:lnTo>
                        <a:pt x="359" y="1363"/>
                      </a:lnTo>
                      <a:lnTo>
                        <a:pt x="355" y="1361"/>
                      </a:lnTo>
                      <a:lnTo>
                        <a:pt x="353" y="1359"/>
                      </a:lnTo>
                      <a:lnTo>
                        <a:pt x="349" y="1357"/>
                      </a:lnTo>
                      <a:lnTo>
                        <a:pt x="346" y="1355"/>
                      </a:lnTo>
                      <a:lnTo>
                        <a:pt x="342" y="1352"/>
                      </a:lnTo>
                      <a:lnTo>
                        <a:pt x="338" y="1350"/>
                      </a:lnTo>
                      <a:lnTo>
                        <a:pt x="334" y="1346"/>
                      </a:lnTo>
                      <a:lnTo>
                        <a:pt x="330" y="1344"/>
                      </a:lnTo>
                      <a:lnTo>
                        <a:pt x="327" y="1342"/>
                      </a:lnTo>
                      <a:lnTo>
                        <a:pt x="323" y="1340"/>
                      </a:lnTo>
                      <a:lnTo>
                        <a:pt x="319" y="1336"/>
                      </a:lnTo>
                      <a:lnTo>
                        <a:pt x="315" y="1335"/>
                      </a:lnTo>
                      <a:lnTo>
                        <a:pt x="311" y="1331"/>
                      </a:lnTo>
                      <a:lnTo>
                        <a:pt x="308" y="1329"/>
                      </a:lnTo>
                      <a:lnTo>
                        <a:pt x="304" y="1327"/>
                      </a:lnTo>
                      <a:lnTo>
                        <a:pt x="300" y="1325"/>
                      </a:lnTo>
                      <a:lnTo>
                        <a:pt x="298" y="1323"/>
                      </a:lnTo>
                      <a:lnTo>
                        <a:pt x="294" y="1321"/>
                      </a:lnTo>
                      <a:lnTo>
                        <a:pt x="292" y="1319"/>
                      </a:lnTo>
                      <a:lnTo>
                        <a:pt x="289" y="1317"/>
                      </a:lnTo>
                      <a:lnTo>
                        <a:pt x="289" y="1314"/>
                      </a:lnTo>
                      <a:lnTo>
                        <a:pt x="287" y="1312"/>
                      </a:lnTo>
                      <a:lnTo>
                        <a:pt x="287" y="1308"/>
                      </a:lnTo>
                      <a:lnTo>
                        <a:pt x="285" y="1306"/>
                      </a:lnTo>
                      <a:lnTo>
                        <a:pt x="285" y="1302"/>
                      </a:lnTo>
                      <a:lnTo>
                        <a:pt x="283" y="1300"/>
                      </a:lnTo>
                      <a:lnTo>
                        <a:pt x="283" y="1297"/>
                      </a:lnTo>
                      <a:lnTo>
                        <a:pt x="283" y="1295"/>
                      </a:lnTo>
                      <a:lnTo>
                        <a:pt x="281" y="1291"/>
                      </a:lnTo>
                      <a:lnTo>
                        <a:pt x="281" y="1287"/>
                      </a:lnTo>
                      <a:lnTo>
                        <a:pt x="281" y="1285"/>
                      </a:lnTo>
                      <a:lnTo>
                        <a:pt x="279" y="1281"/>
                      </a:lnTo>
                      <a:lnTo>
                        <a:pt x="279" y="1278"/>
                      </a:lnTo>
                      <a:lnTo>
                        <a:pt x="279" y="1276"/>
                      </a:lnTo>
                      <a:lnTo>
                        <a:pt x="277" y="1272"/>
                      </a:lnTo>
                      <a:lnTo>
                        <a:pt x="277" y="1268"/>
                      </a:lnTo>
                      <a:lnTo>
                        <a:pt x="275" y="1266"/>
                      </a:lnTo>
                      <a:lnTo>
                        <a:pt x="275" y="1262"/>
                      </a:lnTo>
                      <a:lnTo>
                        <a:pt x="273" y="1259"/>
                      </a:lnTo>
                      <a:lnTo>
                        <a:pt x="273" y="1257"/>
                      </a:lnTo>
                      <a:lnTo>
                        <a:pt x="273" y="1253"/>
                      </a:lnTo>
                      <a:lnTo>
                        <a:pt x="272" y="1249"/>
                      </a:lnTo>
                      <a:lnTo>
                        <a:pt x="272" y="1245"/>
                      </a:lnTo>
                      <a:lnTo>
                        <a:pt x="272" y="1243"/>
                      </a:lnTo>
                      <a:lnTo>
                        <a:pt x="270" y="1240"/>
                      </a:lnTo>
                      <a:lnTo>
                        <a:pt x="270" y="1238"/>
                      </a:lnTo>
                      <a:lnTo>
                        <a:pt x="268" y="1232"/>
                      </a:lnTo>
                      <a:lnTo>
                        <a:pt x="268" y="1230"/>
                      </a:lnTo>
                      <a:lnTo>
                        <a:pt x="266" y="1226"/>
                      </a:lnTo>
                      <a:lnTo>
                        <a:pt x="266" y="1222"/>
                      </a:lnTo>
                      <a:lnTo>
                        <a:pt x="266" y="1221"/>
                      </a:lnTo>
                      <a:lnTo>
                        <a:pt x="264" y="1217"/>
                      </a:lnTo>
                      <a:lnTo>
                        <a:pt x="264" y="1213"/>
                      </a:lnTo>
                      <a:lnTo>
                        <a:pt x="264" y="1209"/>
                      </a:lnTo>
                      <a:lnTo>
                        <a:pt x="262" y="1205"/>
                      </a:lnTo>
                      <a:lnTo>
                        <a:pt x="262" y="1202"/>
                      </a:lnTo>
                      <a:lnTo>
                        <a:pt x="260" y="1198"/>
                      </a:lnTo>
                      <a:lnTo>
                        <a:pt x="260" y="1194"/>
                      </a:lnTo>
                      <a:lnTo>
                        <a:pt x="258" y="1192"/>
                      </a:lnTo>
                      <a:lnTo>
                        <a:pt x="258" y="1188"/>
                      </a:lnTo>
                      <a:lnTo>
                        <a:pt x="256" y="1184"/>
                      </a:lnTo>
                      <a:lnTo>
                        <a:pt x="256" y="1181"/>
                      </a:lnTo>
                      <a:lnTo>
                        <a:pt x="254" y="1177"/>
                      </a:lnTo>
                      <a:lnTo>
                        <a:pt x="254" y="1173"/>
                      </a:lnTo>
                      <a:lnTo>
                        <a:pt x="254" y="1169"/>
                      </a:lnTo>
                      <a:lnTo>
                        <a:pt x="253" y="1165"/>
                      </a:lnTo>
                      <a:lnTo>
                        <a:pt x="253" y="1162"/>
                      </a:lnTo>
                      <a:lnTo>
                        <a:pt x="253" y="1160"/>
                      </a:lnTo>
                      <a:lnTo>
                        <a:pt x="249" y="1154"/>
                      </a:lnTo>
                      <a:lnTo>
                        <a:pt x="249" y="1152"/>
                      </a:lnTo>
                      <a:lnTo>
                        <a:pt x="249" y="1148"/>
                      </a:lnTo>
                      <a:lnTo>
                        <a:pt x="247" y="1144"/>
                      </a:lnTo>
                      <a:lnTo>
                        <a:pt x="247" y="1141"/>
                      </a:lnTo>
                      <a:lnTo>
                        <a:pt x="245" y="1135"/>
                      </a:lnTo>
                      <a:lnTo>
                        <a:pt x="245" y="1133"/>
                      </a:lnTo>
                      <a:lnTo>
                        <a:pt x="245" y="1129"/>
                      </a:lnTo>
                      <a:lnTo>
                        <a:pt x="243" y="1125"/>
                      </a:lnTo>
                      <a:lnTo>
                        <a:pt x="241" y="1122"/>
                      </a:lnTo>
                      <a:lnTo>
                        <a:pt x="241" y="1118"/>
                      </a:lnTo>
                      <a:lnTo>
                        <a:pt x="239" y="1114"/>
                      </a:lnTo>
                      <a:lnTo>
                        <a:pt x="239" y="1110"/>
                      </a:lnTo>
                      <a:lnTo>
                        <a:pt x="237" y="1106"/>
                      </a:lnTo>
                      <a:lnTo>
                        <a:pt x="237" y="1103"/>
                      </a:lnTo>
                      <a:lnTo>
                        <a:pt x="237" y="1099"/>
                      </a:lnTo>
                      <a:lnTo>
                        <a:pt x="239" y="1097"/>
                      </a:lnTo>
                      <a:lnTo>
                        <a:pt x="243" y="1093"/>
                      </a:lnTo>
                      <a:lnTo>
                        <a:pt x="247" y="1089"/>
                      </a:lnTo>
                      <a:lnTo>
                        <a:pt x="249" y="1087"/>
                      </a:lnTo>
                      <a:lnTo>
                        <a:pt x="253" y="1082"/>
                      </a:lnTo>
                      <a:lnTo>
                        <a:pt x="256" y="1080"/>
                      </a:lnTo>
                      <a:lnTo>
                        <a:pt x="260" y="1076"/>
                      </a:lnTo>
                      <a:lnTo>
                        <a:pt x="262" y="1074"/>
                      </a:lnTo>
                      <a:lnTo>
                        <a:pt x="264" y="1070"/>
                      </a:lnTo>
                      <a:lnTo>
                        <a:pt x="268" y="1068"/>
                      </a:lnTo>
                      <a:lnTo>
                        <a:pt x="270" y="1065"/>
                      </a:lnTo>
                      <a:lnTo>
                        <a:pt x="272" y="1065"/>
                      </a:lnTo>
                      <a:lnTo>
                        <a:pt x="275" y="1061"/>
                      </a:lnTo>
                      <a:lnTo>
                        <a:pt x="275" y="1061"/>
                      </a:lnTo>
                      <a:lnTo>
                        <a:pt x="260" y="972"/>
                      </a:lnTo>
                      <a:lnTo>
                        <a:pt x="260" y="970"/>
                      </a:lnTo>
                      <a:lnTo>
                        <a:pt x="258" y="970"/>
                      </a:lnTo>
                      <a:lnTo>
                        <a:pt x="256" y="966"/>
                      </a:lnTo>
                      <a:lnTo>
                        <a:pt x="253" y="964"/>
                      </a:lnTo>
                      <a:lnTo>
                        <a:pt x="249" y="962"/>
                      </a:lnTo>
                      <a:lnTo>
                        <a:pt x="245" y="958"/>
                      </a:lnTo>
                      <a:lnTo>
                        <a:pt x="239" y="954"/>
                      </a:lnTo>
                      <a:lnTo>
                        <a:pt x="235" y="951"/>
                      </a:lnTo>
                      <a:lnTo>
                        <a:pt x="234" y="947"/>
                      </a:lnTo>
                      <a:lnTo>
                        <a:pt x="230" y="945"/>
                      </a:lnTo>
                      <a:lnTo>
                        <a:pt x="228" y="943"/>
                      </a:lnTo>
                      <a:lnTo>
                        <a:pt x="224" y="941"/>
                      </a:lnTo>
                      <a:lnTo>
                        <a:pt x="220" y="939"/>
                      </a:lnTo>
                      <a:lnTo>
                        <a:pt x="218" y="937"/>
                      </a:lnTo>
                      <a:lnTo>
                        <a:pt x="216" y="935"/>
                      </a:lnTo>
                      <a:lnTo>
                        <a:pt x="213" y="932"/>
                      </a:lnTo>
                      <a:lnTo>
                        <a:pt x="211" y="930"/>
                      </a:lnTo>
                      <a:lnTo>
                        <a:pt x="207" y="928"/>
                      </a:lnTo>
                      <a:lnTo>
                        <a:pt x="205" y="926"/>
                      </a:lnTo>
                      <a:lnTo>
                        <a:pt x="201" y="922"/>
                      </a:lnTo>
                      <a:lnTo>
                        <a:pt x="199" y="920"/>
                      </a:lnTo>
                      <a:lnTo>
                        <a:pt x="195" y="918"/>
                      </a:lnTo>
                      <a:lnTo>
                        <a:pt x="194" y="916"/>
                      </a:lnTo>
                      <a:lnTo>
                        <a:pt x="194" y="916"/>
                      </a:lnTo>
                      <a:lnTo>
                        <a:pt x="192" y="913"/>
                      </a:lnTo>
                      <a:lnTo>
                        <a:pt x="192" y="911"/>
                      </a:lnTo>
                      <a:lnTo>
                        <a:pt x="190" y="907"/>
                      </a:lnTo>
                      <a:lnTo>
                        <a:pt x="190" y="905"/>
                      </a:lnTo>
                      <a:lnTo>
                        <a:pt x="190" y="901"/>
                      </a:lnTo>
                      <a:lnTo>
                        <a:pt x="190" y="899"/>
                      </a:lnTo>
                      <a:lnTo>
                        <a:pt x="188" y="895"/>
                      </a:lnTo>
                      <a:lnTo>
                        <a:pt x="186" y="894"/>
                      </a:lnTo>
                      <a:lnTo>
                        <a:pt x="186" y="892"/>
                      </a:lnTo>
                      <a:lnTo>
                        <a:pt x="186" y="888"/>
                      </a:lnTo>
                      <a:lnTo>
                        <a:pt x="184" y="886"/>
                      </a:lnTo>
                      <a:lnTo>
                        <a:pt x="184" y="882"/>
                      </a:lnTo>
                      <a:lnTo>
                        <a:pt x="184" y="880"/>
                      </a:lnTo>
                      <a:lnTo>
                        <a:pt x="184" y="876"/>
                      </a:lnTo>
                      <a:lnTo>
                        <a:pt x="182" y="875"/>
                      </a:lnTo>
                      <a:lnTo>
                        <a:pt x="182" y="873"/>
                      </a:lnTo>
                      <a:lnTo>
                        <a:pt x="182" y="869"/>
                      </a:lnTo>
                      <a:lnTo>
                        <a:pt x="180" y="865"/>
                      </a:lnTo>
                      <a:lnTo>
                        <a:pt x="180" y="863"/>
                      </a:lnTo>
                      <a:lnTo>
                        <a:pt x="180" y="859"/>
                      </a:lnTo>
                      <a:lnTo>
                        <a:pt x="178" y="857"/>
                      </a:lnTo>
                      <a:lnTo>
                        <a:pt x="178" y="856"/>
                      </a:lnTo>
                      <a:lnTo>
                        <a:pt x="176" y="852"/>
                      </a:lnTo>
                      <a:lnTo>
                        <a:pt x="176" y="850"/>
                      </a:lnTo>
                      <a:lnTo>
                        <a:pt x="175" y="846"/>
                      </a:lnTo>
                      <a:lnTo>
                        <a:pt x="175" y="842"/>
                      </a:lnTo>
                      <a:lnTo>
                        <a:pt x="175" y="840"/>
                      </a:lnTo>
                      <a:lnTo>
                        <a:pt x="175" y="838"/>
                      </a:lnTo>
                      <a:lnTo>
                        <a:pt x="173" y="837"/>
                      </a:lnTo>
                      <a:lnTo>
                        <a:pt x="173" y="833"/>
                      </a:lnTo>
                      <a:lnTo>
                        <a:pt x="173" y="831"/>
                      </a:lnTo>
                      <a:lnTo>
                        <a:pt x="173" y="827"/>
                      </a:lnTo>
                      <a:lnTo>
                        <a:pt x="171" y="823"/>
                      </a:lnTo>
                      <a:lnTo>
                        <a:pt x="169" y="821"/>
                      </a:lnTo>
                      <a:lnTo>
                        <a:pt x="169" y="819"/>
                      </a:lnTo>
                      <a:lnTo>
                        <a:pt x="169" y="816"/>
                      </a:lnTo>
                      <a:lnTo>
                        <a:pt x="167" y="814"/>
                      </a:lnTo>
                      <a:lnTo>
                        <a:pt x="167" y="810"/>
                      </a:lnTo>
                      <a:lnTo>
                        <a:pt x="167" y="808"/>
                      </a:lnTo>
                      <a:lnTo>
                        <a:pt x="167" y="804"/>
                      </a:lnTo>
                      <a:lnTo>
                        <a:pt x="165" y="802"/>
                      </a:lnTo>
                      <a:lnTo>
                        <a:pt x="165" y="800"/>
                      </a:lnTo>
                      <a:lnTo>
                        <a:pt x="165" y="797"/>
                      </a:lnTo>
                      <a:lnTo>
                        <a:pt x="163" y="793"/>
                      </a:lnTo>
                      <a:lnTo>
                        <a:pt x="163" y="789"/>
                      </a:lnTo>
                      <a:lnTo>
                        <a:pt x="163" y="787"/>
                      </a:lnTo>
                      <a:lnTo>
                        <a:pt x="161" y="785"/>
                      </a:lnTo>
                      <a:lnTo>
                        <a:pt x="161" y="783"/>
                      </a:lnTo>
                      <a:lnTo>
                        <a:pt x="159" y="780"/>
                      </a:lnTo>
                      <a:lnTo>
                        <a:pt x="159" y="776"/>
                      </a:lnTo>
                      <a:lnTo>
                        <a:pt x="159" y="774"/>
                      </a:lnTo>
                      <a:lnTo>
                        <a:pt x="157" y="770"/>
                      </a:lnTo>
                      <a:lnTo>
                        <a:pt x="157" y="768"/>
                      </a:lnTo>
                      <a:lnTo>
                        <a:pt x="157" y="766"/>
                      </a:lnTo>
                      <a:lnTo>
                        <a:pt x="156" y="762"/>
                      </a:lnTo>
                      <a:lnTo>
                        <a:pt x="156" y="761"/>
                      </a:lnTo>
                      <a:lnTo>
                        <a:pt x="156" y="757"/>
                      </a:lnTo>
                      <a:lnTo>
                        <a:pt x="156" y="753"/>
                      </a:lnTo>
                      <a:lnTo>
                        <a:pt x="154" y="751"/>
                      </a:lnTo>
                      <a:lnTo>
                        <a:pt x="154" y="749"/>
                      </a:lnTo>
                      <a:lnTo>
                        <a:pt x="154" y="747"/>
                      </a:lnTo>
                      <a:lnTo>
                        <a:pt x="152" y="743"/>
                      </a:lnTo>
                      <a:lnTo>
                        <a:pt x="150" y="742"/>
                      </a:lnTo>
                      <a:lnTo>
                        <a:pt x="150" y="738"/>
                      </a:lnTo>
                      <a:lnTo>
                        <a:pt x="154" y="734"/>
                      </a:lnTo>
                      <a:lnTo>
                        <a:pt x="157" y="728"/>
                      </a:lnTo>
                      <a:lnTo>
                        <a:pt x="159" y="724"/>
                      </a:lnTo>
                      <a:lnTo>
                        <a:pt x="163" y="719"/>
                      </a:lnTo>
                      <a:lnTo>
                        <a:pt x="165" y="717"/>
                      </a:lnTo>
                      <a:lnTo>
                        <a:pt x="167" y="713"/>
                      </a:lnTo>
                      <a:lnTo>
                        <a:pt x="169" y="711"/>
                      </a:lnTo>
                      <a:lnTo>
                        <a:pt x="169" y="709"/>
                      </a:lnTo>
                      <a:lnTo>
                        <a:pt x="173" y="703"/>
                      </a:lnTo>
                      <a:lnTo>
                        <a:pt x="176" y="700"/>
                      </a:lnTo>
                      <a:lnTo>
                        <a:pt x="180" y="696"/>
                      </a:lnTo>
                      <a:lnTo>
                        <a:pt x="182" y="690"/>
                      </a:lnTo>
                      <a:lnTo>
                        <a:pt x="184" y="688"/>
                      </a:lnTo>
                      <a:lnTo>
                        <a:pt x="186" y="684"/>
                      </a:lnTo>
                      <a:lnTo>
                        <a:pt x="190" y="683"/>
                      </a:lnTo>
                      <a:lnTo>
                        <a:pt x="190" y="681"/>
                      </a:lnTo>
                      <a:lnTo>
                        <a:pt x="192" y="679"/>
                      </a:lnTo>
                      <a:lnTo>
                        <a:pt x="192" y="679"/>
                      </a:lnTo>
                      <a:lnTo>
                        <a:pt x="169" y="610"/>
                      </a:lnTo>
                      <a:lnTo>
                        <a:pt x="169" y="610"/>
                      </a:lnTo>
                      <a:lnTo>
                        <a:pt x="165" y="610"/>
                      </a:lnTo>
                      <a:lnTo>
                        <a:pt x="161" y="610"/>
                      </a:lnTo>
                      <a:lnTo>
                        <a:pt x="159" y="612"/>
                      </a:lnTo>
                      <a:lnTo>
                        <a:pt x="156" y="612"/>
                      </a:lnTo>
                      <a:lnTo>
                        <a:pt x="154" y="612"/>
                      </a:lnTo>
                      <a:lnTo>
                        <a:pt x="148" y="612"/>
                      </a:lnTo>
                      <a:lnTo>
                        <a:pt x="144" y="614"/>
                      </a:lnTo>
                      <a:lnTo>
                        <a:pt x="140" y="614"/>
                      </a:lnTo>
                      <a:lnTo>
                        <a:pt x="137" y="614"/>
                      </a:lnTo>
                      <a:lnTo>
                        <a:pt x="133" y="614"/>
                      </a:lnTo>
                      <a:lnTo>
                        <a:pt x="129" y="616"/>
                      </a:lnTo>
                      <a:lnTo>
                        <a:pt x="125" y="616"/>
                      </a:lnTo>
                      <a:lnTo>
                        <a:pt x="121" y="616"/>
                      </a:lnTo>
                      <a:lnTo>
                        <a:pt x="119" y="605"/>
                      </a:lnTo>
                      <a:lnTo>
                        <a:pt x="116" y="595"/>
                      </a:lnTo>
                      <a:lnTo>
                        <a:pt x="114" y="584"/>
                      </a:lnTo>
                      <a:lnTo>
                        <a:pt x="112" y="574"/>
                      </a:lnTo>
                      <a:lnTo>
                        <a:pt x="110" y="565"/>
                      </a:lnTo>
                      <a:lnTo>
                        <a:pt x="106" y="555"/>
                      </a:lnTo>
                      <a:lnTo>
                        <a:pt x="104" y="544"/>
                      </a:lnTo>
                      <a:lnTo>
                        <a:pt x="102" y="534"/>
                      </a:lnTo>
                      <a:lnTo>
                        <a:pt x="100" y="525"/>
                      </a:lnTo>
                      <a:lnTo>
                        <a:pt x="97" y="515"/>
                      </a:lnTo>
                      <a:lnTo>
                        <a:pt x="95" y="504"/>
                      </a:lnTo>
                      <a:lnTo>
                        <a:pt x="93" y="494"/>
                      </a:lnTo>
                      <a:lnTo>
                        <a:pt x="89" y="485"/>
                      </a:lnTo>
                      <a:lnTo>
                        <a:pt x="87" y="475"/>
                      </a:lnTo>
                      <a:lnTo>
                        <a:pt x="85" y="466"/>
                      </a:lnTo>
                      <a:lnTo>
                        <a:pt x="83" y="456"/>
                      </a:lnTo>
                      <a:lnTo>
                        <a:pt x="81" y="447"/>
                      </a:lnTo>
                      <a:lnTo>
                        <a:pt x="78" y="437"/>
                      </a:lnTo>
                      <a:lnTo>
                        <a:pt x="76" y="428"/>
                      </a:lnTo>
                      <a:lnTo>
                        <a:pt x="74" y="420"/>
                      </a:lnTo>
                      <a:lnTo>
                        <a:pt x="72" y="411"/>
                      </a:lnTo>
                      <a:lnTo>
                        <a:pt x="70" y="401"/>
                      </a:lnTo>
                      <a:lnTo>
                        <a:pt x="68" y="392"/>
                      </a:lnTo>
                      <a:lnTo>
                        <a:pt x="66" y="384"/>
                      </a:lnTo>
                      <a:lnTo>
                        <a:pt x="64" y="375"/>
                      </a:lnTo>
                      <a:lnTo>
                        <a:pt x="61" y="365"/>
                      </a:lnTo>
                      <a:lnTo>
                        <a:pt x="59" y="356"/>
                      </a:lnTo>
                      <a:lnTo>
                        <a:pt x="59" y="348"/>
                      </a:lnTo>
                      <a:lnTo>
                        <a:pt x="55" y="339"/>
                      </a:lnTo>
                      <a:lnTo>
                        <a:pt x="53" y="331"/>
                      </a:lnTo>
                      <a:lnTo>
                        <a:pt x="51" y="321"/>
                      </a:lnTo>
                      <a:lnTo>
                        <a:pt x="49" y="314"/>
                      </a:lnTo>
                      <a:lnTo>
                        <a:pt x="47" y="306"/>
                      </a:lnTo>
                      <a:lnTo>
                        <a:pt x="45" y="297"/>
                      </a:lnTo>
                      <a:lnTo>
                        <a:pt x="43" y="289"/>
                      </a:lnTo>
                      <a:lnTo>
                        <a:pt x="42" y="282"/>
                      </a:lnTo>
                      <a:lnTo>
                        <a:pt x="40" y="272"/>
                      </a:lnTo>
                      <a:lnTo>
                        <a:pt x="38" y="266"/>
                      </a:lnTo>
                      <a:lnTo>
                        <a:pt x="36" y="259"/>
                      </a:lnTo>
                      <a:lnTo>
                        <a:pt x="34" y="251"/>
                      </a:lnTo>
                      <a:lnTo>
                        <a:pt x="32" y="242"/>
                      </a:lnTo>
                      <a:lnTo>
                        <a:pt x="30" y="234"/>
                      </a:lnTo>
                      <a:lnTo>
                        <a:pt x="28" y="226"/>
                      </a:lnTo>
                      <a:lnTo>
                        <a:pt x="26" y="221"/>
                      </a:lnTo>
                      <a:lnTo>
                        <a:pt x="24" y="213"/>
                      </a:lnTo>
                      <a:lnTo>
                        <a:pt x="24" y="205"/>
                      </a:lnTo>
                      <a:lnTo>
                        <a:pt x="22" y="200"/>
                      </a:lnTo>
                      <a:lnTo>
                        <a:pt x="21" y="192"/>
                      </a:lnTo>
                      <a:lnTo>
                        <a:pt x="19" y="186"/>
                      </a:lnTo>
                      <a:lnTo>
                        <a:pt x="17" y="181"/>
                      </a:lnTo>
                      <a:lnTo>
                        <a:pt x="15" y="173"/>
                      </a:lnTo>
                      <a:lnTo>
                        <a:pt x="15" y="167"/>
                      </a:lnTo>
                      <a:lnTo>
                        <a:pt x="13" y="162"/>
                      </a:lnTo>
                      <a:lnTo>
                        <a:pt x="13" y="154"/>
                      </a:lnTo>
                      <a:lnTo>
                        <a:pt x="11" y="150"/>
                      </a:lnTo>
                      <a:lnTo>
                        <a:pt x="9" y="145"/>
                      </a:lnTo>
                      <a:lnTo>
                        <a:pt x="7" y="137"/>
                      </a:lnTo>
                      <a:lnTo>
                        <a:pt x="7" y="133"/>
                      </a:lnTo>
                      <a:lnTo>
                        <a:pt x="5" y="128"/>
                      </a:lnTo>
                      <a:lnTo>
                        <a:pt x="5" y="124"/>
                      </a:lnTo>
                      <a:lnTo>
                        <a:pt x="3" y="116"/>
                      </a:lnTo>
                      <a:lnTo>
                        <a:pt x="2" y="112"/>
                      </a:lnTo>
                      <a:lnTo>
                        <a:pt x="2" y="109"/>
                      </a:lnTo>
                      <a:lnTo>
                        <a:pt x="0" y="103"/>
                      </a:lnTo>
                      <a:lnTo>
                        <a:pt x="5" y="103"/>
                      </a:lnTo>
                      <a:lnTo>
                        <a:pt x="7" y="103"/>
                      </a:lnTo>
                      <a:lnTo>
                        <a:pt x="13" y="103"/>
                      </a:lnTo>
                      <a:lnTo>
                        <a:pt x="17" y="103"/>
                      </a:lnTo>
                      <a:lnTo>
                        <a:pt x="21" y="103"/>
                      </a:lnTo>
                      <a:lnTo>
                        <a:pt x="24" y="101"/>
                      </a:lnTo>
                      <a:lnTo>
                        <a:pt x="26" y="101"/>
                      </a:lnTo>
                      <a:lnTo>
                        <a:pt x="30" y="101"/>
                      </a:lnTo>
                      <a:lnTo>
                        <a:pt x="32" y="101"/>
                      </a:lnTo>
                      <a:lnTo>
                        <a:pt x="36" y="101"/>
                      </a:lnTo>
                      <a:lnTo>
                        <a:pt x="38" y="101"/>
                      </a:lnTo>
                      <a:lnTo>
                        <a:pt x="40" y="101"/>
                      </a:lnTo>
                      <a:lnTo>
                        <a:pt x="42" y="101"/>
                      </a:lnTo>
                      <a:lnTo>
                        <a:pt x="43" y="101"/>
                      </a:lnTo>
                      <a:lnTo>
                        <a:pt x="43" y="101"/>
                      </a:lnTo>
                      <a:lnTo>
                        <a:pt x="43" y="99"/>
                      </a:lnTo>
                      <a:lnTo>
                        <a:pt x="43" y="95"/>
                      </a:lnTo>
                      <a:lnTo>
                        <a:pt x="43" y="91"/>
                      </a:lnTo>
                      <a:lnTo>
                        <a:pt x="43" y="90"/>
                      </a:lnTo>
                      <a:lnTo>
                        <a:pt x="43" y="86"/>
                      </a:lnTo>
                      <a:lnTo>
                        <a:pt x="43" y="84"/>
                      </a:lnTo>
                      <a:lnTo>
                        <a:pt x="43" y="82"/>
                      </a:lnTo>
                      <a:lnTo>
                        <a:pt x="43" y="78"/>
                      </a:lnTo>
                      <a:lnTo>
                        <a:pt x="43" y="74"/>
                      </a:lnTo>
                      <a:lnTo>
                        <a:pt x="45" y="72"/>
                      </a:lnTo>
                      <a:lnTo>
                        <a:pt x="45" y="69"/>
                      </a:lnTo>
                      <a:lnTo>
                        <a:pt x="45" y="65"/>
                      </a:lnTo>
                      <a:lnTo>
                        <a:pt x="45" y="59"/>
                      </a:lnTo>
                      <a:lnTo>
                        <a:pt x="47" y="57"/>
                      </a:lnTo>
                      <a:lnTo>
                        <a:pt x="47" y="53"/>
                      </a:lnTo>
                      <a:lnTo>
                        <a:pt x="47" y="48"/>
                      </a:lnTo>
                      <a:lnTo>
                        <a:pt x="47" y="44"/>
                      </a:lnTo>
                      <a:lnTo>
                        <a:pt x="47" y="40"/>
                      </a:lnTo>
                      <a:lnTo>
                        <a:pt x="47" y="36"/>
                      </a:lnTo>
                      <a:lnTo>
                        <a:pt x="47" y="31"/>
                      </a:lnTo>
                      <a:lnTo>
                        <a:pt x="49" y="27"/>
                      </a:lnTo>
                      <a:lnTo>
                        <a:pt x="49" y="21"/>
                      </a:lnTo>
                      <a:lnTo>
                        <a:pt x="49" y="19"/>
                      </a:lnTo>
                      <a:lnTo>
                        <a:pt x="49" y="13"/>
                      </a:lnTo>
                      <a:lnTo>
                        <a:pt x="49" y="10"/>
                      </a:lnTo>
                      <a:lnTo>
                        <a:pt x="51" y="4"/>
                      </a:lnTo>
                      <a:lnTo>
                        <a:pt x="51" y="0"/>
                      </a:lnTo>
                      <a:lnTo>
                        <a:pt x="55" y="17"/>
                      </a:lnTo>
                      <a:lnTo>
                        <a:pt x="59" y="32"/>
                      </a:lnTo>
                      <a:lnTo>
                        <a:pt x="64" y="52"/>
                      </a:lnTo>
                      <a:lnTo>
                        <a:pt x="70" y="71"/>
                      </a:lnTo>
                      <a:lnTo>
                        <a:pt x="74" y="91"/>
                      </a:lnTo>
                      <a:lnTo>
                        <a:pt x="80" y="112"/>
                      </a:lnTo>
                      <a:lnTo>
                        <a:pt x="85" y="135"/>
                      </a:lnTo>
                      <a:lnTo>
                        <a:pt x="93" y="158"/>
                      </a:lnTo>
                      <a:lnTo>
                        <a:pt x="97" y="181"/>
                      </a:lnTo>
                      <a:lnTo>
                        <a:pt x="104" y="205"/>
                      </a:lnTo>
                      <a:lnTo>
                        <a:pt x="112" y="232"/>
                      </a:lnTo>
                      <a:lnTo>
                        <a:pt x="118" y="259"/>
                      </a:lnTo>
                      <a:lnTo>
                        <a:pt x="123" y="285"/>
                      </a:lnTo>
                      <a:lnTo>
                        <a:pt x="131" y="312"/>
                      </a:lnTo>
                      <a:lnTo>
                        <a:pt x="138" y="340"/>
                      </a:lnTo>
                      <a:lnTo>
                        <a:pt x="148" y="369"/>
                      </a:lnTo>
                      <a:lnTo>
                        <a:pt x="154" y="396"/>
                      </a:lnTo>
                      <a:lnTo>
                        <a:pt x="161" y="426"/>
                      </a:lnTo>
                      <a:lnTo>
                        <a:pt x="169" y="456"/>
                      </a:lnTo>
                      <a:lnTo>
                        <a:pt x="176" y="485"/>
                      </a:lnTo>
                      <a:lnTo>
                        <a:pt x="184" y="517"/>
                      </a:lnTo>
                      <a:lnTo>
                        <a:pt x="194" y="548"/>
                      </a:lnTo>
                      <a:lnTo>
                        <a:pt x="201" y="578"/>
                      </a:lnTo>
                      <a:lnTo>
                        <a:pt x="209" y="608"/>
                      </a:lnTo>
                      <a:lnTo>
                        <a:pt x="218" y="641"/>
                      </a:lnTo>
                      <a:lnTo>
                        <a:pt x="226" y="671"/>
                      </a:lnTo>
                      <a:lnTo>
                        <a:pt x="234" y="703"/>
                      </a:lnTo>
                      <a:lnTo>
                        <a:pt x="241" y="734"/>
                      </a:lnTo>
                      <a:lnTo>
                        <a:pt x="249" y="764"/>
                      </a:lnTo>
                      <a:lnTo>
                        <a:pt x="258" y="797"/>
                      </a:lnTo>
                      <a:lnTo>
                        <a:pt x="266" y="827"/>
                      </a:lnTo>
                      <a:lnTo>
                        <a:pt x="273" y="857"/>
                      </a:lnTo>
                      <a:lnTo>
                        <a:pt x="281" y="888"/>
                      </a:lnTo>
                      <a:lnTo>
                        <a:pt x="291" y="918"/>
                      </a:lnTo>
                      <a:lnTo>
                        <a:pt x="298" y="947"/>
                      </a:lnTo>
                      <a:lnTo>
                        <a:pt x="306" y="977"/>
                      </a:lnTo>
                      <a:lnTo>
                        <a:pt x="311" y="1006"/>
                      </a:lnTo>
                      <a:lnTo>
                        <a:pt x="319" y="1034"/>
                      </a:lnTo>
                      <a:lnTo>
                        <a:pt x="327" y="1063"/>
                      </a:lnTo>
                      <a:lnTo>
                        <a:pt x="334" y="1089"/>
                      </a:lnTo>
                      <a:lnTo>
                        <a:pt x="342" y="1116"/>
                      </a:lnTo>
                      <a:lnTo>
                        <a:pt x="348" y="1143"/>
                      </a:lnTo>
                      <a:lnTo>
                        <a:pt x="355" y="1169"/>
                      </a:lnTo>
                      <a:lnTo>
                        <a:pt x="361" y="1194"/>
                      </a:lnTo>
                      <a:lnTo>
                        <a:pt x="367" y="1219"/>
                      </a:lnTo>
                      <a:lnTo>
                        <a:pt x="372" y="1241"/>
                      </a:lnTo>
                      <a:lnTo>
                        <a:pt x="380" y="1264"/>
                      </a:lnTo>
                      <a:lnTo>
                        <a:pt x="386" y="1285"/>
                      </a:lnTo>
                      <a:lnTo>
                        <a:pt x="389" y="1306"/>
                      </a:lnTo>
                      <a:lnTo>
                        <a:pt x="395" y="1325"/>
                      </a:lnTo>
                      <a:lnTo>
                        <a:pt x="399" y="1344"/>
                      </a:lnTo>
                      <a:lnTo>
                        <a:pt x="405" y="1361"/>
                      </a:lnTo>
                      <a:lnTo>
                        <a:pt x="408" y="1376"/>
                      </a:lnTo>
                      <a:lnTo>
                        <a:pt x="412" y="1392"/>
                      </a:lnTo>
                      <a:lnTo>
                        <a:pt x="416" y="1407"/>
                      </a:lnTo>
                      <a:lnTo>
                        <a:pt x="420" y="1418"/>
                      </a:lnTo>
                      <a:lnTo>
                        <a:pt x="424" y="1430"/>
                      </a:lnTo>
                      <a:lnTo>
                        <a:pt x="426" y="1441"/>
                      </a:lnTo>
                      <a:lnTo>
                        <a:pt x="427" y="1449"/>
                      </a:lnTo>
                      <a:lnTo>
                        <a:pt x="429" y="1456"/>
                      </a:lnTo>
                      <a:lnTo>
                        <a:pt x="431" y="1462"/>
                      </a:lnTo>
                      <a:lnTo>
                        <a:pt x="433" y="1466"/>
                      </a:lnTo>
                      <a:lnTo>
                        <a:pt x="433" y="1468"/>
                      </a:lnTo>
                      <a:lnTo>
                        <a:pt x="433" y="1470"/>
                      </a:lnTo>
                      <a:lnTo>
                        <a:pt x="327" y="1483"/>
                      </a:lnTo>
                      <a:lnTo>
                        <a:pt x="327" y="1483"/>
                      </a:lnTo>
                      <a:close/>
                    </a:path>
                  </a:pathLst>
                </a:custGeom>
                <a:solidFill>
                  <a:srgbClr val="000000"/>
                </a:solidFill>
                <a:ln w="9525">
                  <a:noFill/>
                  <a:round/>
                  <a:headEnd/>
                  <a:tailEnd/>
                </a:ln>
              </p:spPr>
              <p:txBody>
                <a:bodyPr/>
                <a:lstStyle/>
                <a:p>
                  <a:endParaRPr lang="en-US"/>
                </a:p>
              </p:txBody>
            </p:sp>
          </p:grpSp>
        </p:grpSp>
        <p:grpSp>
          <p:nvGrpSpPr>
            <p:cNvPr id="5" name="Group 22"/>
            <p:cNvGrpSpPr>
              <a:grpSpLocks/>
            </p:cNvGrpSpPr>
            <p:nvPr/>
          </p:nvGrpSpPr>
          <p:grpSpPr bwMode="auto">
            <a:xfrm>
              <a:off x="4891" y="2485"/>
              <a:ext cx="154" cy="1003"/>
              <a:chOff x="5138" y="2608"/>
              <a:chExt cx="154" cy="1003"/>
            </a:xfrm>
          </p:grpSpPr>
          <p:sp>
            <p:nvSpPr>
              <p:cNvPr id="270359" name="Freeform 23"/>
              <p:cNvSpPr>
                <a:spLocks/>
              </p:cNvSpPr>
              <p:nvPr/>
            </p:nvSpPr>
            <p:spPr bwMode="hidden">
              <a:xfrm>
                <a:off x="5187" y="2808"/>
                <a:ext cx="28" cy="74"/>
              </a:xfrm>
              <a:custGeom>
                <a:avLst/>
                <a:gdLst/>
                <a:ahLst/>
                <a:cxnLst>
                  <a:cxn ang="0">
                    <a:pos x="0" y="8"/>
                  </a:cxn>
                  <a:cxn ang="0">
                    <a:pos x="135" y="0"/>
                  </a:cxn>
                  <a:cxn ang="0">
                    <a:pos x="125" y="192"/>
                  </a:cxn>
                  <a:cxn ang="0">
                    <a:pos x="30" y="194"/>
                  </a:cxn>
                  <a:cxn ang="0">
                    <a:pos x="3" y="25"/>
                  </a:cxn>
                  <a:cxn ang="0">
                    <a:pos x="0" y="8"/>
                  </a:cxn>
                  <a:cxn ang="0">
                    <a:pos x="0" y="8"/>
                  </a:cxn>
                </a:cxnLst>
                <a:rect l="0" t="0" r="r" b="b"/>
                <a:pathLst>
                  <a:path w="135" h="194">
                    <a:moveTo>
                      <a:pt x="0" y="8"/>
                    </a:moveTo>
                    <a:lnTo>
                      <a:pt x="135" y="0"/>
                    </a:lnTo>
                    <a:lnTo>
                      <a:pt x="125" y="192"/>
                    </a:lnTo>
                    <a:lnTo>
                      <a:pt x="30" y="194"/>
                    </a:lnTo>
                    <a:lnTo>
                      <a:pt x="3" y="25"/>
                    </a:lnTo>
                    <a:lnTo>
                      <a:pt x="0" y="8"/>
                    </a:lnTo>
                    <a:lnTo>
                      <a:pt x="0" y="8"/>
                    </a:lnTo>
                    <a:close/>
                  </a:path>
                </a:pathLst>
              </a:custGeom>
              <a:solidFill>
                <a:srgbClr val="000000"/>
              </a:solidFill>
              <a:ln w="9525">
                <a:noFill/>
                <a:round/>
                <a:headEnd/>
                <a:tailEnd/>
              </a:ln>
            </p:spPr>
            <p:txBody>
              <a:bodyPr/>
              <a:lstStyle/>
              <a:p>
                <a:endParaRPr lang="en-US"/>
              </a:p>
            </p:txBody>
          </p:sp>
          <p:sp>
            <p:nvSpPr>
              <p:cNvPr id="270360" name="Freeform 24"/>
              <p:cNvSpPr>
                <a:spLocks/>
              </p:cNvSpPr>
              <p:nvPr/>
            </p:nvSpPr>
            <p:spPr bwMode="hidden">
              <a:xfrm>
                <a:off x="5191" y="2735"/>
                <a:ext cx="18" cy="68"/>
              </a:xfrm>
              <a:custGeom>
                <a:avLst/>
                <a:gdLst/>
                <a:ahLst/>
                <a:cxnLst>
                  <a:cxn ang="0">
                    <a:pos x="84" y="173"/>
                  </a:cxn>
                  <a:cxn ang="0">
                    <a:pos x="0" y="175"/>
                  </a:cxn>
                  <a:cxn ang="0">
                    <a:pos x="6" y="17"/>
                  </a:cxn>
                  <a:cxn ang="0">
                    <a:pos x="6" y="17"/>
                  </a:cxn>
                  <a:cxn ang="0">
                    <a:pos x="8" y="17"/>
                  </a:cxn>
                  <a:cxn ang="0">
                    <a:pos x="10" y="15"/>
                  </a:cxn>
                  <a:cxn ang="0">
                    <a:pos x="14" y="11"/>
                  </a:cxn>
                  <a:cxn ang="0">
                    <a:pos x="16" y="9"/>
                  </a:cxn>
                  <a:cxn ang="0">
                    <a:pos x="19" y="7"/>
                  </a:cxn>
                  <a:cxn ang="0">
                    <a:pos x="23" y="6"/>
                  </a:cxn>
                  <a:cxn ang="0">
                    <a:pos x="27" y="4"/>
                  </a:cxn>
                  <a:cxn ang="0">
                    <a:pos x="31" y="2"/>
                  </a:cxn>
                  <a:cxn ang="0">
                    <a:pos x="33" y="2"/>
                  </a:cxn>
                  <a:cxn ang="0">
                    <a:pos x="35" y="0"/>
                  </a:cxn>
                  <a:cxn ang="0">
                    <a:pos x="38" y="0"/>
                  </a:cxn>
                  <a:cxn ang="0">
                    <a:pos x="40" y="0"/>
                  </a:cxn>
                  <a:cxn ang="0">
                    <a:pos x="44" y="0"/>
                  </a:cxn>
                  <a:cxn ang="0">
                    <a:pos x="46" y="0"/>
                  </a:cxn>
                  <a:cxn ang="0">
                    <a:pos x="50" y="2"/>
                  </a:cxn>
                  <a:cxn ang="0">
                    <a:pos x="52" y="2"/>
                  </a:cxn>
                  <a:cxn ang="0">
                    <a:pos x="57" y="2"/>
                  </a:cxn>
                  <a:cxn ang="0">
                    <a:pos x="59" y="4"/>
                  </a:cxn>
                  <a:cxn ang="0">
                    <a:pos x="63" y="6"/>
                  </a:cxn>
                  <a:cxn ang="0">
                    <a:pos x="67" y="7"/>
                  </a:cxn>
                  <a:cxn ang="0">
                    <a:pos x="69" y="9"/>
                  </a:cxn>
                  <a:cxn ang="0">
                    <a:pos x="73" y="11"/>
                  </a:cxn>
                  <a:cxn ang="0">
                    <a:pos x="76" y="15"/>
                  </a:cxn>
                  <a:cxn ang="0">
                    <a:pos x="84" y="141"/>
                  </a:cxn>
                  <a:cxn ang="0">
                    <a:pos x="84" y="173"/>
                  </a:cxn>
                  <a:cxn ang="0">
                    <a:pos x="84" y="173"/>
                  </a:cxn>
                </a:cxnLst>
                <a:rect l="0" t="0" r="r" b="b"/>
                <a:pathLst>
                  <a:path w="84" h="175">
                    <a:moveTo>
                      <a:pt x="84" y="173"/>
                    </a:moveTo>
                    <a:lnTo>
                      <a:pt x="0" y="175"/>
                    </a:lnTo>
                    <a:lnTo>
                      <a:pt x="6" y="17"/>
                    </a:lnTo>
                    <a:lnTo>
                      <a:pt x="6" y="17"/>
                    </a:lnTo>
                    <a:lnTo>
                      <a:pt x="8" y="17"/>
                    </a:lnTo>
                    <a:lnTo>
                      <a:pt x="10" y="15"/>
                    </a:lnTo>
                    <a:lnTo>
                      <a:pt x="14" y="11"/>
                    </a:lnTo>
                    <a:lnTo>
                      <a:pt x="16" y="9"/>
                    </a:lnTo>
                    <a:lnTo>
                      <a:pt x="19" y="7"/>
                    </a:lnTo>
                    <a:lnTo>
                      <a:pt x="23" y="6"/>
                    </a:lnTo>
                    <a:lnTo>
                      <a:pt x="27" y="4"/>
                    </a:lnTo>
                    <a:lnTo>
                      <a:pt x="31" y="2"/>
                    </a:lnTo>
                    <a:lnTo>
                      <a:pt x="33" y="2"/>
                    </a:lnTo>
                    <a:lnTo>
                      <a:pt x="35" y="0"/>
                    </a:lnTo>
                    <a:lnTo>
                      <a:pt x="38" y="0"/>
                    </a:lnTo>
                    <a:lnTo>
                      <a:pt x="40" y="0"/>
                    </a:lnTo>
                    <a:lnTo>
                      <a:pt x="44" y="0"/>
                    </a:lnTo>
                    <a:lnTo>
                      <a:pt x="46" y="0"/>
                    </a:lnTo>
                    <a:lnTo>
                      <a:pt x="50" y="2"/>
                    </a:lnTo>
                    <a:lnTo>
                      <a:pt x="52" y="2"/>
                    </a:lnTo>
                    <a:lnTo>
                      <a:pt x="57" y="2"/>
                    </a:lnTo>
                    <a:lnTo>
                      <a:pt x="59" y="4"/>
                    </a:lnTo>
                    <a:lnTo>
                      <a:pt x="63" y="6"/>
                    </a:lnTo>
                    <a:lnTo>
                      <a:pt x="67" y="7"/>
                    </a:lnTo>
                    <a:lnTo>
                      <a:pt x="69" y="9"/>
                    </a:lnTo>
                    <a:lnTo>
                      <a:pt x="73" y="11"/>
                    </a:lnTo>
                    <a:lnTo>
                      <a:pt x="76" y="15"/>
                    </a:lnTo>
                    <a:lnTo>
                      <a:pt x="84" y="141"/>
                    </a:lnTo>
                    <a:lnTo>
                      <a:pt x="84" y="173"/>
                    </a:lnTo>
                    <a:lnTo>
                      <a:pt x="84" y="173"/>
                    </a:lnTo>
                    <a:close/>
                  </a:path>
                </a:pathLst>
              </a:custGeom>
              <a:solidFill>
                <a:srgbClr val="000000"/>
              </a:solidFill>
              <a:ln w="9525">
                <a:noFill/>
                <a:round/>
                <a:headEnd/>
                <a:tailEnd/>
              </a:ln>
            </p:spPr>
            <p:txBody>
              <a:bodyPr/>
              <a:lstStyle/>
              <a:p>
                <a:endParaRPr lang="en-US"/>
              </a:p>
            </p:txBody>
          </p:sp>
          <p:sp>
            <p:nvSpPr>
              <p:cNvPr id="270361" name="Freeform 25"/>
              <p:cNvSpPr>
                <a:spLocks/>
              </p:cNvSpPr>
              <p:nvPr/>
            </p:nvSpPr>
            <p:spPr bwMode="hidden">
              <a:xfrm>
                <a:off x="5174" y="2686"/>
                <a:ext cx="50" cy="88"/>
              </a:xfrm>
              <a:custGeom>
                <a:avLst/>
                <a:gdLst/>
                <a:ahLst/>
                <a:cxnLst>
                  <a:cxn ang="0">
                    <a:pos x="192" y="202"/>
                  </a:cxn>
                  <a:cxn ang="0">
                    <a:pos x="188" y="183"/>
                  </a:cxn>
                  <a:cxn ang="0">
                    <a:pos x="186" y="166"/>
                  </a:cxn>
                  <a:cxn ang="0">
                    <a:pos x="182" y="149"/>
                  </a:cxn>
                  <a:cxn ang="0">
                    <a:pos x="180" y="135"/>
                  </a:cxn>
                  <a:cxn ang="0">
                    <a:pos x="177" y="124"/>
                  </a:cxn>
                  <a:cxn ang="0">
                    <a:pos x="163" y="115"/>
                  </a:cxn>
                  <a:cxn ang="0">
                    <a:pos x="152" y="109"/>
                  </a:cxn>
                  <a:cxn ang="0">
                    <a:pos x="131" y="103"/>
                  </a:cxn>
                  <a:cxn ang="0">
                    <a:pos x="110" y="107"/>
                  </a:cxn>
                  <a:cxn ang="0">
                    <a:pos x="93" y="113"/>
                  </a:cxn>
                  <a:cxn ang="0">
                    <a:pos x="80" y="122"/>
                  </a:cxn>
                  <a:cxn ang="0">
                    <a:pos x="74" y="132"/>
                  </a:cxn>
                  <a:cxn ang="0">
                    <a:pos x="74" y="141"/>
                  </a:cxn>
                  <a:cxn ang="0">
                    <a:pos x="72" y="158"/>
                  </a:cxn>
                  <a:cxn ang="0">
                    <a:pos x="72" y="179"/>
                  </a:cxn>
                  <a:cxn ang="0">
                    <a:pos x="70" y="200"/>
                  </a:cxn>
                  <a:cxn ang="0">
                    <a:pos x="70" y="219"/>
                  </a:cxn>
                  <a:cxn ang="0">
                    <a:pos x="63" y="225"/>
                  </a:cxn>
                  <a:cxn ang="0">
                    <a:pos x="44" y="213"/>
                  </a:cxn>
                  <a:cxn ang="0">
                    <a:pos x="28" y="198"/>
                  </a:cxn>
                  <a:cxn ang="0">
                    <a:pos x="17" y="181"/>
                  </a:cxn>
                  <a:cxn ang="0">
                    <a:pos x="7" y="162"/>
                  </a:cxn>
                  <a:cxn ang="0">
                    <a:pos x="2" y="141"/>
                  </a:cxn>
                  <a:cxn ang="0">
                    <a:pos x="0" y="120"/>
                  </a:cxn>
                  <a:cxn ang="0">
                    <a:pos x="0" y="103"/>
                  </a:cxn>
                  <a:cxn ang="0">
                    <a:pos x="2" y="90"/>
                  </a:cxn>
                  <a:cxn ang="0">
                    <a:pos x="7" y="75"/>
                  </a:cxn>
                  <a:cxn ang="0">
                    <a:pos x="13" y="61"/>
                  </a:cxn>
                  <a:cxn ang="0">
                    <a:pos x="30" y="39"/>
                  </a:cxn>
                  <a:cxn ang="0">
                    <a:pos x="53" y="19"/>
                  </a:cxn>
                  <a:cxn ang="0">
                    <a:pos x="64" y="12"/>
                  </a:cxn>
                  <a:cxn ang="0">
                    <a:pos x="80" y="6"/>
                  </a:cxn>
                  <a:cxn ang="0">
                    <a:pos x="93" y="2"/>
                  </a:cxn>
                  <a:cxn ang="0">
                    <a:pos x="108" y="0"/>
                  </a:cxn>
                  <a:cxn ang="0">
                    <a:pos x="123" y="0"/>
                  </a:cxn>
                  <a:cxn ang="0">
                    <a:pos x="139" y="0"/>
                  </a:cxn>
                  <a:cxn ang="0">
                    <a:pos x="154" y="4"/>
                  </a:cxn>
                  <a:cxn ang="0">
                    <a:pos x="167" y="10"/>
                  </a:cxn>
                  <a:cxn ang="0">
                    <a:pos x="180" y="14"/>
                  </a:cxn>
                  <a:cxn ang="0">
                    <a:pos x="198" y="27"/>
                  </a:cxn>
                  <a:cxn ang="0">
                    <a:pos x="217" y="48"/>
                  </a:cxn>
                  <a:cxn ang="0">
                    <a:pos x="230" y="67"/>
                  </a:cxn>
                  <a:cxn ang="0">
                    <a:pos x="234" y="80"/>
                  </a:cxn>
                  <a:cxn ang="0">
                    <a:pos x="239" y="96"/>
                  </a:cxn>
                  <a:cxn ang="0">
                    <a:pos x="241" y="111"/>
                  </a:cxn>
                  <a:cxn ang="0">
                    <a:pos x="241" y="128"/>
                  </a:cxn>
                  <a:cxn ang="0">
                    <a:pos x="239" y="145"/>
                  </a:cxn>
                  <a:cxn ang="0">
                    <a:pos x="234" y="162"/>
                  </a:cxn>
                  <a:cxn ang="0">
                    <a:pos x="226" y="177"/>
                  </a:cxn>
                  <a:cxn ang="0">
                    <a:pos x="217" y="191"/>
                  </a:cxn>
                  <a:cxn ang="0">
                    <a:pos x="205" y="206"/>
                  </a:cxn>
                  <a:cxn ang="0">
                    <a:pos x="194" y="217"/>
                  </a:cxn>
                </a:cxnLst>
                <a:rect l="0" t="0" r="r" b="b"/>
                <a:pathLst>
                  <a:path w="241" h="229">
                    <a:moveTo>
                      <a:pt x="194" y="217"/>
                    </a:moveTo>
                    <a:lnTo>
                      <a:pt x="194" y="213"/>
                    </a:lnTo>
                    <a:lnTo>
                      <a:pt x="192" y="210"/>
                    </a:lnTo>
                    <a:lnTo>
                      <a:pt x="192" y="206"/>
                    </a:lnTo>
                    <a:lnTo>
                      <a:pt x="192" y="202"/>
                    </a:lnTo>
                    <a:lnTo>
                      <a:pt x="190" y="198"/>
                    </a:lnTo>
                    <a:lnTo>
                      <a:pt x="190" y="196"/>
                    </a:lnTo>
                    <a:lnTo>
                      <a:pt x="188" y="191"/>
                    </a:lnTo>
                    <a:lnTo>
                      <a:pt x="188" y="189"/>
                    </a:lnTo>
                    <a:lnTo>
                      <a:pt x="188" y="183"/>
                    </a:lnTo>
                    <a:lnTo>
                      <a:pt x="188" y="181"/>
                    </a:lnTo>
                    <a:lnTo>
                      <a:pt x="186" y="175"/>
                    </a:lnTo>
                    <a:lnTo>
                      <a:pt x="186" y="173"/>
                    </a:lnTo>
                    <a:lnTo>
                      <a:pt x="186" y="170"/>
                    </a:lnTo>
                    <a:lnTo>
                      <a:pt x="186" y="166"/>
                    </a:lnTo>
                    <a:lnTo>
                      <a:pt x="184" y="162"/>
                    </a:lnTo>
                    <a:lnTo>
                      <a:pt x="184" y="160"/>
                    </a:lnTo>
                    <a:lnTo>
                      <a:pt x="182" y="156"/>
                    </a:lnTo>
                    <a:lnTo>
                      <a:pt x="182" y="153"/>
                    </a:lnTo>
                    <a:lnTo>
                      <a:pt x="182" y="149"/>
                    </a:lnTo>
                    <a:lnTo>
                      <a:pt x="182" y="147"/>
                    </a:lnTo>
                    <a:lnTo>
                      <a:pt x="180" y="143"/>
                    </a:lnTo>
                    <a:lnTo>
                      <a:pt x="180" y="141"/>
                    </a:lnTo>
                    <a:lnTo>
                      <a:pt x="180" y="137"/>
                    </a:lnTo>
                    <a:lnTo>
                      <a:pt x="180" y="135"/>
                    </a:lnTo>
                    <a:lnTo>
                      <a:pt x="180" y="134"/>
                    </a:lnTo>
                    <a:lnTo>
                      <a:pt x="180" y="130"/>
                    </a:lnTo>
                    <a:lnTo>
                      <a:pt x="180" y="128"/>
                    </a:lnTo>
                    <a:lnTo>
                      <a:pt x="180" y="128"/>
                    </a:lnTo>
                    <a:lnTo>
                      <a:pt x="177" y="124"/>
                    </a:lnTo>
                    <a:lnTo>
                      <a:pt x="175" y="122"/>
                    </a:lnTo>
                    <a:lnTo>
                      <a:pt x="171" y="120"/>
                    </a:lnTo>
                    <a:lnTo>
                      <a:pt x="169" y="118"/>
                    </a:lnTo>
                    <a:lnTo>
                      <a:pt x="167" y="116"/>
                    </a:lnTo>
                    <a:lnTo>
                      <a:pt x="163" y="115"/>
                    </a:lnTo>
                    <a:lnTo>
                      <a:pt x="161" y="113"/>
                    </a:lnTo>
                    <a:lnTo>
                      <a:pt x="159" y="113"/>
                    </a:lnTo>
                    <a:lnTo>
                      <a:pt x="156" y="111"/>
                    </a:lnTo>
                    <a:lnTo>
                      <a:pt x="154" y="111"/>
                    </a:lnTo>
                    <a:lnTo>
                      <a:pt x="152" y="109"/>
                    </a:lnTo>
                    <a:lnTo>
                      <a:pt x="150" y="109"/>
                    </a:lnTo>
                    <a:lnTo>
                      <a:pt x="144" y="107"/>
                    </a:lnTo>
                    <a:lnTo>
                      <a:pt x="140" y="107"/>
                    </a:lnTo>
                    <a:lnTo>
                      <a:pt x="135" y="103"/>
                    </a:lnTo>
                    <a:lnTo>
                      <a:pt x="131" y="103"/>
                    </a:lnTo>
                    <a:lnTo>
                      <a:pt x="127" y="103"/>
                    </a:lnTo>
                    <a:lnTo>
                      <a:pt x="123" y="103"/>
                    </a:lnTo>
                    <a:lnTo>
                      <a:pt x="118" y="105"/>
                    </a:lnTo>
                    <a:lnTo>
                      <a:pt x="114" y="107"/>
                    </a:lnTo>
                    <a:lnTo>
                      <a:pt x="110" y="107"/>
                    </a:lnTo>
                    <a:lnTo>
                      <a:pt x="106" y="109"/>
                    </a:lnTo>
                    <a:lnTo>
                      <a:pt x="102" y="109"/>
                    </a:lnTo>
                    <a:lnTo>
                      <a:pt x="101" y="111"/>
                    </a:lnTo>
                    <a:lnTo>
                      <a:pt x="97" y="113"/>
                    </a:lnTo>
                    <a:lnTo>
                      <a:pt x="93" y="113"/>
                    </a:lnTo>
                    <a:lnTo>
                      <a:pt x="91" y="116"/>
                    </a:lnTo>
                    <a:lnTo>
                      <a:pt x="87" y="118"/>
                    </a:lnTo>
                    <a:lnTo>
                      <a:pt x="85" y="118"/>
                    </a:lnTo>
                    <a:lnTo>
                      <a:pt x="83" y="120"/>
                    </a:lnTo>
                    <a:lnTo>
                      <a:pt x="80" y="122"/>
                    </a:lnTo>
                    <a:lnTo>
                      <a:pt x="76" y="126"/>
                    </a:lnTo>
                    <a:lnTo>
                      <a:pt x="74" y="128"/>
                    </a:lnTo>
                    <a:lnTo>
                      <a:pt x="74" y="128"/>
                    </a:lnTo>
                    <a:lnTo>
                      <a:pt x="74" y="130"/>
                    </a:lnTo>
                    <a:lnTo>
                      <a:pt x="74" y="132"/>
                    </a:lnTo>
                    <a:lnTo>
                      <a:pt x="74" y="134"/>
                    </a:lnTo>
                    <a:lnTo>
                      <a:pt x="74" y="135"/>
                    </a:lnTo>
                    <a:lnTo>
                      <a:pt x="74" y="137"/>
                    </a:lnTo>
                    <a:lnTo>
                      <a:pt x="74" y="139"/>
                    </a:lnTo>
                    <a:lnTo>
                      <a:pt x="74" y="141"/>
                    </a:lnTo>
                    <a:lnTo>
                      <a:pt x="74" y="145"/>
                    </a:lnTo>
                    <a:lnTo>
                      <a:pt x="72" y="147"/>
                    </a:lnTo>
                    <a:lnTo>
                      <a:pt x="72" y="151"/>
                    </a:lnTo>
                    <a:lnTo>
                      <a:pt x="72" y="154"/>
                    </a:lnTo>
                    <a:lnTo>
                      <a:pt x="72" y="158"/>
                    </a:lnTo>
                    <a:lnTo>
                      <a:pt x="72" y="162"/>
                    </a:lnTo>
                    <a:lnTo>
                      <a:pt x="72" y="166"/>
                    </a:lnTo>
                    <a:lnTo>
                      <a:pt x="72" y="170"/>
                    </a:lnTo>
                    <a:lnTo>
                      <a:pt x="72" y="173"/>
                    </a:lnTo>
                    <a:lnTo>
                      <a:pt x="72" y="179"/>
                    </a:lnTo>
                    <a:lnTo>
                      <a:pt x="72" y="183"/>
                    </a:lnTo>
                    <a:lnTo>
                      <a:pt x="70" y="187"/>
                    </a:lnTo>
                    <a:lnTo>
                      <a:pt x="70" y="191"/>
                    </a:lnTo>
                    <a:lnTo>
                      <a:pt x="70" y="194"/>
                    </a:lnTo>
                    <a:lnTo>
                      <a:pt x="70" y="200"/>
                    </a:lnTo>
                    <a:lnTo>
                      <a:pt x="70" y="202"/>
                    </a:lnTo>
                    <a:lnTo>
                      <a:pt x="70" y="208"/>
                    </a:lnTo>
                    <a:lnTo>
                      <a:pt x="70" y="210"/>
                    </a:lnTo>
                    <a:lnTo>
                      <a:pt x="70" y="215"/>
                    </a:lnTo>
                    <a:lnTo>
                      <a:pt x="70" y="219"/>
                    </a:lnTo>
                    <a:lnTo>
                      <a:pt x="70" y="223"/>
                    </a:lnTo>
                    <a:lnTo>
                      <a:pt x="70" y="225"/>
                    </a:lnTo>
                    <a:lnTo>
                      <a:pt x="70" y="229"/>
                    </a:lnTo>
                    <a:lnTo>
                      <a:pt x="66" y="227"/>
                    </a:lnTo>
                    <a:lnTo>
                      <a:pt x="63" y="225"/>
                    </a:lnTo>
                    <a:lnTo>
                      <a:pt x="57" y="223"/>
                    </a:lnTo>
                    <a:lnTo>
                      <a:pt x="55" y="221"/>
                    </a:lnTo>
                    <a:lnTo>
                      <a:pt x="51" y="217"/>
                    </a:lnTo>
                    <a:lnTo>
                      <a:pt x="47" y="215"/>
                    </a:lnTo>
                    <a:lnTo>
                      <a:pt x="44" y="213"/>
                    </a:lnTo>
                    <a:lnTo>
                      <a:pt x="40" y="210"/>
                    </a:lnTo>
                    <a:lnTo>
                      <a:pt x="38" y="208"/>
                    </a:lnTo>
                    <a:lnTo>
                      <a:pt x="34" y="206"/>
                    </a:lnTo>
                    <a:lnTo>
                      <a:pt x="32" y="202"/>
                    </a:lnTo>
                    <a:lnTo>
                      <a:pt x="28" y="198"/>
                    </a:lnTo>
                    <a:lnTo>
                      <a:pt x="26" y="194"/>
                    </a:lnTo>
                    <a:lnTo>
                      <a:pt x="25" y="191"/>
                    </a:lnTo>
                    <a:lnTo>
                      <a:pt x="21" y="189"/>
                    </a:lnTo>
                    <a:lnTo>
                      <a:pt x="19" y="185"/>
                    </a:lnTo>
                    <a:lnTo>
                      <a:pt x="17" y="181"/>
                    </a:lnTo>
                    <a:lnTo>
                      <a:pt x="13" y="177"/>
                    </a:lnTo>
                    <a:lnTo>
                      <a:pt x="11" y="173"/>
                    </a:lnTo>
                    <a:lnTo>
                      <a:pt x="11" y="172"/>
                    </a:lnTo>
                    <a:lnTo>
                      <a:pt x="9" y="166"/>
                    </a:lnTo>
                    <a:lnTo>
                      <a:pt x="7" y="162"/>
                    </a:lnTo>
                    <a:lnTo>
                      <a:pt x="6" y="158"/>
                    </a:lnTo>
                    <a:lnTo>
                      <a:pt x="4" y="154"/>
                    </a:lnTo>
                    <a:lnTo>
                      <a:pt x="4" y="149"/>
                    </a:lnTo>
                    <a:lnTo>
                      <a:pt x="2" y="145"/>
                    </a:lnTo>
                    <a:lnTo>
                      <a:pt x="2" y="141"/>
                    </a:lnTo>
                    <a:lnTo>
                      <a:pt x="0" y="137"/>
                    </a:lnTo>
                    <a:lnTo>
                      <a:pt x="0" y="134"/>
                    </a:lnTo>
                    <a:lnTo>
                      <a:pt x="0" y="128"/>
                    </a:lnTo>
                    <a:lnTo>
                      <a:pt x="0" y="124"/>
                    </a:lnTo>
                    <a:lnTo>
                      <a:pt x="0" y="120"/>
                    </a:lnTo>
                    <a:lnTo>
                      <a:pt x="0" y="116"/>
                    </a:lnTo>
                    <a:lnTo>
                      <a:pt x="0" y="113"/>
                    </a:lnTo>
                    <a:lnTo>
                      <a:pt x="0" y="111"/>
                    </a:lnTo>
                    <a:lnTo>
                      <a:pt x="0" y="107"/>
                    </a:lnTo>
                    <a:lnTo>
                      <a:pt x="0" y="103"/>
                    </a:lnTo>
                    <a:lnTo>
                      <a:pt x="0" y="101"/>
                    </a:lnTo>
                    <a:lnTo>
                      <a:pt x="2" y="97"/>
                    </a:lnTo>
                    <a:lnTo>
                      <a:pt x="2" y="96"/>
                    </a:lnTo>
                    <a:lnTo>
                      <a:pt x="2" y="92"/>
                    </a:lnTo>
                    <a:lnTo>
                      <a:pt x="2" y="90"/>
                    </a:lnTo>
                    <a:lnTo>
                      <a:pt x="4" y="86"/>
                    </a:lnTo>
                    <a:lnTo>
                      <a:pt x="4" y="84"/>
                    </a:lnTo>
                    <a:lnTo>
                      <a:pt x="6" y="80"/>
                    </a:lnTo>
                    <a:lnTo>
                      <a:pt x="7" y="78"/>
                    </a:lnTo>
                    <a:lnTo>
                      <a:pt x="7" y="75"/>
                    </a:lnTo>
                    <a:lnTo>
                      <a:pt x="9" y="73"/>
                    </a:lnTo>
                    <a:lnTo>
                      <a:pt x="9" y="69"/>
                    </a:lnTo>
                    <a:lnTo>
                      <a:pt x="11" y="67"/>
                    </a:lnTo>
                    <a:lnTo>
                      <a:pt x="11" y="65"/>
                    </a:lnTo>
                    <a:lnTo>
                      <a:pt x="13" y="61"/>
                    </a:lnTo>
                    <a:lnTo>
                      <a:pt x="17" y="58"/>
                    </a:lnTo>
                    <a:lnTo>
                      <a:pt x="21" y="54"/>
                    </a:lnTo>
                    <a:lnTo>
                      <a:pt x="23" y="48"/>
                    </a:lnTo>
                    <a:lnTo>
                      <a:pt x="26" y="44"/>
                    </a:lnTo>
                    <a:lnTo>
                      <a:pt x="30" y="39"/>
                    </a:lnTo>
                    <a:lnTo>
                      <a:pt x="36" y="35"/>
                    </a:lnTo>
                    <a:lnTo>
                      <a:pt x="40" y="31"/>
                    </a:lnTo>
                    <a:lnTo>
                      <a:pt x="44" y="27"/>
                    </a:lnTo>
                    <a:lnTo>
                      <a:pt x="47" y="23"/>
                    </a:lnTo>
                    <a:lnTo>
                      <a:pt x="53" y="19"/>
                    </a:lnTo>
                    <a:lnTo>
                      <a:pt x="55" y="18"/>
                    </a:lnTo>
                    <a:lnTo>
                      <a:pt x="57" y="18"/>
                    </a:lnTo>
                    <a:lnTo>
                      <a:pt x="61" y="14"/>
                    </a:lnTo>
                    <a:lnTo>
                      <a:pt x="63" y="14"/>
                    </a:lnTo>
                    <a:lnTo>
                      <a:pt x="64" y="12"/>
                    </a:lnTo>
                    <a:lnTo>
                      <a:pt x="68" y="12"/>
                    </a:lnTo>
                    <a:lnTo>
                      <a:pt x="70" y="10"/>
                    </a:lnTo>
                    <a:lnTo>
                      <a:pt x="74" y="10"/>
                    </a:lnTo>
                    <a:lnTo>
                      <a:pt x="76" y="6"/>
                    </a:lnTo>
                    <a:lnTo>
                      <a:pt x="80" y="6"/>
                    </a:lnTo>
                    <a:lnTo>
                      <a:pt x="82" y="4"/>
                    </a:lnTo>
                    <a:lnTo>
                      <a:pt x="83" y="4"/>
                    </a:lnTo>
                    <a:lnTo>
                      <a:pt x="87" y="4"/>
                    </a:lnTo>
                    <a:lnTo>
                      <a:pt x="91" y="2"/>
                    </a:lnTo>
                    <a:lnTo>
                      <a:pt x="93" y="2"/>
                    </a:lnTo>
                    <a:lnTo>
                      <a:pt x="97" y="2"/>
                    </a:lnTo>
                    <a:lnTo>
                      <a:pt x="99" y="0"/>
                    </a:lnTo>
                    <a:lnTo>
                      <a:pt x="102" y="0"/>
                    </a:lnTo>
                    <a:lnTo>
                      <a:pt x="106" y="0"/>
                    </a:lnTo>
                    <a:lnTo>
                      <a:pt x="108" y="0"/>
                    </a:lnTo>
                    <a:lnTo>
                      <a:pt x="110" y="0"/>
                    </a:lnTo>
                    <a:lnTo>
                      <a:pt x="114" y="0"/>
                    </a:lnTo>
                    <a:lnTo>
                      <a:pt x="118" y="0"/>
                    </a:lnTo>
                    <a:lnTo>
                      <a:pt x="120" y="0"/>
                    </a:lnTo>
                    <a:lnTo>
                      <a:pt x="123" y="0"/>
                    </a:lnTo>
                    <a:lnTo>
                      <a:pt x="127" y="0"/>
                    </a:lnTo>
                    <a:lnTo>
                      <a:pt x="129" y="0"/>
                    </a:lnTo>
                    <a:lnTo>
                      <a:pt x="133" y="0"/>
                    </a:lnTo>
                    <a:lnTo>
                      <a:pt x="135" y="0"/>
                    </a:lnTo>
                    <a:lnTo>
                      <a:pt x="139" y="0"/>
                    </a:lnTo>
                    <a:lnTo>
                      <a:pt x="142" y="0"/>
                    </a:lnTo>
                    <a:lnTo>
                      <a:pt x="144" y="2"/>
                    </a:lnTo>
                    <a:lnTo>
                      <a:pt x="146" y="2"/>
                    </a:lnTo>
                    <a:lnTo>
                      <a:pt x="150" y="2"/>
                    </a:lnTo>
                    <a:lnTo>
                      <a:pt x="154" y="4"/>
                    </a:lnTo>
                    <a:lnTo>
                      <a:pt x="156" y="4"/>
                    </a:lnTo>
                    <a:lnTo>
                      <a:pt x="159" y="4"/>
                    </a:lnTo>
                    <a:lnTo>
                      <a:pt x="161" y="6"/>
                    </a:lnTo>
                    <a:lnTo>
                      <a:pt x="163" y="6"/>
                    </a:lnTo>
                    <a:lnTo>
                      <a:pt x="167" y="10"/>
                    </a:lnTo>
                    <a:lnTo>
                      <a:pt x="169" y="10"/>
                    </a:lnTo>
                    <a:lnTo>
                      <a:pt x="173" y="12"/>
                    </a:lnTo>
                    <a:lnTo>
                      <a:pt x="175" y="12"/>
                    </a:lnTo>
                    <a:lnTo>
                      <a:pt x="178" y="14"/>
                    </a:lnTo>
                    <a:lnTo>
                      <a:pt x="180" y="14"/>
                    </a:lnTo>
                    <a:lnTo>
                      <a:pt x="182" y="18"/>
                    </a:lnTo>
                    <a:lnTo>
                      <a:pt x="186" y="18"/>
                    </a:lnTo>
                    <a:lnTo>
                      <a:pt x="188" y="19"/>
                    </a:lnTo>
                    <a:lnTo>
                      <a:pt x="192" y="23"/>
                    </a:lnTo>
                    <a:lnTo>
                      <a:pt x="198" y="27"/>
                    </a:lnTo>
                    <a:lnTo>
                      <a:pt x="201" y="31"/>
                    </a:lnTo>
                    <a:lnTo>
                      <a:pt x="205" y="35"/>
                    </a:lnTo>
                    <a:lnTo>
                      <a:pt x="209" y="39"/>
                    </a:lnTo>
                    <a:lnTo>
                      <a:pt x="215" y="44"/>
                    </a:lnTo>
                    <a:lnTo>
                      <a:pt x="217" y="48"/>
                    </a:lnTo>
                    <a:lnTo>
                      <a:pt x="220" y="54"/>
                    </a:lnTo>
                    <a:lnTo>
                      <a:pt x="224" y="58"/>
                    </a:lnTo>
                    <a:lnTo>
                      <a:pt x="226" y="61"/>
                    </a:lnTo>
                    <a:lnTo>
                      <a:pt x="228" y="65"/>
                    </a:lnTo>
                    <a:lnTo>
                      <a:pt x="230" y="67"/>
                    </a:lnTo>
                    <a:lnTo>
                      <a:pt x="232" y="69"/>
                    </a:lnTo>
                    <a:lnTo>
                      <a:pt x="232" y="73"/>
                    </a:lnTo>
                    <a:lnTo>
                      <a:pt x="234" y="75"/>
                    </a:lnTo>
                    <a:lnTo>
                      <a:pt x="234" y="78"/>
                    </a:lnTo>
                    <a:lnTo>
                      <a:pt x="234" y="80"/>
                    </a:lnTo>
                    <a:lnTo>
                      <a:pt x="236" y="84"/>
                    </a:lnTo>
                    <a:lnTo>
                      <a:pt x="236" y="86"/>
                    </a:lnTo>
                    <a:lnTo>
                      <a:pt x="237" y="90"/>
                    </a:lnTo>
                    <a:lnTo>
                      <a:pt x="239" y="92"/>
                    </a:lnTo>
                    <a:lnTo>
                      <a:pt x="239" y="96"/>
                    </a:lnTo>
                    <a:lnTo>
                      <a:pt x="239" y="97"/>
                    </a:lnTo>
                    <a:lnTo>
                      <a:pt x="241" y="101"/>
                    </a:lnTo>
                    <a:lnTo>
                      <a:pt x="241" y="103"/>
                    </a:lnTo>
                    <a:lnTo>
                      <a:pt x="241" y="107"/>
                    </a:lnTo>
                    <a:lnTo>
                      <a:pt x="241" y="111"/>
                    </a:lnTo>
                    <a:lnTo>
                      <a:pt x="241" y="113"/>
                    </a:lnTo>
                    <a:lnTo>
                      <a:pt x="241" y="116"/>
                    </a:lnTo>
                    <a:lnTo>
                      <a:pt x="241" y="120"/>
                    </a:lnTo>
                    <a:lnTo>
                      <a:pt x="241" y="122"/>
                    </a:lnTo>
                    <a:lnTo>
                      <a:pt x="241" y="128"/>
                    </a:lnTo>
                    <a:lnTo>
                      <a:pt x="241" y="130"/>
                    </a:lnTo>
                    <a:lnTo>
                      <a:pt x="241" y="134"/>
                    </a:lnTo>
                    <a:lnTo>
                      <a:pt x="239" y="137"/>
                    </a:lnTo>
                    <a:lnTo>
                      <a:pt x="239" y="141"/>
                    </a:lnTo>
                    <a:lnTo>
                      <a:pt x="239" y="145"/>
                    </a:lnTo>
                    <a:lnTo>
                      <a:pt x="239" y="149"/>
                    </a:lnTo>
                    <a:lnTo>
                      <a:pt x="237" y="153"/>
                    </a:lnTo>
                    <a:lnTo>
                      <a:pt x="236" y="154"/>
                    </a:lnTo>
                    <a:lnTo>
                      <a:pt x="234" y="158"/>
                    </a:lnTo>
                    <a:lnTo>
                      <a:pt x="234" y="162"/>
                    </a:lnTo>
                    <a:lnTo>
                      <a:pt x="232" y="164"/>
                    </a:lnTo>
                    <a:lnTo>
                      <a:pt x="232" y="168"/>
                    </a:lnTo>
                    <a:lnTo>
                      <a:pt x="230" y="172"/>
                    </a:lnTo>
                    <a:lnTo>
                      <a:pt x="230" y="173"/>
                    </a:lnTo>
                    <a:lnTo>
                      <a:pt x="226" y="177"/>
                    </a:lnTo>
                    <a:lnTo>
                      <a:pt x="224" y="181"/>
                    </a:lnTo>
                    <a:lnTo>
                      <a:pt x="222" y="183"/>
                    </a:lnTo>
                    <a:lnTo>
                      <a:pt x="222" y="187"/>
                    </a:lnTo>
                    <a:lnTo>
                      <a:pt x="220" y="189"/>
                    </a:lnTo>
                    <a:lnTo>
                      <a:pt x="217" y="191"/>
                    </a:lnTo>
                    <a:lnTo>
                      <a:pt x="215" y="194"/>
                    </a:lnTo>
                    <a:lnTo>
                      <a:pt x="213" y="198"/>
                    </a:lnTo>
                    <a:lnTo>
                      <a:pt x="209" y="200"/>
                    </a:lnTo>
                    <a:lnTo>
                      <a:pt x="207" y="202"/>
                    </a:lnTo>
                    <a:lnTo>
                      <a:pt x="205" y="206"/>
                    </a:lnTo>
                    <a:lnTo>
                      <a:pt x="203" y="208"/>
                    </a:lnTo>
                    <a:lnTo>
                      <a:pt x="199" y="210"/>
                    </a:lnTo>
                    <a:lnTo>
                      <a:pt x="198" y="211"/>
                    </a:lnTo>
                    <a:lnTo>
                      <a:pt x="196" y="213"/>
                    </a:lnTo>
                    <a:lnTo>
                      <a:pt x="194" y="217"/>
                    </a:lnTo>
                    <a:lnTo>
                      <a:pt x="194" y="217"/>
                    </a:lnTo>
                    <a:close/>
                  </a:path>
                </a:pathLst>
              </a:custGeom>
              <a:solidFill>
                <a:srgbClr val="000000"/>
              </a:solidFill>
              <a:ln w="9525">
                <a:noFill/>
                <a:round/>
                <a:headEnd/>
                <a:tailEnd/>
              </a:ln>
            </p:spPr>
            <p:txBody>
              <a:bodyPr/>
              <a:lstStyle/>
              <a:p>
                <a:endParaRPr lang="en-US"/>
              </a:p>
            </p:txBody>
          </p:sp>
          <p:sp>
            <p:nvSpPr>
              <p:cNvPr id="270362" name="Freeform 26"/>
              <p:cNvSpPr>
                <a:spLocks/>
              </p:cNvSpPr>
              <p:nvPr/>
            </p:nvSpPr>
            <p:spPr bwMode="hidden">
              <a:xfrm>
                <a:off x="5193" y="2608"/>
                <a:ext cx="12" cy="73"/>
              </a:xfrm>
              <a:custGeom>
                <a:avLst/>
                <a:gdLst/>
                <a:ahLst/>
                <a:cxnLst>
                  <a:cxn ang="0">
                    <a:pos x="59" y="188"/>
                  </a:cxn>
                  <a:cxn ang="0">
                    <a:pos x="59" y="186"/>
                  </a:cxn>
                  <a:cxn ang="0">
                    <a:pos x="57" y="186"/>
                  </a:cxn>
                  <a:cxn ang="0">
                    <a:pos x="55" y="186"/>
                  </a:cxn>
                  <a:cxn ang="0">
                    <a:pos x="53" y="186"/>
                  </a:cxn>
                  <a:cxn ang="0">
                    <a:pos x="48" y="186"/>
                  </a:cxn>
                  <a:cxn ang="0">
                    <a:pos x="46" y="186"/>
                  </a:cxn>
                  <a:cxn ang="0">
                    <a:pos x="40" y="186"/>
                  </a:cxn>
                  <a:cxn ang="0">
                    <a:pos x="36" y="186"/>
                  </a:cxn>
                  <a:cxn ang="0">
                    <a:pos x="34" y="184"/>
                  </a:cxn>
                  <a:cxn ang="0">
                    <a:pos x="31" y="184"/>
                  </a:cxn>
                  <a:cxn ang="0">
                    <a:pos x="29" y="184"/>
                  </a:cxn>
                  <a:cxn ang="0">
                    <a:pos x="27" y="184"/>
                  </a:cxn>
                  <a:cxn ang="0">
                    <a:pos x="21" y="184"/>
                  </a:cxn>
                  <a:cxn ang="0">
                    <a:pos x="17" y="184"/>
                  </a:cxn>
                  <a:cxn ang="0">
                    <a:pos x="12" y="184"/>
                  </a:cxn>
                  <a:cxn ang="0">
                    <a:pos x="8" y="186"/>
                  </a:cxn>
                  <a:cxn ang="0">
                    <a:pos x="4" y="186"/>
                  </a:cxn>
                  <a:cxn ang="0">
                    <a:pos x="0" y="188"/>
                  </a:cxn>
                  <a:cxn ang="0">
                    <a:pos x="19" y="6"/>
                  </a:cxn>
                  <a:cxn ang="0">
                    <a:pos x="34" y="0"/>
                  </a:cxn>
                  <a:cxn ang="0">
                    <a:pos x="53" y="154"/>
                  </a:cxn>
                  <a:cxn ang="0">
                    <a:pos x="59" y="188"/>
                  </a:cxn>
                  <a:cxn ang="0">
                    <a:pos x="59" y="188"/>
                  </a:cxn>
                </a:cxnLst>
                <a:rect l="0" t="0" r="r" b="b"/>
                <a:pathLst>
                  <a:path w="59" h="188">
                    <a:moveTo>
                      <a:pt x="59" y="188"/>
                    </a:moveTo>
                    <a:lnTo>
                      <a:pt x="59" y="186"/>
                    </a:lnTo>
                    <a:lnTo>
                      <a:pt x="57" y="186"/>
                    </a:lnTo>
                    <a:lnTo>
                      <a:pt x="55" y="186"/>
                    </a:lnTo>
                    <a:lnTo>
                      <a:pt x="53" y="186"/>
                    </a:lnTo>
                    <a:lnTo>
                      <a:pt x="48" y="186"/>
                    </a:lnTo>
                    <a:lnTo>
                      <a:pt x="46" y="186"/>
                    </a:lnTo>
                    <a:lnTo>
                      <a:pt x="40" y="186"/>
                    </a:lnTo>
                    <a:lnTo>
                      <a:pt x="36" y="186"/>
                    </a:lnTo>
                    <a:lnTo>
                      <a:pt x="34" y="184"/>
                    </a:lnTo>
                    <a:lnTo>
                      <a:pt x="31" y="184"/>
                    </a:lnTo>
                    <a:lnTo>
                      <a:pt x="29" y="184"/>
                    </a:lnTo>
                    <a:lnTo>
                      <a:pt x="27" y="184"/>
                    </a:lnTo>
                    <a:lnTo>
                      <a:pt x="21" y="184"/>
                    </a:lnTo>
                    <a:lnTo>
                      <a:pt x="17" y="184"/>
                    </a:lnTo>
                    <a:lnTo>
                      <a:pt x="12" y="184"/>
                    </a:lnTo>
                    <a:lnTo>
                      <a:pt x="8" y="186"/>
                    </a:lnTo>
                    <a:lnTo>
                      <a:pt x="4" y="186"/>
                    </a:lnTo>
                    <a:lnTo>
                      <a:pt x="0" y="188"/>
                    </a:lnTo>
                    <a:lnTo>
                      <a:pt x="19" y="6"/>
                    </a:lnTo>
                    <a:lnTo>
                      <a:pt x="34" y="0"/>
                    </a:lnTo>
                    <a:lnTo>
                      <a:pt x="53" y="154"/>
                    </a:lnTo>
                    <a:lnTo>
                      <a:pt x="59" y="188"/>
                    </a:lnTo>
                    <a:lnTo>
                      <a:pt x="59" y="188"/>
                    </a:lnTo>
                    <a:close/>
                  </a:path>
                </a:pathLst>
              </a:custGeom>
              <a:solidFill>
                <a:srgbClr val="000000"/>
              </a:solidFill>
              <a:ln w="9525">
                <a:noFill/>
                <a:round/>
                <a:headEnd/>
                <a:tailEnd/>
              </a:ln>
            </p:spPr>
            <p:txBody>
              <a:bodyPr/>
              <a:lstStyle/>
              <a:p>
                <a:endParaRPr lang="en-US"/>
              </a:p>
            </p:txBody>
          </p:sp>
          <p:grpSp>
            <p:nvGrpSpPr>
              <p:cNvPr id="6" name="Group 27"/>
              <p:cNvGrpSpPr>
                <a:grpSpLocks/>
              </p:cNvGrpSpPr>
              <p:nvPr/>
            </p:nvGrpSpPr>
            <p:grpSpPr bwMode="auto">
              <a:xfrm>
                <a:off x="5138" y="2842"/>
                <a:ext cx="154" cy="769"/>
                <a:chOff x="5138" y="2842"/>
                <a:chExt cx="154" cy="769"/>
              </a:xfrm>
            </p:grpSpPr>
            <p:sp>
              <p:nvSpPr>
                <p:cNvPr id="270364" name="Freeform 28"/>
                <p:cNvSpPr>
                  <a:spLocks/>
                </p:cNvSpPr>
                <p:nvPr/>
              </p:nvSpPr>
              <p:spPr bwMode="hidden">
                <a:xfrm>
                  <a:off x="5161" y="3156"/>
                  <a:ext cx="116" cy="403"/>
                </a:xfrm>
                <a:custGeom>
                  <a:avLst/>
                  <a:gdLst/>
                  <a:ahLst/>
                  <a:cxnLst>
                    <a:cxn ang="0">
                      <a:pos x="76" y="27"/>
                    </a:cxn>
                    <a:cxn ang="0">
                      <a:pos x="360" y="0"/>
                    </a:cxn>
                    <a:cxn ang="0">
                      <a:pos x="379" y="46"/>
                    </a:cxn>
                    <a:cxn ang="0">
                      <a:pos x="71" y="443"/>
                    </a:cxn>
                    <a:cxn ang="0">
                      <a:pos x="565" y="755"/>
                    </a:cxn>
                    <a:cxn ang="0">
                      <a:pos x="548" y="806"/>
                    </a:cxn>
                    <a:cxn ang="0">
                      <a:pos x="0" y="477"/>
                    </a:cxn>
                    <a:cxn ang="0">
                      <a:pos x="4" y="417"/>
                    </a:cxn>
                    <a:cxn ang="0">
                      <a:pos x="318" y="54"/>
                    </a:cxn>
                    <a:cxn ang="0">
                      <a:pos x="63" y="73"/>
                    </a:cxn>
                    <a:cxn ang="0">
                      <a:pos x="76" y="27"/>
                    </a:cxn>
                    <a:cxn ang="0">
                      <a:pos x="76" y="27"/>
                    </a:cxn>
                  </a:cxnLst>
                  <a:rect l="0" t="0" r="r" b="b"/>
                  <a:pathLst>
                    <a:path w="565" h="806">
                      <a:moveTo>
                        <a:pt x="76" y="27"/>
                      </a:moveTo>
                      <a:lnTo>
                        <a:pt x="360" y="0"/>
                      </a:lnTo>
                      <a:lnTo>
                        <a:pt x="379" y="46"/>
                      </a:lnTo>
                      <a:lnTo>
                        <a:pt x="71" y="443"/>
                      </a:lnTo>
                      <a:lnTo>
                        <a:pt x="565" y="755"/>
                      </a:lnTo>
                      <a:lnTo>
                        <a:pt x="548" y="806"/>
                      </a:lnTo>
                      <a:lnTo>
                        <a:pt x="0" y="477"/>
                      </a:lnTo>
                      <a:lnTo>
                        <a:pt x="4" y="417"/>
                      </a:lnTo>
                      <a:lnTo>
                        <a:pt x="318" y="54"/>
                      </a:lnTo>
                      <a:lnTo>
                        <a:pt x="63" y="73"/>
                      </a:lnTo>
                      <a:lnTo>
                        <a:pt x="76" y="27"/>
                      </a:lnTo>
                      <a:lnTo>
                        <a:pt x="76" y="27"/>
                      </a:lnTo>
                      <a:close/>
                    </a:path>
                  </a:pathLst>
                </a:custGeom>
                <a:solidFill>
                  <a:srgbClr val="000000"/>
                </a:solidFill>
                <a:ln w="9525">
                  <a:noFill/>
                  <a:round/>
                  <a:headEnd/>
                  <a:tailEnd/>
                </a:ln>
              </p:spPr>
              <p:txBody>
                <a:bodyPr/>
                <a:lstStyle/>
                <a:p>
                  <a:endParaRPr lang="en-US"/>
                </a:p>
              </p:txBody>
            </p:sp>
            <p:sp>
              <p:nvSpPr>
                <p:cNvPr id="270365" name="Freeform 29"/>
                <p:cNvSpPr>
                  <a:spLocks/>
                </p:cNvSpPr>
                <p:nvPr/>
              </p:nvSpPr>
              <p:spPr bwMode="hidden">
                <a:xfrm>
                  <a:off x="5147" y="3184"/>
                  <a:ext cx="109" cy="405"/>
                </a:xfrm>
                <a:custGeom>
                  <a:avLst/>
                  <a:gdLst/>
                  <a:ahLst/>
                  <a:cxnLst>
                    <a:cxn ang="0">
                      <a:pos x="167" y="10"/>
                    </a:cxn>
                    <a:cxn ang="0">
                      <a:pos x="523" y="299"/>
                    </a:cxn>
                    <a:cxn ang="0">
                      <a:pos x="530" y="360"/>
                    </a:cxn>
                    <a:cxn ang="0">
                      <a:pos x="28" y="810"/>
                    </a:cxn>
                    <a:cxn ang="0">
                      <a:pos x="0" y="767"/>
                    </a:cxn>
                    <a:cxn ang="0">
                      <a:pos x="477" y="333"/>
                    </a:cxn>
                    <a:cxn ang="0">
                      <a:pos x="125" y="40"/>
                    </a:cxn>
                    <a:cxn ang="0">
                      <a:pos x="139" y="0"/>
                    </a:cxn>
                    <a:cxn ang="0">
                      <a:pos x="167" y="10"/>
                    </a:cxn>
                    <a:cxn ang="0">
                      <a:pos x="167" y="10"/>
                    </a:cxn>
                  </a:cxnLst>
                  <a:rect l="0" t="0" r="r" b="b"/>
                  <a:pathLst>
                    <a:path w="530" h="810">
                      <a:moveTo>
                        <a:pt x="167" y="10"/>
                      </a:moveTo>
                      <a:lnTo>
                        <a:pt x="523" y="299"/>
                      </a:lnTo>
                      <a:lnTo>
                        <a:pt x="530" y="360"/>
                      </a:lnTo>
                      <a:lnTo>
                        <a:pt x="28" y="810"/>
                      </a:lnTo>
                      <a:lnTo>
                        <a:pt x="0" y="767"/>
                      </a:lnTo>
                      <a:lnTo>
                        <a:pt x="477" y="333"/>
                      </a:lnTo>
                      <a:lnTo>
                        <a:pt x="125" y="40"/>
                      </a:lnTo>
                      <a:lnTo>
                        <a:pt x="139" y="0"/>
                      </a:lnTo>
                      <a:lnTo>
                        <a:pt x="167" y="10"/>
                      </a:lnTo>
                      <a:lnTo>
                        <a:pt x="167" y="10"/>
                      </a:lnTo>
                      <a:close/>
                    </a:path>
                  </a:pathLst>
                </a:custGeom>
                <a:solidFill>
                  <a:srgbClr val="000000"/>
                </a:solidFill>
                <a:ln w="9525">
                  <a:noFill/>
                  <a:round/>
                  <a:headEnd/>
                  <a:tailEnd/>
                </a:ln>
              </p:spPr>
              <p:txBody>
                <a:bodyPr/>
                <a:lstStyle/>
                <a:p>
                  <a:endParaRPr lang="en-US"/>
                </a:p>
              </p:txBody>
            </p:sp>
            <p:sp>
              <p:nvSpPr>
                <p:cNvPr id="270366" name="Freeform 30"/>
                <p:cNvSpPr>
                  <a:spLocks/>
                </p:cNvSpPr>
                <p:nvPr/>
              </p:nvSpPr>
              <p:spPr bwMode="hidden">
                <a:xfrm>
                  <a:off x="5138" y="2858"/>
                  <a:ext cx="58" cy="753"/>
                </a:xfrm>
                <a:custGeom>
                  <a:avLst/>
                  <a:gdLst/>
                  <a:ahLst/>
                  <a:cxnLst>
                    <a:cxn ang="0">
                      <a:pos x="0" y="1493"/>
                    </a:cxn>
                    <a:cxn ang="0">
                      <a:pos x="10" y="1430"/>
                    </a:cxn>
                    <a:cxn ang="0">
                      <a:pos x="27" y="1325"/>
                    </a:cxn>
                    <a:cxn ang="0">
                      <a:pos x="48" y="1183"/>
                    </a:cxn>
                    <a:cxn ang="0">
                      <a:pos x="72" y="1017"/>
                    </a:cxn>
                    <a:cxn ang="0">
                      <a:pos x="101" y="835"/>
                    </a:cxn>
                    <a:cxn ang="0">
                      <a:pos x="129" y="645"/>
                    </a:cxn>
                    <a:cxn ang="0">
                      <a:pos x="156" y="459"/>
                    </a:cxn>
                    <a:cxn ang="0">
                      <a:pos x="185" y="282"/>
                    </a:cxn>
                    <a:cxn ang="0">
                      <a:pos x="207" y="126"/>
                    </a:cxn>
                    <a:cxn ang="0">
                      <a:pos x="226" y="0"/>
                    </a:cxn>
                    <a:cxn ang="0">
                      <a:pos x="230" y="21"/>
                    </a:cxn>
                    <a:cxn ang="0">
                      <a:pos x="234" y="40"/>
                    </a:cxn>
                    <a:cxn ang="0">
                      <a:pos x="238" y="61"/>
                    </a:cxn>
                    <a:cxn ang="0">
                      <a:pos x="242" y="75"/>
                    </a:cxn>
                    <a:cxn ang="0">
                      <a:pos x="253" y="75"/>
                    </a:cxn>
                    <a:cxn ang="0">
                      <a:pos x="274" y="75"/>
                    </a:cxn>
                    <a:cxn ang="0">
                      <a:pos x="280" y="94"/>
                    </a:cxn>
                    <a:cxn ang="0">
                      <a:pos x="274" y="128"/>
                    </a:cxn>
                    <a:cxn ang="0">
                      <a:pos x="270" y="168"/>
                    </a:cxn>
                    <a:cxn ang="0">
                      <a:pos x="264" y="210"/>
                    </a:cxn>
                    <a:cxn ang="0">
                      <a:pos x="259" y="257"/>
                    </a:cxn>
                    <a:cxn ang="0">
                      <a:pos x="251" y="308"/>
                    </a:cxn>
                    <a:cxn ang="0">
                      <a:pos x="245" y="364"/>
                    </a:cxn>
                    <a:cxn ang="0">
                      <a:pos x="238" y="419"/>
                    </a:cxn>
                    <a:cxn ang="0">
                      <a:pos x="232" y="480"/>
                    </a:cxn>
                    <a:cxn ang="0">
                      <a:pos x="225" y="540"/>
                    </a:cxn>
                    <a:cxn ang="0">
                      <a:pos x="217" y="603"/>
                    </a:cxn>
                    <a:cxn ang="0">
                      <a:pos x="190" y="605"/>
                    </a:cxn>
                    <a:cxn ang="0">
                      <a:pos x="173" y="609"/>
                    </a:cxn>
                    <a:cxn ang="0">
                      <a:pos x="166" y="700"/>
                    </a:cxn>
                    <a:cxn ang="0">
                      <a:pos x="185" y="717"/>
                    </a:cxn>
                    <a:cxn ang="0">
                      <a:pos x="200" y="736"/>
                    </a:cxn>
                    <a:cxn ang="0">
                      <a:pos x="198" y="757"/>
                    </a:cxn>
                    <a:cxn ang="0">
                      <a:pos x="196" y="774"/>
                    </a:cxn>
                    <a:cxn ang="0">
                      <a:pos x="194" y="791"/>
                    </a:cxn>
                    <a:cxn ang="0">
                      <a:pos x="192" y="806"/>
                    </a:cxn>
                    <a:cxn ang="0">
                      <a:pos x="190" y="824"/>
                    </a:cxn>
                    <a:cxn ang="0">
                      <a:pos x="188" y="837"/>
                    </a:cxn>
                    <a:cxn ang="0">
                      <a:pos x="187" y="854"/>
                    </a:cxn>
                    <a:cxn ang="0">
                      <a:pos x="183" y="869"/>
                    </a:cxn>
                    <a:cxn ang="0">
                      <a:pos x="181" y="888"/>
                    </a:cxn>
                    <a:cxn ang="0">
                      <a:pos x="179" y="907"/>
                    </a:cxn>
                    <a:cxn ang="0">
                      <a:pos x="169" y="924"/>
                    </a:cxn>
                    <a:cxn ang="0">
                      <a:pos x="152" y="943"/>
                    </a:cxn>
                    <a:cxn ang="0">
                      <a:pos x="135" y="960"/>
                    </a:cxn>
                    <a:cxn ang="0">
                      <a:pos x="118" y="978"/>
                    </a:cxn>
                    <a:cxn ang="0">
                      <a:pos x="95" y="1082"/>
                    </a:cxn>
                    <a:cxn ang="0">
                      <a:pos x="112" y="1092"/>
                    </a:cxn>
                    <a:cxn ang="0">
                      <a:pos x="133" y="1103"/>
                    </a:cxn>
                    <a:cxn ang="0">
                      <a:pos x="154" y="1128"/>
                    </a:cxn>
                    <a:cxn ang="0">
                      <a:pos x="145" y="1187"/>
                    </a:cxn>
                    <a:cxn ang="0">
                      <a:pos x="139" y="1242"/>
                    </a:cxn>
                    <a:cxn ang="0">
                      <a:pos x="133" y="1293"/>
                    </a:cxn>
                    <a:cxn ang="0">
                      <a:pos x="126" y="1341"/>
                    </a:cxn>
                    <a:cxn ang="0">
                      <a:pos x="122" y="1382"/>
                    </a:cxn>
                    <a:cxn ang="0">
                      <a:pos x="116" y="1419"/>
                    </a:cxn>
                    <a:cxn ang="0">
                      <a:pos x="112" y="1447"/>
                    </a:cxn>
                    <a:cxn ang="0">
                      <a:pos x="110" y="1472"/>
                    </a:cxn>
                    <a:cxn ang="0">
                      <a:pos x="109" y="1487"/>
                    </a:cxn>
                    <a:cxn ang="0">
                      <a:pos x="109" y="1496"/>
                    </a:cxn>
                  </a:cxnLst>
                  <a:rect l="0" t="0" r="r" b="b"/>
                  <a:pathLst>
                    <a:path w="282" h="1508">
                      <a:moveTo>
                        <a:pt x="109" y="1496"/>
                      </a:moveTo>
                      <a:lnTo>
                        <a:pt x="0" y="1508"/>
                      </a:lnTo>
                      <a:lnTo>
                        <a:pt x="0" y="1504"/>
                      </a:lnTo>
                      <a:lnTo>
                        <a:pt x="0" y="1502"/>
                      </a:lnTo>
                      <a:lnTo>
                        <a:pt x="0" y="1498"/>
                      </a:lnTo>
                      <a:lnTo>
                        <a:pt x="0" y="1493"/>
                      </a:lnTo>
                      <a:lnTo>
                        <a:pt x="2" y="1487"/>
                      </a:lnTo>
                      <a:lnTo>
                        <a:pt x="2" y="1477"/>
                      </a:lnTo>
                      <a:lnTo>
                        <a:pt x="4" y="1468"/>
                      </a:lnTo>
                      <a:lnTo>
                        <a:pt x="6" y="1457"/>
                      </a:lnTo>
                      <a:lnTo>
                        <a:pt x="8" y="1445"/>
                      </a:lnTo>
                      <a:lnTo>
                        <a:pt x="10" y="1430"/>
                      </a:lnTo>
                      <a:lnTo>
                        <a:pt x="12" y="1415"/>
                      </a:lnTo>
                      <a:lnTo>
                        <a:pt x="14" y="1400"/>
                      </a:lnTo>
                      <a:lnTo>
                        <a:pt x="17" y="1382"/>
                      </a:lnTo>
                      <a:lnTo>
                        <a:pt x="19" y="1365"/>
                      </a:lnTo>
                      <a:lnTo>
                        <a:pt x="23" y="1344"/>
                      </a:lnTo>
                      <a:lnTo>
                        <a:pt x="27" y="1325"/>
                      </a:lnTo>
                      <a:lnTo>
                        <a:pt x="29" y="1303"/>
                      </a:lnTo>
                      <a:lnTo>
                        <a:pt x="33" y="1280"/>
                      </a:lnTo>
                      <a:lnTo>
                        <a:pt x="36" y="1257"/>
                      </a:lnTo>
                      <a:lnTo>
                        <a:pt x="40" y="1234"/>
                      </a:lnTo>
                      <a:lnTo>
                        <a:pt x="42" y="1208"/>
                      </a:lnTo>
                      <a:lnTo>
                        <a:pt x="48" y="1183"/>
                      </a:lnTo>
                      <a:lnTo>
                        <a:pt x="52" y="1156"/>
                      </a:lnTo>
                      <a:lnTo>
                        <a:pt x="55" y="1130"/>
                      </a:lnTo>
                      <a:lnTo>
                        <a:pt x="59" y="1103"/>
                      </a:lnTo>
                      <a:lnTo>
                        <a:pt x="63" y="1074"/>
                      </a:lnTo>
                      <a:lnTo>
                        <a:pt x="67" y="1046"/>
                      </a:lnTo>
                      <a:lnTo>
                        <a:pt x="72" y="1017"/>
                      </a:lnTo>
                      <a:lnTo>
                        <a:pt x="76" y="987"/>
                      </a:lnTo>
                      <a:lnTo>
                        <a:pt x="82" y="957"/>
                      </a:lnTo>
                      <a:lnTo>
                        <a:pt x="86" y="926"/>
                      </a:lnTo>
                      <a:lnTo>
                        <a:pt x="91" y="898"/>
                      </a:lnTo>
                      <a:lnTo>
                        <a:pt x="95" y="865"/>
                      </a:lnTo>
                      <a:lnTo>
                        <a:pt x="101" y="835"/>
                      </a:lnTo>
                      <a:lnTo>
                        <a:pt x="105" y="803"/>
                      </a:lnTo>
                      <a:lnTo>
                        <a:pt x="110" y="772"/>
                      </a:lnTo>
                      <a:lnTo>
                        <a:pt x="114" y="740"/>
                      </a:lnTo>
                      <a:lnTo>
                        <a:pt x="120" y="708"/>
                      </a:lnTo>
                      <a:lnTo>
                        <a:pt x="124" y="675"/>
                      </a:lnTo>
                      <a:lnTo>
                        <a:pt x="129" y="645"/>
                      </a:lnTo>
                      <a:lnTo>
                        <a:pt x="133" y="613"/>
                      </a:lnTo>
                      <a:lnTo>
                        <a:pt x="139" y="582"/>
                      </a:lnTo>
                      <a:lnTo>
                        <a:pt x="143" y="550"/>
                      </a:lnTo>
                      <a:lnTo>
                        <a:pt x="147" y="519"/>
                      </a:lnTo>
                      <a:lnTo>
                        <a:pt x="152" y="487"/>
                      </a:lnTo>
                      <a:lnTo>
                        <a:pt x="156" y="459"/>
                      </a:lnTo>
                      <a:lnTo>
                        <a:pt x="162" y="426"/>
                      </a:lnTo>
                      <a:lnTo>
                        <a:pt x="166" y="398"/>
                      </a:lnTo>
                      <a:lnTo>
                        <a:pt x="171" y="367"/>
                      </a:lnTo>
                      <a:lnTo>
                        <a:pt x="175" y="339"/>
                      </a:lnTo>
                      <a:lnTo>
                        <a:pt x="179" y="308"/>
                      </a:lnTo>
                      <a:lnTo>
                        <a:pt x="185" y="282"/>
                      </a:lnTo>
                      <a:lnTo>
                        <a:pt x="188" y="253"/>
                      </a:lnTo>
                      <a:lnTo>
                        <a:pt x="192" y="227"/>
                      </a:lnTo>
                      <a:lnTo>
                        <a:pt x="196" y="200"/>
                      </a:lnTo>
                      <a:lnTo>
                        <a:pt x="200" y="175"/>
                      </a:lnTo>
                      <a:lnTo>
                        <a:pt x="204" y="151"/>
                      </a:lnTo>
                      <a:lnTo>
                        <a:pt x="207" y="126"/>
                      </a:lnTo>
                      <a:lnTo>
                        <a:pt x="211" y="103"/>
                      </a:lnTo>
                      <a:lnTo>
                        <a:pt x="215" y="80"/>
                      </a:lnTo>
                      <a:lnTo>
                        <a:pt x="217" y="59"/>
                      </a:lnTo>
                      <a:lnTo>
                        <a:pt x="221" y="40"/>
                      </a:lnTo>
                      <a:lnTo>
                        <a:pt x="225" y="20"/>
                      </a:lnTo>
                      <a:lnTo>
                        <a:pt x="226" y="0"/>
                      </a:lnTo>
                      <a:lnTo>
                        <a:pt x="228" y="4"/>
                      </a:lnTo>
                      <a:lnTo>
                        <a:pt x="228" y="8"/>
                      </a:lnTo>
                      <a:lnTo>
                        <a:pt x="228" y="12"/>
                      </a:lnTo>
                      <a:lnTo>
                        <a:pt x="228" y="16"/>
                      </a:lnTo>
                      <a:lnTo>
                        <a:pt x="230" y="18"/>
                      </a:lnTo>
                      <a:lnTo>
                        <a:pt x="230" y="21"/>
                      </a:lnTo>
                      <a:lnTo>
                        <a:pt x="232" y="25"/>
                      </a:lnTo>
                      <a:lnTo>
                        <a:pt x="232" y="29"/>
                      </a:lnTo>
                      <a:lnTo>
                        <a:pt x="232" y="31"/>
                      </a:lnTo>
                      <a:lnTo>
                        <a:pt x="234" y="35"/>
                      </a:lnTo>
                      <a:lnTo>
                        <a:pt x="234" y="39"/>
                      </a:lnTo>
                      <a:lnTo>
                        <a:pt x="234" y="40"/>
                      </a:lnTo>
                      <a:lnTo>
                        <a:pt x="234" y="44"/>
                      </a:lnTo>
                      <a:lnTo>
                        <a:pt x="236" y="46"/>
                      </a:lnTo>
                      <a:lnTo>
                        <a:pt x="236" y="50"/>
                      </a:lnTo>
                      <a:lnTo>
                        <a:pt x="236" y="52"/>
                      </a:lnTo>
                      <a:lnTo>
                        <a:pt x="238" y="58"/>
                      </a:lnTo>
                      <a:lnTo>
                        <a:pt x="238" y="61"/>
                      </a:lnTo>
                      <a:lnTo>
                        <a:pt x="240" y="65"/>
                      </a:lnTo>
                      <a:lnTo>
                        <a:pt x="242" y="69"/>
                      </a:lnTo>
                      <a:lnTo>
                        <a:pt x="242" y="71"/>
                      </a:lnTo>
                      <a:lnTo>
                        <a:pt x="242" y="73"/>
                      </a:lnTo>
                      <a:lnTo>
                        <a:pt x="242" y="75"/>
                      </a:lnTo>
                      <a:lnTo>
                        <a:pt x="242" y="75"/>
                      </a:lnTo>
                      <a:lnTo>
                        <a:pt x="242" y="75"/>
                      </a:lnTo>
                      <a:lnTo>
                        <a:pt x="245" y="75"/>
                      </a:lnTo>
                      <a:lnTo>
                        <a:pt x="245" y="75"/>
                      </a:lnTo>
                      <a:lnTo>
                        <a:pt x="249" y="75"/>
                      </a:lnTo>
                      <a:lnTo>
                        <a:pt x="251" y="75"/>
                      </a:lnTo>
                      <a:lnTo>
                        <a:pt x="253" y="75"/>
                      </a:lnTo>
                      <a:lnTo>
                        <a:pt x="257" y="75"/>
                      </a:lnTo>
                      <a:lnTo>
                        <a:pt x="259" y="75"/>
                      </a:lnTo>
                      <a:lnTo>
                        <a:pt x="263" y="75"/>
                      </a:lnTo>
                      <a:lnTo>
                        <a:pt x="266" y="75"/>
                      </a:lnTo>
                      <a:lnTo>
                        <a:pt x="270" y="75"/>
                      </a:lnTo>
                      <a:lnTo>
                        <a:pt x="274" y="75"/>
                      </a:lnTo>
                      <a:lnTo>
                        <a:pt x="278" y="75"/>
                      </a:lnTo>
                      <a:lnTo>
                        <a:pt x="282" y="75"/>
                      </a:lnTo>
                      <a:lnTo>
                        <a:pt x="282" y="78"/>
                      </a:lnTo>
                      <a:lnTo>
                        <a:pt x="280" y="84"/>
                      </a:lnTo>
                      <a:lnTo>
                        <a:pt x="280" y="88"/>
                      </a:lnTo>
                      <a:lnTo>
                        <a:pt x="280" y="94"/>
                      </a:lnTo>
                      <a:lnTo>
                        <a:pt x="278" y="99"/>
                      </a:lnTo>
                      <a:lnTo>
                        <a:pt x="278" y="105"/>
                      </a:lnTo>
                      <a:lnTo>
                        <a:pt x="276" y="111"/>
                      </a:lnTo>
                      <a:lnTo>
                        <a:pt x="276" y="116"/>
                      </a:lnTo>
                      <a:lnTo>
                        <a:pt x="276" y="122"/>
                      </a:lnTo>
                      <a:lnTo>
                        <a:pt x="274" y="128"/>
                      </a:lnTo>
                      <a:lnTo>
                        <a:pt x="274" y="134"/>
                      </a:lnTo>
                      <a:lnTo>
                        <a:pt x="272" y="139"/>
                      </a:lnTo>
                      <a:lnTo>
                        <a:pt x="272" y="147"/>
                      </a:lnTo>
                      <a:lnTo>
                        <a:pt x="270" y="154"/>
                      </a:lnTo>
                      <a:lnTo>
                        <a:pt x="270" y="160"/>
                      </a:lnTo>
                      <a:lnTo>
                        <a:pt x="270" y="168"/>
                      </a:lnTo>
                      <a:lnTo>
                        <a:pt x="268" y="173"/>
                      </a:lnTo>
                      <a:lnTo>
                        <a:pt x="268" y="181"/>
                      </a:lnTo>
                      <a:lnTo>
                        <a:pt x="266" y="187"/>
                      </a:lnTo>
                      <a:lnTo>
                        <a:pt x="264" y="194"/>
                      </a:lnTo>
                      <a:lnTo>
                        <a:pt x="264" y="202"/>
                      </a:lnTo>
                      <a:lnTo>
                        <a:pt x="264" y="210"/>
                      </a:lnTo>
                      <a:lnTo>
                        <a:pt x="263" y="217"/>
                      </a:lnTo>
                      <a:lnTo>
                        <a:pt x="263" y="227"/>
                      </a:lnTo>
                      <a:lnTo>
                        <a:pt x="261" y="234"/>
                      </a:lnTo>
                      <a:lnTo>
                        <a:pt x="261" y="242"/>
                      </a:lnTo>
                      <a:lnTo>
                        <a:pt x="259" y="250"/>
                      </a:lnTo>
                      <a:lnTo>
                        <a:pt x="259" y="257"/>
                      </a:lnTo>
                      <a:lnTo>
                        <a:pt x="257" y="267"/>
                      </a:lnTo>
                      <a:lnTo>
                        <a:pt x="257" y="274"/>
                      </a:lnTo>
                      <a:lnTo>
                        <a:pt x="255" y="284"/>
                      </a:lnTo>
                      <a:lnTo>
                        <a:pt x="255" y="291"/>
                      </a:lnTo>
                      <a:lnTo>
                        <a:pt x="253" y="301"/>
                      </a:lnTo>
                      <a:lnTo>
                        <a:pt x="251" y="308"/>
                      </a:lnTo>
                      <a:lnTo>
                        <a:pt x="251" y="318"/>
                      </a:lnTo>
                      <a:lnTo>
                        <a:pt x="251" y="327"/>
                      </a:lnTo>
                      <a:lnTo>
                        <a:pt x="249" y="335"/>
                      </a:lnTo>
                      <a:lnTo>
                        <a:pt x="247" y="345"/>
                      </a:lnTo>
                      <a:lnTo>
                        <a:pt x="245" y="354"/>
                      </a:lnTo>
                      <a:lnTo>
                        <a:pt x="245" y="364"/>
                      </a:lnTo>
                      <a:lnTo>
                        <a:pt x="244" y="373"/>
                      </a:lnTo>
                      <a:lnTo>
                        <a:pt x="244" y="381"/>
                      </a:lnTo>
                      <a:lnTo>
                        <a:pt x="242" y="390"/>
                      </a:lnTo>
                      <a:lnTo>
                        <a:pt x="242" y="402"/>
                      </a:lnTo>
                      <a:lnTo>
                        <a:pt x="240" y="409"/>
                      </a:lnTo>
                      <a:lnTo>
                        <a:pt x="238" y="419"/>
                      </a:lnTo>
                      <a:lnTo>
                        <a:pt x="236" y="430"/>
                      </a:lnTo>
                      <a:lnTo>
                        <a:pt x="236" y="440"/>
                      </a:lnTo>
                      <a:lnTo>
                        <a:pt x="234" y="449"/>
                      </a:lnTo>
                      <a:lnTo>
                        <a:pt x="234" y="459"/>
                      </a:lnTo>
                      <a:lnTo>
                        <a:pt x="232" y="470"/>
                      </a:lnTo>
                      <a:lnTo>
                        <a:pt x="232" y="480"/>
                      </a:lnTo>
                      <a:lnTo>
                        <a:pt x="230" y="489"/>
                      </a:lnTo>
                      <a:lnTo>
                        <a:pt x="228" y="499"/>
                      </a:lnTo>
                      <a:lnTo>
                        <a:pt x="226" y="508"/>
                      </a:lnTo>
                      <a:lnTo>
                        <a:pt x="226" y="519"/>
                      </a:lnTo>
                      <a:lnTo>
                        <a:pt x="225" y="531"/>
                      </a:lnTo>
                      <a:lnTo>
                        <a:pt x="225" y="540"/>
                      </a:lnTo>
                      <a:lnTo>
                        <a:pt x="223" y="550"/>
                      </a:lnTo>
                      <a:lnTo>
                        <a:pt x="223" y="561"/>
                      </a:lnTo>
                      <a:lnTo>
                        <a:pt x="219" y="571"/>
                      </a:lnTo>
                      <a:lnTo>
                        <a:pt x="219" y="582"/>
                      </a:lnTo>
                      <a:lnTo>
                        <a:pt x="217" y="592"/>
                      </a:lnTo>
                      <a:lnTo>
                        <a:pt x="217" y="603"/>
                      </a:lnTo>
                      <a:lnTo>
                        <a:pt x="213" y="603"/>
                      </a:lnTo>
                      <a:lnTo>
                        <a:pt x="207" y="603"/>
                      </a:lnTo>
                      <a:lnTo>
                        <a:pt x="204" y="605"/>
                      </a:lnTo>
                      <a:lnTo>
                        <a:pt x="200" y="605"/>
                      </a:lnTo>
                      <a:lnTo>
                        <a:pt x="196" y="605"/>
                      </a:lnTo>
                      <a:lnTo>
                        <a:pt x="190" y="605"/>
                      </a:lnTo>
                      <a:lnTo>
                        <a:pt x="188" y="607"/>
                      </a:lnTo>
                      <a:lnTo>
                        <a:pt x="185" y="609"/>
                      </a:lnTo>
                      <a:lnTo>
                        <a:pt x="181" y="609"/>
                      </a:lnTo>
                      <a:lnTo>
                        <a:pt x="179" y="609"/>
                      </a:lnTo>
                      <a:lnTo>
                        <a:pt x="175" y="609"/>
                      </a:lnTo>
                      <a:lnTo>
                        <a:pt x="173" y="609"/>
                      </a:lnTo>
                      <a:lnTo>
                        <a:pt x="171" y="611"/>
                      </a:lnTo>
                      <a:lnTo>
                        <a:pt x="169" y="611"/>
                      </a:lnTo>
                      <a:lnTo>
                        <a:pt x="160" y="692"/>
                      </a:lnTo>
                      <a:lnTo>
                        <a:pt x="160" y="694"/>
                      </a:lnTo>
                      <a:lnTo>
                        <a:pt x="164" y="698"/>
                      </a:lnTo>
                      <a:lnTo>
                        <a:pt x="166" y="700"/>
                      </a:lnTo>
                      <a:lnTo>
                        <a:pt x="168" y="702"/>
                      </a:lnTo>
                      <a:lnTo>
                        <a:pt x="171" y="704"/>
                      </a:lnTo>
                      <a:lnTo>
                        <a:pt x="175" y="708"/>
                      </a:lnTo>
                      <a:lnTo>
                        <a:pt x="179" y="711"/>
                      </a:lnTo>
                      <a:lnTo>
                        <a:pt x="181" y="715"/>
                      </a:lnTo>
                      <a:lnTo>
                        <a:pt x="185" y="717"/>
                      </a:lnTo>
                      <a:lnTo>
                        <a:pt x="188" y="721"/>
                      </a:lnTo>
                      <a:lnTo>
                        <a:pt x="192" y="725"/>
                      </a:lnTo>
                      <a:lnTo>
                        <a:pt x="196" y="727"/>
                      </a:lnTo>
                      <a:lnTo>
                        <a:pt x="198" y="730"/>
                      </a:lnTo>
                      <a:lnTo>
                        <a:pt x="202" y="732"/>
                      </a:lnTo>
                      <a:lnTo>
                        <a:pt x="200" y="736"/>
                      </a:lnTo>
                      <a:lnTo>
                        <a:pt x="200" y="740"/>
                      </a:lnTo>
                      <a:lnTo>
                        <a:pt x="200" y="744"/>
                      </a:lnTo>
                      <a:lnTo>
                        <a:pt x="200" y="748"/>
                      </a:lnTo>
                      <a:lnTo>
                        <a:pt x="198" y="751"/>
                      </a:lnTo>
                      <a:lnTo>
                        <a:pt x="198" y="753"/>
                      </a:lnTo>
                      <a:lnTo>
                        <a:pt x="198" y="757"/>
                      </a:lnTo>
                      <a:lnTo>
                        <a:pt x="198" y="761"/>
                      </a:lnTo>
                      <a:lnTo>
                        <a:pt x="198" y="763"/>
                      </a:lnTo>
                      <a:lnTo>
                        <a:pt x="196" y="767"/>
                      </a:lnTo>
                      <a:lnTo>
                        <a:pt x="196" y="770"/>
                      </a:lnTo>
                      <a:lnTo>
                        <a:pt x="196" y="772"/>
                      </a:lnTo>
                      <a:lnTo>
                        <a:pt x="196" y="774"/>
                      </a:lnTo>
                      <a:lnTo>
                        <a:pt x="196" y="778"/>
                      </a:lnTo>
                      <a:lnTo>
                        <a:pt x="196" y="782"/>
                      </a:lnTo>
                      <a:lnTo>
                        <a:pt x="196" y="784"/>
                      </a:lnTo>
                      <a:lnTo>
                        <a:pt x="194" y="787"/>
                      </a:lnTo>
                      <a:lnTo>
                        <a:pt x="194" y="789"/>
                      </a:lnTo>
                      <a:lnTo>
                        <a:pt x="194" y="791"/>
                      </a:lnTo>
                      <a:lnTo>
                        <a:pt x="194" y="795"/>
                      </a:lnTo>
                      <a:lnTo>
                        <a:pt x="192" y="797"/>
                      </a:lnTo>
                      <a:lnTo>
                        <a:pt x="192" y="799"/>
                      </a:lnTo>
                      <a:lnTo>
                        <a:pt x="192" y="803"/>
                      </a:lnTo>
                      <a:lnTo>
                        <a:pt x="192" y="805"/>
                      </a:lnTo>
                      <a:lnTo>
                        <a:pt x="192" y="806"/>
                      </a:lnTo>
                      <a:lnTo>
                        <a:pt x="190" y="810"/>
                      </a:lnTo>
                      <a:lnTo>
                        <a:pt x="190" y="814"/>
                      </a:lnTo>
                      <a:lnTo>
                        <a:pt x="190" y="816"/>
                      </a:lnTo>
                      <a:lnTo>
                        <a:pt x="190" y="818"/>
                      </a:lnTo>
                      <a:lnTo>
                        <a:pt x="190" y="822"/>
                      </a:lnTo>
                      <a:lnTo>
                        <a:pt x="190" y="824"/>
                      </a:lnTo>
                      <a:lnTo>
                        <a:pt x="190" y="825"/>
                      </a:lnTo>
                      <a:lnTo>
                        <a:pt x="188" y="827"/>
                      </a:lnTo>
                      <a:lnTo>
                        <a:pt x="188" y="831"/>
                      </a:lnTo>
                      <a:lnTo>
                        <a:pt x="188" y="833"/>
                      </a:lnTo>
                      <a:lnTo>
                        <a:pt x="188" y="835"/>
                      </a:lnTo>
                      <a:lnTo>
                        <a:pt x="188" y="837"/>
                      </a:lnTo>
                      <a:lnTo>
                        <a:pt x="188" y="841"/>
                      </a:lnTo>
                      <a:lnTo>
                        <a:pt x="187" y="843"/>
                      </a:lnTo>
                      <a:lnTo>
                        <a:pt x="187" y="844"/>
                      </a:lnTo>
                      <a:lnTo>
                        <a:pt x="187" y="848"/>
                      </a:lnTo>
                      <a:lnTo>
                        <a:pt x="187" y="850"/>
                      </a:lnTo>
                      <a:lnTo>
                        <a:pt x="187" y="854"/>
                      </a:lnTo>
                      <a:lnTo>
                        <a:pt x="187" y="856"/>
                      </a:lnTo>
                      <a:lnTo>
                        <a:pt x="185" y="860"/>
                      </a:lnTo>
                      <a:lnTo>
                        <a:pt x="185" y="862"/>
                      </a:lnTo>
                      <a:lnTo>
                        <a:pt x="185" y="863"/>
                      </a:lnTo>
                      <a:lnTo>
                        <a:pt x="185" y="867"/>
                      </a:lnTo>
                      <a:lnTo>
                        <a:pt x="183" y="869"/>
                      </a:lnTo>
                      <a:lnTo>
                        <a:pt x="183" y="873"/>
                      </a:lnTo>
                      <a:lnTo>
                        <a:pt x="183" y="875"/>
                      </a:lnTo>
                      <a:lnTo>
                        <a:pt x="183" y="879"/>
                      </a:lnTo>
                      <a:lnTo>
                        <a:pt x="183" y="881"/>
                      </a:lnTo>
                      <a:lnTo>
                        <a:pt x="181" y="884"/>
                      </a:lnTo>
                      <a:lnTo>
                        <a:pt x="181" y="888"/>
                      </a:lnTo>
                      <a:lnTo>
                        <a:pt x="181" y="890"/>
                      </a:lnTo>
                      <a:lnTo>
                        <a:pt x="181" y="894"/>
                      </a:lnTo>
                      <a:lnTo>
                        <a:pt x="181" y="898"/>
                      </a:lnTo>
                      <a:lnTo>
                        <a:pt x="179" y="900"/>
                      </a:lnTo>
                      <a:lnTo>
                        <a:pt x="179" y="903"/>
                      </a:lnTo>
                      <a:lnTo>
                        <a:pt x="179" y="907"/>
                      </a:lnTo>
                      <a:lnTo>
                        <a:pt x="179" y="911"/>
                      </a:lnTo>
                      <a:lnTo>
                        <a:pt x="179" y="915"/>
                      </a:lnTo>
                      <a:lnTo>
                        <a:pt x="179" y="917"/>
                      </a:lnTo>
                      <a:lnTo>
                        <a:pt x="175" y="920"/>
                      </a:lnTo>
                      <a:lnTo>
                        <a:pt x="173" y="922"/>
                      </a:lnTo>
                      <a:lnTo>
                        <a:pt x="169" y="924"/>
                      </a:lnTo>
                      <a:lnTo>
                        <a:pt x="168" y="928"/>
                      </a:lnTo>
                      <a:lnTo>
                        <a:pt x="164" y="932"/>
                      </a:lnTo>
                      <a:lnTo>
                        <a:pt x="162" y="934"/>
                      </a:lnTo>
                      <a:lnTo>
                        <a:pt x="160" y="938"/>
                      </a:lnTo>
                      <a:lnTo>
                        <a:pt x="156" y="940"/>
                      </a:lnTo>
                      <a:lnTo>
                        <a:pt x="152" y="943"/>
                      </a:lnTo>
                      <a:lnTo>
                        <a:pt x="148" y="947"/>
                      </a:lnTo>
                      <a:lnTo>
                        <a:pt x="147" y="949"/>
                      </a:lnTo>
                      <a:lnTo>
                        <a:pt x="145" y="951"/>
                      </a:lnTo>
                      <a:lnTo>
                        <a:pt x="141" y="953"/>
                      </a:lnTo>
                      <a:lnTo>
                        <a:pt x="139" y="957"/>
                      </a:lnTo>
                      <a:lnTo>
                        <a:pt x="135" y="960"/>
                      </a:lnTo>
                      <a:lnTo>
                        <a:pt x="133" y="964"/>
                      </a:lnTo>
                      <a:lnTo>
                        <a:pt x="129" y="966"/>
                      </a:lnTo>
                      <a:lnTo>
                        <a:pt x="128" y="968"/>
                      </a:lnTo>
                      <a:lnTo>
                        <a:pt x="126" y="970"/>
                      </a:lnTo>
                      <a:lnTo>
                        <a:pt x="122" y="974"/>
                      </a:lnTo>
                      <a:lnTo>
                        <a:pt x="118" y="978"/>
                      </a:lnTo>
                      <a:lnTo>
                        <a:pt x="114" y="981"/>
                      </a:lnTo>
                      <a:lnTo>
                        <a:pt x="110" y="985"/>
                      </a:lnTo>
                      <a:lnTo>
                        <a:pt x="109" y="987"/>
                      </a:lnTo>
                      <a:lnTo>
                        <a:pt x="109" y="989"/>
                      </a:lnTo>
                      <a:lnTo>
                        <a:pt x="109" y="991"/>
                      </a:lnTo>
                      <a:lnTo>
                        <a:pt x="95" y="1082"/>
                      </a:lnTo>
                      <a:lnTo>
                        <a:pt x="99" y="1084"/>
                      </a:lnTo>
                      <a:lnTo>
                        <a:pt x="99" y="1084"/>
                      </a:lnTo>
                      <a:lnTo>
                        <a:pt x="103" y="1086"/>
                      </a:lnTo>
                      <a:lnTo>
                        <a:pt x="105" y="1086"/>
                      </a:lnTo>
                      <a:lnTo>
                        <a:pt x="109" y="1090"/>
                      </a:lnTo>
                      <a:lnTo>
                        <a:pt x="112" y="1092"/>
                      </a:lnTo>
                      <a:lnTo>
                        <a:pt x="118" y="1095"/>
                      </a:lnTo>
                      <a:lnTo>
                        <a:pt x="122" y="1097"/>
                      </a:lnTo>
                      <a:lnTo>
                        <a:pt x="128" y="1101"/>
                      </a:lnTo>
                      <a:lnTo>
                        <a:pt x="129" y="1101"/>
                      </a:lnTo>
                      <a:lnTo>
                        <a:pt x="131" y="1103"/>
                      </a:lnTo>
                      <a:lnTo>
                        <a:pt x="133" y="1103"/>
                      </a:lnTo>
                      <a:lnTo>
                        <a:pt x="137" y="1107"/>
                      </a:lnTo>
                      <a:lnTo>
                        <a:pt x="141" y="1109"/>
                      </a:lnTo>
                      <a:lnTo>
                        <a:pt x="145" y="1112"/>
                      </a:lnTo>
                      <a:lnTo>
                        <a:pt x="150" y="1114"/>
                      </a:lnTo>
                      <a:lnTo>
                        <a:pt x="154" y="1118"/>
                      </a:lnTo>
                      <a:lnTo>
                        <a:pt x="154" y="1128"/>
                      </a:lnTo>
                      <a:lnTo>
                        <a:pt x="152" y="1137"/>
                      </a:lnTo>
                      <a:lnTo>
                        <a:pt x="150" y="1147"/>
                      </a:lnTo>
                      <a:lnTo>
                        <a:pt x="148" y="1156"/>
                      </a:lnTo>
                      <a:lnTo>
                        <a:pt x="147" y="1166"/>
                      </a:lnTo>
                      <a:lnTo>
                        <a:pt x="147" y="1175"/>
                      </a:lnTo>
                      <a:lnTo>
                        <a:pt x="145" y="1187"/>
                      </a:lnTo>
                      <a:lnTo>
                        <a:pt x="145" y="1196"/>
                      </a:lnTo>
                      <a:lnTo>
                        <a:pt x="143" y="1206"/>
                      </a:lnTo>
                      <a:lnTo>
                        <a:pt x="143" y="1215"/>
                      </a:lnTo>
                      <a:lnTo>
                        <a:pt x="141" y="1223"/>
                      </a:lnTo>
                      <a:lnTo>
                        <a:pt x="139" y="1232"/>
                      </a:lnTo>
                      <a:lnTo>
                        <a:pt x="139" y="1242"/>
                      </a:lnTo>
                      <a:lnTo>
                        <a:pt x="137" y="1251"/>
                      </a:lnTo>
                      <a:lnTo>
                        <a:pt x="137" y="1259"/>
                      </a:lnTo>
                      <a:lnTo>
                        <a:pt x="135" y="1268"/>
                      </a:lnTo>
                      <a:lnTo>
                        <a:pt x="135" y="1276"/>
                      </a:lnTo>
                      <a:lnTo>
                        <a:pt x="133" y="1285"/>
                      </a:lnTo>
                      <a:lnTo>
                        <a:pt x="133" y="1293"/>
                      </a:lnTo>
                      <a:lnTo>
                        <a:pt x="131" y="1303"/>
                      </a:lnTo>
                      <a:lnTo>
                        <a:pt x="129" y="1308"/>
                      </a:lnTo>
                      <a:lnTo>
                        <a:pt x="129" y="1316"/>
                      </a:lnTo>
                      <a:lnTo>
                        <a:pt x="128" y="1325"/>
                      </a:lnTo>
                      <a:lnTo>
                        <a:pt x="128" y="1333"/>
                      </a:lnTo>
                      <a:lnTo>
                        <a:pt x="126" y="1341"/>
                      </a:lnTo>
                      <a:lnTo>
                        <a:pt x="126" y="1346"/>
                      </a:lnTo>
                      <a:lnTo>
                        <a:pt x="126" y="1354"/>
                      </a:lnTo>
                      <a:lnTo>
                        <a:pt x="124" y="1361"/>
                      </a:lnTo>
                      <a:lnTo>
                        <a:pt x="122" y="1369"/>
                      </a:lnTo>
                      <a:lnTo>
                        <a:pt x="122" y="1375"/>
                      </a:lnTo>
                      <a:lnTo>
                        <a:pt x="122" y="1382"/>
                      </a:lnTo>
                      <a:lnTo>
                        <a:pt x="122" y="1388"/>
                      </a:lnTo>
                      <a:lnTo>
                        <a:pt x="120" y="1394"/>
                      </a:lnTo>
                      <a:lnTo>
                        <a:pt x="120" y="1401"/>
                      </a:lnTo>
                      <a:lnTo>
                        <a:pt x="118" y="1405"/>
                      </a:lnTo>
                      <a:lnTo>
                        <a:pt x="118" y="1413"/>
                      </a:lnTo>
                      <a:lnTo>
                        <a:pt x="116" y="1419"/>
                      </a:lnTo>
                      <a:lnTo>
                        <a:pt x="116" y="1422"/>
                      </a:lnTo>
                      <a:lnTo>
                        <a:pt x="116" y="1428"/>
                      </a:lnTo>
                      <a:lnTo>
                        <a:pt x="116" y="1434"/>
                      </a:lnTo>
                      <a:lnTo>
                        <a:pt x="114" y="1438"/>
                      </a:lnTo>
                      <a:lnTo>
                        <a:pt x="114" y="1443"/>
                      </a:lnTo>
                      <a:lnTo>
                        <a:pt x="112" y="1447"/>
                      </a:lnTo>
                      <a:lnTo>
                        <a:pt x="112" y="1451"/>
                      </a:lnTo>
                      <a:lnTo>
                        <a:pt x="112" y="1457"/>
                      </a:lnTo>
                      <a:lnTo>
                        <a:pt x="112" y="1460"/>
                      </a:lnTo>
                      <a:lnTo>
                        <a:pt x="110" y="1464"/>
                      </a:lnTo>
                      <a:lnTo>
                        <a:pt x="110" y="1468"/>
                      </a:lnTo>
                      <a:lnTo>
                        <a:pt x="110" y="1472"/>
                      </a:lnTo>
                      <a:lnTo>
                        <a:pt x="110" y="1474"/>
                      </a:lnTo>
                      <a:lnTo>
                        <a:pt x="110" y="1477"/>
                      </a:lnTo>
                      <a:lnTo>
                        <a:pt x="110" y="1479"/>
                      </a:lnTo>
                      <a:lnTo>
                        <a:pt x="109" y="1481"/>
                      </a:lnTo>
                      <a:lnTo>
                        <a:pt x="109" y="1485"/>
                      </a:lnTo>
                      <a:lnTo>
                        <a:pt x="109" y="1487"/>
                      </a:lnTo>
                      <a:lnTo>
                        <a:pt x="109" y="1489"/>
                      </a:lnTo>
                      <a:lnTo>
                        <a:pt x="109" y="1493"/>
                      </a:lnTo>
                      <a:lnTo>
                        <a:pt x="109" y="1495"/>
                      </a:lnTo>
                      <a:lnTo>
                        <a:pt x="109" y="1496"/>
                      </a:lnTo>
                      <a:lnTo>
                        <a:pt x="109" y="1496"/>
                      </a:lnTo>
                      <a:lnTo>
                        <a:pt x="109" y="1496"/>
                      </a:lnTo>
                      <a:close/>
                    </a:path>
                  </a:pathLst>
                </a:custGeom>
                <a:solidFill>
                  <a:srgbClr val="000000"/>
                </a:solidFill>
                <a:ln w="9525">
                  <a:noFill/>
                  <a:round/>
                  <a:headEnd/>
                  <a:tailEnd/>
                </a:ln>
              </p:spPr>
              <p:txBody>
                <a:bodyPr/>
                <a:lstStyle/>
                <a:p>
                  <a:endParaRPr lang="en-US"/>
                </a:p>
              </p:txBody>
            </p:sp>
            <p:sp>
              <p:nvSpPr>
                <p:cNvPr id="270367" name="Freeform 31"/>
                <p:cNvSpPr>
                  <a:spLocks/>
                </p:cNvSpPr>
                <p:nvPr/>
              </p:nvSpPr>
              <p:spPr bwMode="hidden">
                <a:xfrm>
                  <a:off x="5203" y="2842"/>
                  <a:ext cx="89" cy="741"/>
                </a:xfrm>
                <a:custGeom>
                  <a:avLst/>
                  <a:gdLst/>
                  <a:ahLst/>
                  <a:cxnLst>
                    <a:cxn ang="0">
                      <a:pos x="325" y="1471"/>
                    </a:cxn>
                    <a:cxn ang="0">
                      <a:pos x="319" y="1445"/>
                    </a:cxn>
                    <a:cxn ang="0">
                      <a:pos x="330" y="1443"/>
                    </a:cxn>
                    <a:cxn ang="0">
                      <a:pos x="349" y="1451"/>
                    </a:cxn>
                    <a:cxn ang="0">
                      <a:pos x="376" y="1373"/>
                    </a:cxn>
                    <a:cxn ang="0">
                      <a:pos x="353" y="1359"/>
                    </a:cxn>
                    <a:cxn ang="0">
                      <a:pos x="327" y="1342"/>
                    </a:cxn>
                    <a:cxn ang="0">
                      <a:pos x="300" y="1325"/>
                    </a:cxn>
                    <a:cxn ang="0">
                      <a:pos x="287" y="1308"/>
                    </a:cxn>
                    <a:cxn ang="0">
                      <a:pos x="281" y="1287"/>
                    </a:cxn>
                    <a:cxn ang="0">
                      <a:pos x="275" y="1266"/>
                    </a:cxn>
                    <a:cxn ang="0">
                      <a:pos x="272" y="1243"/>
                    </a:cxn>
                    <a:cxn ang="0">
                      <a:pos x="266" y="1221"/>
                    </a:cxn>
                    <a:cxn ang="0">
                      <a:pos x="260" y="1194"/>
                    </a:cxn>
                    <a:cxn ang="0">
                      <a:pos x="254" y="1169"/>
                    </a:cxn>
                    <a:cxn ang="0">
                      <a:pos x="247" y="1144"/>
                    </a:cxn>
                    <a:cxn ang="0">
                      <a:pos x="241" y="1118"/>
                    </a:cxn>
                    <a:cxn ang="0">
                      <a:pos x="243" y="1093"/>
                    </a:cxn>
                    <a:cxn ang="0">
                      <a:pos x="264" y="1070"/>
                    </a:cxn>
                    <a:cxn ang="0">
                      <a:pos x="260" y="970"/>
                    </a:cxn>
                    <a:cxn ang="0">
                      <a:pos x="235" y="951"/>
                    </a:cxn>
                    <a:cxn ang="0">
                      <a:pos x="216" y="935"/>
                    </a:cxn>
                    <a:cxn ang="0">
                      <a:pos x="195" y="918"/>
                    </a:cxn>
                    <a:cxn ang="0">
                      <a:pos x="190" y="901"/>
                    </a:cxn>
                    <a:cxn ang="0">
                      <a:pos x="184" y="882"/>
                    </a:cxn>
                    <a:cxn ang="0">
                      <a:pos x="180" y="863"/>
                    </a:cxn>
                    <a:cxn ang="0">
                      <a:pos x="175" y="842"/>
                    </a:cxn>
                    <a:cxn ang="0">
                      <a:pos x="171" y="823"/>
                    </a:cxn>
                    <a:cxn ang="0">
                      <a:pos x="167" y="804"/>
                    </a:cxn>
                    <a:cxn ang="0">
                      <a:pos x="161" y="785"/>
                    </a:cxn>
                    <a:cxn ang="0">
                      <a:pos x="157" y="766"/>
                    </a:cxn>
                    <a:cxn ang="0">
                      <a:pos x="154" y="747"/>
                    </a:cxn>
                    <a:cxn ang="0">
                      <a:pos x="163" y="719"/>
                    </a:cxn>
                    <a:cxn ang="0">
                      <a:pos x="180" y="696"/>
                    </a:cxn>
                    <a:cxn ang="0">
                      <a:pos x="192" y="679"/>
                    </a:cxn>
                    <a:cxn ang="0">
                      <a:pos x="154" y="612"/>
                    </a:cxn>
                    <a:cxn ang="0">
                      <a:pos x="125" y="616"/>
                    </a:cxn>
                    <a:cxn ang="0">
                      <a:pos x="106" y="555"/>
                    </a:cxn>
                    <a:cxn ang="0">
                      <a:pos x="89" y="485"/>
                    </a:cxn>
                    <a:cxn ang="0">
                      <a:pos x="74" y="420"/>
                    </a:cxn>
                    <a:cxn ang="0">
                      <a:pos x="59" y="356"/>
                    </a:cxn>
                    <a:cxn ang="0">
                      <a:pos x="45" y="297"/>
                    </a:cxn>
                    <a:cxn ang="0">
                      <a:pos x="32" y="242"/>
                    </a:cxn>
                    <a:cxn ang="0">
                      <a:pos x="21" y="192"/>
                    </a:cxn>
                    <a:cxn ang="0">
                      <a:pos x="11" y="150"/>
                    </a:cxn>
                    <a:cxn ang="0">
                      <a:pos x="2" y="112"/>
                    </a:cxn>
                    <a:cxn ang="0">
                      <a:pos x="21" y="103"/>
                    </a:cxn>
                    <a:cxn ang="0">
                      <a:pos x="40" y="101"/>
                    </a:cxn>
                    <a:cxn ang="0">
                      <a:pos x="43" y="90"/>
                    </a:cxn>
                    <a:cxn ang="0">
                      <a:pos x="45" y="69"/>
                    </a:cxn>
                    <a:cxn ang="0">
                      <a:pos x="47" y="40"/>
                    </a:cxn>
                    <a:cxn ang="0">
                      <a:pos x="49" y="10"/>
                    </a:cxn>
                    <a:cxn ang="0">
                      <a:pos x="74" y="91"/>
                    </a:cxn>
                    <a:cxn ang="0">
                      <a:pos x="118" y="259"/>
                    </a:cxn>
                    <a:cxn ang="0">
                      <a:pos x="169" y="456"/>
                    </a:cxn>
                    <a:cxn ang="0">
                      <a:pos x="226" y="671"/>
                    </a:cxn>
                    <a:cxn ang="0">
                      <a:pos x="281" y="888"/>
                    </a:cxn>
                    <a:cxn ang="0">
                      <a:pos x="334" y="1089"/>
                    </a:cxn>
                    <a:cxn ang="0">
                      <a:pos x="380" y="1264"/>
                    </a:cxn>
                    <a:cxn ang="0">
                      <a:pos x="412" y="1392"/>
                    </a:cxn>
                    <a:cxn ang="0">
                      <a:pos x="431" y="1462"/>
                    </a:cxn>
                  </a:cxnLst>
                  <a:rect l="0" t="0" r="r" b="b"/>
                  <a:pathLst>
                    <a:path w="433" h="1483">
                      <a:moveTo>
                        <a:pt x="327" y="1483"/>
                      </a:moveTo>
                      <a:lnTo>
                        <a:pt x="327" y="1481"/>
                      </a:lnTo>
                      <a:lnTo>
                        <a:pt x="327" y="1479"/>
                      </a:lnTo>
                      <a:lnTo>
                        <a:pt x="327" y="1477"/>
                      </a:lnTo>
                      <a:lnTo>
                        <a:pt x="327" y="1477"/>
                      </a:lnTo>
                      <a:lnTo>
                        <a:pt x="325" y="1473"/>
                      </a:lnTo>
                      <a:lnTo>
                        <a:pt x="325" y="1471"/>
                      </a:lnTo>
                      <a:lnTo>
                        <a:pt x="325" y="1466"/>
                      </a:lnTo>
                      <a:lnTo>
                        <a:pt x="325" y="1464"/>
                      </a:lnTo>
                      <a:lnTo>
                        <a:pt x="323" y="1460"/>
                      </a:lnTo>
                      <a:lnTo>
                        <a:pt x="323" y="1456"/>
                      </a:lnTo>
                      <a:lnTo>
                        <a:pt x="321" y="1452"/>
                      </a:lnTo>
                      <a:lnTo>
                        <a:pt x="319" y="1447"/>
                      </a:lnTo>
                      <a:lnTo>
                        <a:pt x="319" y="1445"/>
                      </a:lnTo>
                      <a:lnTo>
                        <a:pt x="319" y="1443"/>
                      </a:lnTo>
                      <a:lnTo>
                        <a:pt x="319" y="1441"/>
                      </a:lnTo>
                      <a:lnTo>
                        <a:pt x="319" y="1437"/>
                      </a:lnTo>
                      <a:lnTo>
                        <a:pt x="321" y="1439"/>
                      </a:lnTo>
                      <a:lnTo>
                        <a:pt x="325" y="1441"/>
                      </a:lnTo>
                      <a:lnTo>
                        <a:pt x="327" y="1441"/>
                      </a:lnTo>
                      <a:lnTo>
                        <a:pt x="330" y="1443"/>
                      </a:lnTo>
                      <a:lnTo>
                        <a:pt x="334" y="1445"/>
                      </a:lnTo>
                      <a:lnTo>
                        <a:pt x="336" y="1445"/>
                      </a:lnTo>
                      <a:lnTo>
                        <a:pt x="338" y="1447"/>
                      </a:lnTo>
                      <a:lnTo>
                        <a:pt x="342" y="1447"/>
                      </a:lnTo>
                      <a:lnTo>
                        <a:pt x="344" y="1449"/>
                      </a:lnTo>
                      <a:lnTo>
                        <a:pt x="346" y="1451"/>
                      </a:lnTo>
                      <a:lnTo>
                        <a:pt x="349" y="1451"/>
                      </a:lnTo>
                      <a:lnTo>
                        <a:pt x="351" y="1451"/>
                      </a:lnTo>
                      <a:lnTo>
                        <a:pt x="353" y="1452"/>
                      </a:lnTo>
                      <a:lnTo>
                        <a:pt x="355" y="1452"/>
                      </a:lnTo>
                      <a:lnTo>
                        <a:pt x="382" y="1378"/>
                      </a:lnTo>
                      <a:lnTo>
                        <a:pt x="380" y="1376"/>
                      </a:lnTo>
                      <a:lnTo>
                        <a:pt x="378" y="1374"/>
                      </a:lnTo>
                      <a:lnTo>
                        <a:pt x="376" y="1373"/>
                      </a:lnTo>
                      <a:lnTo>
                        <a:pt x="370" y="1371"/>
                      </a:lnTo>
                      <a:lnTo>
                        <a:pt x="368" y="1369"/>
                      </a:lnTo>
                      <a:lnTo>
                        <a:pt x="365" y="1367"/>
                      </a:lnTo>
                      <a:lnTo>
                        <a:pt x="363" y="1365"/>
                      </a:lnTo>
                      <a:lnTo>
                        <a:pt x="359" y="1363"/>
                      </a:lnTo>
                      <a:lnTo>
                        <a:pt x="355" y="1361"/>
                      </a:lnTo>
                      <a:lnTo>
                        <a:pt x="353" y="1359"/>
                      </a:lnTo>
                      <a:lnTo>
                        <a:pt x="349" y="1357"/>
                      </a:lnTo>
                      <a:lnTo>
                        <a:pt x="346" y="1355"/>
                      </a:lnTo>
                      <a:lnTo>
                        <a:pt x="342" y="1352"/>
                      </a:lnTo>
                      <a:lnTo>
                        <a:pt x="338" y="1350"/>
                      </a:lnTo>
                      <a:lnTo>
                        <a:pt x="334" y="1346"/>
                      </a:lnTo>
                      <a:lnTo>
                        <a:pt x="330" y="1344"/>
                      </a:lnTo>
                      <a:lnTo>
                        <a:pt x="327" y="1342"/>
                      </a:lnTo>
                      <a:lnTo>
                        <a:pt x="323" y="1340"/>
                      </a:lnTo>
                      <a:lnTo>
                        <a:pt x="319" y="1336"/>
                      </a:lnTo>
                      <a:lnTo>
                        <a:pt x="315" y="1335"/>
                      </a:lnTo>
                      <a:lnTo>
                        <a:pt x="311" y="1331"/>
                      </a:lnTo>
                      <a:lnTo>
                        <a:pt x="308" y="1329"/>
                      </a:lnTo>
                      <a:lnTo>
                        <a:pt x="304" y="1327"/>
                      </a:lnTo>
                      <a:lnTo>
                        <a:pt x="300" y="1325"/>
                      </a:lnTo>
                      <a:lnTo>
                        <a:pt x="298" y="1323"/>
                      </a:lnTo>
                      <a:lnTo>
                        <a:pt x="294" y="1321"/>
                      </a:lnTo>
                      <a:lnTo>
                        <a:pt x="292" y="1319"/>
                      </a:lnTo>
                      <a:lnTo>
                        <a:pt x="289" y="1317"/>
                      </a:lnTo>
                      <a:lnTo>
                        <a:pt x="289" y="1314"/>
                      </a:lnTo>
                      <a:lnTo>
                        <a:pt x="287" y="1312"/>
                      </a:lnTo>
                      <a:lnTo>
                        <a:pt x="287" y="1308"/>
                      </a:lnTo>
                      <a:lnTo>
                        <a:pt x="285" y="1306"/>
                      </a:lnTo>
                      <a:lnTo>
                        <a:pt x="285" y="1302"/>
                      </a:lnTo>
                      <a:lnTo>
                        <a:pt x="283" y="1300"/>
                      </a:lnTo>
                      <a:lnTo>
                        <a:pt x="283" y="1297"/>
                      </a:lnTo>
                      <a:lnTo>
                        <a:pt x="283" y="1295"/>
                      </a:lnTo>
                      <a:lnTo>
                        <a:pt x="281" y="1291"/>
                      </a:lnTo>
                      <a:lnTo>
                        <a:pt x="281" y="1287"/>
                      </a:lnTo>
                      <a:lnTo>
                        <a:pt x="281" y="1285"/>
                      </a:lnTo>
                      <a:lnTo>
                        <a:pt x="279" y="1281"/>
                      </a:lnTo>
                      <a:lnTo>
                        <a:pt x="279" y="1278"/>
                      </a:lnTo>
                      <a:lnTo>
                        <a:pt x="279" y="1276"/>
                      </a:lnTo>
                      <a:lnTo>
                        <a:pt x="277" y="1272"/>
                      </a:lnTo>
                      <a:lnTo>
                        <a:pt x="277" y="1268"/>
                      </a:lnTo>
                      <a:lnTo>
                        <a:pt x="275" y="1266"/>
                      </a:lnTo>
                      <a:lnTo>
                        <a:pt x="275" y="1262"/>
                      </a:lnTo>
                      <a:lnTo>
                        <a:pt x="273" y="1259"/>
                      </a:lnTo>
                      <a:lnTo>
                        <a:pt x="273" y="1257"/>
                      </a:lnTo>
                      <a:lnTo>
                        <a:pt x="273" y="1253"/>
                      </a:lnTo>
                      <a:lnTo>
                        <a:pt x="272" y="1249"/>
                      </a:lnTo>
                      <a:lnTo>
                        <a:pt x="272" y="1245"/>
                      </a:lnTo>
                      <a:lnTo>
                        <a:pt x="272" y="1243"/>
                      </a:lnTo>
                      <a:lnTo>
                        <a:pt x="270" y="1240"/>
                      </a:lnTo>
                      <a:lnTo>
                        <a:pt x="270" y="1238"/>
                      </a:lnTo>
                      <a:lnTo>
                        <a:pt x="268" y="1232"/>
                      </a:lnTo>
                      <a:lnTo>
                        <a:pt x="268" y="1230"/>
                      </a:lnTo>
                      <a:lnTo>
                        <a:pt x="266" y="1226"/>
                      </a:lnTo>
                      <a:lnTo>
                        <a:pt x="266" y="1222"/>
                      </a:lnTo>
                      <a:lnTo>
                        <a:pt x="266" y="1221"/>
                      </a:lnTo>
                      <a:lnTo>
                        <a:pt x="264" y="1217"/>
                      </a:lnTo>
                      <a:lnTo>
                        <a:pt x="264" y="1213"/>
                      </a:lnTo>
                      <a:lnTo>
                        <a:pt x="264" y="1209"/>
                      </a:lnTo>
                      <a:lnTo>
                        <a:pt x="262" y="1205"/>
                      </a:lnTo>
                      <a:lnTo>
                        <a:pt x="262" y="1202"/>
                      </a:lnTo>
                      <a:lnTo>
                        <a:pt x="260" y="1198"/>
                      </a:lnTo>
                      <a:lnTo>
                        <a:pt x="260" y="1194"/>
                      </a:lnTo>
                      <a:lnTo>
                        <a:pt x="258" y="1192"/>
                      </a:lnTo>
                      <a:lnTo>
                        <a:pt x="258" y="1188"/>
                      </a:lnTo>
                      <a:lnTo>
                        <a:pt x="256" y="1184"/>
                      </a:lnTo>
                      <a:lnTo>
                        <a:pt x="256" y="1181"/>
                      </a:lnTo>
                      <a:lnTo>
                        <a:pt x="254" y="1177"/>
                      </a:lnTo>
                      <a:lnTo>
                        <a:pt x="254" y="1173"/>
                      </a:lnTo>
                      <a:lnTo>
                        <a:pt x="254" y="1169"/>
                      </a:lnTo>
                      <a:lnTo>
                        <a:pt x="253" y="1165"/>
                      </a:lnTo>
                      <a:lnTo>
                        <a:pt x="253" y="1162"/>
                      </a:lnTo>
                      <a:lnTo>
                        <a:pt x="253" y="1160"/>
                      </a:lnTo>
                      <a:lnTo>
                        <a:pt x="249" y="1154"/>
                      </a:lnTo>
                      <a:lnTo>
                        <a:pt x="249" y="1152"/>
                      </a:lnTo>
                      <a:lnTo>
                        <a:pt x="249" y="1148"/>
                      </a:lnTo>
                      <a:lnTo>
                        <a:pt x="247" y="1144"/>
                      </a:lnTo>
                      <a:lnTo>
                        <a:pt x="247" y="1141"/>
                      </a:lnTo>
                      <a:lnTo>
                        <a:pt x="245" y="1135"/>
                      </a:lnTo>
                      <a:lnTo>
                        <a:pt x="245" y="1133"/>
                      </a:lnTo>
                      <a:lnTo>
                        <a:pt x="245" y="1129"/>
                      </a:lnTo>
                      <a:lnTo>
                        <a:pt x="243" y="1125"/>
                      </a:lnTo>
                      <a:lnTo>
                        <a:pt x="241" y="1122"/>
                      </a:lnTo>
                      <a:lnTo>
                        <a:pt x="241" y="1118"/>
                      </a:lnTo>
                      <a:lnTo>
                        <a:pt x="239" y="1114"/>
                      </a:lnTo>
                      <a:lnTo>
                        <a:pt x="239" y="1110"/>
                      </a:lnTo>
                      <a:lnTo>
                        <a:pt x="237" y="1106"/>
                      </a:lnTo>
                      <a:lnTo>
                        <a:pt x="237" y="1103"/>
                      </a:lnTo>
                      <a:lnTo>
                        <a:pt x="237" y="1099"/>
                      </a:lnTo>
                      <a:lnTo>
                        <a:pt x="239" y="1097"/>
                      </a:lnTo>
                      <a:lnTo>
                        <a:pt x="243" y="1093"/>
                      </a:lnTo>
                      <a:lnTo>
                        <a:pt x="247" y="1089"/>
                      </a:lnTo>
                      <a:lnTo>
                        <a:pt x="249" y="1087"/>
                      </a:lnTo>
                      <a:lnTo>
                        <a:pt x="253" y="1082"/>
                      </a:lnTo>
                      <a:lnTo>
                        <a:pt x="256" y="1080"/>
                      </a:lnTo>
                      <a:lnTo>
                        <a:pt x="260" y="1076"/>
                      </a:lnTo>
                      <a:lnTo>
                        <a:pt x="262" y="1074"/>
                      </a:lnTo>
                      <a:lnTo>
                        <a:pt x="264" y="1070"/>
                      </a:lnTo>
                      <a:lnTo>
                        <a:pt x="268" y="1068"/>
                      </a:lnTo>
                      <a:lnTo>
                        <a:pt x="270" y="1065"/>
                      </a:lnTo>
                      <a:lnTo>
                        <a:pt x="272" y="1065"/>
                      </a:lnTo>
                      <a:lnTo>
                        <a:pt x="275" y="1061"/>
                      </a:lnTo>
                      <a:lnTo>
                        <a:pt x="275" y="1061"/>
                      </a:lnTo>
                      <a:lnTo>
                        <a:pt x="260" y="972"/>
                      </a:lnTo>
                      <a:lnTo>
                        <a:pt x="260" y="970"/>
                      </a:lnTo>
                      <a:lnTo>
                        <a:pt x="258" y="970"/>
                      </a:lnTo>
                      <a:lnTo>
                        <a:pt x="256" y="966"/>
                      </a:lnTo>
                      <a:lnTo>
                        <a:pt x="253" y="964"/>
                      </a:lnTo>
                      <a:lnTo>
                        <a:pt x="249" y="962"/>
                      </a:lnTo>
                      <a:lnTo>
                        <a:pt x="245" y="958"/>
                      </a:lnTo>
                      <a:lnTo>
                        <a:pt x="239" y="954"/>
                      </a:lnTo>
                      <a:lnTo>
                        <a:pt x="235" y="951"/>
                      </a:lnTo>
                      <a:lnTo>
                        <a:pt x="234" y="947"/>
                      </a:lnTo>
                      <a:lnTo>
                        <a:pt x="230" y="945"/>
                      </a:lnTo>
                      <a:lnTo>
                        <a:pt x="228" y="943"/>
                      </a:lnTo>
                      <a:lnTo>
                        <a:pt x="224" y="941"/>
                      </a:lnTo>
                      <a:lnTo>
                        <a:pt x="220" y="939"/>
                      </a:lnTo>
                      <a:lnTo>
                        <a:pt x="218" y="937"/>
                      </a:lnTo>
                      <a:lnTo>
                        <a:pt x="216" y="935"/>
                      </a:lnTo>
                      <a:lnTo>
                        <a:pt x="213" y="932"/>
                      </a:lnTo>
                      <a:lnTo>
                        <a:pt x="211" y="930"/>
                      </a:lnTo>
                      <a:lnTo>
                        <a:pt x="207" y="928"/>
                      </a:lnTo>
                      <a:lnTo>
                        <a:pt x="205" y="926"/>
                      </a:lnTo>
                      <a:lnTo>
                        <a:pt x="201" y="922"/>
                      </a:lnTo>
                      <a:lnTo>
                        <a:pt x="199" y="920"/>
                      </a:lnTo>
                      <a:lnTo>
                        <a:pt x="195" y="918"/>
                      </a:lnTo>
                      <a:lnTo>
                        <a:pt x="194" y="916"/>
                      </a:lnTo>
                      <a:lnTo>
                        <a:pt x="194" y="916"/>
                      </a:lnTo>
                      <a:lnTo>
                        <a:pt x="192" y="913"/>
                      </a:lnTo>
                      <a:lnTo>
                        <a:pt x="192" y="911"/>
                      </a:lnTo>
                      <a:lnTo>
                        <a:pt x="190" y="907"/>
                      </a:lnTo>
                      <a:lnTo>
                        <a:pt x="190" y="905"/>
                      </a:lnTo>
                      <a:lnTo>
                        <a:pt x="190" y="901"/>
                      </a:lnTo>
                      <a:lnTo>
                        <a:pt x="190" y="899"/>
                      </a:lnTo>
                      <a:lnTo>
                        <a:pt x="188" y="895"/>
                      </a:lnTo>
                      <a:lnTo>
                        <a:pt x="186" y="894"/>
                      </a:lnTo>
                      <a:lnTo>
                        <a:pt x="186" y="892"/>
                      </a:lnTo>
                      <a:lnTo>
                        <a:pt x="186" y="888"/>
                      </a:lnTo>
                      <a:lnTo>
                        <a:pt x="184" y="886"/>
                      </a:lnTo>
                      <a:lnTo>
                        <a:pt x="184" y="882"/>
                      </a:lnTo>
                      <a:lnTo>
                        <a:pt x="184" y="880"/>
                      </a:lnTo>
                      <a:lnTo>
                        <a:pt x="184" y="876"/>
                      </a:lnTo>
                      <a:lnTo>
                        <a:pt x="182" y="875"/>
                      </a:lnTo>
                      <a:lnTo>
                        <a:pt x="182" y="873"/>
                      </a:lnTo>
                      <a:lnTo>
                        <a:pt x="182" y="869"/>
                      </a:lnTo>
                      <a:lnTo>
                        <a:pt x="180" y="865"/>
                      </a:lnTo>
                      <a:lnTo>
                        <a:pt x="180" y="863"/>
                      </a:lnTo>
                      <a:lnTo>
                        <a:pt x="180" y="859"/>
                      </a:lnTo>
                      <a:lnTo>
                        <a:pt x="178" y="857"/>
                      </a:lnTo>
                      <a:lnTo>
                        <a:pt x="178" y="856"/>
                      </a:lnTo>
                      <a:lnTo>
                        <a:pt x="176" y="852"/>
                      </a:lnTo>
                      <a:lnTo>
                        <a:pt x="176" y="850"/>
                      </a:lnTo>
                      <a:lnTo>
                        <a:pt x="175" y="846"/>
                      </a:lnTo>
                      <a:lnTo>
                        <a:pt x="175" y="842"/>
                      </a:lnTo>
                      <a:lnTo>
                        <a:pt x="175" y="840"/>
                      </a:lnTo>
                      <a:lnTo>
                        <a:pt x="175" y="838"/>
                      </a:lnTo>
                      <a:lnTo>
                        <a:pt x="173" y="837"/>
                      </a:lnTo>
                      <a:lnTo>
                        <a:pt x="173" y="833"/>
                      </a:lnTo>
                      <a:lnTo>
                        <a:pt x="173" y="831"/>
                      </a:lnTo>
                      <a:lnTo>
                        <a:pt x="173" y="827"/>
                      </a:lnTo>
                      <a:lnTo>
                        <a:pt x="171" y="823"/>
                      </a:lnTo>
                      <a:lnTo>
                        <a:pt x="169" y="821"/>
                      </a:lnTo>
                      <a:lnTo>
                        <a:pt x="169" y="819"/>
                      </a:lnTo>
                      <a:lnTo>
                        <a:pt x="169" y="816"/>
                      </a:lnTo>
                      <a:lnTo>
                        <a:pt x="167" y="814"/>
                      </a:lnTo>
                      <a:lnTo>
                        <a:pt x="167" y="810"/>
                      </a:lnTo>
                      <a:lnTo>
                        <a:pt x="167" y="808"/>
                      </a:lnTo>
                      <a:lnTo>
                        <a:pt x="167" y="804"/>
                      </a:lnTo>
                      <a:lnTo>
                        <a:pt x="165" y="802"/>
                      </a:lnTo>
                      <a:lnTo>
                        <a:pt x="165" y="800"/>
                      </a:lnTo>
                      <a:lnTo>
                        <a:pt x="165" y="797"/>
                      </a:lnTo>
                      <a:lnTo>
                        <a:pt x="163" y="793"/>
                      </a:lnTo>
                      <a:lnTo>
                        <a:pt x="163" y="789"/>
                      </a:lnTo>
                      <a:lnTo>
                        <a:pt x="163" y="787"/>
                      </a:lnTo>
                      <a:lnTo>
                        <a:pt x="161" y="785"/>
                      </a:lnTo>
                      <a:lnTo>
                        <a:pt x="161" y="783"/>
                      </a:lnTo>
                      <a:lnTo>
                        <a:pt x="159" y="780"/>
                      </a:lnTo>
                      <a:lnTo>
                        <a:pt x="159" y="776"/>
                      </a:lnTo>
                      <a:lnTo>
                        <a:pt x="159" y="774"/>
                      </a:lnTo>
                      <a:lnTo>
                        <a:pt x="157" y="770"/>
                      </a:lnTo>
                      <a:lnTo>
                        <a:pt x="157" y="768"/>
                      </a:lnTo>
                      <a:lnTo>
                        <a:pt x="157" y="766"/>
                      </a:lnTo>
                      <a:lnTo>
                        <a:pt x="156" y="762"/>
                      </a:lnTo>
                      <a:lnTo>
                        <a:pt x="156" y="761"/>
                      </a:lnTo>
                      <a:lnTo>
                        <a:pt x="156" y="757"/>
                      </a:lnTo>
                      <a:lnTo>
                        <a:pt x="156" y="753"/>
                      </a:lnTo>
                      <a:lnTo>
                        <a:pt x="154" y="751"/>
                      </a:lnTo>
                      <a:lnTo>
                        <a:pt x="154" y="749"/>
                      </a:lnTo>
                      <a:lnTo>
                        <a:pt x="154" y="747"/>
                      </a:lnTo>
                      <a:lnTo>
                        <a:pt x="152" y="743"/>
                      </a:lnTo>
                      <a:lnTo>
                        <a:pt x="150" y="742"/>
                      </a:lnTo>
                      <a:lnTo>
                        <a:pt x="150" y="738"/>
                      </a:lnTo>
                      <a:lnTo>
                        <a:pt x="154" y="734"/>
                      </a:lnTo>
                      <a:lnTo>
                        <a:pt x="157" y="728"/>
                      </a:lnTo>
                      <a:lnTo>
                        <a:pt x="159" y="724"/>
                      </a:lnTo>
                      <a:lnTo>
                        <a:pt x="163" y="719"/>
                      </a:lnTo>
                      <a:lnTo>
                        <a:pt x="165" y="717"/>
                      </a:lnTo>
                      <a:lnTo>
                        <a:pt x="167" y="713"/>
                      </a:lnTo>
                      <a:lnTo>
                        <a:pt x="169" y="711"/>
                      </a:lnTo>
                      <a:lnTo>
                        <a:pt x="169" y="709"/>
                      </a:lnTo>
                      <a:lnTo>
                        <a:pt x="173" y="703"/>
                      </a:lnTo>
                      <a:lnTo>
                        <a:pt x="176" y="700"/>
                      </a:lnTo>
                      <a:lnTo>
                        <a:pt x="180" y="696"/>
                      </a:lnTo>
                      <a:lnTo>
                        <a:pt x="182" y="690"/>
                      </a:lnTo>
                      <a:lnTo>
                        <a:pt x="184" y="688"/>
                      </a:lnTo>
                      <a:lnTo>
                        <a:pt x="186" y="684"/>
                      </a:lnTo>
                      <a:lnTo>
                        <a:pt x="190" y="683"/>
                      </a:lnTo>
                      <a:lnTo>
                        <a:pt x="190" y="681"/>
                      </a:lnTo>
                      <a:lnTo>
                        <a:pt x="192" y="679"/>
                      </a:lnTo>
                      <a:lnTo>
                        <a:pt x="192" y="679"/>
                      </a:lnTo>
                      <a:lnTo>
                        <a:pt x="169" y="610"/>
                      </a:lnTo>
                      <a:lnTo>
                        <a:pt x="169" y="610"/>
                      </a:lnTo>
                      <a:lnTo>
                        <a:pt x="165" y="610"/>
                      </a:lnTo>
                      <a:lnTo>
                        <a:pt x="161" y="610"/>
                      </a:lnTo>
                      <a:lnTo>
                        <a:pt x="159" y="612"/>
                      </a:lnTo>
                      <a:lnTo>
                        <a:pt x="156" y="612"/>
                      </a:lnTo>
                      <a:lnTo>
                        <a:pt x="154" y="612"/>
                      </a:lnTo>
                      <a:lnTo>
                        <a:pt x="148" y="612"/>
                      </a:lnTo>
                      <a:lnTo>
                        <a:pt x="144" y="614"/>
                      </a:lnTo>
                      <a:lnTo>
                        <a:pt x="140" y="614"/>
                      </a:lnTo>
                      <a:lnTo>
                        <a:pt x="137" y="614"/>
                      </a:lnTo>
                      <a:lnTo>
                        <a:pt x="133" y="614"/>
                      </a:lnTo>
                      <a:lnTo>
                        <a:pt x="129" y="616"/>
                      </a:lnTo>
                      <a:lnTo>
                        <a:pt x="125" y="616"/>
                      </a:lnTo>
                      <a:lnTo>
                        <a:pt x="121" y="616"/>
                      </a:lnTo>
                      <a:lnTo>
                        <a:pt x="119" y="605"/>
                      </a:lnTo>
                      <a:lnTo>
                        <a:pt x="116" y="595"/>
                      </a:lnTo>
                      <a:lnTo>
                        <a:pt x="114" y="584"/>
                      </a:lnTo>
                      <a:lnTo>
                        <a:pt x="112" y="574"/>
                      </a:lnTo>
                      <a:lnTo>
                        <a:pt x="110" y="565"/>
                      </a:lnTo>
                      <a:lnTo>
                        <a:pt x="106" y="555"/>
                      </a:lnTo>
                      <a:lnTo>
                        <a:pt x="104" y="544"/>
                      </a:lnTo>
                      <a:lnTo>
                        <a:pt x="102" y="534"/>
                      </a:lnTo>
                      <a:lnTo>
                        <a:pt x="100" y="525"/>
                      </a:lnTo>
                      <a:lnTo>
                        <a:pt x="97" y="515"/>
                      </a:lnTo>
                      <a:lnTo>
                        <a:pt x="95" y="504"/>
                      </a:lnTo>
                      <a:lnTo>
                        <a:pt x="93" y="494"/>
                      </a:lnTo>
                      <a:lnTo>
                        <a:pt x="89" y="485"/>
                      </a:lnTo>
                      <a:lnTo>
                        <a:pt x="87" y="475"/>
                      </a:lnTo>
                      <a:lnTo>
                        <a:pt x="85" y="466"/>
                      </a:lnTo>
                      <a:lnTo>
                        <a:pt x="83" y="456"/>
                      </a:lnTo>
                      <a:lnTo>
                        <a:pt x="81" y="447"/>
                      </a:lnTo>
                      <a:lnTo>
                        <a:pt x="78" y="437"/>
                      </a:lnTo>
                      <a:lnTo>
                        <a:pt x="76" y="428"/>
                      </a:lnTo>
                      <a:lnTo>
                        <a:pt x="74" y="420"/>
                      </a:lnTo>
                      <a:lnTo>
                        <a:pt x="72" y="411"/>
                      </a:lnTo>
                      <a:lnTo>
                        <a:pt x="70" y="401"/>
                      </a:lnTo>
                      <a:lnTo>
                        <a:pt x="68" y="392"/>
                      </a:lnTo>
                      <a:lnTo>
                        <a:pt x="66" y="384"/>
                      </a:lnTo>
                      <a:lnTo>
                        <a:pt x="64" y="375"/>
                      </a:lnTo>
                      <a:lnTo>
                        <a:pt x="61" y="365"/>
                      </a:lnTo>
                      <a:lnTo>
                        <a:pt x="59" y="356"/>
                      </a:lnTo>
                      <a:lnTo>
                        <a:pt x="59" y="348"/>
                      </a:lnTo>
                      <a:lnTo>
                        <a:pt x="55" y="339"/>
                      </a:lnTo>
                      <a:lnTo>
                        <a:pt x="53" y="331"/>
                      </a:lnTo>
                      <a:lnTo>
                        <a:pt x="51" y="321"/>
                      </a:lnTo>
                      <a:lnTo>
                        <a:pt x="49" y="314"/>
                      </a:lnTo>
                      <a:lnTo>
                        <a:pt x="47" y="306"/>
                      </a:lnTo>
                      <a:lnTo>
                        <a:pt x="45" y="297"/>
                      </a:lnTo>
                      <a:lnTo>
                        <a:pt x="43" y="289"/>
                      </a:lnTo>
                      <a:lnTo>
                        <a:pt x="42" y="282"/>
                      </a:lnTo>
                      <a:lnTo>
                        <a:pt x="40" y="272"/>
                      </a:lnTo>
                      <a:lnTo>
                        <a:pt x="38" y="266"/>
                      </a:lnTo>
                      <a:lnTo>
                        <a:pt x="36" y="259"/>
                      </a:lnTo>
                      <a:lnTo>
                        <a:pt x="34" y="251"/>
                      </a:lnTo>
                      <a:lnTo>
                        <a:pt x="32" y="242"/>
                      </a:lnTo>
                      <a:lnTo>
                        <a:pt x="30" y="234"/>
                      </a:lnTo>
                      <a:lnTo>
                        <a:pt x="28" y="226"/>
                      </a:lnTo>
                      <a:lnTo>
                        <a:pt x="26" y="221"/>
                      </a:lnTo>
                      <a:lnTo>
                        <a:pt x="24" y="213"/>
                      </a:lnTo>
                      <a:lnTo>
                        <a:pt x="24" y="205"/>
                      </a:lnTo>
                      <a:lnTo>
                        <a:pt x="22" y="200"/>
                      </a:lnTo>
                      <a:lnTo>
                        <a:pt x="21" y="192"/>
                      </a:lnTo>
                      <a:lnTo>
                        <a:pt x="19" y="186"/>
                      </a:lnTo>
                      <a:lnTo>
                        <a:pt x="17" y="181"/>
                      </a:lnTo>
                      <a:lnTo>
                        <a:pt x="15" y="173"/>
                      </a:lnTo>
                      <a:lnTo>
                        <a:pt x="15" y="167"/>
                      </a:lnTo>
                      <a:lnTo>
                        <a:pt x="13" y="162"/>
                      </a:lnTo>
                      <a:lnTo>
                        <a:pt x="13" y="154"/>
                      </a:lnTo>
                      <a:lnTo>
                        <a:pt x="11" y="150"/>
                      </a:lnTo>
                      <a:lnTo>
                        <a:pt x="9" y="145"/>
                      </a:lnTo>
                      <a:lnTo>
                        <a:pt x="7" y="137"/>
                      </a:lnTo>
                      <a:lnTo>
                        <a:pt x="7" y="133"/>
                      </a:lnTo>
                      <a:lnTo>
                        <a:pt x="5" y="128"/>
                      </a:lnTo>
                      <a:lnTo>
                        <a:pt x="5" y="124"/>
                      </a:lnTo>
                      <a:lnTo>
                        <a:pt x="3" y="116"/>
                      </a:lnTo>
                      <a:lnTo>
                        <a:pt x="2" y="112"/>
                      </a:lnTo>
                      <a:lnTo>
                        <a:pt x="2" y="109"/>
                      </a:lnTo>
                      <a:lnTo>
                        <a:pt x="0" y="103"/>
                      </a:lnTo>
                      <a:lnTo>
                        <a:pt x="5" y="103"/>
                      </a:lnTo>
                      <a:lnTo>
                        <a:pt x="7" y="103"/>
                      </a:lnTo>
                      <a:lnTo>
                        <a:pt x="13" y="103"/>
                      </a:lnTo>
                      <a:lnTo>
                        <a:pt x="17" y="103"/>
                      </a:lnTo>
                      <a:lnTo>
                        <a:pt x="21" y="103"/>
                      </a:lnTo>
                      <a:lnTo>
                        <a:pt x="24" y="101"/>
                      </a:lnTo>
                      <a:lnTo>
                        <a:pt x="26" y="101"/>
                      </a:lnTo>
                      <a:lnTo>
                        <a:pt x="30" y="101"/>
                      </a:lnTo>
                      <a:lnTo>
                        <a:pt x="32" y="101"/>
                      </a:lnTo>
                      <a:lnTo>
                        <a:pt x="36" y="101"/>
                      </a:lnTo>
                      <a:lnTo>
                        <a:pt x="38" y="101"/>
                      </a:lnTo>
                      <a:lnTo>
                        <a:pt x="40" y="101"/>
                      </a:lnTo>
                      <a:lnTo>
                        <a:pt x="42" y="101"/>
                      </a:lnTo>
                      <a:lnTo>
                        <a:pt x="43" y="101"/>
                      </a:lnTo>
                      <a:lnTo>
                        <a:pt x="43" y="101"/>
                      </a:lnTo>
                      <a:lnTo>
                        <a:pt x="43" y="99"/>
                      </a:lnTo>
                      <a:lnTo>
                        <a:pt x="43" y="95"/>
                      </a:lnTo>
                      <a:lnTo>
                        <a:pt x="43" y="91"/>
                      </a:lnTo>
                      <a:lnTo>
                        <a:pt x="43" y="90"/>
                      </a:lnTo>
                      <a:lnTo>
                        <a:pt x="43" y="86"/>
                      </a:lnTo>
                      <a:lnTo>
                        <a:pt x="43" y="84"/>
                      </a:lnTo>
                      <a:lnTo>
                        <a:pt x="43" y="82"/>
                      </a:lnTo>
                      <a:lnTo>
                        <a:pt x="43" y="78"/>
                      </a:lnTo>
                      <a:lnTo>
                        <a:pt x="43" y="74"/>
                      </a:lnTo>
                      <a:lnTo>
                        <a:pt x="45" y="72"/>
                      </a:lnTo>
                      <a:lnTo>
                        <a:pt x="45" y="69"/>
                      </a:lnTo>
                      <a:lnTo>
                        <a:pt x="45" y="65"/>
                      </a:lnTo>
                      <a:lnTo>
                        <a:pt x="45" y="59"/>
                      </a:lnTo>
                      <a:lnTo>
                        <a:pt x="47" y="57"/>
                      </a:lnTo>
                      <a:lnTo>
                        <a:pt x="47" y="53"/>
                      </a:lnTo>
                      <a:lnTo>
                        <a:pt x="47" y="48"/>
                      </a:lnTo>
                      <a:lnTo>
                        <a:pt x="47" y="44"/>
                      </a:lnTo>
                      <a:lnTo>
                        <a:pt x="47" y="40"/>
                      </a:lnTo>
                      <a:lnTo>
                        <a:pt x="47" y="36"/>
                      </a:lnTo>
                      <a:lnTo>
                        <a:pt x="47" y="31"/>
                      </a:lnTo>
                      <a:lnTo>
                        <a:pt x="49" y="27"/>
                      </a:lnTo>
                      <a:lnTo>
                        <a:pt x="49" y="21"/>
                      </a:lnTo>
                      <a:lnTo>
                        <a:pt x="49" y="19"/>
                      </a:lnTo>
                      <a:lnTo>
                        <a:pt x="49" y="13"/>
                      </a:lnTo>
                      <a:lnTo>
                        <a:pt x="49" y="10"/>
                      </a:lnTo>
                      <a:lnTo>
                        <a:pt x="51" y="4"/>
                      </a:lnTo>
                      <a:lnTo>
                        <a:pt x="51" y="0"/>
                      </a:lnTo>
                      <a:lnTo>
                        <a:pt x="55" y="17"/>
                      </a:lnTo>
                      <a:lnTo>
                        <a:pt x="59" y="32"/>
                      </a:lnTo>
                      <a:lnTo>
                        <a:pt x="64" y="52"/>
                      </a:lnTo>
                      <a:lnTo>
                        <a:pt x="70" y="71"/>
                      </a:lnTo>
                      <a:lnTo>
                        <a:pt x="74" y="91"/>
                      </a:lnTo>
                      <a:lnTo>
                        <a:pt x="80" y="112"/>
                      </a:lnTo>
                      <a:lnTo>
                        <a:pt x="85" y="135"/>
                      </a:lnTo>
                      <a:lnTo>
                        <a:pt x="93" y="158"/>
                      </a:lnTo>
                      <a:lnTo>
                        <a:pt x="97" y="181"/>
                      </a:lnTo>
                      <a:lnTo>
                        <a:pt x="104" y="205"/>
                      </a:lnTo>
                      <a:lnTo>
                        <a:pt x="112" y="232"/>
                      </a:lnTo>
                      <a:lnTo>
                        <a:pt x="118" y="259"/>
                      </a:lnTo>
                      <a:lnTo>
                        <a:pt x="123" y="285"/>
                      </a:lnTo>
                      <a:lnTo>
                        <a:pt x="131" y="312"/>
                      </a:lnTo>
                      <a:lnTo>
                        <a:pt x="138" y="340"/>
                      </a:lnTo>
                      <a:lnTo>
                        <a:pt x="148" y="369"/>
                      </a:lnTo>
                      <a:lnTo>
                        <a:pt x="154" y="396"/>
                      </a:lnTo>
                      <a:lnTo>
                        <a:pt x="161" y="426"/>
                      </a:lnTo>
                      <a:lnTo>
                        <a:pt x="169" y="456"/>
                      </a:lnTo>
                      <a:lnTo>
                        <a:pt x="176" y="485"/>
                      </a:lnTo>
                      <a:lnTo>
                        <a:pt x="184" y="517"/>
                      </a:lnTo>
                      <a:lnTo>
                        <a:pt x="194" y="548"/>
                      </a:lnTo>
                      <a:lnTo>
                        <a:pt x="201" y="578"/>
                      </a:lnTo>
                      <a:lnTo>
                        <a:pt x="209" y="608"/>
                      </a:lnTo>
                      <a:lnTo>
                        <a:pt x="218" y="641"/>
                      </a:lnTo>
                      <a:lnTo>
                        <a:pt x="226" y="671"/>
                      </a:lnTo>
                      <a:lnTo>
                        <a:pt x="234" y="703"/>
                      </a:lnTo>
                      <a:lnTo>
                        <a:pt x="241" y="734"/>
                      </a:lnTo>
                      <a:lnTo>
                        <a:pt x="249" y="764"/>
                      </a:lnTo>
                      <a:lnTo>
                        <a:pt x="258" y="797"/>
                      </a:lnTo>
                      <a:lnTo>
                        <a:pt x="266" y="827"/>
                      </a:lnTo>
                      <a:lnTo>
                        <a:pt x="273" y="857"/>
                      </a:lnTo>
                      <a:lnTo>
                        <a:pt x="281" y="888"/>
                      </a:lnTo>
                      <a:lnTo>
                        <a:pt x="291" y="918"/>
                      </a:lnTo>
                      <a:lnTo>
                        <a:pt x="298" y="947"/>
                      </a:lnTo>
                      <a:lnTo>
                        <a:pt x="306" y="977"/>
                      </a:lnTo>
                      <a:lnTo>
                        <a:pt x="311" y="1006"/>
                      </a:lnTo>
                      <a:lnTo>
                        <a:pt x="319" y="1034"/>
                      </a:lnTo>
                      <a:lnTo>
                        <a:pt x="327" y="1063"/>
                      </a:lnTo>
                      <a:lnTo>
                        <a:pt x="334" y="1089"/>
                      </a:lnTo>
                      <a:lnTo>
                        <a:pt x="342" y="1116"/>
                      </a:lnTo>
                      <a:lnTo>
                        <a:pt x="348" y="1143"/>
                      </a:lnTo>
                      <a:lnTo>
                        <a:pt x="355" y="1169"/>
                      </a:lnTo>
                      <a:lnTo>
                        <a:pt x="361" y="1194"/>
                      </a:lnTo>
                      <a:lnTo>
                        <a:pt x="367" y="1219"/>
                      </a:lnTo>
                      <a:lnTo>
                        <a:pt x="372" y="1241"/>
                      </a:lnTo>
                      <a:lnTo>
                        <a:pt x="380" y="1264"/>
                      </a:lnTo>
                      <a:lnTo>
                        <a:pt x="386" y="1285"/>
                      </a:lnTo>
                      <a:lnTo>
                        <a:pt x="389" y="1306"/>
                      </a:lnTo>
                      <a:lnTo>
                        <a:pt x="395" y="1325"/>
                      </a:lnTo>
                      <a:lnTo>
                        <a:pt x="399" y="1344"/>
                      </a:lnTo>
                      <a:lnTo>
                        <a:pt x="405" y="1361"/>
                      </a:lnTo>
                      <a:lnTo>
                        <a:pt x="408" y="1376"/>
                      </a:lnTo>
                      <a:lnTo>
                        <a:pt x="412" y="1392"/>
                      </a:lnTo>
                      <a:lnTo>
                        <a:pt x="416" y="1407"/>
                      </a:lnTo>
                      <a:lnTo>
                        <a:pt x="420" y="1418"/>
                      </a:lnTo>
                      <a:lnTo>
                        <a:pt x="424" y="1430"/>
                      </a:lnTo>
                      <a:lnTo>
                        <a:pt x="426" y="1441"/>
                      </a:lnTo>
                      <a:lnTo>
                        <a:pt x="427" y="1449"/>
                      </a:lnTo>
                      <a:lnTo>
                        <a:pt x="429" y="1456"/>
                      </a:lnTo>
                      <a:lnTo>
                        <a:pt x="431" y="1462"/>
                      </a:lnTo>
                      <a:lnTo>
                        <a:pt x="433" y="1466"/>
                      </a:lnTo>
                      <a:lnTo>
                        <a:pt x="433" y="1468"/>
                      </a:lnTo>
                      <a:lnTo>
                        <a:pt x="433" y="1470"/>
                      </a:lnTo>
                      <a:lnTo>
                        <a:pt x="327" y="1483"/>
                      </a:lnTo>
                      <a:lnTo>
                        <a:pt x="327" y="1483"/>
                      </a:lnTo>
                      <a:close/>
                    </a:path>
                  </a:pathLst>
                </a:custGeom>
                <a:solidFill>
                  <a:srgbClr val="000000"/>
                </a:solidFill>
                <a:ln w="9525">
                  <a:noFill/>
                  <a:round/>
                  <a:headEnd/>
                  <a:tailEnd/>
                </a:ln>
              </p:spPr>
              <p:txBody>
                <a:bodyPr/>
                <a:lstStyle/>
                <a:p>
                  <a:endParaRPr lang="en-US"/>
                </a:p>
              </p:txBody>
            </p:sp>
          </p:grpSp>
        </p:grpSp>
        <p:grpSp>
          <p:nvGrpSpPr>
            <p:cNvPr id="7" name="Group 32"/>
            <p:cNvGrpSpPr>
              <a:grpSpLocks/>
            </p:cNvGrpSpPr>
            <p:nvPr/>
          </p:nvGrpSpPr>
          <p:grpSpPr bwMode="auto">
            <a:xfrm>
              <a:off x="4494" y="2802"/>
              <a:ext cx="154" cy="1003"/>
              <a:chOff x="5138" y="2608"/>
              <a:chExt cx="154" cy="1003"/>
            </a:xfrm>
          </p:grpSpPr>
          <p:sp>
            <p:nvSpPr>
              <p:cNvPr id="270369" name="Freeform 33"/>
              <p:cNvSpPr>
                <a:spLocks/>
              </p:cNvSpPr>
              <p:nvPr/>
            </p:nvSpPr>
            <p:spPr bwMode="hidden">
              <a:xfrm>
                <a:off x="5187" y="2808"/>
                <a:ext cx="28" cy="74"/>
              </a:xfrm>
              <a:custGeom>
                <a:avLst/>
                <a:gdLst/>
                <a:ahLst/>
                <a:cxnLst>
                  <a:cxn ang="0">
                    <a:pos x="0" y="8"/>
                  </a:cxn>
                  <a:cxn ang="0">
                    <a:pos x="135" y="0"/>
                  </a:cxn>
                  <a:cxn ang="0">
                    <a:pos x="125" y="192"/>
                  </a:cxn>
                  <a:cxn ang="0">
                    <a:pos x="30" y="194"/>
                  </a:cxn>
                  <a:cxn ang="0">
                    <a:pos x="3" y="25"/>
                  </a:cxn>
                  <a:cxn ang="0">
                    <a:pos x="0" y="8"/>
                  </a:cxn>
                  <a:cxn ang="0">
                    <a:pos x="0" y="8"/>
                  </a:cxn>
                </a:cxnLst>
                <a:rect l="0" t="0" r="r" b="b"/>
                <a:pathLst>
                  <a:path w="135" h="194">
                    <a:moveTo>
                      <a:pt x="0" y="8"/>
                    </a:moveTo>
                    <a:lnTo>
                      <a:pt x="135" y="0"/>
                    </a:lnTo>
                    <a:lnTo>
                      <a:pt x="125" y="192"/>
                    </a:lnTo>
                    <a:lnTo>
                      <a:pt x="30" y="194"/>
                    </a:lnTo>
                    <a:lnTo>
                      <a:pt x="3" y="25"/>
                    </a:lnTo>
                    <a:lnTo>
                      <a:pt x="0" y="8"/>
                    </a:lnTo>
                    <a:lnTo>
                      <a:pt x="0" y="8"/>
                    </a:lnTo>
                    <a:close/>
                  </a:path>
                </a:pathLst>
              </a:custGeom>
              <a:solidFill>
                <a:srgbClr val="000000"/>
              </a:solidFill>
              <a:ln w="9525">
                <a:noFill/>
                <a:round/>
                <a:headEnd/>
                <a:tailEnd/>
              </a:ln>
            </p:spPr>
            <p:txBody>
              <a:bodyPr/>
              <a:lstStyle/>
              <a:p>
                <a:endParaRPr lang="en-US"/>
              </a:p>
            </p:txBody>
          </p:sp>
          <p:sp>
            <p:nvSpPr>
              <p:cNvPr id="270370" name="Freeform 34"/>
              <p:cNvSpPr>
                <a:spLocks/>
              </p:cNvSpPr>
              <p:nvPr/>
            </p:nvSpPr>
            <p:spPr bwMode="hidden">
              <a:xfrm>
                <a:off x="5191" y="2735"/>
                <a:ext cx="18" cy="68"/>
              </a:xfrm>
              <a:custGeom>
                <a:avLst/>
                <a:gdLst/>
                <a:ahLst/>
                <a:cxnLst>
                  <a:cxn ang="0">
                    <a:pos x="84" y="173"/>
                  </a:cxn>
                  <a:cxn ang="0">
                    <a:pos x="0" y="175"/>
                  </a:cxn>
                  <a:cxn ang="0">
                    <a:pos x="6" y="17"/>
                  </a:cxn>
                  <a:cxn ang="0">
                    <a:pos x="6" y="17"/>
                  </a:cxn>
                  <a:cxn ang="0">
                    <a:pos x="8" y="17"/>
                  </a:cxn>
                  <a:cxn ang="0">
                    <a:pos x="10" y="15"/>
                  </a:cxn>
                  <a:cxn ang="0">
                    <a:pos x="14" y="11"/>
                  </a:cxn>
                  <a:cxn ang="0">
                    <a:pos x="16" y="9"/>
                  </a:cxn>
                  <a:cxn ang="0">
                    <a:pos x="19" y="7"/>
                  </a:cxn>
                  <a:cxn ang="0">
                    <a:pos x="23" y="6"/>
                  </a:cxn>
                  <a:cxn ang="0">
                    <a:pos x="27" y="4"/>
                  </a:cxn>
                  <a:cxn ang="0">
                    <a:pos x="31" y="2"/>
                  </a:cxn>
                  <a:cxn ang="0">
                    <a:pos x="33" y="2"/>
                  </a:cxn>
                  <a:cxn ang="0">
                    <a:pos x="35" y="0"/>
                  </a:cxn>
                  <a:cxn ang="0">
                    <a:pos x="38" y="0"/>
                  </a:cxn>
                  <a:cxn ang="0">
                    <a:pos x="40" y="0"/>
                  </a:cxn>
                  <a:cxn ang="0">
                    <a:pos x="44" y="0"/>
                  </a:cxn>
                  <a:cxn ang="0">
                    <a:pos x="46" y="0"/>
                  </a:cxn>
                  <a:cxn ang="0">
                    <a:pos x="50" y="2"/>
                  </a:cxn>
                  <a:cxn ang="0">
                    <a:pos x="52" y="2"/>
                  </a:cxn>
                  <a:cxn ang="0">
                    <a:pos x="57" y="2"/>
                  </a:cxn>
                  <a:cxn ang="0">
                    <a:pos x="59" y="4"/>
                  </a:cxn>
                  <a:cxn ang="0">
                    <a:pos x="63" y="6"/>
                  </a:cxn>
                  <a:cxn ang="0">
                    <a:pos x="67" y="7"/>
                  </a:cxn>
                  <a:cxn ang="0">
                    <a:pos x="69" y="9"/>
                  </a:cxn>
                  <a:cxn ang="0">
                    <a:pos x="73" y="11"/>
                  </a:cxn>
                  <a:cxn ang="0">
                    <a:pos x="76" y="15"/>
                  </a:cxn>
                  <a:cxn ang="0">
                    <a:pos x="84" y="141"/>
                  </a:cxn>
                  <a:cxn ang="0">
                    <a:pos x="84" y="173"/>
                  </a:cxn>
                  <a:cxn ang="0">
                    <a:pos x="84" y="173"/>
                  </a:cxn>
                </a:cxnLst>
                <a:rect l="0" t="0" r="r" b="b"/>
                <a:pathLst>
                  <a:path w="84" h="175">
                    <a:moveTo>
                      <a:pt x="84" y="173"/>
                    </a:moveTo>
                    <a:lnTo>
                      <a:pt x="0" y="175"/>
                    </a:lnTo>
                    <a:lnTo>
                      <a:pt x="6" y="17"/>
                    </a:lnTo>
                    <a:lnTo>
                      <a:pt x="6" y="17"/>
                    </a:lnTo>
                    <a:lnTo>
                      <a:pt x="8" y="17"/>
                    </a:lnTo>
                    <a:lnTo>
                      <a:pt x="10" y="15"/>
                    </a:lnTo>
                    <a:lnTo>
                      <a:pt x="14" y="11"/>
                    </a:lnTo>
                    <a:lnTo>
                      <a:pt x="16" y="9"/>
                    </a:lnTo>
                    <a:lnTo>
                      <a:pt x="19" y="7"/>
                    </a:lnTo>
                    <a:lnTo>
                      <a:pt x="23" y="6"/>
                    </a:lnTo>
                    <a:lnTo>
                      <a:pt x="27" y="4"/>
                    </a:lnTo>
                    <a:lnTo>
                      <a:pt x="31" y="2"/>
                    </a:lnTo>
                    <a:lnTo>
                      <a:pt x="33" y="2"/>
                    </a:lnTo>
                    <a:lnTo>
                      <a:pt x="35" y="0"/>
                    </a:lnTo>
                    <a:lnTo>
                      <a:pt x="38" y="0"/>
                    </a:lnTo>
                    <a:lnTo>
                      <a:pt x="40" y="0"/>
                    </a:lnTo>
                    <a:lnTo>
                      <a:pt x="44" y="0"/>
                    </a:lnTo>
                    <a:lnTo>
                      <a:pt x="46" y="0"/>
                    </a:lnTo>
                    <a:lnTo>
                      <a:pt x="50" y="2"/>
                    </a:lnTo>
                    <a:lnTo>
                      <a:pt x="52" y="2"/>
                    </a:lnTo>
                    <a:lnTo>
                      <a:pt x="57" y="2"/>
                    </a:lnTo>
                    <a:lnTo>
                      <a:pt x="59" y="4"/>
                    </a:lnTo>
                    <a:lnTo>
                      <a:pt x="63" y="6"/>
                    </a:lnTo>
                    <a:lnTo>
                      <a:pt x="67" y="7"/>
                    </a:lnTo>
                    <a:lnTo>
                      <a:pt x="69" y="9"/>
                    </a:lnTo>
                    <a:lnTo>
                      <a:pt x="73" y="11"/>
                    </a:lnTo>
                    <a:lnTo>
                      <a:pt x="76" y="15"/>
                    </a:lnTo>
                    <a:lnTo>
                      <a:pt x="84" y="141"/>
                    </a:lnTo>
                    <a:lnTo>
                      <a:pt x="84" y="173"/>
                    </a:lnTo>
                    <a:lnTo>
                      <a:pt x="84" y="173"/>
                    </a:lnTo>
                    <a:close/>
                  </a:path>
                </a:pathLst>
              </a:custGeom>
              <a:solidFill>
                <a:srgbClr val="000000"/>
              </a:solidFill>
              <a:ln w="9525">
                <a:noFill/>
                <a:round/>
                <a:headEnd/>
                <a:tailEnd/>
              </a:ln>
            </p:spPr>
            <p:txBody>
              <a:bodyPr/>
              <a:lstStyle/>
              <a:p>
                <a:endParaRPr lang="en-US"/>
              </a:p>
            </p:txBody>
          </p:sp>
          <p:sp>
            <p:nvSpPr>
              <p:cNvPr id="270371" name="Freeform 35"/>
              <p:cNvSpPr>
                <a:spLocks/>
              </p:cNvSpPr>
              <p:nvPr/>
            </p:nvSpPr>
            <p:spPr bwMode="hidden">
              <a:xfrm>
                <a:off x="5174" y="2686"/>
                <a:ext cx="50" cy="88"/>
              </a:xfrm>
              <a:custGeom>
                <a:avLst/>
                <a:gdLst/>
                <a:ahLst/>
                <a:cxnLst>
                  <a:cxn ang="0">
                    <a:pos x="192" y="202"/>
                  </a:cxn>
                  <a:cxn ang="0">
                    <a:pos x="188" y="183"/>
                  </a:cxn>
                  <a:cxn ang="0">
                    <a:pos x="186" y="166"/>
                  </a:cxn>
                  <a:cxn ang="0">
                    <a:pos x="182" y="149"/>
                  </a:cxn>
                  <a:cxn ang="0">
                    <a:pos x="180" y="135"/>
                  </a:cxn>
                  <a:cxn ang="0">
                    <a:pos x="177" y="124"/>
                  </a:cxn>
                  <a:cxn ang="0">
                    <a:pos x="163" y="115"/>
                  </a:cxn>
                  <a:cxn ang="0">
                    <a:pos x="152" y="109"/>
                  </a:cxn>
                  <a:cxn ang="0">
                    <a:pos x="131" y="103"/>
                  </a:cxn>
                  <a:cxn ang="0">
                    <a:pos x="110" y="107"/>
                  </a:cxn>
                  <a:cxn ang="0">
                    <a:pos x="93" y="113"/>
                  </a:cxn>
                  <a:cxn ang="0">
                    <a:pos x="80" y="122"/>
                  </a:cxn>
                  <a:cxn ang="0">
                    <a:pos x="74" y="132"/>
                  </a:cxn>
                  <a:cxn ang="0">
                    <a:pos x="74" y="141"/>
                  </a:cxn>
                  <a:cxn ang="0">
                    <a:pos x="72" y="158"/>
                  </a:cxn>
                  <a:cxn ang="0">
                    <a:pos x="72" y="179"/>
                  </a:cxn>
                  <a:cxn ang="0">
                    <a:pos x="70" y="200"/>
                  </a:cxn>
                  <a:cxn ang="0">
                    <a:pos x="70" y="219"/>
                  </a:cxn>
                  <a:cxn ang="0">
                    <a:pos x="63" y="225"/>
                  </a:cxn>
                  <a:cxn ang="0">
                    <a:pos x="44" y="213"/>
                  </a:cxn>
                  <a:cxn ang="0">
                    <a:pos x="28" y="198"/>
                  </a:cxn>
                  <a:cxn ang="0">
                    <a:pos x="17" y="181"/>
                  </a:cxn>
                  <a:cxn ang="0">
                    <a:pos x="7" y="162"/>
                  </a:cxn>
                  <a:cxn ang="0">
                    <a:pos x="2" y="141"/>
                  </a:cxn>
                  <a:cxn ang="0">
                    <a:pos x="0" y="120"/>
                  </a:cxn>
                  <a:cxn ang="0">
                    <a:pos x="0" y="103"/>
                  </a:cxn>
                  <a:cxn ang="0">
                    <a:pos x="2" y="90"/>
                  </a:cxn>
                  <a:cxn ang="0">
                    <a:pos x="7" y="75"/>
                  </a:cxn>
                  <a:cxn ang="0">
                    <a:pos x="13" y="61"/>
                  </a:cxn>
                  <a:cxn ang="0">
                    <a:pos x="30" y="39"/>
                  </a:cxn>
                  <a:cxn ang="0">
                    <a:pos x="53" y="19"/>
                  </a:cxn>
                  <a:cxn ang="0">
                    <a:pos x="64" y="12"/>
                  </a:cxn>
                  <a:cxn ang="0">
                    <a:pos x="80" y="6"/>
                  </a:cxn>
                  <a:cxn ang="0">
                    <a:pos x="93" y="2"/>
                  </a:cxn>
                  <a:cxn ang="0">
                    <a:pos x="108" y="0"/>
                  </a:cxn>
                  <a:cxn ang="0">
                    <a:pos x="123" y="0"/>
                  </a:cxn>
                  <a:cxn ang="0">
                    <a:pos x="139" y="0"/>
                  </a:cxn>
                  <a:cxn ang="0">
                    <a:pos x="154" y="4"/>
                  </a:cxn>
                  <a:cxn ang="0">
                    <a:pos x="167" y="10"/>
                  </a:cxn>
                  <a:cxn ang="0">
                    <a:pos x="180" y="14"/>
                  </a:cxn>
                  <a:cxn ang="0">
                    <a:pos x="198" y="27"/>
                  </a:cxn>
                  <a:cxn ang="0">
                    <a:pos x="217" y="48"/>
                  </a:cxn>
                  <a:cxn ang="0">
                    <a:pos x="230" y="67"/>
                  </a:cxn>
                  <a:cxn ang="0">
                    <a:pos x="234" y="80"/>
                  </a:cxn>
                  <a:cxn ang="0">
                    <a:pos x="239" y="96"/>
                  </a:cxn>
                  <a:cxn ang="0">
                    <a:pos x="241" y="111"/>
                  </a:cxn>
                  <a:cxn ang="0">
                    <a:pos x="241" y="128"/>
                  </a:cxn>
                  <a:cxn ang="0">
                    <a:pos x="239" y="145"/>
                  </a:cxn>
                  <a:cxn ang="0">
                    <a:pos x="234" y="162"/>
                  </a:cxn>
                  <a:cxn ang="0">
                    <a:pos x="226" y="177"/>
                  </a:cxn>
                  <a:cxn ang="0">
                    <a:pos x="217" y="191"/>
                  </a:cxn>
                  <a:cxn ang="0">
                    <a:pos x="205" y="206"/>
                  </a:cxn>
                  <a:cxn ang="0">
                    <a:pos x="194" y="217"/>
                  </a:cxn>
                </a:cxnLst>
                <a:rect l="0" t="0" r="r" b="b"/>
                <a:pathLst>
                  <a:path w="241" h="229">
                    <a:moveTo>
                      <a:pt x="194" y="217"/>
                    </a:moveTo>
                    <a:lnTo>
                      <a:pt x="194" y="213"/>
                    </a:lnTo>
                    <a:lnTo>
                      <a:pt x="192" y="210"/>
                    </a:lnTo>
                    <a:lnTo>
                      <a:pt x="192" y="206"/>
                    </a:lnTo>
                    <a:lnTo>
                      <a:pt x="192" y="202"/>
                    </a:lnTo>
                    <a:lnTo>
                      <a:pt x="190" y="198"/>
                    </a:lnTo>
                    <a:lnTo>
                      <a:pt x="190" y="196"/>
                    </a:lnTo>
                    <a:lnTo>
                      <a:pt x="188" y="191"/>
                    </a:lnTo>
                    <a:lnTo>
                      <a:pt x="188" y="189"/>
                    </a:lnTo>
                    <a:lnTo>
                      <a:pt x="188" y="183"/>
                    </a:lnTo>
                    <a:lnTo>
                      <a:pt x="188" y="181"/>
                    </a:lnTo>
                    <a:lnTo>
                      <a:pt x="186" y="175"/>
                    </a:lnTo>
                    <a:lnTo>
                      <a:pt x="186" y="173"/>
                    </a:lnTo>
                    <a:lnTo>
                      <a:pt x="186" y="170"/>
                    </a:lnTo>
                    <a:lnTo>
                      <a:pt x="186" y="166"/>
                    </a:lnTo>
                    <a:lnTo>
                      <a:pt x="184" y="162"/>
                    </a:lnTo>
                    <a:lnTo>
                      <a:pt x="184" y="160"/>
                    </a:lnTo>
                    <a:lnTo>
                      <a:pt x="182" y="156"/>
                    </a:lnTo>
                    <a:lnTo>
                      <a:pt x="182" y="153"/>
                    </a:lnTo>
                    <a:lnTo>
                      <a:pt x="182" y="149"/>
                    </a:lnTo>
                    <a:lnTo>
                      <a:pt x="182" y="147"/>
                    </a:lnTo>
                    <a:lnTo>
                      <a:pt x="180" y="143"/>
                    </a:lnTo>
                    <a:lnTo>
                      <a:pt x="180" y="141"/>
                    </a:lnTo>
                    <a:lnTo>
                      <a:pt x="180" y="137"/>
                    </a:lnTo>
                    <a:lnTo>
                      <a:pt x="180" y="135"/>
                    </a:lnTo>
                    <a:lnTo>
                      <a:pt x="180" y="134"/>
                    </a:lnTo>
                    <a:lnTo>
                      <a:pt x="180" y="130"/>
                    </a:lnTo>
                    <a:lnTo>
                      <a:pt x="180" y="128"/>
                    </a:lnTo>
                    <a:lnTo>
                      <a:pt x="180" y="128"/>
                    </a:lnTo>
                    <a:lnTo>
                      <a:pt x="177" y="124"/>
                    </a:lnTo>
                    <a:lnTo>
                      <a:pt x="175" y="122"/>
                    </a:lnTo>
                    <a:lnTo>
                      <a:pt x="171" y="120"/>
                    </a:lnTo>
                    <a:lnTo>
                      <a:pt x="169" y="118"/>
                    </a:lnTo>
                    <a:lnTo>
                      <a:pt x="167" y="116"/>
                    </a:lnTo>
                    <a:lnTo>
                      <a:pt x="163" y="115"/>
                    </a:lnTo>
                    <a:lnTo>
                      <a:pt x="161" y="113"/>
                    </a:lnTo>
                    <a:lnTo>
                      <a:pt x="159" y="113"/>
                    </a:lnTo>
                    <a:lnTo>
                      <a:pt x="156" y="111"/>
                    </a:lnTo>
                    <a:lnTo>
                      <a:pt x="154" y="111"/>
                    </a:lnTo>
                    <a:lnTo>
                      <a:pt x="152" y="109"/>
                    </a:lnTo>
                    <a:lnTo>
                      <a:pt x="150" y="109"/>
                    </a:lnTo>
                    <a:lnTo>
                      <a:pt x="144" y="107"/>
                    </a:lnTo>
                    <a:lnTo>
                      <a:pt x="140" y="107"/>
                    </a:lnTo>
                    <a:lnTo>
                      <a:pt x="135" y="103"/>
                    </a:lnTo>
                    <a:lnTo>
                      <a:pt x="131" y="103"/>
                    </a:lnTo>
                    <a:lnTo>
                      <a:pt x="127" y="103"/>
                    </a:lnTo>
                    <a:lnTo>
                      <a:pt x="123" y="103"/>
                    </a:lnTo>
                    <a:lnTo>
                      <a:pt x="118" y="105"/>
                    </a:lnTo>
                    <a:lnTo>
                      <a:pt x="114" y="107"/>
                    </a:lnTo>
                    <a:lnTo>
                      <a:pt x="110" y="107"/>
                    </a:lnTo>
                    <a:lnTo>
                      <a:pt x="106" y="109"/>
                    </a:lnTo>
                    <a:lnTo>
                      <a:pt x="102" y="109"/>
                    </a:lnTo>
                    <a:lnTo>
                      <a:pt x="101" y="111"/>
                    </a:lnTo>
                    <a:lnTo>
                      <a:pt x="97" y="113"/>
                    </a:lnTo>
                    <a:lnTo>
                      <a:pt x="93" y="113"/>
                    </a:lnTo>
                    <a:lnTo>
                      <a:pt x="91" y="116"/>
                    </a:lnTo>
                    <a:lnTo>
                      <a:pt x="87" y="118"/>
                    </a:lnTo>
                    <a:lnTo>
                      <a:pt x="85" y="118"/>
                    </a:lnTo>
                    <a:lnTo>
                      <a:pt x="83" y="120"/>
                    </a:lnTo>
                    <a:lnTo>
                      <a:pt x="80" y="122"/>
                    </a:lnTo>
                    <a:lnTo>
                      <a:pt x="76" y="126"/>
                    </a:lnTo>
                    <a:lnTo>
                      <a:pt x="74" y="128"/>
                    </a:lnTo>
                    <a:lnTo>
                      <a:pt x="74" y="128"/>
                    </a:lnTo>
                    <a:lnTo>
                      <a:pt x="74" y="130"/>
                    </a:lnTo>
                    <a:lnTo>
                      <a:pt x="74" y="132"/>
                    </a:lnTo>
                    <a:lnTo>
                      <a:pt x="74" y="134"/>
                    </a:lnTo>
                    <a:lnTo>
                      <a:pt x="74" y="135"/>
                    </a:lnTo>
                    <a:lnTo>
                      <a:pt x="74" y="137"/>
                    </a:lnTo>
                    <a:lnTo>
                      <a:pt x="74" y="139"/>
                    </a:lnTo>
                    <a:lnTo>
                      <a:pt x="74" y="141"/>
                    </a:lnTo>
                    <a:lnTo>
                      <a:pt x="74" y="145"/>
                    </a:lnTo>
                    <a:lnTo>
                      <a:pt x="72" y="147"/>
                    </a:lnTo>
                    <a:lnTo>
                      <a:pt x="72" y="151"/>
                    </a:lnTo>
                    <a:lnTo>
                      <a:pt x="72" y="154"/>
                    </a:lnTo>
                    <a:lnTo>
                      <a:pt x="72" y="158"/>
                    </a:lnTo>
                    <a:lnTo>
                      <a:pt x="72" y="162"/>
                    </a:lnTo>
                    <a:lnTo>
                      <a:pt x="72" y="166"/>
                    </a:lnTo>
                    <a:lnTo>
                      <a:pt x="72" y="170"/>
                    </a:lnTo>
                    <a:lnTo>
                      <a:pt x="72" y="173"/>
                    </a:lnTo>
                    <a:lnTo>
                      <a:pt x="72" y="179"/>
                    </a:lnTo>
                    <a:lnTo>
                      <a:pt x="72" y="183"/>
                    </a:lnTo>
                    <a:lnTo>
                      <a:pt x="70" y="187"/>
                    </a:lnTo>
                    <a:lnTo>
                      <a:pt x="70" y="191"/>
                    </a:lnTo>
                    <a:lnTo>
                      <a:pt x="70" y="194"/>
                    </a:lnTo>
                    <a:lnTo>
                      <a:pt x="70" y="200"/>
                    </a:lnTo>
                    <a:lnTo>
                      <a:pt x="70" y="202"/>
                    </a:lnTo>
                    <a:lnTo>
                      <a:pt x="70" y="208"/>
                    </a:lnTo>
                    <a:lnTo>
                      <a:pt x="70" y="210"/>
                    </a:lnTo>
                    <a:lnTo>
                      <a:pt x="70" y="215"/>
                    </a:lnTo>
                    <a:lnTo>
                      <a:pt x="70" y="219"/>
                    </a:lnTo>
                    <a:lnTo>
                      <a:pt x="70" y="223"/>
                    </a:lnTo>
                    <a:lnTo>
                      <a:pt x="70" y="225"/>
                    </a:lnTo>
                    <a:lnTo>
                      <a:pt x="70" y="229"/>
                    </a:lnTo>
                    <a:lnTo>
                      <a:pt x="66" y="227"/>
                    </a:lnTo>
                    <a:lnTo>
                      <a:pt x="63" y="225"/>
                    </a:lnTo>
                    <a:lnTo>
                      <a:pt x="57" y="223"/>
                    </a:lnTo>
                    <a:lnTo>
                      <a:pt x="55" y="221"/>
                    </a:lnTo>
                    <a:lnTo>
                      <a:pt x="51" y="217"/>
                    </a:lnTo>
                    <a:lnTo>
                      <a:pt x="47" y="215"/>
                    </a:lnTo>
                    <a:lnTo>
                      <a:pt x="44" y="213"/>
                    </a:lnTo>
                    <a:lnTo>
                      <a:pt x="40" y="210"/>
                    </a:lnTo>
                    <a:lnTo>
                      <a:pt x="38" y="208"/>
                    </a:lnTo>
                    <a:lnTo>
                      <a:pt x="34" y="206"/>
                    </a:lnTo>
                    <a:lnTo>
                      <a:pt x="32" y="202"/>
                    </a:lnTo>
                    <a:lnTo>
                      <a:pt x="28" y="198"/>
                    </a:lnTo>
                    <a:lnTo>
                      <a:pt x="26" y="194"/>
                    </a:lnTo>
                    <a:lnTo>
                      <a:pt x="25" y="191"/>
                    </a:lnTo>
                    <a:lnTo>
                      <a:pt x="21" y="189"/>
                    </a:lnTo>
                    <a:lnTo>
                      <a:pt x="19" y="185"/>
                    </a:lnTo>
                    <a:lnTo>
                      <a:pt x="17" y="181"/>
                    </a:lnTo>
                    <a:lnTo>
                      <a:pt x="13" y="177"/>
                    </a:lnTo>
                    <a:lnTo>
                      <a:pt x="11" y="173"/>
                    </a:lnTo>
                    <a:lnTo>
                      <a:pt x="11" y="172"/>
                    </a:lnTo>
                    <a:lnTo>
                      <a:pt x="9" y="166"/>
                    </a:lnTo>
                    <a:lnTo>
                      <a:pt x="7" y="162"/>
                    </a:lnTo>
                    <a:lnTo>
                      <a:pt x="6" y="158"/>
                    </a:lnTo>
                    <a:lnTo>
                      <a:pt x="4" y="154"/>
                    </a:lnTo>
                    <a:lnTo>
                      <a:pt x="4" y="149"/>
                    </a:lnTo>
                    <a:lnTo>
                      <a:pt x="2" y="145"/>
                    </a:lnTo>
                    <a:lnTo>
                      <a:pt x="2" y="141"/>
                    </a:lnTo>
                    <a:lnTo>
                      <a:pt x="0" y="137"/>
                    </a:lnTo>
                    <a:lnTo>
                      <a:pt x="0" y="134"/>
                    </a:lnTo>
                    <a:lnTo>
                      <a:pt x="0" y="128"/>
                    </a:lnTo>
                    <a:lnTo>
                      <a:pt x="0" y="124"/>
                    </a:lnTo>
                    <a:lnTo>
                      <a:pt x="0" y="120"/>
                    </a:lnTo>
                    <a:lnTo>
                      <a:pt x="0" y="116"/>
                    </a:lnTo>
                    <a:lnTo>
                      <a:pt x="0" y="113"/>
                    </a:lnTo>
                    <a:lnTo>
                      <a:pt x="0" y="111"/>
                    </a:lnTo>
                    <a:lnTo>
                      <a:pt x="0" y="107"/>
                    </a:lnTo>
                    <a:lnTo>
                      <a:pt x="0" y="103"/>
                    </a:lnTo>
                    <a:lnTo>
                      <a:pt x="0" y="101"/>
                    </a:lnTo>
                    <a:lnTo>
                      <a:pt x="2" y="97"/>
                    </a:lnTo>
                    <a:lnTo>
                      <a:pt x="2" y="96"/>
                    </a:lnTo>
                    <a:lnTo>
                      <a:pt x="2" y="92"/>
                    </a:lnTo>
                    <a:lnTo>
                      <a:pt x="2" y="90"/>
                    </a:lnTo>
                    <a:lnTo>
                      <a:pt x="4" y="86"/>
                    </a:lnTo>
                    <a:lnTo>
                      <a:pt x="4" y="84"/>
                    </a:lnTo>
                    <a:lnTo>
                      <a:pt x="6" y="80"/>
                    </a:lnTo>
                    <a:lnTo>
                      <a:pt x="7" y="78"/>
                    </a:lnTo>
                    <a:lnTo>
                      <a:pt x="7" y="75"/>
                    </a:lnTo>
                    <a:lnTo>
                      <a:pt x="9" y="73"/>
                    </a:lnTo>
                    <a:lnTo>
                      <a:pt x="9" y="69"/>
                    </a:lnTo>
                    <a:lnTo>
                      <a:pt x="11" y="67"/>
                    </a:lnTo>
                    <a:lnTo>
                      <a:pt x="11" y="65"/>
                    </a:lnTo>
                    <a:lnTo>
                      <a:pt x="13" y="61"/>
                    </a:lnTo>
                    <a:lnTo>
                      <a:pt x="17" y="58"/>
                    </a:lnTo>
                    <a:lnTo>
                      <a:pt x="21" y="54"/>
                    </a:lnTo>
                    <a:lnTo>
                      <a:pt x="23" y="48"/>
                    </a:lnTo>
                    <a:lnTo>
                      <a:pt x="26" y="44"/>
                    </a:lnTo>
                    <a:lnTo>
                      <a:pt x="30" y="39"/>
                    </a:lnTo>
                    <a:lnTo>
                      <a:pt x="36" y="35"/>
                    </a:lnTo>
                    <a:lnTo>
                      <a:pt x="40" y="31"/>
                    </a:lnTo>
                    <a:lnTo>
                      <a:pt x="44" y="27"/>
                    </a:lnTo>
                    <a:lnTo>
                      <a:pt x="47" y="23"/>
                    </a:lnTo>
                    <a:lnTo>
                      <a:pt x="53" y="19"/>
                    </a:lnTo>
                    <a:lnTo>
                      <a:pt x="55" y="18"/>
                    </a:lnTo>
                    <a:lnTo>
                      <a:pt x="57" y="18"/>
                    </a:lnTo>
                    <a:lnTo>
                      <a:pt x="61" y="14"/>
                    </a:lnTo>
                    <a:lnTo>
                      <a:pt x="63" y="14"/>
                    </a:lnTo>
                    <a:lnTo>
                      <a:pt x="64" y="12"/>
                    </a:lnTo>
                    <a:lnTo>
                      <a:pt x="68" y="12"/>
                    </a:lnTo>
                    <a:lnTo>
                      <a:pt x="70" y="10"/>
                    </a:lnTo>
                    <a:lnTo>
                      <a:pt x="74" y="10"/>
                    </a:lnTo>
                    <a:lnTo>
                      <a:pt x="76" y="6"/>
                    </a:lnTo>
                    <a:lnTo>
                      <a:pt x="80" y="6"/>
                    </a:lnTo>
                    <a:lnTo>
                      <a:pt x="82" y="4"/>
                    </a:lnTo>
                    <a:lnTo>
                      <a:pt x="83" y="4"/>
                    </a:lnTo>
                    <a:lnTo>
                      <a:pt x="87" y="4"/>
                    </a:lnTo>
                    <a:lnTo>
                      <a:pt x="91" y="2"/>
                    </a:lnTo>
                    <a:lnTo>
                      <a:pt x="93" y="2"/>
                    </a:lnTo>
                    <a:lnTo>
                      <a:pt x="97" y="2"/>
                    </a:lnTo>
                    <a:lnTo>
                      <a:pt x="99" y="0"/>
                    </a:lnTo>
                    <a:lnTo>
                      <a:pt x="102" y="0"/>
                    </a:lnTo>
                    <a:lnTo>
                      <a:pt x="106" y="0"/>
                    </a:lnTo>
                    <a:lnTo>
                      <a:pt x="108" y="0"/>
                    </a:lnTo>
                    <a:lnTo>
                      <a:pt x="110" y="0"/>
                    </a:lnTo>
                    <a:lnTo>
                      <a:pt x="114" y="0"/>
                    </a:lnTo>
                    <a:lnTo>
                      <a:pt x="118" y="0"/>
                    </a:lnTo>
                    <a:lnTo>
                      <a:pt x="120" y="0"/>
                    </a:lnTo>
                    <a:lnTo>
                      <a:pt x="123" y="0"/>
                    </a:lnTo>
                    <a:lnTo>
                      <a:pt x="127" y="0"/>
                    </a:lnTo>
                    <a:lnTo>
                      <a:pt x="129" y="0"/>
                    </a:lnTo>
                    <a:lnTo>
                      <a:pt x="133" y="0"/>
                    </a:lnTo>
                    <a:lnTo>
                      <a:pt x="135" y="0"/>
                    </a:lnTo>
                    <a:lnTo>
                      <a:pt x="139" y="0"/>
                    </a:lnTo>
                    <a:lnTo>
                      <a:pt x="142" y="0"/>
                    </a:lnTo>
                    <a:lnTo>
                      <a:pt x="144" y="2"/>
                    </a:lnTo>
                    <a:lnTo>
                      <a:pt x="146" y="2"/>
                    </a:lnTo>
                    <a:lnTo>
                      <a:pt x="150" y="2"/>
                    </a:lnTo>
                    <a:lnTo>
                      <a:pt x="154" y="4"/>
                    </a:lnTo>
                    <a:lnTo>
                      <a:pt x="156" y="4"/>
                    </a:lnTo>
                    <a:lnTo>
                      <a:pt x="159" y="4"/>
                    </a:lnTo>
                    <a:lnTo>
                      <a:pt x="161" y="6"/>
                    </a:lnTo>
                    <a:lnTo>
                      <a:pt x="163" y="6"/>
                    </a:lnTo>
                    <a:lnTo>
                      <a:pt x="167" y="10"/>
                    </a:lnTo>
                    <a:lnTo>
                      <a:pt x="169" y="10"/>
                    </a:lnTo>
                    <a:lnTo>
                      <a:pt x="173" y="12"/>
                    </a:lnTo>
                    <a:lnTo>
                      <a:pt x="175" y="12"/>
                    </a:lnTo>
                    <a:lnTo>
                      <a:pt x="178" y="14"/>
                    </a:lnTo>
                    <a:lnTo>
                      <a:pt x="180" y="14"/>
                    </a:lnTo>
                    <a:lnTo>
                      <a:pt x="182" y="18"/>
                    </a:lnTo>
                    <a:lnTo>
                      <a:pt x="186" y="18"/>
                    </a:lnTo>
                    <a:lnTo>
                      <a:pt x="188" y="19"/>
                    </a:lnTo>
                    <a:lnTo>
                      <a:pt x="192" y="23"/>
                    </a:lnTo>
                    <a:lnTo>
                      <a:pt x="198" y="27"/>
                    </a:lnTo>
                    <a:lnTo>
                      <a:pt x="201" y="31"/>
                    </a:lnTo>
                    <a:lnTo>
                      <a:pt x="205" y="35"/>
                    </a:lnTo>
                    <a:lnTo>
                      <a:pt x="209" y="39"/>
                    </a:lnTo>
                    <a:lnTo>
                      <a:pt x="215" y="44"/>
                    </a:lnTo>
                    <a:lnTo>
                      <a:pt x="217" y="48"/>
                    </a:lnTo>
                    <a:lnTo>
                      <a:pt x="220" y="54"/>
                    </a:lnTo>
                    <a:lnTo>
                      <a:pt x="224" y="58"/>
                    </a:lnTo>
                    <a:lnTo>
                      <a:pt x="226" y="61"/>
                    </a:lnTo>
                    <a:lnTo>
                      <a:pt x="228" y="65"/>
                    </a:lnTo>
                    <a:lnTo>
                      <a:pt x="230" y="67"/>
                    </a:lnTo>
                    <a:lnTo>
                      <a:pt x="232" y="69"/>
                    </a:lnTo>
                    <a:lnTo>
                      <a:pt x="232" y="73"/>
                    </a:lnTo>
                    <a:lnTo>
                      <a:pt x="234" y="75"/>
                    </a:lnTo>
                    <a:lnTo>
                      <a:pt x="234" y="78"/>
                    </a:lnTo>
                    <a:lnTo>
                      <a:pt x="234" y="80"/>
                    </a:lnTo>
                    <a:lnTo>
                      <a:pt x="236" y="84"/>
                    </a:lnTo>
                    <a:lnTo>
                      <a:pt x="236" y="86"/>
                    </a:lnTo>
                    <a:lnTo>
                      <a:pt x="237" y="90"/>
                    </a:lnTo>
                    <a:lnTo>
                      <a:pt x="239" y="92"/>
                    </a:lnTo>
                    <a:lnTo>
                      <a:pt x="239" y="96"/>
                    </a:lnTo>
                    <a:lnTo>
                      <a:pt x="239" y="97"/>
                    </a:lnTo>
                    <a:lnTo>
                      <a:pt x="241" y="101"/>
                    </a:lnTo>
                    <a:lnTo>
                      <a:pt x="241" y="103"/>
                    </a:lnTo>
                    <a:lnTo>
                      <a:pt x="241" y="107"/>
                    </a:lnTo>
                    <a:lnTo>
                      <a:pt x="241" y="111"/>
                    </a:lnTo>
                    <a:lnTo>
                      <a:pt x="241" y="113"/>
                    </a:lnTo>
                    <a:lnTo>
                      <a:pt x="241" y="116"/>
                    </a:lnTo>
                    <a:lnTo>
                      <a:pt x="241" y="120"/>
                    </a:lnTo>
                    <a:lnTo>
                      <a:pt x="241" y="122"/>
                    </a:lnTo>
                    <a:lnTo>
                      <a:pt x="241" y="128"/>
                    </a:lnTo>
                    <a:lnTo>
                      <a:pt x="241" y="130"/>
                    </a:lnTo>
                    <a:lnTo>
                      <a:pt x="241" y="134"/>
                    </a:lnTo>
                    <a:lnTo>
                      <a:pt x="239" y="137"/>
                    </a:lnTo>
                    <a:lnTo>
                      <a:pt x="239" y="141"/>
                    </a:lnTo>
                    <a:lnTo>
                      <a:pt x="239" y="145"/>
                    </a:lnTo>
                    <a:lnTo>
                      <a:pt x="239" y="149"/>
                    </a:lnTo>
                    <a:lnTo>
                      <a:pt x="237" y="153"/>
                    </a:lnTo>
                    <a:lnTo>
                      <a:pt x="236" y="154"/>
                    </a:lnTo>
                    <a:lnTo>
                      <a:pt x="234" y="158"/>
                    </a:lnTo>
                    <a:lnTo>
                      <a:pt x="234" y="162"/>
                    </a:lnTo>
                    <a:lnTo>
                      <a:pt x="232" y="164"/>
                    </a:lnTo>
                    <a:lnTo>
                      <a:pt x="232" y="168"/>
                    </a:lnTo>
                    <a:lnTo>
                      <a:pt x="230" y="172"/>
                    </a:lnTo>
                    <a:lnTo>
                      <a:pt x="230" y="173"/>
                    </a:lnTo>
                    <a:lnTo>
                      <a:pt x="226" y="177"/>
                    </a:lnTo>
                    <a:lnTo>
                      <a:pt x="224" y="181"/>
                    </a:lnTo>
                    <a:lnTo>
                      <a:pt x="222" y="183"/>
                    </a:lnTo>
                    <a:lnTo>
                      <a:pt x="222" y="187"/>
                    </a:lnTo>
                    <a:lnTo>
                      <a:pt x="220" y="189"/>
                    </a:lnTo>
                    <a:lnTo>
                      <a:pt x="217" y="191"/>
                    </a:lnTo>
                    <a:lnTo>
                      <a:pt x="215" y="194"/>
                    </a:lnTo>
                    <a:lnTo>
                      <a:pt x="213" y="198"/>
                    </a:lnTo>
                    <a:lnTo>
                      <a:pt x="209" y="200"/>
                    </a:lnTo>
                    <a:lnTo>
                      <a:pt x="207" y="202"/>
                    </a:lnTo>
                    <a:lnTo>
                      <a:pt x="205" y="206"/>
                    </a:lnTo>
                    <a:lnTo>
                      <a:pt x="203" y="208"/>
                    </a:lnTo>
                    <a:lnTo>
                      <a:pt x="199" y="210"/>
                    </a:lnTo>
                    <a:lnTo>
                      <a:pt x="198" y="211"/>
                    </a:lnTo>
                    <a:lnTo>
                      <a:pt x="196" y="213"/>
                    </a:lnTo>
                    <a:lnTo>
                      <a:pt x="194" y="217"/>
                    </a:lnTo>
                    <a:lnTo>
                      <a:pt x="194" y="217"/>
                    </a:lnTo>
                    <a:close/>
                  </a:path>
                </a:pathLst>
              </a:custGeom>
              <a:solidFill>
                <a:srgbClr val="000000"/>
              </a:solidFill>
              <a:ln w="9525">
                <a:noFill/>
                <a:round/>
                <a:headEnd/>
                <a:tailEnd/>
              </a:ln>
            </p:spPr>
            <p:txBody>
              <a:bodyPr/>
              <a:lstStyle/>
              <a:p>
                <a:endParaRPr lang="en-US"/>
              </a:p>
            </p:txBody>
          </p:sp>
          <p:sp>
            <p:nvSpPr>
              <p:cNvPr id="270372" name="Freeform 36"/>
              <p:cNvSpPr>
                <a:spLocks/>
              </p:cNvSpPr>
              <p:nvPr/>
            </p:nvSpPr>
            <p:spPr bwMode="hidden">
              <a:xfrm>
                <a:off x="5193" y="2608"/>
                <a:ext cx="12" cy="73"/>
              </a:xfrm>
              <a:custGeom>
                <a:avLst/>
                <a:gdLst/>
                <a:ahLst/>
                <a:cxnLst>
                  <a:cxn ang="0">
                    <a:pos x="59" y="188"/>
                  </a:cxn>
                  <a:cxn ang="0">
                    <a:pos x="59" y="186"/>
                  </a:cxn>
                  <a:cxn ang="0">
                    <a:pos x="57" y="186"/>
                  </a:cxn>
                  <a:cxn ang="0">
                    <a:pos x="55" y="186"/>
                  </a:cxn>
                  <a:cxn ang="0">
                    <a:pos x="53" y="186"/>
                  </a:cxn>
                  <a:cxn ang="0">
                    <a:pos x="48" y="186"/>
                  </a:cxn>
                  <a:cxn ang="0">
                    <a:pos x="46" y="186"/>
                  </a:cxn>
                  <a:cxn ang="0">
                    <a:pos x="40" y="186"/>
                  </a:cxn>
                  <a:cxn ang="0">
                    <a:pos x="36" y="186"/>
                  </a:cxn>
                  <a:cxn ang="0">
                    <a:pos x="34" y="184"/>
                  </a:cxn>
                  <a:cxn ang="0">
                    <a:pos x="31" y="184"/>
                  </a:cxn>
                  <a:cxn ang="0">
                    <a:pos x="29" y="184"/>
                  </a:cxn>
                  <a:cxn ang="0">
                    <a:pos x="27" y="184"/>
                  </a:cxn>
                  <a:cxn ang="0">
                    <a:pos x="21" y="184"/>
                  </a:cxn>
                  <a:cxn ang="0">
                    <a:pos x="17" y="184"/>
                  </a:cxn>
                  <a:cxn ang="0">
                    <a:pos x="12" y="184"/>
                  </a:cxn>
                  <a:cxn ang="0">
                    <a:pos x="8" y="186"/>
                  </a:cxn>
                  <a:cxn ang="0">
                    <a:pos x="4" y="186"/>
                  </a:cxn>
                  <a:cxn ang="0">
                    <a:pos x="0" y="188"/>
                  </a:cxn>
                  <a:cxn ang="0">
                    <a:pos x="19" y="6"/>
                  </a:cxn>
                  <a:cxn ang="0">
                    <a:pos x="34" y="0"/>
                  </a:cxn>
                  <a:cxn ang="0">
                    <a:pos x="53" y="154"/>
                  </a:cxn>
                  <a:cxn ang="0">
                    <a:pos x="59" y="188"/>
                  </a:cxn>
                  <a:cxn ang="0">
                    <a:pos x="59" y="188"/>
                  </a:cxn>
                </a:cxnLst>
                <a:rect l="0" t="0" r="r" b="b"/>
                <a:pathLst>
                  <a:path w="59" h="188">
                    <a:moveTo>
                      <a:pt x="59" y="188"/>
                    </a:moveTo>
                    <a:lnTo>
                      <a:pt x="59" y="186"/>
                    </a:lnTo>
                    <a:lnTo>
                      <a:pt x="57" y="186"/>
                    </a:lnTo>
                    <a:lnTo>
                      <a:pt x="55" y="186"/>
                    </a:lnTo>
                    <a:lnTo>
                      <a:pt x="53" y="186"/>
                    </a:lnTo>
                    <a:lnTo>
                      <a:pt x="48" y="186"/>
                    </a:lnTo>
                    <a:lnTo>
                      <a:pt x="46" y="186"/>
                    </a:lnTo>
                    <a:lnTo>
                      <a:pt x="40" y="186"/>
                    </a:lnTo>
                    <a:lnTo>
                      <a:pt x="36" y="186"/>
                    </a:lnTo>
                    <a:lnTo>
                      <a:pt x="34" y="184"/>
                    </a:lnTo>
                    <a:lnTo>
                      <a:pt x="31" y="184"/>
                    </a:lnTo>
                    <a:lnTo>
                      <a:pt x="29" y="184"/>
                    </a:lnTo>
                    <a:lnTo>
                      <a:pt x="27" y="184"/>
                    </a:lnTo>
                    <a:lnTo>
                      <a:pt x="21" y="184"/>
                    </a:lnTo>
                    <a:lnTo>
                      <a:pt x="17" y="184"/>
                    </a:lnTo>
                    <a:lnTo>
                      <a:pt x="12" y="184"/>
                    </a:lnTo>
                    <a:lnTo>
                      <a:pt x="8" y="186"/>
                    </a:lnTo>
                    <a:lnTo>
                      <a:pt x="4" y="186"/>
                    </a:lnTo>
                    <a:lnTo>
                      <a:pt x="0" y="188"/>
                    </a:lnTo>
                    <a:lnTo>
                      <a:pt x="19" y="6"/>
                    </a:lnTo>
                    <a:lnTo>
                      <a:pt x="34" y="0"/>
                    </a:lnTo>
                    <a:lnTo>
                      <a:pt x="53" y="154"/>
                    </a:lnTo>
                    <a:lnTo>
                      <a:pt x="59" y="188"/>
                    </a:lnTo>
                    <a:lnTo>
                      <a:pt x="59" y="188"/>
                    </a:lnTo>
                    <a:close/>
                  </a:path>
                </a:pathLst>
              </a:custGeom>
              <a:solidFill>
                <a:srgbClr val="000000"/>
              </a:solidFill>
              <a:ln w="9525">
                <a:noFill/>
                <a:round/>
                <a:headEnd/>
                <a:tailEnd/>
              </a:ln>
            </p:spPr>
            <p:txBody>
              <a:bodyPr/>
              <a:lstStyle/>
              <a:p>
                <a:endParaRPr lang="en-US"/>
              </a:p>
            </p:txBody>
          </p:sp>
          <p:grpSp>
            <p:nvGrpSpPr>
              <p:cNvPr id="8" name="Group 37"/>
              <p:cNvGrpSpPr>
                <a:grpSpLocks/>
              </p:cNvGrpSpPr>
              <p:nvPr/>
            </p:nvGrpSpPr>
            <p:grpSpPr bwMode="auto">
              <a:xfrm>
                <a:off x="5138" y="2842"/>
                <a:ext cx="154" cy="769"/>
                <a:chOff x="5138" y="2842"/>
                <a:chExt cx="154" cy="769"/>
              </a:xfrm>
            </p:grpSpPr>
            <p:sp>
              <p:nvSpPr>
                <p:cNvPr id="270374" name="Freeform 38"/>
                <p:cNvSpPr>
                  <a:spLocks/>
                </p:cNvSpPr>
                <p:nvPr/>
              </p:nvSpPr>
              <p:spPr bwMode="hidden">
                <a:xfrm>
                  <a:off x="5161" y="3156"/>
                  <a:ext cx="116" cy="403"/>
                </a:xfrm>
                <a:custGeom>
                  <a:avLst/>
                  <a:gdLst/>
                  <a:ahLst/>
                  <a:cxnLst>
                    <a:cxn ang="0">
                      <a:pos x="76" y="27"/>
                    </a:cxn>
                    <a:cxn ang="0">
                      <a:pos x="360" y="0"/>
                    </a:cxn>
                    <a:cxn ang="0">
                      <a:pos x="379" y="46"/>
                    </a:cxn>
                    <a:cxn ang="0">
                      <a:pos x="71" y="443"/>
                    </a:cxn>
                    <a:cxn ang="0">
                      <a:pos x="565" y="755"/>
                    </a:cxn>
                    <a:cxn ang="0">
                      <a:pos x="548" y="806"/>
                    </a:cxn>
                    <a:cxn ang="0">
                      <a:pos x="0" y="477"/>
                    </a:cxn>
                    <a:cxn ang="0">
                      <a:pos x="4" y="417"/>
                    </a:cxn>
                    <a:cxn ang="0">
                      <a:pos x="318" y="54"/>
                    </a:cxn>
                    <a:cxn ang="0">
                      <a:pos x="63" y="73"/>
                    </a:cxn>
                    <a:cxn ang="0">
                      <a:pos x="76" y="27"/>
                    </a:cxn>
                    <a:cxn ang="0">
                      <a:pos x="76" y="27"/>
                    </a:cxn>
                  </a:cxnLst>
                  <a:rect l="0" t="0" r="r" b="b"/>
                  <a:pathLst>
                    <a:path w="565" h="806">
                      <a:moveTo>
                        <a:pt x="76" y="27"/>
                      </a:moveTo>
                      <a:lnTo>
                        <a:pt x="360" y="0"/>
                      </a:lnTo>
                      <a:lnTo>
                        <a:pt x="379" y="46"/>
                      </a:lnTo>
                      <a:lnTo>
                        <a:pt x="71" y="443"/>
                      </a:lnTo>
                      <a:lnTo>
                        <a:pt x="565" y="755"/>
                      </a:lnTo>
                      <a:lnTo>
                        <a:pt x="548" y="806"/>
                      </a:lnTo>
                      <a:lnTo>
                        <a:pt x="0" y="477"/>
                      </a:lnTo>
                      <a:lnTo>
                        <a:pt x="4" y="417"/>
                      </a:lnTo>
                      <a:lnTo>
                        <a:pt x="318" y="54"/>
                      </a:lnTo>
                      <a:lnTo>
                        <a:pt x="63" y="73"/>
                      </a:lnTo>
                      <a:lnTo>
                        <a:pt x="76" y="27"/>
                      </a:lnTo>
                      <a:lnTo>
                        <a:pt x="76" y="27"/>
                      </a:lnTo>
                      <a:close/>
                    </a:path>
                  </a:pathLst>
                </a:custGeom>
                <a:solidFill>
                  <a:srgbClr val="000000"/>
                </a:solidFill>
                <a:ln w="9525">
                  <a:noFill/>
                  <a:round/>
                  <a:headEnd/>
                  <a:tailEnd/>
                </a:ln>
              </p:spPr>
              <p:txBody>
                <a:bodyPr/>
                <a:lstStyle/>
                <a:p>
                  <a:endParaRPr lang="en-US"/>
                </a:p>
              </p:txBody>
            </p:sp>
            <p:sp>
              <p:nvSpPr>
                <p:cNvPr id="270375" name="Freeform 39"/>
                <p:cNvSpPr>
                  <a:spLocks/>
                </p:cNvSpPr>
                <p:nvPr/>
              </p:nvSpPr>
              <p:spPr bwMode="hidden">
                <a:xfrm>
                  <a:off x="5147" y="3184"/>
                  <a:ext cx="109" cy="405"/>
                </a:xfrm>
                <a:custGeom>
                  <a:avLst/>
                  <a:gdLst/>
                  <a:ahLst/>
                  <a:cxnLst>
                    <a:cxn ang="0">
                      <a:pos x="167" y="10"/>
                    </a:cxn>
                    <a:cxn ang="0">
                      <a:pos x="523" y="299"/>
                    </a:cxn>
                    <a:cxn ang="0">
                      <a:pos x="530" y="360"/>
                    </a:cxn>
                    <a:cxn ang="0">
                      <a:pos x="28" y="810"/>
                    </a:cxn>
                    <a:cxn ang="0">
                      <a:pos x="0" y="767"/>
                    </a:cxn>
                    <a:cxn ang="0">
                      <a:pos x="477" y="333"/>
                    </a:cxn>
                    <a:cxn ang="0">
                      <a:pos x="125" y="40"/>
                    </a:cxn>
                    <a:cxn ang="0">
                      <a:pos x="139" y="0"/>
                    </a:cxn>
                    <a:cxn ang="0">
                      <a:pos x="167" y="10"/>
                    </a:cxn>
                    <a:cxn ang="0">
                      <a:pos x="167" y="10"/>
                    </a:cxn>
                  </a:cxnLst>
                  <a:rect l="0" t="0" r="r" b="b"/>
                  <a:pathLst>
                    <a:path w="530" h="810">
                      <a:moveTo>
                        <a:pt x="167" y="10"/>
                      </a:moveTo>
                      <a:lnTo>
                        <a:pt x="523" y="299"/>
                      </a:lnTo>
                      <a:lnTo>
                        <a:pt x="530" y="360"/>
                      </a:lnTo>
                      <a:lnTo>
                        <a:pt x="28" y="810"/>
                      </a:lnTo>
                      <a:lnTo>
                        <a:pt x="0" y="767"/>
                      </a:lnTo>
                      <a:lnTo>
                        <a:pt x="477" y="333"/>
                      </a:lnTo>
                      <a:lnTo>
                        <a:pt x="125" y="40"/>
                      </a:lnTo>
                      <a:lnTo>
                        <a:pt x="139" y="0"/>
                      </a:lnTo>
                      <a:lnTo>
                        <a:pt x="167" y="10"/>
                      </a:lnTo>
                      <a:lnTo>
                        <a:pt x="167" y="10"/>
                      </a:lnTo>
                      <a:close/>
                    </a:path>
                  </a:pathLst>
                </a:custGeom>
                <a:solidFill>
                  <a:srgbClr val="000000"/>
                </a:solidFill>
                <a:ln w="9525">
                  <a:noFill/>
                  <a:round/>
                  <a:headEnd/>
                  <a:tailEnd/>
                </a:ln>
              </p:spPr>
              <p:txBody>
                <a:bodyPr/>
                <a:lstStyle/>
                <a:p>
                  <a:endParaRPr lang="en-US"/>
                </a:p>
              </p:txBody>
            </p:sp>
            <p:sp>
              <p:nvSpPr>
                <p:cNvPr id="270376" name="Freeform 40"/>
                <p:cNvSpPr>
                  <a:spLocks/>
                </p:cNvSpPr>
                <p:nvPr/>
              </p:nvSpPr>
              <p:spPr bwMode="hidden">
                <a:xfrm>
                  <a:off x="5138" y="2858"/>
                  <a:ext cx="58" cy="753"/>
                </a:xfrm>
                <a:custGeom>
                  <a:avLst/>
                  <a:gdLst/>
                  <a:ahLst/>
                  <a:cxnLst>
                    <a:cxn ang="0">
                      <a:pos x="0" y="1493"/>
                    </a:cxn>
                    <a:cxn ang="0">
                      <a:pos x="10" y="1430"/>
                    </a:cxn>
                    <a:cxn ang="0">
                      <a:pos x="27" y="1325"/>
                    </a:cxn>
                    <a:cxn ang="0">
                      <a:pos x="48" y="1183"/>
                    </a:cxn>
                    <a:cxn ang="0">
                      <a:pos x="72" y="1017"/>
                    </a:cxn>
                    <a:cxn ang="0">
                      <a:pos x="101" y="835"/>
                    </a:cxn>
                    <a:cxn ang="0">
                      <a:pos x="129" y="645"/>
                    </a:cxn>
                    <a:cxn ang="0">
                      <a:pos x="156" y="459"/>
                    </a:cxn>
                    <a:cxn ang="0">
                      <a:pos x="185" y="282"/>
                    </a:cxn>
                    <a:cxn ang="0">
                      <a:pos x="207" y="126"/>
                    </a:cxn>
                    <a:cxn ang="0">
                      <a:pos x="226" y="0"/>
                    </a:cxn>
                    <a:cxn ang="0">
                      <a:pos x="230" y="21"/>
                    </a:cxn>
                    <a:cxn ang="0">
                      <a:pos x="234" y="40"/>
                    </a:cxn>
                    <a:cxn ang="0">
                      <a:pos x="238" y="61"/>
                    </a:cxn>
                    <a:cxn ang="0">
                      <a:pos x="242" y="75"/>
                    </a:cxn>
                    <a:cxn ang="0">
                      <a:pos x="253" y="75"/>
                    </a:cxn>
                    <a:cxn ang="0">
                      <a:pos x="274" y="75"/>
                    </a:cxn>
                    <a:cxn ang="0">
                      <a:pos x="280" y="94"/>
                    </a:cxn>
                    <a:cxn ang="0">
                      <a:pos x="274" y="128"/>
                    </a:cxn>
                    <a:cxn ang="0">
                      <a:pos x="270" y="168"/>
                    </a:cxn>
                    <a:cxn ang="0">
                      <a:pos x="264" y="210"/>
                    </a:cxn>
                    <a:cxn ang="0">
                      <a:pos x="259" y="257"/>
                    </a:cxn>
                    <a:cxn ang="0">
                      <a:pos x="251" y="308"/>
                    </a:cxn>
                    <a:cxn ang="0">
                      <a:pos x="245" y="364"/>
                    </a:cxn>
                    <a:cxn ang="0">
                      <a:pos x="238" y="419"/>
                    </a:cxn>
                    <a:cxn ang="0">
                      <a:pos x="232" y="480"/>
                    </a:cxn>
                    <a:cxn ang="0">
                      <a:pos x="225" y="540"/>
                    </a:cxn>
                    <a:cxn ang="0">
                      <a:pos x="217" y="603"/>
                    </a:cxn>
                    <a:cxn ang="0">
                      <a:pos x="190" y="605"/>
                    </a:cxn>
                    <a:cxn ang="0">
                      <a:pos x="173" y="609"/>
                    </a:cxn>
                    <a:cxn ang="0">
                      <a:pos x="166" y="700"/>
                    </a:cxn>
                    <a:cxn ang="0">
                      <a:pos x="185" y="717"/>
                    </a:cxn>
                    <a:cxn ang="0">
                      <a:pos x="200" y="736"/>
                    </a:cxn>
                    <a:cxn ang="0">
                      <a:pos x="198" y="757"/>
                    </a:cxn>
                    <a:cxn ang="0">
                      <a:pos x="196" y="774"/>
                    </a:cxn>
                    <a:cxn ang="0">
                      <a:pos x="194" y="791"/>
                    </a:cxn>
                    <a:cxn ang="0">
                      <a:pos x="192" y="806"/>
                    </a:cxn>
                    <a:cxn ang="0">
                      <a:pos x="190" y="824"/>
                    </a:cxn>
                    <a:cxn ang="0">
                      <a:pos x="188" y="837"/>
                    </a:cxn>
                    <a:cxn ang="0">
                      <a:pos x="187" y="854"/>
                    </a:cxn>
                    <a:cxn ang="0">
                      <a:pos x="183" y="869"/>
                    </a:cxn>
                    <a:cxn ang="0">
                      <a:pos x="181" y="888"/>
                    </a:cxn>
                    <a:cxn ang="0">
                      <a:pos x="179" y="907"/>
                    </a:cxn>
                    <a:cxn ang="0">
                      <a:pos x="169" y="924"/>
                    </a:cxn>
                    <a:cxn ang="0">
                      <a:pos x="152" y="943"/>
                    </a:cxn>
                    <a:cxn ang="0">
                      <a:pos x="135" y="960"/>
                    </a:cxn>
                    <a:cxn ang="0">
                      <a:pos x="118" y="978"/>
                    </a:cxn>
                    <a:cxn ang="0">
                      <a:pos x="95" y="1082"/>
                    </a:cxn>
                    <a:cxn ang="0">
                      <a:pos x="112" y="1092"/>
                    </a:cxn>
                    <a:cxn ang="0">
                      <a:pos x="133" y="1103"/>
                    </a:cxn>
                    <a:cxn ang="0">
                      <a:pos x="154" y="1128"/>
                    </a:cxn>
                    <a:cxn ang="0">
                      <a:pos x="145" y="1187"/>
                    </a:cxn>
                    <a:cxn ang="0">
                      <a:pos x="139" y="1242"/>
                    </a:cxn>
                    <a:cxn ang="0">
                      <a:pos x="133" y="1293"/>
                    </a:cxn>
                    <a:cxn ang="0">
                      <a:pos x="126" y="1341"/>
                    </a:cxn>
                    <a:cxn ang="0">
                      <a:pos x="122" y="1382"/>
                    </a:cxn>
                    <a:cxn ang="0">
                      <a:pos x="116" y="1419"/>
                    </a:cxn>
                    <a:cxn ang="0">
                      <a:pos x="112" y="1447"/>
                    </a:cxn>
                    <a:cxn ang="0">
                      <a:pos x="110" y="1472"/>
                    </a:cxn>
                    <a:cxn ang="0">
                      <a:pos x="109" y="1487"/>
                    </a:cxn>
                    <a:cxn ang="0">
                      <a:pos x="109" y="1496"/>
                    </a:cxn>
                  </a:cxnLst>
                  <a:rect l="0" t="0" r="r" b="b"/>
                  <a:pathLst>
                    <a:path w="282" h="1508">
                      <a:moveTo>
                        <a:pt x="109" y="1496"/>
                      </a:moveTo>
                      <a:lnTo>
                        <a:pt x="0" y="1508"/>
                      </a:lnTo>
                      <a:lnTo>
                        <a:pt x="0" y="1504"/>
                      </a:lnTo>
                      <a:lnTo>
                        <a:pt x="0" y="1502"/>
                      </a:lnTo>
                      <a:lnTo>
                        <a:pt x="0" y="1498"/>
                      </a:lnTo>
                      <a:lnTo>
                        <a:pt x="0" y="1493"/>
                      </a:lnTo>
                      <a:lnTo>
                        <a:pt x="2" y="1487"/>
                      </a:lnTo>
                      <a:lnTo>
                        <a:pt x="2" y="1477"/>
                      </a:lnTo>
                      <a:lnTo>
                        <a:pt x="4" y="1468"/>
                      </a:lnTo>
                      <a:lnTo>
                        <a:pt x="6" y="1457"/>
                      </a:lnTo>
                      <a:lnTo>
                        <a:pt x="8" y="1445"/>
                      </a:lnTo>
                      <a:lnTo>
                        <a:pt x="10" y="1430"/>
                      </a:lnTo>
                      <a:lnTo>
                        <a:pt x="12" y="1415"/>
                      </a:lnTo>
                      <a:lnTo>
                        <a:pt x="14" y="1400"/>
                      </a:lnTo>
                      <a:lnTo>
                        <a:pt x="17" y="1382"/>
                      </a:lnTo>
                      <a:lnTo>
                        <a:pt x="19" y="1365"/>
                      </a:lnTo>
                      <a:lnTo>
                        <a:pt x="23" y="1344"/>
                      </a:lnTo>
                      <a:lnTo>
                        <a:pt x="27" y="1325"/>
                      </a:lnTo>
                      <a:lnTo>
                        <a:pt x="29" y="1303"/>
                      </a:lnTo>
                      <a:lnTo>
                        <a:pt x="33" y="1280"/>
                      </a:lnTo>
                      <a:lnTo>
                        <a:pt x="36" y="1257"/>
                      </a:lnTo>
                      <a:lnTo>
                        <a:pt x="40" y="1234"/>
                      </a:lnTo>
                      <a:lnTo>
                        <a:pt x="42" y="1208"/>
                      </a:lnTo>
                      <a:lnTo>
                        <a:pt x="48" y="1183"/>
                      </a:lnTo>
                      <a:lnTo>
                        <a:pt x="52" y="1156"/>
                      </a:lnTo>
                      <a:lnTo>
                        <a:pt x="55" y="1130"/>
                      </a:lnTo>
                      <a:lnTo>
                        <a:pt x="59" y="1103"/>
                      </a:lnTo>
                      <a:lnTo>
                        <a:pt x="63" y="1074"/>
                      </a:lnTo>
                      <a:lnTo>
                        <a:pt x="67" y="1046"/>
                      </a:lnTo>
                      <a:lnTo>
                        <a:pt x="72" y="1017"/>
                      </a:lnTo>
                      <a:lnTo>
                        <a:pt x="76" y="987"/>
                      </a:lnTo>
                      <a:lnTo>
                        <a:pt x="82" y="957"/>
                      </a:lnTo>
                      <a:lnTo>
                        <a:pt x="86" y="926"/>
                      </a:lnTo>
                      <a:lnTo>
                        <a:pt x="91" y="898"/>
                      </a:lnTo>
                      <a:lnTo>
                        <a:pt x="95" y="865"/>
                      </a:lnTo>
                      <a:lnTo>
                        <a:pt x="101" y="835"/>
                      </a:lnTo>
                      <a:lnTo>
                        <a:pt x="105" y="803"/>
                      </a:lnTo>
                      <a:lnTo>
                        <a:pt x="110" y="772"/>
                      </a:lnTo>
                      <a:lnTo>
                        <a:pt x="114" y="740"/>
                      </a:lnTo>
                      <a:lnTo>
                        <a:pt x="120" y="708"/>
                      </a:lnTo>
                      <a:lnTo>
                        <a:pt x="124" y="675"/>
                      </a:lnTo>
                      <a:lnTo>
                        <a:pt x="129" y="645"/>
                      </a:lnTo>
                      <a:lnTo>
                        <a:pt x="133" y="613"/>
                      </a:lnTo>
                      <a:lnTo>
                        <a:pt x="139" y="582"/>
                      </a:lnTo>
                      <a:lnTo>
                        <a:pt x="143" y="550"/>
                      </a:lnTo>
                      <a:lnTo>
                        <a:pt x="147" y="519"/>
                      </a:lnTo>
                      <a:lnTo>
                        <a:pt x="152" y="487"/>
                      </a:lnTo>
                      <a:lnTo>
                        <a:pt x="156" y="459"/>
                      </a:lnTo>
                      <a:lnTo>
                        <a:pt x="162" y="426"/>
                      </a:lnTo>
                      <a:lnTo>
                        <a:pt x="166" y="398"/>
                      </a:lnTo>
                      <a:lnTo>
                        <a:pt x="171" y="367"/>
                      </a:lnTo>
                      <a:lnTo>
                        <a:pt x="175" y="339"/>
                      </a:lnTo>
                      <a:lnTo>
                        <a:pt x="179" y="308"/>
                      </a:lnTo>
                      <a:lnTo>
                        <a:pt x="185" y="282"/>
                      </a:lnTo>
                      <a:lnTo>
                        <a:pt x="188" y="253"/>
                      </a:lnTo>
                      <a:lnTo>
                        <a:pt x="192" y="227"/>
                      </a:lnTo>
                      <a:lnTo>
                        <a:pt x="196" y="200"/>
                      </a:lnTo>
                      <a:lnTo>
                        <a:pt x="200" y="175"/>
                      </a:lnTo>
                      <a:lnTo>
                        <a:pt x="204" y="151"/>
                      </a:lnTo>
                      <a:lnTo>
                        <a:pt x="207" y="126"/>
                      </a:lnTo>
                      <a:lnTo>
                        <a:pt x="211" y="103"/>
                      </a:lnTo>
                      <a:lnTo>
                        <a:pt x="215" y="80"/>
                      </a:lnTo>
                      <a:lnTo>
                        <a:pt x="217" y="59"/>
                      </a:lnTo>
                      <a:lnTo>
                        <a:pt x="221" y="40"/>
                      </a:lnTo>
                      <a:lnTo>
                        <a:pt x="225" y="20"/>
                      </a:lnTo>
                      <a:lnTo>
                        <a:pt x="226" y="0"/>
                      </a:lnTo>
                      <a:lnTo>
                        <a:pt x="228" y="4"/>
                      </a:lnTo>
                      <a:lnTo>
                        <a:pt x="228" y="8"/>
                      </a:lnTo>
                      <a:lnTo>
                        <a:pt x="228" y="12"/>
                      </a:lnTo>
                      <a:lnTo>
                        <a:pt x="228" y="16"/>
                      </a:lnTo>
                      <a:lnTo>
                        <a:pt x="230" y="18"/>
                      </a:lnTo>
                      <a:lnTo>
                        <a:pt x="230" y="21"/>
                      </a:lnTo>
                      <a:lnTo>
                        <a:pt x="232" y="25"/>
                      </a:lnTo>
                      <a:lnTo>
                        <a:pt x="232" y="29"/>
                      </a:lnTo>
                      <a:lnTo>
                        <a:pt x="232" y="31"/>
                      </a:lnTo>
                      <a:lnTo>
                        <a:pt x="234" y="35"/>
                      </a:lnTo>
                      <a:lnTo>
                        <a:pt x="234" y="39"/>
                      </a:lnTo>
                      <a:lnTo>
                        <a:pt x="234" y="40"/>
                      </a:lnTo>
                      <a:lnTo>
                        <a:pt x="234" y="44"/>
                      </a:lnTo>
                      <a:lnTo>
                        <a:pt x="236" y="46"/>
                      </a:lnTo>
                      <a:lnTo>
                        <a:pt x="236" y="50"/>
                      </a:lnTo>
                      <a:lnTo>
                        <a:pt x="236" y="52"/>
                      </a:lnTo>
                      <a:lnTo>
                        <a:pt x="238" y="58"/>
                      </a:lnTo>
                      <a:lnTo>
                        <a:pt x="238" y="61"/>
                      </a:lnTo>
                      <a:lnTo>
                        <a:pt x="240" y="65"/>
                      </a:lnTo>
                      <a:lnTo>
                        <a:pt x="242" y="69"/>
                      </a:lnTo>
                      <a:lnTo>
                        <a:pt x="242" y="71"/>
                      </a:lnTo>
                      <a:lnTo>
                        <a:pt x="242" y="73"/>
                      </a:lnTo>
                      <a:lnTo>
                        <a:pt x="242" y="75"/>
                      </a:lnTo>
                      <a:lnTo>
                        <a:pt x="242" y="75"/>
                      </a:lnTo>
                      <a:lnTo>
                        <a:pt x="242" y="75"/>
                      </a:lnTo>
                      <a:lnTo>
                        <a:pt x="245" y="75"/>
                      </a:lnTo>
                      <a:lnTo>
                        <a:pt x="245" y="75"/>
                      </a:lnTo>
                      <a:lnTo>
                        <a:pt x="249" y="75"/>
                      </a:lnTo>
                      <a:lnTo>
                        <a:pt x="251" y="75"/>
                      </a:lnTo>
                      <a:lnTo>
                        <a:pt x="253" y="75"/>
                      </a:lnTo>
                      <a:lnTo>
                        <a:pt x="257" y="75"/>
                      </a:lnTo>
                      <a:lnTo>
                        <a:pt x="259" y="75"/>
                      </a:lnTo>
                      <a:lnTo>
                        <a:pt x="263" y="75"/>
                      </a:lnTo>
                      <a:lnTo>
                        <a:pt x="266" y="75"/>
                      </a:lnTo>
                      <a:lnTo>
                        <a:pt x="270" y="75"/>
                      </a:lnTo>
                      <a:lnTo>
                        <a:pt x="274" y="75"/>
                      </a:lnTo>
                      <a:lnTo>
                        <a:pt x="278" y="75"/>
                      </a:lnTo>
                      <a:lnTo>
                        <a:pt x="282" y="75"/>
                      </a:lnTo>
                      <a:lnTo>
                        <a:pt x="282" y="78"/>
                      </a:lnTo>
                      <a:lnTo>
                        <a:pt x="280" y="84"/>
                      </a:lnTo>
                      <a:lnTo>
                        <a:pt x="280" y="88"/>
                      </a:lnTo>
                      <a:lnTo>
                        <a:pt x="280" y="94"/>
                      </a:lnTo>
                      <a:lnTo>
                        <a:pt x="278" y="99"/>
                      </a:lnTo>
                      <a:lnTo>
                        <a:pt x="278" y="105"/>
                      </a:lnTo>
                      <a:lnTo>
                        <a:pt x="276" y="111"/>
                      </a:lnTo>
                      <a:lnTo>
                        <a:pt x="276" y="116"/>
                      </a:lnTo>
                      <a:lnTo>
                        <a:pt x="276" y="122"/>
                      </a:lnTo>
                      <a:lnTo>
                        <a:pt x="274" y="128"/>
                      </a:lnTo>
                      <a:lnTo>
                        <a:pt x="274" y="134"/>
                      </a:lnTo>
                      <a:lnTo>
                        <a:pt x="272" y="139"/>
                      </a:lnTo>
                      <a:lnTo>
                        <a:pt x="272" y="147"/>
                      </a:lnTo>
                      <a:lnTo>
                        <a:pt x="270" y="154"/>
                      </a:lnTo>
                      <a:lnTo>
                        <a:pt x="270" y="160"/>
                      </a:lnTo>
                      <a:lnTo>
                        <a:pt x="270" y="168"/>
                      </a:lnTo>
                      <a:lnTo>
                        <a:pt x="268" y="173"/>
                      </a:lnTo>
                      <a:lnTo>
                        <a:pt x="268" y="181"/>
                      </a:lnTo>
                      <a:lnTo>
                        <a:pt x="266" y="187"/>
                      </a:lnTo>
                      <a:lnTo>
                        <a:pt x="264" y="194"/>
                      </a:lnTo>
                      <a:lnTo>
                        <a:pt x="264" y="202"/>
                      </a:lnTo>
                      <a:lnTo>
                        <a:pt x="264" y="210"/>
                      </a:lnTo>
                      <a:lnTo>
                        <a:pt x="263" y="217"/>
                      </a:lnTo>
                      <a:lnTo>
                        <a:pt x="263" y="227"/>
                      </a:lnTo>
                      <a:lnTo>
                        <a:pt x="261" y="234"/>
                      </a:lnTo>
                      <a:lnTo>
                        <a:pt x="261" y="242"/>
                      </a:lnTo>
                      <a:lnTo>
                        <a:pt x="259" y="250"/>
                      </a:lnTo>
                      <a:lnTo>
                        <a:pt x="259" y="257"/>
                      </a:lnTo>
                      <a:lnTo>
                        <a:pt x="257" y="267"/>
                      </a:lnTo>
                      <a:lnTo>
                        <a:pt x="257" y="274"/>
                      </a:lnTo>
                      <a:lnTo>
                        <a:pt x="255" y="284"/>
                      </a:lnTo>
                      <a:lnTo>
                        <a:pt x="255" y="291"/>
                      </a:lnTo>
                      <a:lnTo>
                        <a:pt x="253" y="301"/>
                      </a:lnTo>
                      <a:lnTo>
                        <a:pt x="251" y="308"/>
                      </a:lnTo>
                      <a:lnTo>
                        <a:pt x="251" y="318"/>
                      </a:lnTo>
                      <a:lnTo>
                        <a:pt x="251" y="327"/>
                      </a:lnTo>
                      <a:lnTo>
                        <a:pt x="249" y="335"/>
                      </a:lnTo>
                      <a:lnTo>
                        <a:pt x="247" y="345"/>
                      </a:lnTo>
                      <a:lnTo>
                        <a:pt x="245" y="354"/>
                      </a:lnTo>
                      <a:lnTo>
                        <a:pt x="245" y="364"/>
                      </a:lnTo>
                      <a:lnTo>
                        <a:pt x="244" y="373"/>
                      </a:lnTo>
                      <a:lnTo>
                        <a:pt x="244" y="381"/>
                      </a:lnTo>
                      <a:lnTo>
                        <a:pt x="242" y="390"/>
                      </a:lnTo>
                      <a:lnTo>
                        <a:pt x="242" y="402"/>
                      </a:lnTo>
                      <a:lnTo>
                        <a:pt x="240" y="409"/>
                      </a:lnTo>
                      <a:lnTo>
                        <a:pt x="238" y="419"/>
                      </a:lnTo>
                      <a:lnTo>
                        <a:pt x="236" y="430"/>
                      </a:lnTo>
                      <a:lnTo>
                        <a:pt x="236" y="440"/>
                      </a:lnTo>
                      <a:lnTo>
                        <a:pt x="234" y="449"/>
                      </a:lnTo>
                      <a:lnTo>
                        <a:pt x="234" y="459"/>
                      </a:lnTo>
                      <a:lnTo>
                        <a:pt x="232" y="470"/>
                      </a:lnTo>
                      <a:lnTo>
                        <a:pt x="232" y="480"/>
                      </a:lnTo>
                      <a:lnTo>
                        <a:pt x="230" y="489"/>
                      </a:lnTo>
                      <a:lnTo>
                        <a:pt x="228" y="499"/>
                      </a:lnTo>
                      <a:lnTo>
                        <a:pt x="226" y="508"/>
                      </a:lnTo>
                      <a:lnTo>
                        <a:pt x="226" y="519"/>
                      </a:lnTo>
                      <a:lnTo>
                        <a:pt x="225" y="531"/>
                      </a:lnTo>
                      <a:lnTo>
                        <a:pt x="225" y="540"/>
                      </a:lnTo>
                      <a:lnTo>
                        <a:pt x="223" y="550"/>
                      </a:lnTo>
                      <a:lnTo>
                        <a:pt x="223" y="561"/>
                      </a:lnTo>
                      <a:lnTo>
                        <a:pt x="219" y="571"/>
                      </a:lnTo>
                      <a:lnTo>
                        <a:pt x="219" y="582"/>
                      </a:lnTo>
                      <a:lnTo>
                        <a:pt x="217" y="592"/>
                      </a:lnTo>
                      <a:lnTo>
                        <a:pt x="217" y="603"/>
                      </a:lnTo>
                      <a:lnTo>
                        <a:pt x="213" y="603"/>
                      </a:lnTo>
                      <a:lnTo>
                        <a:pt x="207" y="603"/>
                      </a:lnTo>
                      <a:lnTo>
                        <a:pt x="204" y="605"/>
                      </a:lnTo>
                      <a:lnTo>
                        <a:pt x="200" y="605"/>
                      </a:lnTo>
                      <a:lnTo>
                        <a:pt x="196" y="605"/>
                      </a:lnTo>
                      <a:lnTo>
                        <a:pt x="190" y="605"/>
                      </a:lnTo>
                      <a:lnTo>
                        <a:pt x="188" y="607"/>
                      </a:lnTo>
                      <a:lnTo>
                        <a:pt x="185" y="609"/>
                      </a:lnTo>
                      <a:lnTo>
                        <a:pt x="181" y="609"/>
                      </a:lnTo>
                      <a:lnTo>
                        <a:pt x="179" y="609"/>
                      </a:lnTo>
                      <a:lnTo>
                        <a:pt x="175" y="609"/>
                      </a:lnTo>
                      <a:lnTo>
                        <a:pt x="173" y="609"/>
                      </a:lnTo>
                      <a:lnTo>
                        <a:pt x="171" y="611"/>
                      </a:lnTo>
                      <a:lnTo>
                        <a:pt x="169" y="611"/>
                      </a:lnTo>
                      <a:lnTo>
                        <a:pt x="160" y="692"/>
                      </a:lnTo>
                      <a:lnTo>
                        <a:pt x="160" y="694"/>
                      </a:lnTo>
                      <a:lnTo>
                        <a:pt x="164" y="698"/>
                      </a:lnTo>
                      <a:lnTo>
                        <a:pt x="166" y="700"/>
                      </a:lnTo>
                      <a:lnTo>
                        <a:pt x="168" y="702"/>
                      </a:lnTo>
                      <a:lnTo>
                        <a:pt x="171" y="704"/>
                      </a:lnTo>
                      <a:lnTo>
                        <a:pt x="175" y="708"/>
                      </a:lnTo>
                      <a:lnTo>
                        <a:pt x="179" y="711"/>
                      </a:lnTo>
                      <a:lnTo>
                        <a:pt x="181" y="715"/>
                      </a:lnTo>
                      <a:lnTo>
                        <a:pt x="185" y="717"/>
                      </a:lnTo>
                      <a:lnTo>
                        <a:pt x="188" y="721"/>
                      </a:lnTo>
                      <a:lnTo>
                        <a:pt x="192" y="725"/>
                      </a:lnTo>
                      <a:lnTo>
                        <a:pt x="196" y="727"/>
                      </a:lnTo>
                      <a:lnTo>
                        <a:pt x="198" y="730"/>
                      </a:lnTo>
                      <a:lnTo>
                        <a:pt x="202" y="732"/>
                      </a:lnTo>
                      <a:lnTo>
                        <a:pt x="200" y="736"/>
                      </a:lnTo>
                      <a:lnTo>
                        <a:pt x="200" y="740"/>
                      </a:lnTo>
                      <a:lnTo>
                        <a:pt x="200" y="744"/>
                      </a:lnTo>
                      <a:lnTo>
                        <a:pt x="200" y="748"/>
                      </a:lnTo>
                      <a:lnTo>
                        <a:pt x="198" y="751"/>
                      </a:lnTo>
                      <a:lnTo>
                        <a:pt x="198" y="753"/>
                      </a:lnTo>
                      <a:lnTo>
                        <a:pt x="198" y="757"/>
                      </a:lnTo>
                      <a:lnTo>
                        <a:pt x="198" y="761"/>
                      </a:lnTo>
                      <a:lnTo>
                        <a:pt x="198" y="763"/>
                      </a:lnTo>
                      <a:lnTo>
                        <a:pt x="196" y="767"/>
                      </a:lnTo>
                      <a:lnTo>
                        <a:pt x="196" y="770"/>
                      </a:lnTo>
                      <a:lnTo>
                        <a:pt x="196" y="772"/>
                      </a:lnTo>
                      <a:lnTo>
                        <a:pt x="196" y="774"/>
                      </a:lnTo>
                      <a:lnTo>
                        <a:pt x="196" y="778"/>
                      </a:lnTo>
                      <a:lnTo>
                        <a:pt x="196" y="782"/>
                      </a:lnTo>
                      <a:lnTo>
                        <a:pt x="196" y="784"/>
                      </a:lnTo>
                      <a:lnTo>
                        <a:pt x="194" y="787"/>
                      </a:lnTo>
                      <a:lnTo>
                        <a:pt x="194" y="789"/>
                      </a:lnTo>
                      <a:lnTo>
                        <a:pt x="194" y="791"/>
                      </a:lnTo>
                      <a:lnTo>
                        <a:pt x="194" y="795"/>
                      </a:lnTo>
                      <a:lnTo>
                        <a:pt x="192" y="797"/>
                      </a:lnTo>
                      <a:lnTo>
                        <a:pt x="192" y="799"/>
                      </a:lnTo>
                      <a:lnTo>
                        <a:pt x="192" y="803"/>
                      </a:lnTo>
                      <a:lnTo>
                        <a:pt x="192" y="805"/>
                      </a:lnTo>
                      <a:lnTo>
                        <a:pt x="192" y="806"/>
                      </a:lnTo>
                      <a:lnTo>
                        <a:pt x="190" y="810"/>
                      </a:lnTo>
                      <a:lnTo>
                        <a:pt x="190" y="814"/>
                      </a:lnTo>
                      <a:lnTo>
                        <a:pt x="190" y="816"/>
                      </a:lnTo>
                      <a:lnTo>
                        <a:pt x="190" y="818"/>
                      </a:lnTo>
                      <a:lnTo>
                        <a:pt x="190" y="822"/>
                      </a:lnTo>
                      <a:lnTo>
                        <a:pt x="190" y="824"/>
                      </a:lnTo>
                      <a:lnTo>
                        <a:pt x="190" y="825"/>
                      </a:lnTo>
                      <a:lnTo>
                        <a:pt x="188" y="827"/>
                      </a:lnTo>
                      <a:lnTo>
                        <a:pt x="188" y="831"/>
                      </a:lnTo>
                      <a:lnTo>
                        <a:pt x="188" y="833"/>
                      </a:lnTo>
                      <a:lnTo>
                        <a:pt x="188" y="835"/>
                      </a:lnTo>
                      <a:lnTo>
                        <a:pt x="188" y="837"/>
                      </a:lnTo>
                      <a:lnTo>
                        <a:pt x="188" y="841"/>
                      </a:lnTo>
                      <a:lnTo>
                        <a:pt x="187" y="843"/>
                      </a:lnTo>
                      <a:lnTo>
                        <a:pt x="187" y="844"/>
                      </a:lnTo>
                      <a:lnTo>
                        <a:pt x="187" y="848"/>
                      </a:lnTo>
                      <a:lnTo>
                        <a:pt x="187" y="850"/>
                      </a:lnTo>
                      <a:lnTo>
                        <a:pt x="187" y="854"/>
                      </a:lnTo>
                      <a:lnTo>
                        <a:pt x="187" y="856"/>
                      </a:lnTo>
                      <a:lnTo>
                        <a:pt x="185" y="860"/>
                      </a:lnTo>
                      <a:lnTo>
                        <a:pt x="185" y="862"/>
                      </a:lnTo>
                      <a:lnTo>
                        <a:pt x="185" y="863"/>
                      </a:lnTo>
                      <a:lnTo>
                        <a:pt x="185" y="867"/>
                      </a:lnTo>
                      <a:lnTo>
                        <a:pt x="183" y="869"/>
                      </a:lnTo>
                      <a:lnTo>
                        <a:pt x="183" y="873"/>
                      </a:lnTo>
                      <a:lnTo>
                        <a:pt x="183" y="875"/>
                      </a:lnTo>
                      <a:lnTo>
                        <a:pt x="183" y="879"/>
                      </a:lnTo>
                      <a:lnTo>
                        <a:pt x="183" y="881"/>
                      </a:lnTo>
                      <a:lnTo>
                        <a:pt x="181" y="884"/>
                      </a:lnTo>
                      <a:lnTo>
                        <a:pt x="181" y="888"/>
                      </a:lnTo>
                      <a:lnTo>
                        <a:pt x="181" y="890"/>
                      </a:lnTo>
                      <a:lnTo>
                        <a:pt x="181" y="894"/>
                      </a:lnTo>
                      <a:lnTo>
                        <a:pt x="181" y="898"/>
                      </a:lnTo>
                      <a:lnTo>
                        <a:pt x="179" y="900"/>
                      </a:lnTo>
                      <a:lnTo>
                        <a:pt x="179" y="903"/>
                      </a:lnTo>
                      <a:lnTo>
                        <a:pt x="179" y="907"/>
                      </a:lnTo>
                      <a:lnTo>
                        <a:pt x="179" y="911"/>
                      </a:lnTo>
                      <a:lnTo>
                        <a:pt x="179" y="915"/>
                      </a:lnTo>
                      <a:lnTo>
                        <a:pt x="179" y="917"/>
                      </a:lnTo>
                      <a:lnTo>
                        <a:pt x="175" y="920"/>
                      </a:lnTo>
                      <a:lnTo>
                        <a:pt x="173" y="922"/>
                      </a:lnTo>
                      <a:lnTo>
                        <a:pt x="169" y="924"/>
                      </a:lnTo>
                      <a:lnTo>
                        <a:pt x="168" y="928"/>
                      </a:lnTo>
                      <a:lnTo>
                        <a:pt x="164" y="932"/>
                      </a:lnTo>
                      <a:lnTo>
                        <a:pt x="162" y="934"/>
                      </a:lnTo>
                      <a:lnTo>
                        <a:pt x="160" y="938"/>
                      </a:lnTo>
                      <a:lnTo>
                        <a:pt x="156" y="940"/>
                      </a:lnTo>
                      <a:lnTo>
                        <a:pt x="152" y="943"/>
                      </a:lnTo>
                      <a:lnTo>
                        <a:pt x="148" y="947"/>
                      </a:lnTo>
                      <a:lnTo>
                        <a:pt x="147" y="949"/>
                      </a:lnTo>
                      <a:lnTo>
                        <a:pt x="145" y="951"/>
                      </a:lnTo>
                      <a:lnTo>
                        <a:pt x="141" y="953"/>
                      </a:lnTo>
                      <a:lnTo>
                        <a:pt x="139" y="957"/>
                      </a:lnTo>
                      <a:lnTo>
                        <a:pt x="135" y="960"/>
                      </a:lnTo>
                      <a:lnTo>
                        <a:pt x="133" y="964"/>
                      </a:lnTo>
                      <a:lnTo>
                        <a:pt x="129" y="966"/>
                      </a:lnTo>
                      <a:lnTo>
                        <a:pt x="128" y="968"/>
                      </a:lnTo>
                      <a:lnTo>
                        <a:pt x="126" y="970"/>
                      </a:lnTo>
                      <a:lnTo>
                        <a:pt x="122" y="974"/>
                      </a:lnTo>
                      <a:lnTo>
                        <a:pt x="118" y="978"/>
                      </a:lnTo>
                      <a:lnTo>
                        <a:pt x="114" y="981"/>
                      </a:lnTo>
                      <a:lnTo>
                        <a:pt x="110" y="985"/>
                      </a:lnTo>
                      <a:lnTo>
                        <a:pt x="109" y="987"/>
                      </a:lnTo>
                      <a:lnTo>
                        <a:pt x="109" y="989"/>
                      </a:lnTo>
                      <a:lnTo>
                        <a:pt x="109" y="991"/>
                      </a:lnTo>
                      <a:lnTo>
                        <a:pt x="95" y="1082"/>
                      </a:lnTo>
                      <a:lnTo>
                        <a:pt x="99" y="1084"/>
                      </a:lnTo>
                      <a:lnTo>
                        <a:pt x="99" y="1084"/>
                      </a:lnTo>
                      <a:lnTo>
                        <a:pt x="103" y="1086"/>
                      </a:lnTo>
                      <a:lnTo>
                        <a:pt x="105" y="1086"/>
                      </a:lnTo>
                      <a:lnTo>
                        <a:pt x="109" y="1090"/>
                      </a:lnTo>
                      <a:lnTo>
                        <a:pt x="112" y="1092"/>
                      </a:lnTo>
                      <a:lnTo>
                        <a:pt x="118" y="1095"/>
                      </a:lnTo>
                      <a:lnTo>
                        <a:pt x="122" y="1097"/>
                      </a:lnTo>
                      <a:lnTo>
                        <a:pt x="128" y="1101"/>
                      </a:lnTo>
                      <a:lnTo>
                        <a:pt x="129" y="1101"/>
                      </a:lnTo>
                      <a:lnTo>
                        <a:pt x="131" y="1103"/>
                      </a:lnTo>
                      <a:lnTo>
                        <a:pt x="133" y="1103"/>
                      </a:lnTo>
                      <a:lnTo>
                        <a:pt x="137" y="1107"/>
                      </a:lnTo>
                      <a:lnTo>
                        <a:pt x="141" y="1109"/>
                      </a:lnTo>
                      <a:lnTo>
                        <a:pt x="145" y="1112"/>
                      </a:lnTo>
                      <a:lnTo>
                        <a:pt x="150" y="1114"/>
                      </a:lnTo>
                      <a:lnTo>
                        <a:pt x="154" y="1118"/>
                      </a:lnTo>
                      <a:lnTo>
                        <a:pt x="154" y="1128"/>
                      </a:lnTo>
                      <a:lnTo>
                        <a:pt x="152" y="1137"/>
                      </a:lnTo>
                      <a:lnTo>
                        <a:pt x="150" y="1147"/>
                      </a:lnTo>
                      <a:lnTo>
                        <a:pt x="148" y="1156"/>
                      </a:lnTo>
                      <a:lnTo>
                        <a:pt x="147" y="1166"/>
                      </a:lnTo>
                      <a:lnTo>
                        <a:pt x="147" y="1175"/>
                      </a:lnTo>
                      <a:lnTo>
                        <a:pt x="145" y="1187"/>
                      </a:lnTo>
                      <a:lnTo>
                        <a:pt x="145" y="1196"/>
                      </a:lnTo>
                      <a:lnTo>
                        <a:pt x="143" y="1206"/>
                      </a:lnTo>
                      <a:lnTo>
                        <a:pt x="143" y="1215"/>
                      </a:lnTo>
                      <a:lnTo>
                        <a:pt x="141" y="1223"/>
                      </a:lnTo>
                      <a:lnTo>
                        <a:pt x="139" y="1232"/>
                      </a:lnTo>
                      <a:lnTo>
                        <a:pt x="139" y="1242"/>
                      </a:lnTo>
                      <a:lnTo>
                        <a:pt x="137" y="1251"/>
                      </a:lnTo>
                      <a:lnTo>
                        <a:pt x="137" y="1259"/>
                      </a:lnTo>
                      <a:lnTo>
                        <a:pt x="135" y="1268"/>
                      </a:lnTo>
                      <a:lnTo>
                        <a:pt x="135" y="1276"/>
                      </a:lnTo>
                      <a:lnTo>
                        <a:pt x="133" y="1285"/>
                      </a:lnTo>
                      <a:lnTo>
                        <a:pt x="133" y="1293"/>
                      </a:lnTo>
                      <a:lnTo>
                        <a:pt x="131" y="1303"/>
                      </a:lnTo>
                      <a:lnTo>
                        <a:pt x="129" y="1308"/>
                      </a:lnTo>
                      <a:lnTo>
                        <a:pt x="129" y="1316"/>
                      </a:lnTo>
                      <a:lnTo>
                        <a:pt x="128" y="1325"/>
                      </a:lnTo>
                      <a:lnTo>
                        <a:pt x="128" y="1333"/>
                      </a:lnTo>
                      <a:lnTo>
                        <a:pt x="126" y="1341"/>
                      </a:lnTo>
                      <a:lnTo>
                        <a:pt x="126" y="1346"/>
                      </a:lnTo>
                      <a:lnTo>
                        <a:pt x="126" y="1354"/>
                      </a:lnTo>
                      <a:lnTo>
                        <a:pt x="124" y="1361"/>
                      </a:lnTo>
                      <a:lnTo>
                        <a:pt x="122" y="1369"/>
                      </a:lnTo>
                      <a:lnTo>
                        <a:pt x="122" y="1375"/>
                      </a:lnTo>
                      <a:lnTo>
                        <a:pt x="122" y="1382"/>
                      </a:lnTo>
                      <a:lnTo>
                        <a:pt x="122" y="1388"/>
                      </a:lnTo>
                      <a:lnTo>
                        <a:pt x="120" y="1394"/>
                      </a:lnTo>
                      <a:lnTo>
                        <a:pt x="120" y="1401"/>
                      </a:lnTo>
                      <a:lnTo>
                        <a:pt x="118" y="1405"/>
                      </a:lnTo>
                      <a:lnTo>
                        <a:pt x="118" y="1413"/>
                      </a:lnTo>
                      <a:lnTo>
                        <a:pt x="116" y="1419"/>
                      </a:lnTo>
                      <a:lnTo>
                        <a:pt x="116" y="1422"/>
                      </a:lnTo>
                      <a:lnTo>
                        <a:pt x="116" y="1428"/>
                      </a:lnTo>
                      <a:lnTo>
                        <a:pt x="116" y="1434"/>
                      </a:lnTo>
                      <a:lnTo>
                        <a:pt x="114" y="1438"/>
                      </a:lnTo>
                      <a:lnTo>
                        <a:pt x="114" y="1443"/>
                      </a:lnTo>
                      <a:lnTo>
                        <a:pt x="112" y="1447"/>
                      </a:lnTo>
                      <a:lnTo>
                        <a:pt x="112" y="1451"/>
                      </a:lnTo>
                      <a:lnTo>
                        <a:pt x="112" y="1457"/>
                      </a:lnTo>
                      <a:lnTo>
                        <a:pt x="112" y="1460"/>
                      </a:lnTo>
                      <a:lnTo>
                        <a:pt x="110" y="1464"/>
                      </a:lnTo>
                      <a:lnTo>
                        <a:pt x="110" y="1468"/>
                      </a:lnTo>
                      <a:lnTo>
                        <a:pt x="110" y="1472"/>
                      </a:lnTo>
                      <a:lnTo>
                        <a:pt x="110" y="1474"/>
                      </a:lnTo>
                      <a:lnTo>
                        <a:pt x="110" y="1477"/>
                      </a:lnTo>
                      <a:lnTo>
                        <a:pt x="110" y="1479"/>
                      </a:lnTo>
                      <a:lnTo>
                        <a:pt x="109" y="1481"/>
                      </a:lnTo>
                      <a:lnTo>
                        <a:pt x="109" y="1485"/>
                      </a:lnTo>
                      <a:lnTo>
                        <a:pt x="109" y="1487"/>
                      </a:lnTo>
                      <a:lnTo>
                        <a:pt x="109" y="1489"/>
                      </a:lnTo>
                      <a:lnTo>
                        <a:pt x="109" y="1493"/>
                      </a:lnTo>
                      <a:lnTo>
                        <a:pt x="109" y="1495"/>
                      </a:lnTo>
                      <a:lnTo>
                        <a:pt x="109" y="1496"/>
                      </a:lnTo>
                      <a:lnTo>
                        <a:pt x="109" y="1496"/>
                      </a:lnTo>
                      <a:lnTo>
                        <a:pt x="109" y="1496"/>
                      </a:lnTo>
                      <a:close/>
                    </a:path>
                  </a:pathLst>
                </a:custGeom>
                <a:solidFill>
                  <a:srgbClr val="000000"/>
                </a:solidFill>
                <a:ln w="9525">
                  <a:noFill/>
                  <a:round/>
                  <a:headEnd/>
                  <a:tailEnd/>
                </a:ln>
              </p:spPr>
              <p:txBody>
                <a:bodyPr/>
                <a:lstStyle/>
                <a:p>
                  <a:endParaRPr lang="en-US"/>
                </a:p>
              </p:txBody>
            </p:sp>
            <p:sp>
              <p:nvSpPr>
                <p:cNvPr id="270377" name="Freeform 41"/>
                <p:cNvSpPr>
                  <a:spLocks/>
                </p:cNvSpPr>
                <p:nvPr/>
              </p:nvSpPr>
              <p:spPr bwMode="hidden">
                <a:xfrm>
                  <a:off x="5203" y="2842"/>
                  <a:ext cx="89" cy="741"/>
                </a:xfrm>
                <a:custGeom>
                  <a:avLst/>
                  <a:gdLst/>
                  <a:ahLst/>
                  <a:cxnLst>
                    <a:cxn ang="0">
                      <a:pos x="325" y="1471"/>
                    </a:cxn>
                    <a:cxn ang="0">
                      <a:pos x="319" y="1445"/>
                    </a:cxn>
                    <a:cxn ang="0">
                      <a:pos x="330" y="1443"/>
                    </a:cxn>
                    <a:cxn ang="0">
                      <a:pos x="349" y="1451"/>
                    </a:cxn>
                    <a:cxn ang="0">
                      <a:pos x="376" y="1373"/>
                    </a:cxn>
                    <a:cxn ang="0">
                      <a:pos x="353" y="1359"/>
                    </a:cxn>
                    <a:cxn ang="0">
                      <a:pos x="327" y="1342"/>
                    </a:cxn>
                    <a:cxn ang="0">
                      <a:pos x="300" y="1325"/>
                    </a:cxn>
                    <a:cxn ang="0">
                      <a:pos x="287" y="1308"/>
                    </a:cxn>
                    <a:cxn ang="0">
                      <a:pos x="281" y="1287"/>
                    </a:cxn>
                    <a:cxn ang="0">
                      <a:pos x="275" y="1266"/>
                    </a:cxn>
                    <a:cxn ang="0">
                      <a:pos x="272" y="1243"/>
                    </a:cxn>
                    <a:cxn ang="0">
                      <a:pos x="266" y="1221"/>
                    </a:cxn>
                    <a:cxn ang="0">
                      <a:pos x="260" y="1194"/>
                    </a:cxn>
                    <a:cxn ang="0">
                      <a:pos x="254" y="1169"/>
                    </a:cxn>
                    <a:cxn ang="0">
                      <a:pos x="247" y="1144"/>
                    </a:cxn>
                    <a:cxn ang="0">
                      <a:pos x="241" y="1118"/>
                    </a:cxn>
                    <a:cxn ang="0">
                      <a:pos x="243" y="1093"/>
                    </a:cxn>
                    <a:cxn ang="0">
                      <a:pos x="264" y="1070"/>
                    </a:cxn>
                    <a:cxn ang="0">
                      <a:pos x="260" y="970"/>
                    </a:cxn>
                    <a:cxn ang="0">
                      <a:pos x="235" y="951"/>
                    </a:cxn>
                    <a:cxn ang="0">
                      <a:pos x="216" y="935"/>
                    </a:cxn>
                    <a:cxn ang="0">
                      <a:pos x="195" y="918"/>
                    </a:cxn>
                    <a:cxn ang="0">
                      <a:pos x="190" y="901"/>
                    </a:cxn>
                    <a:cxn ang="0">
                      <a:pos x="184" y="882"/>
                    </a:cxn>
                    <a:cxn ang="0">
                      <a:pos x="180" y="863"/>
                    </a:cxn>
                    <a:cxn ang="0">
                      <a:pos x="175" y="842"/>
                    </a:cxn>
                    <a:cxn ang="0">
                      <a:pos x="171" y="823"/>
                    </a:cxn>
                    <a:cxn ang="0">
                      <a:pos x="167" y="804"/>
                    </a:cxn>
                    <a:cxn ang="0">
                      <a:pos x="161" y="785"/>
                    </a:cxn>
                    <a:cxn ang="0">
                      <a:pos x="157" y="766"/>
                    </a:cxn>
                    <a:cxn ang="0">
                      <a:pos x="154" y="747"/>
                    </a:cxn>
                    <a:cxn ang="0">
                      <a:pos x="163" y="719"/>
                    </a:cxn>
                    <a:cxn ang="0">
                      <a:pos x="180" y="696"/>
                    </a:cxn>
                    <a:cxn ang="0">
                      <a:pos x="192" y="679"/>
                    </a:cxn>
                    <a:cxn ang="0">
                      <a:pos x="154" y="612"/>
                    </a:cxn>
                    <a:cxn ang="0">
                      <a:pos x="125" y="616"/>
                    </a:cxn>
                    <a:cxn ang="0">
                      <a:pos x="106" y="555"/>
                    </a:cxn>
                    <a:cxn ang="0">
                      <a:pos x="89" y="485"/>
                    </a:cxn>
                    <a:cxn ang="0">
                      <a:pos x="74" y="420"/>
                    </a:cxn>
                    <a:cxn ang="0">
                      <a:pos x="59" y="356"/>
                    </a:cxn>
                    <a:cxn ang="0">
                      <a:pos x="45" y="297"/>
                    </a:cxn>
                    <a:cxn ang="0">
                      <a:pos x="32" y="242"/>
                    </a:cxn>
                    <a:cxn ang="0">
                      <a:pos x="21" y="192"/>
                    </a:cxn>
                    <a:cxn ang="0">
                      <a:pos x="11" y="150"/>
                    </a:cxn>
                    <a:cxn ang="0">
                      <a:pos x="2" y="112"/>
                    </a:cxn>
                    <a:cxn ang="0">
                      <a:pos x="21" y="103"/>
                    </a:cxn>
                    <a:cxn ang="0">
                      <a:pos x="40" y="101"/>
                    </a:cxn>
                    <a:cxn ang="0">
                      <a:pos x="43" y="90"/>
                    </a:cxn>
                    <a:cxn ang="0">
                      <a:pos x="45" y="69"/>
                    </a:cxn>
                    <a:cxn ang="0">
                      <a:pos x="47" y="40"/>
                    </a:cxn>
                    <a:cxn ang="0">
                      <a:pos x="49" y="10"/>
                    </a:cxn>
                    <a:cxn ang="0">
                      <a:pos x="74" y="91"/>
                    </a:cxn>
                    <a:cxn ang="0">
                      <a:pos x="118" y="259"/>
                    </a:cxn>
                    <a:cxn ang="0">
                      <a:pos x="169" y="456"/>
                    </a:cxn>
                    <a:cxn ang="0">
                      <a:pos x="226" y="671"/>
                    </a:cxn>
                    <a:cxn ang="0">
                      <a:pos x="281" y="888"/>
                    </a:cxn>
                    <a:cxn ang="0">
                      <a:pos x="334" y="1089"/>
                    </a:cxn>
                    <a:cxn ang="0">
                      <a:pos x="380" y="1264"/>
                    </a:cxn>
                    <a:cxn ang="0">
                      <a:pos x="412" y="1392"/>
                    </a:cxn>
                    <a:cxn ang="0">
                      <a:pos x="431" y="1462"/>
                    </a:cxn>
                  </a:cxnLst>
                  <a:rect l="0" t="0" r="r" b="b"/>
                  <a:pathLst>
                    <a:path w="433" h="1483">
                      <a:moveTo>
                        <a:pt x="327" y="1483"/>
                      </a:moveTo>
                      <a:lnTo>
                        <a:pt x="327" y="1481"/>
                      </a:lnTo>
                      <a:lnTo>
                        <a:pt x="327" y="1479"/>
                      </a:lnTo>
                      <a:lnTo>
                        <a:pt x="327" y="1477"/>
                      </a:lnTo>
                      <a:lnTo>
                        <a:pt x="327" y="1477"/>
                      </a:lnTo>
                      <a:lnTo>
                        <a:pt x="325" y="1473"/>
                      </a:lnTo>
                      <a:lnTo>
                        <a:pt x="325" y="1471"/>
                      </a:lnTo>
                      <a:lnTo>
                        <a:pt x="325" y="1466"/>
                      </a:lnTo>
                      <a:lnTo>
                        <a:pt x="325" y="1464"/>
                      </a:lnTo>
                      <a:lnTo>
                        <a:pt x="323" y="1460"/>
                      </a:lnTo>
                      <a:lnTo>
                        <a:pt x="323" y="1456"/>
                      </a:lnTo>
                      <a:lnTo>
                        <a:pt x="321" y="1452"/>
                      </a:lnTo>
                      <a:lnTo>
                        <a:pt x="319" y="1447"/>
                      </a:lnTo>
                      <a:lnTo>
                        <a:pt x="319" y="1445"/>
                      </a:lnTo>
                      <a:lnTo>
                        <a:pt x="319" y="1443"/>
                      </a:lnTo>
                      <a:lnTo>
                        <a:pt x="319" y="1441"/>
                      </a:lnTo>
                      <a:lnTo>
                        <a:pt x="319" y="1437"/>
                      </a:lnTo>
                      <a:lnTo>
                        <a:pt x="321" y="1439"/>
                      </a:lnTo>
                      <a:lnTo>
                        <a:pt x="325" y="1441"/>
                      </a:lnTo>
                      <a:lnTo>
                        <a:pt x="327" y="1441"/>
                      </a:lnTo>
                      <a:lnTo>
                        <a:pt x="330" y="1443"/>
                      </a:lnTo>
                      <a:lnTo>
                        <a:pt x="334" y="1445"/>
                      </a:lnTo>
                      <a:lnTo>
                        <a:pt x="336" y="1445"/>
                      </a:lnTo>
                      <a:lnTo>
                        <a:pt x="338" y="1447"/>
                      </a:lnTo>
                      <a:lnTo>
                        <a:pt x="342" y="1447"/>
                      </a:lnTo>
                      <a:lnTo>
                        <a:pt x="344" y="1449"/>
                      </a:lnTo>
                      <a:lnTo>
                        <a:pt x="346" y="1451"/>
                      </a:lnTo>
                      <a:lnTo>
                        <a:pt x="349" y="1451"/>
                      </a:lnTo>
                      <a:lnTo>
                        <a:pt x="351" y="1451"/>
                      </a:lnTo>
                      <a:lnTo>
                        <a:pt x="353" y="1452"/>
                      </a:lnTo>
                      <a:lnTo>
                        <a:pt x="355" y="1452"/>
                      </a:lnTo>
                      <a:lnTo>
                        <a:pt x="382" y="1378"/>
                      </a:lnTo>
                      <a:lnTo>
                        <a:pt x="380" y="1376"/>
                      </a:lnTo>
                      <a:lnTo>
                        <a:pt x="378" y="1374"/>
                      </a:lnTo>
                      <a:lnTo>
                        <a:pt x="376" y="1373"/>
                      </a:lnTo>
                      <a:lnTo>
                        <a:pt x="370" y="1371"/>
                      </a:lnTo>
                      <a:lnTo>
                        <a:pt x="368" y="1369"/>
                      </a:lnTo>
                      <a:lnTo>
                        <a:pt x="365" y="1367"/>
                      </a:lnTo>
                      <a:lnTo>
                        <a:pt x="363" y="1365"/>
                      </a:lnTo>
                      <a:lnTo>
                        <a:pt x="359" y="1363"/>
                      </a:lnTo>
                      <a:lnTo>
                        <a:pt x="355" y="1361"/>
                      </a:lnTo>
                      <a:lnTo>
                        <a:pt x="353" y="1359"/>
                      </a:lnTo>
                      <a:lnTo>
                        <a:pt x="349" y="1357"/>
                      </a:lnTo>
                      <a:lnTo>
                        <a:pt x="346" y="1355"/>
                      </a:lnTo>
                      <a:lnTo>
                        <a:pt x="342" y="1352"/>
                      </a:lnTo>
                      <a:lnTo>
                        <a:pt x="338" y="1350"/>
                      </a:lnTo>
                      <a:lnTo>
                        <a:pt x="334" y="1346"/>
                      </a:lnTo>
                      <a:lnTo>
                        <a:pt x="330" y="1344"/>
                      </a:lnTo>
                      <a:lnTo>
                        <a:pt x="327" y="1342"/>
                      </a:lnTo>
                      <a:lnTo>
                        <a:pt x="323" y="1340"/>
                      </a:lnTo>
                      <a:lnTo>
                        <a:pt x="319" y="1336"/>
                      </a:lnTo>
                      <a:lnTo>
                        <a:pt x="315" y="1335"/>
                      </a:lnTo>
                      <a:lnTo>
                        <a:pt x="311" y="1331"/>
                      </a:lnTo>
                      <a:lnTo>
                        <a:pt x="308" y="1329"/>
                      </a:lnTo>
                      <a:lnTo>
                        <a:pt x="304" y="1327"/>
                      </a:lnTo>
                      <a:lnTo>
                        <a:pt x="300" y="1325"/>
                      </a:lnTo>
                      <a:lnTo>
                        <a:pt x="298" y="1323"/>
                      </a:lnTo>
                      <a:lnTo>
                        <a:pt x="294" y="1321"/>
                      </a:lnTo>
                      <a:lnTo>
                        <a:pt x="292" y="1319"/>
                      </a:lnTo>
                      <a:lnTo>
                        <a:pt x="289" y="1317"/>
                      </a:lnTo>
                      <a:lnTo>
                        <a:pt x="289" y="1314"/>
                      </a:lnTo>
                      <a:lnTo>
                        <a:pt x="287" y="1312"/>
                      </a:lnTo>
                      <a:lnTo>
                        <a:pt x="287" y="1308"/>
                      </a:lnTo>
                      <a:lnTo>
                        <a:pt x="285" y="1306"/>
                      </a:lnTo>
                      <a:lnTo>
                        <a:pt x="285" y="1302"/>
                      </a:lnTo>
                      <a:lnTo>
                        <a:pt x="283" y="1300"/>
                      </a:lnTo>
                      <a:lnTo>
                        <a:pt x="283" y="1297"/>
                      </a:lnTo>
                      <a:lnTo>
                        <a:pt x="283" y="1295"/>
                      </a:lnTo>
                      <a:lnTo>
                        <a:pt x="281" y="1291"/>
                      </a:lnTo>
                      <a:lnTo>
                        <a:pt x="281" y="1287"/>
                      </a:lnTo>
                      <a:lnTo>
                        <a:pt x="281" y="1285"/>
                      </a:lnTo>
                      <a:lnTo>
                        <a:pt x="279" y="1281"/>
                      </a:lnTo>
                      <a:lnTo>
                        <a:pt x="279" y="1278"/>
                      </a:lnTo>
                      <a:lnTo>
                        <a:pt x="279" y="1276"/>
                      </a:lnTo>
                      <a:lnTo>
                        <a:pt x="277" y="1272"/>
                      </a:lnTo>
                      <a:lnTo>
                        <a:pt x="277" y="1268"/>
                      </a:lnTo>
                      <a:lnTo>
                        <a:pt x="275" y="1266"/>
                      </a:lnTo>
                      <a:lnTo>
                        <a:pt x="275" y="1262"/>
                      </a:lnTo>
                      <a:lnTo>
                        <a:pt x="273" y="1259"/>
                      </a:lnTo>
                      <a:lnTo>
                        <a:pt x="273" y="1257"/>
                      </a:lnTo>
                      <a:lnTo>
                        <a:pt x="273" y="1253"/>
                      </a:lnTo>
                      <a:lnTo>
                        <a:pt x="272" y="1249"/>
                      </a:lnTo>
                      <a:lnTo>
                        <a:pt x="272" y="1245"/>
                      </a:lnTo>
                      <a:lnTo>
                        <a:pt x="272" y="1243"/>
                      </a:lnTo>
                      <a:lnTo>
                        <a:pt x="270" y="1240"/>
                      </a:lnTo>
                      <a:lnTo>
                        <a:pt x="270" y="1238"/>
                      </a:lnTo>
                      <a:lnTo>
                        <a:pt x="268" y="1232"/>
                      </a:lnTo>
                      <a:lnTo>
                        <a:pt x="268" y="1230"/>
                      </a:lnTo>
                      <a:lnTo>
                        <a:pt x="266" y="1226"/>
                      </a:lnTo>
                      <a:lnTo>
                        <a:pt x="266" y="1222"/>
                      </a:lnTo>
                      <a:lnTo>
                        <a:pt x="266" y="1221"/>
                      </a:lnTo>
                      <a:lnTo>
                        <a:pt x="264" y="1217"/>
                      </a:lnTo>
                      <a:lnTo>
                        <a:pt x="264" y="1213"/>
                      </a:lnTo>
                      <a:lnTo>
                        <a:pt x="264" y="1209"/>
                      </a:lnTo>
                      <a:lnTo>
                        <a:pt x="262" y="1205"/>
                      </a:lnTo>
                      <a:lnTo>
                        <a:pt x="262" y="1202"/>
                      </a:lnTo>
                      <a:lnTo>
                        <a:pt x="260" y="1198"/>
                      </a:lnTo>
                      <a:lnTo>
                        <a:pt x="260" y="1194"/>
                      </a:lnTo>
                      <a:lnTo>
                        <a:pt x="258" y="1192"/>
                      </a:lnTo>
                      <a:lnTo>
                        <a:pt x="258" y="1188"/>
                      </a:lnTo>
                      <a:lnTo>
                        <a:pt x="256" y="1184"/>
                      </a:lnTo>
                      <a:lnTo>
                        <a:pt x="256" y="1181"/>
                      </a:lnTo>
                      <a:lnTo>
                        <a:pt x="254" y="1177"/>
                      </a:lnTo>
                      <a:lnTo>
                        <a:pt x="254" y="1173"/>
                      </a:lnTo>
                      <a:lnTo>
                        <a:pt x="254" y="1169"/>
                      </a:lnTo>
                      <a:lnTo>
                        <a:pt x="253" y="1165"/>
                      </a:lnTo>
                      <a:lnTo>
                        <a:pt x="253" y="1162"/>
                      </a:lnTo>
                      <a:lnTo>
                        <a:pt x="253" y="1160"/>
                      </a:lnTo>
                      <a:lnTo>
                        <a:pt x="249" y="1154"/>
                      </a:lnTo>
                      <a:lnTo>
                        <a:pt x="249" y="1152"/>
                      </a:lnTo>
                      <a:lnTo>
                        <a:pt x="249" y="1148"/>
                      </a:lnTo>
                      <a:lnTo>
                        <a:pt x="247" y="1144"/>
                      </a:lnTo>
                      <a:lnTo>
                        <a:pt x="247" y="1141"/>
                      </a:lnTo>
                      <a:lnTo>
                        <a:pt x="245" y="1135"/>
                      </a:lnTo>
                      <a:lnTo>
                        <a:pt x="245" y="1133"/>
                      </a:lnTo>
                      <a:lnTo>
                        <a:pt x="245" y="1129"/>
                      </a:lnTo>
                      <a:lnTo>
                        <a:pt x="243" y="1125"/>
                      </a:lnTo>
                      <a:lnTo>
                        <a:pt x="241" y="1122"/>
                      </a:lnTo>
                      <a:lnTo>
                        <a:pt x="241" y="1118"/>
                      </a:lnTo>
                      <a:lnTo>
                        <a:pt x="239" y="1114"/>
                      </a:lnTo>
                      <a:lnTo>
                        <a:pt x="239" y="1110"/>
                      </a:lnTo>
                      <a:lnTo>
                        <a:pt x="237" y="1106"/>
                      </a:lnTo>
                      <a:lnTo>
                        <a:pt x="237" y="1103"/>
                      </a:lnTo>
                      <a:lnTo>
                        <a:pt x="237" y="1099"/>
                      </a:lnTo>
                      <a:lnTo>
                        <a:pt x="239" y="1097"/>
                      </a:lnTo>
                      <a:lnTo>
                        <a:pt x="243" y="1093"/>
                      </a:lnTo>
                      <a:lnTo>
                        <a:pt x="247" y="1089"/>
                      </a:lnTo>
                      <a:lnTo>
                        <a:pt x="249" y="1087"/>
                      </a:lnTo>
                      <a:lnTo>
                        <a:pt x="253" y="1082"/>
                      </a:lnTo>
                      <a:lnTo>
                        <a:pt x="256" y="1080"/>
                      </a:lnTo>
                      <a:lnTo>
                        <a:pt x="260" y="1076"/>
                      </a:lnTo>
                      <a:lnTo>
                        <a:pt x="262" y="1074"/>
                      </a:lnTo>
                      <a:lnTo>
                        <a:pt x="264" y="1070"/>
                      </a:lnTo>
                      <a:lnTo>
                        <a:pt x="268" y="1068"/>
                      </a:lnTo>
                      <a:lnTo>
                        <a:pt x="270" y="1065"/>
                      </a:lnTo>
                      <a:lnTo>
                        <a:pt x="272" y="1065"/>
                      </a:lnTo>
                      <a:lnTo>
                        <a:pt x="275" y="1061"/>
                      </a:lnTo>
                      <a:lnTo>
                        <a:pt x="275" y="1061"/>
                      </a:lnTo>
                      <a:lnTo>
                        <a:pt x="260" y="972"/>
                      </a:lnTo>
                      <a:lnTo>
                        <a:pt x="260" y="970"/>
                      </a:lnTo>
                      <a:lnTo>
                        <a:pt x="258" y="970"/>
                      </a:lnTo>
                      <a:lnTo>
                        <a:pt x="256" y="966"/>
                      </a:lnTo>
                      <a:lnTo>
                        <a:pt x="253" y="964"/>
                      </a:lnTo>
                      <a:lnTo>
                        <a:pt x="249" y="962"/>
                      </a:lnTo>
                      <a:lnTo>
                        <a:pt x="245" y="958"/>
                      </a:lnTo>
                      <a:lnTo>
                        <a:pt x="239" y="954"/>
                      </a:lnTo>
                      <a:lnTo>
                        <a:pt x="235" y="951"/>
                      </a:lnTo>
                      <a:lnTo>
                        <a:pt x="234" y="947"/>
                      </a:lnTo>
                      <a:lnTo>
                        <a:pt x="230" y="945"/>
                      </a:lnTo>
                      <a:lnTo>
                        <a:pt x="228" y="943"/>
                      </a:lnTo>
                      <a:lnTo>
                        <a:pt x="224" y="941"/>
                      </a:lnTo>
                      <a:lnTo>
                        <a:pt x="220" y="939"/>
                      </a:lnTo>
                      <a:lnTo>
                        <a:pt x="218" y="937"/>
                      </a:lnTo>
                      <a:lnTo>
                        <a:pt x="216" y="935"/>
                      </a:lnTo>
                      <a:lnTo>
                        <a:pt x="213" y="932"/>
                      </a:lnTo>
                      <a:lnTo>
                        <a:pt x="211" y="930"/>
                      </a:lnTo>
                      <a:lnTo>
                        <a:pt x="207" y="928"/>
                      </a:lnTo>
                      <a:lnTo>
                        <a:pt x="205" y="926"/>
                      </a:lnTo>
                      <a:lnTo>
                        <a:pt x="201" y="922"/>
                      </a:lnTo>
                      <a:lnTo>
                        <a:pt x="199" y="920"/>
                      </a:lnTo>
                      <a:lnTo>
                        <a:pt x="195" y="918"/>
                      </a:lnTo>
                      <a:lnTo>
                        <a:pt x="194" y="916"/>
                      </a:lnTo>
                      <a:lnTo>
                        <a:pt x="194" y="916"/>
                      </a:lnTo>
                      <a:lnTo>
                        <a:pt x="192" y="913"/>
                      </a:lnTo>
                      <a:lnTo>
                        <a:pt x="192" y="911"/>
                      </a:lnTo>
                      <a:lnTo>
                        <a:pt x="190" y="907"/>
                      </a:lnTo>
                      <a:lnTo>
                        <a:pt x="190" y="905"/>
                      </a:lnTo>
                      <a:lnTo>
                        <a:pt x="190" y="901"/>
                      </a:lnTo>
                      <a:lnTo>
                        <a:pt x="190" y="899"/>
                      </a:lnTo>
                      <a:lnTo>
                        <a:pt x="188" y="895"/>
                      </a:lnTo>
                      <a:lnTo>
                        <a:pt x="186" y="894"/>
                      </a:lnTo>
                      <a:lnTo>
                        <a:pt x="186" y="892"/>
                      </a:lnTo>
                      <a:lnTo>
                        <a:pt x="186" y="888"/>
                      </a:lnTo>
                      <a:lnTo>
                        <a:pt x="184" y="886"/>
                      </a:lnTo>
                      <a:lnTo>
                        <a:pt x="184" y="882"/>
                      </a:lnTo>
                      <a:lnTo>
                        <a:pt x="184" y="880"/>
                      </a:lnTo>
                      <a:lnTo>
                        <a:pt x="184" y="876"/>
                      </a:lnTo>
                      <a:lnTo>
                        <a:pt x="182" y="875"/>
                      </a:lnTo>
                      <a:lnTo>
                        <a:pt x="182" y="873"/>
                      </a:lnTo>
                      <a:lnTo>
                        <a:pt x="182" y="869"/>
                      </a:lnTo>
                      <a:lnTo>
                        <a:pt x="180" y="865"/>
                      </a:lnTo>
                      <a:lnTo>
                        <a:pt x="180" y="863"/>
                      </a:lnTo>
                      <a:lnTo>
                        <a:pt x="180" y="859"/>
                      </a:lnTo>
                      <a:lnTo>
                        <a:pt x="178" y="857"/>
                      </a:lnTo>
                      <a:lnTo>
                        <a:pt x="178" y="856"/>
                      </a:lnTo>
                      <a:lnTo>
                        <a:pt x="176" y="852"/>
                      </a:lnTo>
                      <a:lnTo>
                        <a:pt x="176" y="850"/>
                      </a:lnTo>
                      <a:lnTo>
                        <a:pt x="175" y="846"/>
                      </a:lnTo>
                      <a:lnTo>
                        <a:pt x="175" y="842"/>
                      </a:lnTo>
                      <a:lnTo>
                        <a:pt x="175" y="840"/>
                      </a:lnTo>
                      <a:lnTo>
                        <a:pt x="175" y="838"/>
                      </a:lnTo>
                      <a:lnTo>
                        <a:pt x="173" y="837"/>
                      </a:lnTo>
                      <a:lnTo>
                        <a:pt x="173" y="833"/>
                      </a:lnTo>
                      <a:lnTo>
                        <a:pt x="173" y="831"/>
                      </a:lnTo>
                      <a:lnTo>
                        <a:pt x="173" y="827"/>
                      </a:lnTo>
                      <a:lnTo>
                        <a:pt x="171" y="823"/>
                      </a:lnTo>
                      <a:lnTo>
                        <a:pt x="169" y="821"/>
                      </a:lnTo>
                      <a:lnTo>
                        <a:pt x="169" y="819"/>
                      </a:lnTo>
                      <a:lnTo>
                        <a:pt x="169" y="816"/>
                      </a:lnTo>
                      <a:lnTo>
                        <a:pt x="167" y="814"/>
                      </a:lnTo>
                      <a:lnTo>
                        <a:pt x="167" y="810"/>
                      </a:lnTo>
                      <a:lnTo>
                        <a:pt x="167" y="808"/>
                      </a:lnTo>
                      <a:lnTo>
                        <a:pt x="167" y="804"/>
                      </a:lnTo>
                      <a:lnTo>
                        <a:pt x="165" y="802"/>
                      </a:lnTo>
                      <a:lnTo>
                        <a:pt x="165" y="800"/>
                      </a:lnTo>
                      <a:lnTo>
                        <a:pt x="165" y="797"/>
                      </a:lnTo>
                      <a:lnTo>
                        <a:pt x="163" y="793"/>
                      </a:lnTo>
                      <a:lnTo>
                        <a:pt x="163" y="789"/>
                      </a:lnTo>
                      <a:lnTo>
                        <a:pt x="163" y="787"/>
                      </a:lnTo>
                      <a:lnTo>
                        <a:pt x="161" y="785"/>
                      </a:lnTo>
                      <a:lnTo>
                        <a:pt x="161" y="783"/>
                      </a:lnTo>
                      <a:lnTo>
                        <a:pt x="159" y="780"/>
                      </a:lnTo>
                      <a:lnTo>
                        <a:pt x="159" y="776"/>
                      </a:lnTo>
                      <a:lnTo>
                        <a:pt x="159" y="774"/>
                      </a:lnTo>
                      <a:lnTo>
                        <a:pt x="157" y="770"/>
                      </a:lnTo>
                      <a:lnTo>
                        <a:pt x="157" y="768"/>
                      </a:lnTo>
                      <a:lnTo>
                        <a:pt x="157" y="766"/>
                      </a:lnTo>
                      <a:lnTo>
                        <a:pt x="156" y="762"/>
                      </a:lnTo>
                      <a:lnTo>
                        <a:pt x="156" y="761"/>
                      </a:lnTo>
                      <a:lnTo>
                        <a:pt x="156" y="757"/>
                      </a:lnTo>
                      <a:lnTo>
                        <a:pt x="156" y="753"/>
                      </a:lnTo>
                      <a:lnTo>
                        <a:pt x="154" y="751"/>
                      </a:lnTo>
                      <a:lnTo>
                        <a:pt x="154" y="749"/>
                      </a:lnTo>
                      <a:lnTo>
                        <a:pt x="154" y="747"/>
                      </a:lnTo>
                      <a:lnTo>
                        <a:pt x="152" y="743"/>
                      </a:lnTo>
                      <a:lnTo>
                        <a:pt x="150" y="742"/>
                      </a:lnTo>
                      <a:lnTo>
                        <a:pt x="150" y="738"/>
                      </a:lnTo>
                      <a:lnTo>
                        <a:pt x="154" y="734"/>
                      </a:lnTo>
                      <a:lnTo>
                        <a:pt x="157" y="728"/>
                      </a:lnTo>
                      <a:lnTo>
                        <a:pt x="159" y="724"/>
                      </a:lnTo>
                      <a:lnTo>
                        <a:pt x="163" y="719"/>
                      </a:lnTo>
                      <a:lnTo>
                        <a:pt x="165" y="717"/>
                      </a:lnTo>
                      <a:lnTo>
                        <a:pt x="167" y="713"/>
                      </a:lnTo>
                      <a:lnTo>
                        <a:pt x="169" y="711"/>
                      </a:lnTo>
                      <a:lnTo>
                        <a:pt x="169" y="709"/>
                      </a:lnTo>
                      <a:lnTo>
                        <a:pt x="173" y="703"/>
                      </a:lnTo>
                      <a:lnTo>
                        <a:pt x="176" y="700"/>
                      </a:lnTo>
                      <a:lnTo>
                        <a:pt x="180" y="696"/>
                      </a:lnTo>
                      <a:lnTo>
                        <a:pt x="182" y="690"/>
                      </a:lnTo>
                      <a:lnTo>
                        <a:pt x="184" y="688"/>
                      </a:lnTo>
                      <a:lnTo>
                        <a:pt x="186" y="684"/>
                      </a:lnTo>
                      <a:lnTo>
                        <a:pt x="190" y="683"/>
                      </a:lnTo>
                      <a:lnTo>
                        <a:pt x="190" y="681"/>
                      </a:lnTo>
                      <a:lnTo>
                        <a:pt x="192" y="679"/>
                      </a:lnTo>
                      <a:lnTo>
                        <a:pt x="192" y="679"/>
                      </a:lnTo>
                      <a:lnTo>
                        <a:pt x="169" y="610"/>
                      </a:lnTo>
                      <a:lnTo>
                        <a:pt x="169" y="610"/>
                      </a:lnTo>
                      <a:lnTo>
                        <a:pt x="165" y="610"/>
                      </a:lnTo>
                      <a:lnTo>
                        <a:pt x="161" y="610"/>
                      </a:lnTo>
                      <a:lnTo>
                        <a:pt x="159" y="612"/>
                      </a:lnTo>
                      <a:lnTo>
                        <a:pt x="156" y="612"/>
                      </a:lnTo>
                      <a:lnTo>
                        <a:pt x="154" y="612"/>
                      </a:lnTo>
                      <a:lnTo>
                        <a:pt x="148" y="612"/>
                      </a:lnTo>
                      <a:lnTo>
                        <a:pt x="144" y="614"/>
                      </a:lnTo>
                      <a:lnTo>
                        <a:pt x="140" y="614"/>
                      </a:lnTo>
                      <a:lnTo>
                        <a:pt x="137" y="614"/>
                      </a:lnTo>
                      <a:lnTo>
                        <a:pt x="133" y="614"/>
                      </a:lnTo>
                      <a:lnTo>
                        <a:pt x="129" y="616"/>
                      </a:lnTo>
                      <a:lnTo>
                        <a:pt x="125" y="616"/>
                      </a:lnTo>
                      <a:lnTo>
                        <a:pt x="121" y="616"/>
                      </a:lnTo>
                      <a:lnTo>
                        <a:pt x="119" y="605"/>
                      </a:lnTo>
                      <a:lnTo>
                        <a:pt x="116" y="595"/>
                      </a:lnTo>
                      <a:lnTo>
                        <a:pt x="114" y="584"/>
                      </a:lnTo>
                      <a:lnTo>
                        <a:pt x="112" y="574"/>
                      </a:lnTo>
                      <a:lnTo>
                        <a:pt x="110" y="565"/>
                      </a:lnTo>
                      <a:lnTo>
                        <a:pt x="106" y="555"/>
                      </a:lnTo>
                      <a:lnTo>
                        <a:pt x="104" y="544"/>
                      </a:lnTo>
                      <a:lnTo>
                        <a:pt x="102" y="534"/>
                      </a:lnTo>
                      <a:lnTo>
                        <a:pt x="100" y="525"/>
                      </a:lnTo>
                      <a:lnTo>
                        <a:pt x="97" y="515"/>
                      </a:lnTo>
                      <a:lnTo>
                        <a:pt x="95" y="504"/>
                      </a:lnTo>
                      <a:lnTo>
                        <a:pt x="93" y="494"/>
                      </a:lnTo>
                      <a:lnTo>
                        <a:pt x="89" y="485"/>
                      </a:lnTo>
                      <a:lnTo>
                        <a:pt x="87" y="475"/>
                      </a:lnTo>
                      <a:lnTo>
                        <a:pt x="85" y="466"/>
                      </a:lnTo>
                      <a:lnTo>
                        <a:pt x="83" y="456"/>
                      </a:lnTo>
                      <a:lnTo>
                        <a:pt x="81" y="447"/>
                      </a:lnTo>
                      <a:lnTo>
                        <a:pt x="78" y="437"/>
                      </a:lnTo>
                      <a:lnTo>
                        <a:pt x="76" y="428"/>
                      </a:lnTo>
                      <a:lnTo>
                        <a:pt x="74" y="420"/>
                      </a:lnTo>
                      <a:lnTo>
                        <a:pt x="72" y="411"/>
                      </a:lnTo>
                      <a:lnTo>
                        <a:pt x="70" y="401"/>
                      </a:lnTo>
                      <a:lnTo>
                        <a:pt x="68" y="392"/>
                      </a:lnTo>
                      <a:lnTo>
                        <a:pt x="66" y="384"/>
                      </a:lnTo>
                      <a:lnTo>
                        <a:pt x="64" y="375"/>
                      </a:lnTo>
                      <a:lnTo>
                        <a:pt x="61" y="365"/>
                      </a:lnTo>
                      <a:lnTo>
                        <a:pt x="59" y="356"/>
                      </a:lnTo>
                      <a:lnTo>
                        <a:pt x="59" y="348"/>
                      </a:lnTo>
                      <a:lnTo>
                        <a:pt x="55" y="339"/>
                      </a:lnTo>
                      <a:lnTo>
                        <a:pt x="53" y="331"/>
                      </a:lnTo>
                      <a:lnTo>
                        <a:pt x="51" y="321"/>
                      </a:lnTo>
                      <a:lnTo>
                        <a:pt x="49" y="314"/>
                      </a:lnTo>
                      <a:lnTo>
                        <a:pt x="47" y="306"/>
                      </a:lnTo>
                      <a:lnTo>
                        <a:pt x="45" y="297"/>
                      </a:lnTo>
                      <a:lnTo>
                        <a:pt x="43" y="289"/>
                      </a:lnTo>
                      <a:lnTo>
                        <a:pt x="42" y="282"/>
                      </a:lnTo>
                      <a:lnTo>
                        <a:pt x="40" y="272"/>
                      </a:lnTo>
                      <a:lnTo>
                        <a:pt x="38" y="266"/>
                      </a:lnTo>
                      <a:lnTo>
                        <a:pt x="36" y="259"/>
                      </a:lnTo>
                      <a:lnTo>
                        <a:pt x="34" y="251"/>
                      </a:lnTo>
                      <a:lnTo>
                        <a:pt x="32" y="242"/>
                      </a:lnTo>
                      <a:lnTo>
                        <a:pt x="30" y="234"/>
                      </a:lnTo>
                      <a:lnTo>
                        <a:pt x="28" y="226"/>
                      </a:lnTo>
                      <a:lnTo>
                        <a:pt x="26" y="221"/>
                      </a:lnTo>
                      <a:lnTo>
                        <a:pt x="24" y="213"/>
                      </a:lnTo>
                      <a:lnTo>
                        <a:pt x="24" y="205"/>
                      </a:lnTo>
                      <a:lnTo>
                        <a:pt x="22" y="200"/>
                      </a:lnTo>
                      <a:lnTo>
                        <a:pt x="21" y="192"/>
                      </a:lnTo>
                      <a:lnTo>
                        <a:pt x="19" y="186"/>
                      </a:lnTo>
                      <a:lnTo>
                        <a:pt x="17" y="181"/>
                      </a:lnTo>
                      <a:lnTo>
                        <a:pt x="15" y="173"/>
                      </a:lnTo>
                      <a:lnTo>
                        <a:pt x="15" y="167"/>
                      </a:lnTo>
                      <a:lnTo>
                        <a:pt x="13" y="162"/>
                      </a:lnTo>
                      <a:lnTo>
                        <a:pt x="13" y="154"/>
                      </a:lnTo>
                      <a:lnTo>
                        <a:pt x="11" y="150"/>
                      </a:lnTo>
                      <a:lnTo>
                        <a:pt x="9" y="145"/>
                      </a:lnTo>
                      <a:lnTo>
                        <a:pt x="7" y="137"/>
                      </a:lnTo>
                      <a:lnTo>
                        <a:pt x="7" y="133"/>
                      </a:lnTo>
                      <a:lnTo>
                        <a:pt x="5" y="128"/>
                      </a:lnTo>
                      <a:lnTo>
                        <a:pt x="5" y="124"/>
                      </a:lnTo>
                      <a:lnTo>
                        <a:pt x="3" y="116"/>
                      </a:lnTo>
                      <a:lnTo>
                        <a:pt x="2" y="112"/>
                      </a:lnTo>
                      <a:lnTo>
                        <a:pt x="2" y="109"/>
                      </a:lnTo>
                      <a:lnTo>
                        <a:pt x="0" y="103"/>
                      </a:lnTo>
                      <a:lnTo>
                        <a:pt x="5" y="103"/>
                      </a:lnTo>
                      <a:lnTo>
                        <a:pt x="7" y="103"/>
                      </a:lnTo>
                      <a:lnTo>
                        <a:pt x="13" y="103"/>
                      </a:lnTo>
                      <a:lnTo>
                        <a:pt x="17" y="103"/>
                      </a:lnTo>
                      <a:lnTo>
                        <a:pt x="21" y="103"/>
                      </a:lnTo>
                      <a:lnTo>
                        <a:pt x="24" y="101"/>
                      </a:lnTo>
                      <a:lnTo>
                        <a:pt x="26" y="101"/>
                      </a:lnTo>
                      <a:lnTo>
                        <a:pt x="30" y="101"/>
                      </a:lnTo>
                      <a:lnTo>
                        <a:pt x="32" y="101"/>
                      </a:lnTo>
                      <a:lnTo>
                        <a:pt x="36" y="101"/>
                      </a:lnTo>
                      <a:lnTo>
                        <a:pt x="38" y="101"/>
                      </a:lnTo>
                      <a:lnTo>
                        <a:pt x="40" y="101"/>
                      </a:lnTo>
                      <a:lnTo>
                        <a:pt x="42" y="101"/>
                      </a:lnTo>
                      <a:lnTo>
                        <a:pt x="43" y="101"/>
                      </a:lnTo>
                      <a:lnTo>
                        <a:pt x="43" y="101"/>
                      </a:lnTo>
                      <a:lnTo>
                        <a:pt x="43" y="99"/>
                      </a:lnTo>
                      <a:lnTo>
                        <a:pt x="43" y="95"/>
                      </a:lnTo>
                      <a:lnTo>
                        <a:pt x="43" y="91"/>
                      </a:lnTo>
                      <a:lnTo>
                        <a:pt x="43" y="90"/>
                      </a:lnTo>
                      <a:lnTo>
                        <a:pt x="43" y="86"/>
                      </a:lnTo>
                      <a:lnTo>
                        <a:pt x="43" y="84"/>
                      </a:lnTo>
                      <a:lnTo>
                        <a:pt x="43" y="82"/>
                      </a:lnTo>
                      <a:lnTo>
                        <a:pt x="43" y="78"/>
                      </a:lnTo>
                      <a:lnTo>
                        <a:pt x="43" y="74"/>
                      </a:lnTo>
                      <a:lnTo>
                        <a:pt x="45" y="72"/>
                      </a:lnTo>
                      <a:lnTo>
                        <a:pt x="45" y="69"/>
                      </a:lnTo>
                      <a:lnTo>
                        <a:pt x="45" y="65"/>
                      </a:lnTo>
                      <a:lnTo>
                        <a:pt x="45" y="59"/>
                      </a:lnTo>
                      <a:lnTo>
                        <a:pt x="47" y="57"/>
                      </a:lnTo>
                      <a:lnTo>
                        <a:pt x="47" y="53"/>
                      </a:lnTo>
                      <a:lnTo>
                        <a:pt x="47" y="48"/>
                      </a:lnTo>
                      <a:lnTo>
                        <a:pt x="47" y="44"/>
                      </a:lnTo>
                      <a:lnTo>
                        <a:pt x="47" y="40"/>
                      </a:lnTo>
                      <a:lnTo>
                        <a:pt x="47" y="36"/>
                      </a:lnTo>
                      <a:lnTo>
                        <a:pt x="47" y="31"/>
                      </a:lnTo>
                      <a:lnTo>
                        <a:pt x="49" y="27"/>
                      </a:lnTo>
                      <a:lnTo>
                        <a:pt x="49" y="21"/>
                      </a:lnTo>
                      <a:lnTo>
                        <a:pt x="49" y="19"/>
                      </a:lnTo>
                      <a:lnTo>
                        <a:pt x="49" y="13"/>
                      </a:lnTo>
                      <a:lnTo>
                        <a:pt x="49" y="10"/>
                      </a:lnTo>
                      <a:lnTo>
                        <a:pt x="51" y="4"/>
                      </a:lnTo>
                      <a:lnTo>
                        <a:pt x="51" y="0"/>
                      </a:lnTo>
                      <a:lnTo>
                        <a:pt x="55" y="17"/>
                      </a:lnTo>
                      <a:lnTo>
                        <a:pt x="59" y="32"/>
                      </a:lnTo>
                      <a:lnTo>
                        <a:pt x="64" y="52"/>
                      </a:lnTo>
                      <a:lnTo>
                        <a:pt x="70" y="71"/>
                      </a:lnTo>
                      <a:lnTo>
                        <a:pt x="74" y="91"/>
                      </a:lnTo>
                      <a:lnTo>
                        <a:pt x="80" y="112"/>
                      </a:lnTo>
                      <a:lnTo>
                        <a:pt x="85" y="135"/>
                      </a:lnTo>
                      <a:lnTo>
                        <a:pt x="93" y="158"/>
                      </a:lnTo>
                      <a:lnTo>
                        <a:pt x="97" y="181"/>
                      </a:lnTo>
                      <a:lnTo>
                        <a:pt x="104" y="205"/>
                      </a:lnTo>
                      <a:lnTo>
                        <a:pt x="112" y="232"/>
                      </a:lnTo>
                      <a:lnTo>
                        <a:pt x="118" y="259"/>
                      </a:lnTo>
                      <a:lnTo>
                        <a:pt x="123" y="285"/>
                      </a:lnTo>
                      <a:lnTo>
                        <a:pt x="131" y="312"/>
                      </a:lnTo>
                      <a:lnTo>
                        <a:pt x="138" y="340"/>
                      </a:lnTo>
                      <a:lnTo>
                        <a:pt x="148" y="369"/>
                      </a:lnTo>
                      <a:lnTo>
                        <a:pt x="154" y="396"/>
                      </a:lnTo>
                      <a:lnTo>
                        <a:pt x="161" y="426"/>
                      </a:lnTo>
                      <a:lnTo>
                        <a:pt x="169" y="456"/>
                      </a:lnTo>
                      <a:lnTo>
                        <a:pt x="176" y="485"/>
                      </a:lnTo>
                      <a:lnTo>
                        <a:pt x="184" y="517"/>
                      </a:lnTo>
                      <a:lnTo>
                        <a:pt x="194" y="548"/>
                      </a:lnTo>
                      <a:lnTo>
                        <a:pt x="201" y="578"/>
                      </a:lnTo>
                      <a:lnTo>
                        <a:pt x="209" y="608"/>
                      </a:lnTo>
                      <a:lnTo>
                        <a:pt x="218" y="641"/>
                      </a:lnTo>
                      <a:lnTo>
                        <a:pt x="226" y="671"/>
                      </a:lnTo>
                      <a:lnTo>
                        <a:pt x="234" y="703"/>
                      </a:lnTo>
                      <a:lnTo>
                        <a:pt x="241" y="734"/>
                      </a:lnTo>
                      <a:lnTo>
                        <a:pt x="249" y="764"/>
                      </a:lnTo>
                      <a:lnTo>
                        <a:pt x="258" y="797"/>
                      </a:lnTo>
                      <a:lnTo>
                        <a:pt x="266" y="827"/>
                      </a:lnTo>
                      <a:lnTo>
                        <a:pt x="273" y="857"/>
                      </a:lnTo>
                      <a:lnTo>
                        <a:pt x="281" y="888"/>
                      </a:lnTo>
                      <a:lnTo>
                        <a:pt x="291" y="918"/>
                      </a:lnTo>
                      <a:lnTo>
                        <a:pt x="298" y="947"/>
                      </a:lnTo>
                      <a:lnTo>
                        <a:pt x="306" y="977"/>
                      </a:lnTo>
                      <a:lnTo>
                        <a:pt x="311" y="1006"/>
                      </a:lnTo>
                      <a:lnTo>
                        <a:pt x="319" y="1034"/>
                      </a:lnTo>
                      <a:lnTo>
                        <a:pt x="327" y="1063"/>
                      </a:lnTo>
                      <a:lnTo>
                        <a:pt x="334" y="1089"/>
                      </a:lnTo>
                      <a:lnTo>
                        <a:pt x="342" y="1116"/>
                      </a:lnTo>
                      <a:lnTo>
                        <a:pt x="348" y="1143"/>
                      </a:lnTo>
                      <a:lnTo>
                        <a:pt x="355" y="1169"/>
                      </a:lnTo>
                      <a:lnTo>
                        <a:pt x="361" y="1194"/>
                      </a:lnTo>
                      <a:lnTo>
                        <a:pt x="367" y="1219"/>
                      </a:lnTo>
                      <a:lnTo>
                        <a:pt x="372" y="1241"/>
                      </a:lnTo>
                      <a:lnTo>
                        <a:pt x="380" y="1264"/>
                      </a:lnTo>
                      <a:lnTo>
                        <a:pt x="386" y="1285"/>
                      </a:lnTo>
                      <a:lnTo>
                        <a:pt x="389" y="1306"/>
                      </a:lnTo>
                      <a:lnTo>
                        <a:pt x="395" y="1325"/>
                      </a:lnTo>
                      <a:lnTo>
                        <a:pt x="399" y="1344"/>
                      </a:lnTo>
                      <a:lnTo>
                        <a:pt x="405" y="1361"/>
                      </a:lnTo>
                      <a:lnTo>
                        <a:pt x="408" y="1376"/>
                      </a:lnTo>
                      <a:lnTo>
                        <a:pt x="412" y="1392"/>
                      </a:lnTo>
                      <a:lnTo>
                        <a:pt x="416" y="1407"/>
                      </a:lnTo>
                      <a:lnTo>
                        <a:pt x="420" y="1418"/>
                      </a:lnTo>
                      <a:lnTo>
                        <a:pt x="424" y="1430"/>
                      </a:lnTo>
                      <a:lnTo>
                        <a:pt x="426" y="1441"/>
                      </a:lnTo>
                      <a:lnTo>
                        <a:pt x="427" y="1449"/>
                      </a:lnTo>
                      <a:lnTo>
                        <a:pt x="429" y="1456"/>
                      </a:lnTo>
                      <a:lnTo>
                        <a:pt x="431" y="1462"/>
                      </a:lnTo>
                      <a:lnTo>
                        <a:pt x="433" y="1466"/>
                      </a:lnTo>
                      <a:lnTo>
                        <a:pt x="433" y="1468"/>
                      </a:lnTo>
                      <a:lnTo>
                        <a:pt x="433" y="1470"/>
                      </a:lnTo>
                      <a:lnTo>
                        <a:pt x="327" y="1483"/>
                      </a:lnTo>
                      <a:lnTo>
                        <a:pt x="327" y="1483"/>
                      </a:lnTo>
                      <a:close/>
                    </a:path>
                  </a:pathLst>
                </a:custGeom>
                <a:solidFill>
                  <a:srgbClr val="000000"/>
                </a:solidFill>
                <a:ln w="9525">
                  <a:noFill/>
                  <a:round/>
                  <a:headEnd/>
                  <a:tailEnd/>
                </a:ln>
              </p:spPr>
              <p:txBody>
                <a:bodyPr/>
                <a:lstStyle/>
                <a:p>
                  <a:endParaRPr lang="en-US"/>
                </a:p>
              </p:txBody>
            </p:sp>
          </p:grpSp>
        </p:grpSp>
        <p:grpSp>
          <p:nvGrpSpPr>
            <p:cNvPr id="9" name="Group 42"/>
            <p:cNvGrpSpPr>
              <a:grpSpLocks/>
            </p:cNvGrpSpPr>
            <p:nvPr/>
          </p:nvGrpSpPr>
          <p:grpSpPr bwMode="auto">
            <a:xfrm>
              <a:off x="4051" y="3129"/>
              <a:ext cx="154" cy="1003"/>
              <a:chOff x="5138" y="2608"/>
              <a:chExt cx="154" cy="1003"/>
            </a:xfrm>
          </p:grpSpPr>
          <p:sp>
            <p:nvSpPr>
              <p:cNvPr id="270379" name="Freeform 43"/>
              <p:cNvSpPr>
                <a:spLocks/>
              </p:cNvSpPr>
              <p:nvPr/>
            </p:nvSpPr>
            <p:spPr bwMode="hidden">
              <a:xfrm>
                <a:off x="5187" y="2808"/>
                <a:ext cx="28" cy="74"/>
              </a:xfrm>
              <a:custGeom>
                <a:avLst/>
                <a:gdLst/>
                <a:ahLst/>
                <a:cxnLst>
                  <a:cxn ang="0">
                    <a:pos x="0" y="8"/>
                  </a:cxn>
                  <a:cxn ang="0">
                    <a:pos x="135" y="0"/>
                  </a:cxn>
                  <a:cxn ang="0">
                    <a:pos x="125" y="192"/>
                  </a:cxn>
                  <a:cxn ang="0">
                    <a:pos x="30" y="194"/>
                  </a:cxn>
                  <a:cxn ang="0">
                    <a:pos x="3" y="25"/>
                  </a:cxn>
                  <a:cxn ang="0">
                    <a:pos x="0" y="8"/>
                  </a:cxn>
                  <a:cxn ang="0">
                    <a:pos x="0" y="8"/>
                  </a:cxn>
                </a:cxnLst>
                <a:rect l="0" t="0" r="r" b="b"/>
                <a:pathLst>
                  <a:path w="135" h="194">
                    <a:moveTo>
                      <a:pt x="0" y="8"/>
                    </a:moveTo>
                    <a:lnTo>
                      <a:pt x="135" y="0"/>
                    </a:lnTo>
                    <a:lnTo>
                      <a:pt x="125" y="192"/>
                    </a:lnTo>
                    <a:lnTo>
                      <a:pt x="30" y="194"/>
                    </a:lnTo>
                    <a:lnTo>
                      <a:pt x="3" y="25"/>
                    </a:lnTo>
                    <a:lnTo>
                      <a:pt x="0" y="8"/>
                    </a:lnTo>
                    <a:lnTo>
                      <a:pt x="0" y="8"/>
                    </a:lnTo>
                    <a:close/>
                  </a:path>
                </a:pathLst>
              </a:custGeom>
              <a:solidFill>
                <a:srgbClr val="000000"/>
              </a:solidFill>
              <a:ln w="9525">
                <a:noFill/>
                <a:round/>
                <a:headEnd/>
                <a:tailEnd/>
              </a:ln>
            </p:spPr>
            <p:txBody>
              <a:bodyPr/>
              <a:lstStyle/>
              <a:p>
                <a:endParaRPr lang="en-US"/>
              </a:p>
            </p:txBody>
          </p:sp>
          <p:sp>
            <p:nvSpPr>
              <p:cNvPr id="270380" name="Freeform 44"/>
              <p:cNvSpPr>
                <a:spLocks/>
              </p:cNvSpPr>
              <p:nvPr/>
            </p:nvSpPr>
            <p:spPr bwMode="hidden">
              <a:xfrm>
                <a:off x="5191" y="2735"/>
                <a:ext cx="18" cy="68"/>
              </a:xfrm>
              <a:custGeom>
                <a:avLst/>
                <a:gdLst/>
                <a:ahLst/>
                <a:cxnLst>
                  <a:cxn ang="0">
                    <a:pos x="84" y="173"/>
                  </a:cxn>
                  <a:cxn ang="0">
                    <a:pos x="0" y="175"/>
                  </a:cxn>
                  <a:cxn ang="0">
                    <a:pos x="6" y="17"/>
                  </a:cxn>
                  <a:cxn ang="0">
                    <a:pos x="6" y="17"/>
                  </a:cxn>
                  <a:cxn ang="0">
                    <a:pos x="8" y="17"/>
                  </a:cxn>
                  <a:cxn ang="0">
                    <a:pos x="10" y="15"/>
                  </a:cxn>
                  <a:cxn ang="0">
                    <a:pos x="14" y="11"/>
                  </a:cxn>
                  <a:cxn ang="0">
                    <a:pos x="16" y="9"/>
                  </a:cxn>
                  <a:cxn ang="0">
                    <a:pos x="19" y="7"/>
                  </a:cxn>
                  <a:cxn ang="0">
                    <a:pos x="23" y="6"/>
                  </a:cxn>
                  <a:cxn ang="0">
                    <a:pos x="27" y="4"/>
                  </a:cxn>
                  <a:cxn ang="0">
                    <a:pos x="31" y="2"/>
                  </a:cxn>
                  <a:cxn ang="0">
                    <a:pos x="33" y="2"/>
                  </a:cxn>
                  <a:cxn ang="0">
                    <a:pos x="35" y="0"/>
                  </a:cxn>
                  <a:cxn ang="0">
                    <a:pos x="38" y="0"/>
                  </a:cxn>
                  <a:cxn ang="0">
                    <a:pos x="40" y="0"/>
                  </a:cxn>
                  <a:cxn ang="0">
                    <a:pos x="44" y="0"/>
                  </a:cxn>
                  <a:cxn ang="0">
                    <a:pos x="46" y="0"/>
                  </a:cxn>
                  <a:cxn ang="0">
                    <a:pos x="50" y="2"/>
                  </a:cxn>
                  <a:cxn ang="0">
                    <a:pos x="52" y="2"/>
                  </a:cxn>
                  <a:cxn ang="0">
                    <a:pos x="57" y="2"/>
                  </a:cxn>
                  <a:cxn ang="0">
                    <a:pos x="59" y="4"/>
                  </a:cxn>
                  <a:cxn ang="0">
                    <a:pos x="63" y="6"/>
                  </a:cxn>
                  <a:cxn ang="0">
                    <a:pos x="67" y="7"/>
                  </a:cxn>
                  <a:cxn ang="0">
                    <a:pos x="69" y="9"/>
                  </a:cxn>
                  <a:cxn ang="0">
                    <a:pos x="73" y="11"/>
                  </a:cxn>
                  <a:cxn ang="0">
                    <a:pos x="76" y="15"/>
                  </a:cxn>
                  <a:cxn ang="0">
                    <a:pos x="84" y="141"/>
                  </a:cxn>
                  <a:cxn ang="0">
                    <a:pos x="84" y="173"/>
                  </a:cxn>
                  <a:cxn ang="0">
                    <a:pos x="84" y="173"/>
                  </a:cxn>
                </a:cxnLst>
                <a:rect l="0" t="0" r="r" b="b"/>
                <a:pathLst>
                  <a:path w="84" h="175">
                    <a:moveTo>
                      <a:pt x="84" y="173"/>
                    </a:moveTo>
                    <a:lnTo>
                      <a:pt x="0" y="175"/>
                    </a:lnTo>
                    <a:lnTo>
                      <a:pt x="6" y="17"/>
                    </a:lnTo>
                    <a:lnTo>
                      <a:pt x="6" y="17"/>
                    </a:lnTo>
                    <a:lnTo>
                      <a:pt x="8" y="17"/>
                    </a:lnTo>
                    <a:lnTo>
                      <a:pt x="10" y="15"/>
                    </a:lnTo>
                    <a:lnTo>
                      <a:pt x="14" y="11"/>
                    </a:lnTo>
                    <a:lnTo>
                      <a:pt x="16" y="9"/>
                    </a:lnTo>
                    <a:lnTo>
                      <a:pt x="19" y="7"/>
                    </a:lnTo>
                    <a:lnTo>
                      <a:pt x="23" y="6"/>
                    </a:lnTo>
                    <a:lnTo>
                      <a:pt x="27" y="4"/>
                    </a:lnTo>
                    <a:lnTo>
                      <a:pt x="31" y="2"/>
                    </a:lnTo>
                    <a:lnTo>
                      <a:pt x="33" y="2"/>
                    </a:lnTo>
                    <a:lnTo>
                      <a:pt x="35" y="0"/>
                    </a:lnTo>
                    <a:lnTo>
                      <a:pt x="38" y="0"/>
                    </a:lnTo>
                    <a:lnTo>
                      <a:pt x="40" y="0"/>
                    </a:lnTo>
                    <a:lnTo>
                      <a:pt x="44" y="0"/>
                    </a:lnTo>
                    <a:lnTo>
                      <a:pt x="46" y="0"/>
                    </a:lnTo>
                    <a:lnTo>
                      <a:pt x="50" y="2"/>
                    </a:lnTo>
                    <a:lnTo>
                      <a:pt x="52" y="2"/>
                    </a:lnTo>
                    <a:lnTo>
                      <a:pt x="57" y="2"/>
                    </a:lnTo>
                    <a:lnTo>
                      <a:pt x="59" y="4"/>
                    </a:lnTo>
                    <a:lnTo>
                      <a:pt x="63" y="6"/>
                    </a:lnTo>
                    <a:lnTo>
                      <a:pt x="67" y="7"/>
                    </a:lnTo>
                    <a:lnTo>
                      <a:pt x="69" y="9"/>
                    </a:lnTo>
                    <a:lnTo>
                      <a:pt x="73" y="11"/>
                    </a:lnTo>
                    <a:lnTo>
                      <a:pt x="76" y="15"/>
                    </a:lnTo>
                    <a:lnTo>
                      <a:pt x="84" y="141"/>
                    </a:lnTo>
                    <a:lnTo>
                      <a:pt x="84" y="173"/>
                    </a:lnTo>
                    <a:lnTo>
                      <a:pt x="84" y="173"/>
                    </a:lnTo>
                    <a:close/>
                  </a:path>
                </a:pathLst>
              </a:custGeom>
              <a:solidFill>
                <a:srgbClr val="000000"/>
              </a:solidFill>
              <a:ln w="9525">
                <a:noFill/>
                <a:round/>
                <a:headEnd/>
                <a:tailEnd/>
              </a:ln>
            </p:spPr>
            <p:txBody>
              <a:bodyPr/>
              <a:lstStyle/>
              <a:p>
                <a:endParaRPr lang="en-US"/>
              </a:p>
            </p:txBody>
          </p:sp>
          <p:sp>
            <p:nvSpPr>
              <p:cNvPr id="270381" name="Freeform 45"/>
              <p:cNvSpPr>
                <a:spLocks/>
              </p:cNvSpPr>
              <p:nvPr/>
            </p:nvSpPr>
            <p:spPr bwMode="hidden">
              <a:xfrm>
                <a:off x="5174" y="2686"/>
                <a:ext cx="50" cy="88"/>
              </a:xfrm>
              <a:custGeom>
                <a:avLst/>
                <a:gdLst/>
                <a:ahLst/>
                <a:cxnLst>
                  <a:cxn ang="0">
                    <a:pos x="192" y="202"/>
                  </a:cxn>
                  <a:cxn ang="0">
                    <a:pos x="188" y="183"/>
                  </a:cxn>
                  <a:cxn ang="0">
                    <a:pos x="186" y="166"/>
                  </a:cxn>
                  <a:cxn ang="0">
                    <a:pos x="182" y="149"/>
                  </a:cxn>
                  <a:cxn ang="0">
                    <a:pos x="180" y="135"/>
                  </a:cxn>
                  <a:cxn ang="0">
                    <a:pos x="177" y="124"/>
                  </a:cxn>
                  <a:cxn ang="0">
                    <a:pos x="163" y="115"/>
                  </a:cxn>
                  <a:cxn ang="0">
                    <a:pos x="152" y="109"/>
                  </a:cxn>
                  <a:cxn ang="0">
                    <a:pos x="131" y="103"/>
                  </a:cxn>
                  <a:cxn ang="0">
                    <a:pos x="110" y="107"/>
                  </a:cxn>
                  <a:cxn ang="0">
                    <a:pos x="93" y="113"/>
                  </a:cxn>
                  <a:cxn ang="0">
                    <a:pos x="80" y="122"/>
                  </a:cxn>
                  <a:cxn ang="0">
                    <a:pos x="74" y="132"/>
                  </a:cxn>
                  <a:cxn ang="0">
                    <a:pos x="74" y="141"/>
                  </a:cxn>
                  <a:cxn ang="0">
                    <a:pos x="72" y="158"/>
                  </a:cxn>
                  <a:cxn ang="0">
                    <a:pos x="72" y="179"/>
                  </a:cxn>
                  <a:cxn ang="0">
                    <a:pos x="70" y="200"/>
                  </a:cxn>
                  <a:cxn ang="0">
                    <a:pos x="70" y="219"/>
                  </a:cxn>
                  <a:cxn ang="0">
                    <a:pos x="63" y="225"/>
                  </a:cxn>
                  <a:cxn ang="0">
                    <a:pos x="44" y="213"/>
                  </a:cxn>
                  <a:cxn ang="0">
                    <a:pos x="28" y="198"/>
                  </a:cxn>
                  <a:cxn ang="0">
                    <a:pos x="17" y="181"/>
                  </a:cxn>
                  <a:cxn ang="0">
                    <a:pos x="7" y="162"/>
                  </a:cxn>
                  <a:cxn ang="0">
                    <a:pos x="2" y="141"/>
                  </a:cxn>
                  <a:cxn ang="0">
                    <a:pos x="0" y="120"/>
                  </a:cxn>
                  <a:cxn ang="0">
                    <a:pos x="0" y="103"/>
                  </a:cxn>
                  <a:cxn ang="0">
                    <a:pos x="2" y="90"/>
                  </a:cxn>
                  <a:cxn ang="0">
                    <a:pos x="7" y="75"/>
                  </a:cxn>
                  <a:cxn ang="0">
                    <a:pos x="13" y="61"/>
                  </a:cxn>
                  <a:cxn ang="0">
                    <a:pos x="30" y="39"/>
                  </a:cxn>
                  <a:cxn ang="0">
                    <a:pos x="53" y="19"/>
                  </a:cxn>
                  <a:cxn ang="0">
                    <a:pos x="64" y="12"/>
                  </a:cxn>
                  <a:cxn ang="0">
                    <a:pos x="80" y="6"/>
                  </a:cxn>
                  <a:cxn ang="0">
                    <a:pos x="93" y="2"/>
                  </a:cxn>
                  <a:cxn ang="0">
                    <a:pos x="108" y="0"/>
                  </a:cxn>
                  <a:cxn ang="0">
                    <a:pos x="123" y="0"/>
                  </a:cxn>
                  <a:cxn ang="0">
                    <a:pos x="139" y="0"/>
                  </a:cxn>
                  <a:cxn ang="0">
                    <a:pos x="154" y="4"/>
                  </a:cxn>
                  <a:cxn ang="0">
                    <a:pos x="167" y="10"/>
                  </a:cxn>
                  <a:cxn ang="0">
                    <a:pos x="180" y="14"/>
                  </a:cxn>
                  <a:cxn ang="0">
                    <a:pos x="198" y="27"/>
                  </a:cxn>
                  <a:cxn ang="0">
                    <a:pos x="217" y="48"/>
                  </a:cxn>
                  <a:cxn ang="0">
                    <a:pos x="230" y="67"/>
                  </a:cxn>
                  <a:cxn ang="0">
                    <a:pos x="234" y="80"/>
                  </a:cxn>
                  <a:cxn ang="0">
                    <a:pos x="239" y="96"/>
                  </a:cxn>
                  <a:cxn ang="0">
                    <a:pos x="241" y="111"/>
                  </a:cxn>
                  <a:cxn ang="0">
                    <a:pos x="241" y="128"/>
                  </a:cxn>
                  <a:cxn ang="0">
                    <a:pos x="239" y="145"/>
                  </a:cxn>
                  <a:cxn ang="0">
                    <a:pos x="234" y="162"/>
                  </a:cxn>
                  <a:cxn ang="0">
                    <a:pos x="226" y="177"/>
                  </a:cxn>
                  <a:cxn ang="0">
                    <a:pos x="217" y="191"/>
                  </a:cxn>
                  <a:cxn ang="0">
                    <a:pos x="205" y="206"/>
                  </a:cxn>
                  <a:cxn ang="0">
                    <a:pos x="194" y="217"/>
                  </a:cxn>
                </a:cxnLst>
                <a:rect l="0" t="0" r="r" b="b"/>
                <a:pathLst>
                  <a:path w="241" h="229">
                    <a:moveTo>
                      <a:pt x="194" y="217"/>
                    </a:moveTo>
                    <a:lnTo>
                      <a:pt x="194" y="213"/>
                    </a:lnTo>
                    <a:lnTo>
                      <a:pt x="192" y="210"/>
                    </a:lnTo>
                    <a:lnTo>
                      <a:pt x="192" y="206"/>
                    </a:lnTo>
                    <a:lnTo>
                      <a:pt x="192" y="202"/>
                    </a:lnTo>
                    <a:lnTo>
                      <a:pt x="190" y="198"/>
                    </a:lnTo>
                    <a:lnTo>
                      <a:pt x="190" y="196"/>
                    </a:lnTo>
                    <a:lnTo>
                      <a:pt x="188" y="191"/>
                    </a:lnTo>
                    <a:lnTo>
                      <a:pt x="188" y="189"/>
                    </a:lnTo>
                    <a:lnTo>
                      <a:pt x="188" y="183"/>
                    </a:lnTo>
                    <a:lnTo>
                      <a:pt x="188" y="181"/>
                    </a:lnTo>
                    <a:lnTo>
                      <a:pt x="186" y="175"/>
                    </a:lnTo>
                    <a:lnTo>
                      <a:pt x="186" y="173"/>
                    </a:lnTo>
                    <a:lnTo>
                      <a:pt x="186" y="170"/>
                    </a:lnTo>
                    <a:lnTo>
                      <a:pt x="186" y="166"/>
                    </a:lnTo>
                    <a:lnTo>
                      <a:pt x="184" y="162"/>
                    </a:lnTo>
                    <a:lnTo>
                      <a:pt x="184" y="160"/>
                    </a:lnTo>
                    <a:lnTo>
                      <a:pt x="182" y="156"/>
                    </a:lnTo>
                    <a:lnTo>
                      <a:pt x="182" y="153"/>
                    </a:lnTo>
                    <a:lnTo>
                      <a:pt x="182" y="149"/>
                    </a:lnTo>
                    <a:lnTo>
                      <a:pt x="182" y="147"/>
                    </a:lnTo>
                    <a:lnTo>
                      <a:pt x="180" y="143"/>
                    </a:lnTo>
                    <a:lnTo>
                      <a:pt x="180" y="141"/>
                    </a:lnTo>
                    <a:lnTo>
                      <a:pt x="180" y="137"/>
                    </a:lnTo>
                    <a:lnTo>
                      <a:pt x="180" y="135"/>
                    </a:lnTo>
                    <a:lnTo>
                      <a:pt x="180" y="134"/>
                    </a:lnTo>
                    <a:lnTo>
                      <a:pt x="180" y="130"/>
                    </a:lnTo>
                    <a:lnTo>
                      <a:pt x="180" y="128"/>
                    </a:lnTo>
                    <a:lnTo>
                      <a:pt x="180" y="128"/>
                    </a:lnTo>
                    <a:lnTo>
                      <a:pt x="177" y="124"/>
                    </a:lnTo>
                    <a:lnTo>
                      <a:pt x="175" y="122"/>
                    </a:lnTo>
                    <a:lnTo>
                      <a:pt x="171" y="120"/>
                    </a:lnTo>
                    <a:lnTo>
                      <a:pt x="169" y="118"/>
                    </a:lnTo>
                    <a:lnTo>
                      <a:pt x="167" y="116"/>
                    </a:lnTo>
                    <a:lnTo>
                      <a:pt x="163" y="115"/>
                    </a:lnTo>
                    <a:lnTo>
                      <a:pt x="161" y="113"/>
                    </a:lnTo>
                    <a:lnTo>
                      <a:pt x="159" y="113"/>
                    </a:lnTo>
                    <a:lnTo>
                      <a:pt x="156" y="111"/>
                    </a:lnTo>
                    <a:lnTo>
                      <a:pt x="154" y="111"/>
                    </a:lnTo>
                    <a:lnTo>
                      <a:pt x="152" y="109"/>
                    </a:lnTo>
                    <a:lnTo>
                      <a:pt x="150" y="109"/>
                    </a:lnTo>
                    <a:lnTo>
                      <a:pt x="144" y="107"/>
                    </a:lnTo>
                    <a:lnTo>
                      <a:pt x="140" y="107"/>
                    </a:lnTo>
                    <a:lnTo>
                      <a:pt x="135" y="103"/>
                    </a:lnTo>
                    <a:lnTo>
                      <a:pt x="131" y="103"/>
                    </a:lnTo>
                    <a:lnTo>
                      <a:pt x="127" y="103"/>
                    </a:lnTo>
                    <a:lnTo>
                      <a:pt x="123" y="103"/>
                    </a:lnTo>
                    <a:lnTo>
                      <a:pt x="118" y="105"/>
                    </a:lnTo>
                    <a:lnTo>
                      <a:pt x="114" y="107"/>
                    </a:lnTo>
                    <a:lnTo>
                      <a:pt x="110" y="107"/>
                    </a:lnTo>
                    <a:lnTo>
                      <a:pt x="106" y="109"/>
                    </a:lnTo>
                    <a:lnTo>
                      <a:pt x="102" y="109"/>
                    </a:lnTo>
                    <a:lnTo>
                      <a:pt x="101" y="111"/>
                    </a:lnTo>
                    <a:lnTo>
                      <a:pt x="97" y="113"/>
                    </a:lnTo>
                    <a:lnTo>
                      <a:pt x="93" y="113"/>
                    </a:lnTo>
                    <a:lnTo>
                      <a:pt x="91" y="116"/>
                    </a:lnTo>
                    <a:lnTo>
                      <a:pt x="87" y="118"/>
                    </a:lnTo>
                    <a:lnTo>
                      <a:pt x="85" y="118"/>
                    </a:lnTo>
                    <a:lnTo>
                      <a:pt x="83" y="120"/>
                    </a:lnTo>
                    <a:lnTo>
                      <a:pt x="80" y="122"/>
                    </a:lnTo>
                    <a:lnTo>
                      <a:pt x="76" y="126"/>
                    </a:lnTo>
                    <a:lnTo>
                      <a:pt x="74" y="128"/>
                    </a:lnTo>
                    <a:lnTo>
                      <a:pt x="74" y="128"/>
                    </a:lnTo>
                    <a:lnTo>
                      <a:pt x="74" y="130"/>
                    </a:lnTo>
                    <a:lnTo>
                      <a:pt x="74" y="132"/>
                    </a:lnTo>
                    <a:lnTo>
                      <a:pt x="74" y="134"/>
                    </a:lnTo>
                    <a:lnTo>
                      <a:pt x="74" y="135"/>
                    </a:lnTo>
                    <a:lnTo>
                      <a:pt x="74" y="137"/>
                    </a:lnTo>
                    <a:lnTo>
                      <a:pt x="74" y="139"/>
                    </a:lnTo>
                    <a:lnTo>
                      <a:pt x="74" y="141"/>
                    </a:lnTo>
                    <a:lnTo>
                      <a:pt x="74" y="145"/>
                    </a:lnTo>
                    <a:lnTo>
                      <a:pt x="72" y="147"/>
                    </a:lnTo>
                    <a:lnTo>
                      <a:pt x="72" y="151"/>
                    </a:lnTo>
                    <a:lnTo>
                      <a:pt x="72" y="154"/>
                    </a:lnTo>
                    <a:lnTo>
                      <a:pt x="72" y="158"/>
                    </a:lnTo>
                    <a:lnTo>
                      <a:pt x="72" y="162"/>
                    </a:lnTo>
                    <a:lnTo>
                      <a:pt x="72" y="166"/>
                    </a:lnTo>
                    <a:lnTo>
                      <a:pt x="72" y="170"/>
                    </a:lnTo>
                    <a:lnTo>
                      <a:pt x="72" y="173"/>
                    </a:lnTo>
                    <a:lnTo>
                      <a:pt x="72" y="179"/>
                    </a:lnTo>
                    <a:lnTo>
                      <a:pt x="72" y="183"/>
                    </a:lnTo>
                    <a:lnTo>
                      <a:pt x="70" y="187"/>
                    </a:lnTo>
                    <a:lnTo>
                      <a:pt x="70" y="191"/>
                    </a:lnTo>
                    <a:lnTo>
                      <a:pt x="70" y="194"/>
                    </a:lnTo>
                    <a:lnTo>
                      <a:pt x="70" y="200"/>
                    </a:lnTo>
                    <a:lnTo>
                      <a:pt x="70" y="202"/>
                    </a:lnTo>
                    <a:lnTo>
                      <a:pt x="70" y="208"/>
                    </a:lnTo>
                    <a:lnTo>
                      <a:pt x="70" y="210"/>
                    </a:lnTo>
                    <a:lnTo>
                      <a:pt x="70" y="215"/>
                    </a:lnTo>
                    <a:lnTo>
                      <a:pt x="70" y="219"/>
                    </a:lnTo>
                    <a:lnTo>
                      <a:pt x="70" y="223"/>
                    </a:lnTo>
                    <a:lnTo>
                      <a:pt x="70" y="225"/>
                    </a:lnTo>
                    <a:lnTo>
                      <a:pt x="70" y="229"/>
                    </a:lnTo>
                    <a:lnTo>
                      <a:pt x="66" y="227"/>
                    </a:lnTo>
                    <a:lnTo>
                      <a:pt x="63" y="225"/>
                    </a:lnTo>
                    <a:lnTo>
                      <a:pt x="57" y="223"/>
                    </a:lnTo>
                    <a:lnTo>
                      <a:pt x="55" y="221"/>
                    </a:lnTo>
                    <a:lnTo>
                      <a:pt x="51" y="217"/>
                    </a:lnTo>
                    <a:lnTo>
                      <a:pt x="47" y="215"/>
                    </a:lnTo>
                    <a:lnTo>
                      <a:pt x="44" y="213"/>
                    </a:lnTo>
                    <a:lnTo>
                      <a:pt x="40" y="210"/>
                    </a:lnTo>
                    <a:lnTo>
                      <a:pt x="38" y="208"/>
                    </a:lnTo>
                    <a:lnTo>
                      <a:pt x="34" y="206"/>
                    </a:lnTo>
                    <a:lnTo>
                      <a:pt x="32" y="202"/>
                    </a:lnTo>
                    <a:lnTo>
                      <a:pt x="28" y="198"/>
                    </a:lnTo>
                    <a:lnTo>
                      <a:pt x="26" y="194"/>
                    </a:lnTo>
                    <a:lnTo>
                      <a:pt x="25" y="191"/>
                    </a:lnTo>
                    <a:lnTo>
                      <a:pt x="21" y="189"/>
                    </a:lnTo>
                    <a:lnTo>
                      <a:pt x="19" y="185"/>
                    </a:lnTo>
                    <a:lnTo>
                      <a:pt x="17" y="181"/>
                    </a:lnTo>
                    <a:lnTo>
                      <a:pt x="13" y="177"/>
                    </a:lnTo>
                    <a:lnTo>
                      <a:pt x="11" y="173"/>
                    </a:lnTo>
                    <a:lnTo>
                      <a:pt x="11" y="172"/>
                    </a:lnTo>
                    <a:lnTo>
                      <a:pt x="9" y="166"/>
                    </a:lnTo>
                    <a:lnTo>
                      <a:pt x="7" y="162"/>
                    </a:lnTo>
                    <a:lnTo>
                      <a:pt x="6" y="158"/>
                    </a:lnTo>
                    <a:lnTo>
                      <a:pt x="4" y="154"/>
                    </a:lnTo>
                    <a:lnTo>
                      <a:pt x="4" y="149"/>
                    </a:lnTo>
                    <a:lnTo>
                      <a:pt x="2" y="145"/>
                    </a:lnTo>
                    <a:lnTo>
                      <a:pt x="2" y="141"/>
                    </a:lnTo>
                    <a:lnTo>
                      <a:pt x="0" y="137"/>
                    </a:lnTo>
                    <a:lnTo>
                      <a:pt x="0" y="134"/>
                    </a:lnTo>
                    <a:lnTo>
                      <a:pt x="0" y="128"/>
                    </a:lnTo>
                    <a:lnTo>
                      <a:pt x="0" y="124"/>
                    </a:lnTo>
                    <a:lnTo>
                      <a:pt x="0" y="120"/>
                    </a:lnTo>
                    <a:lnTo>
                      <a:pt x="0" y="116"/>
                    </a:lnTo>
                    <a:lnTo>
                      <a:pt x="0" y="113"/>
                    </a:lnTo>
                    <a:lnTo>
                      <a:pt x="0" y="111"/>
                    </a:lnTo>
                    <a:lnTo>
                      <a:pt x="0" y="107"/>
                    </a:lnTo>
                    <a:lnTo>
                      <a:pt x="0" y="103"/>
                    </a:lnTo>
                    <a:lnTo>
                      <a:pt x="0" y="101"/>
                    </a:lnTo>
                    <a:lnTo>
                      <a:pt x="2" y="97"/>
                    </a:lnTo>
                    <a:lnTo>
                      <a:pt x="2" y="96"/>
                    </a:lnTo>
                    <a:lnTo>
                      <a:pt x="2" y="92"/>
                    </a:lnTo>
                    <a:lnTo>
                      <a:pt x="2" y="90"/>
                    </a:lnTo>
                    <a:lnTo>
                      <a:pt x="4" y="86"/>
                    </a:lnTo>
                    <a:lnTo>
                      <a:pt x="4" y="84"/>
                    </a:lnTo>
                    <a:lnTo>
                      <a:pt x="6" y="80"/>
                    </a:lnTo>
                    <a:lnTo>
                      <a:pt x="7" y="78"/>
                    </a:lnTo>
                    <a:lnTo>
                      <a:pt x="7" y="75"/>
                    </a:lnTo>
                    <a:lnTo>
                      <a:pt x="9" y="73"/>
                    </a:lnTo>
                    <a:lnTo>
                      <a:pt x="9" y="69"/>
                    </a:lnTo>
                    <a:lnTo>
                      <a:pt x="11" y="67"/>
                    </a:lnTo>
                    <a:lnTo>
                      <a:pt x="11" y="65"/>
                    </a:lnTo>
                    <a:lnTo>
                      <a:pt x="13" y="61"/>
                    </a:lnTo>
                    <a:lnTo>
                      <a:pt x="17" y="58"/>
                    </a:lnTo>
                    <a:lnTo>
                      <a:pt x="21" y="54"/>
                    </a:lnTo>
                    <a:lnTo>
                      <a:pt x="23" y="48"/>
                    </a:lnTo>
                    <a:lnTo>
                      <a:pt x="26" y="44"/>
                    </a:lnTo>
                    <a:lnTo>
                      <a:pt x="30" y="39"/>
                    </a:lnTo>
                    <a:lnTo>
                      <a:pt x="36" y="35"/>
                    </a:lnTo>
                    <a:lnTo>
                      <a:pt x="40" y="31"/>
                    </a:lnTo>
                    <a:lnTo>
                      <a:pt x="44" y="27"/>
                    </a:lnTo>
                    <a:lnTo>
                      <a:pt x="47" y="23"/>
                    </a:lnTo>
                    <a:lnTo>
                      <a:pt x="53" y="19"/>
                    </a:lnTo>
                    <a:lnTo>
                      <a:pt x="55" y="18"/>
                    </a:lnTo>
                    <a:lnTo>
                      <a:pt x="57" y="18"/>
                    </a:lnTo>
                    <a:lnTo>
                      <a:pt x="61" y="14"/>
                    </a:lnTo>
                    <a:lnTo>
                      <a:pt x="63" y="14"/>
                    </a:lnTo>
                    <a:lnTo>
                      <a:pt x="64" y="12"/>
                    </a:lnTo>
                    <a:lnTo>
                      <a:pt x="68" y="12"/>
                    </a:lnTo>
                    <a:lnTo>
                      <a:pt x="70" y="10"/>
                    </a:lnTo>
                    <a:lnTo>
                      <a:pt x="74" y="10"/>
                    </a:lnTo>
                    <a:lnTo>
                      <a:pt x="76" y="6"/>
                    </a:lnTo>
                    <a:lnTo>
                      <a:pt x="80" y="6"/>
                    </a:lnTo>
                    <a:lnTo>
                      <a:pt x="82" y="4"/>
                    </a:lnTo>
                    <a:lnTo>
                      <a:pt x="83" y="4"/>
                    </a:lnTo>
                    <a:lnTo>
                      <a:pt x="87" y="4"/>
                    </a:lnTo>
                    <a:lnTo>
                      <a:pt x="91" y="2"/>
                    </a:lnTo>
                    <a:lnTo>
                      <a:pt x="93" y="2"/>
                    </a:lnTo>
                    <a:lnTo>
                      <a:pt x="97" y="2"/>
                    </a:lnTo>
                    <a:lnTo>
                      <a:pt x="99" y="0"/>
                    </a:lnTo>
                    <a:lnTo>
                      <a:pt x="102" y="0"/>
                    </a:lnTo>
                    <a:lnTo>
                      <a:pt x="106" y="0"/>
                    </a:lnTo>
                    <a:lnTo>
                      <a:pt x="108" y="0"/>
                    </a:lnTo>
                    <a:lnTo>
                      <a:pt x="110" y="0"/>
                    </a:lnTo>
                    <a:lnTo>
                      <a:pt x="114" y="0"/>
                    </a:lnTo>
                    <a:lnTo>
                      <a:pt x="118" y="0"/>
                    </a:lnTo>
                    <a:lnTo>
                      <a:pt x="120" y="0"/>
                    </a:lnTo>
                    <a:lnTo>
                      <a:pt x="123" y="0"/>
                    </a:lnTo>
                    <a:lnTo>
                      <a:pt x="127" y="0"/>
                    </a:lnTo>
                    <a:lnTo>
                      <a:pt x="129" y="0"/>
                    </a:lnTo>
                    <a:lnTo>
                      <a:pt x="133" y="0"/>
                    </a:lnTo>
                    <a:lnTo>
                      <a:pt x="135" y="0"/>
                    </a:lnTo>
                    <a:lnTo>
                      <a:pt x="139" y="0"/>
                    </a:lnTo>
                    <a:lnTo>
                      <a:pt x="142" y="0"/>
                    </a:lnTo>
                    <a:lnTo>
                      <a:pt x="144" y="2"/>
                    </a:lnTo>
                    <a:lnTo>
                      <a:pt x="146" y="2"/>
                    </a:lnTo>
                    <a:lnTo>
                      <a:pt x="150" y="2"/>
                    </a:lnTo>
                    <a:lnTo>
                      <a:pt x="154" y="4"/>
                    </a:lnTo>
                    <a:lnTo>
                      <a:pt x="156" y="4"/>
                    </a:lnTo>
                    <a:lnTo>
                      <a:pt x="159" y="4"/>
                    </a:lnTo>
                    <a:lnTo>
                      <a:pt x="161" y="6"/>
                    </a:lnTo>
                    <a:lnTo>
                      <a:pt x="163" y="6"/>
                    </a:lnTo>
                    <a:lnTo>
                      <a:pt x="167" y="10"/>
                    </a:lnTo>
                    <a:lnTo>
                      <a:pt x="169" y="10"/>
                    </a:lnTo>
                    <a:lnTo>
                      <a:pt x="173" y="12"/>
                    </a:lnTo>
                    <a:lnTo>
                      <a:pt x="175" y="12"/>
                    </a:lnTo>
                    <a:lnTo>
                      <a:pt x="178" y="14"/>
                    </a:lnTo>
                    <a:lnTo>
                      <a:pt x="180" y="14"/>
                    </a:lnTo>
                    <a:lnTo>
                      <a:pt x="182" y="18"/>
                    </a:lnTo>
                    <a:lnTo>
                      <a:pt x="186" y="18"/>
                    </a:lnTo>
                    <a:lnTo>
                      <a:pt x="188" y="19"/>
                    </a:lnTo>
                    <a:lnTo>
                      <a:pt x="192" y="23"/>
                    </a:lnTo>
                    <a:lnTo>
                      <a:pt x="198" y="27"/>
                    </a:lnTo>
                    <a:lnTo>
                      <a:pt x="201" y="31"/>
                    </a:lnTo>
                    <a:lnTo>
                      <a:pt x="205" y="35"/>
                    </a:lnTo>
                    <a:lnTo>
                      <a:pt x="209" y="39"/>
                    </a:lnTo>
                    <a:lnTo>
                      <a:pt x="215" y="44"/>
                    </a:lnTo>
                    <a:lnTo>
                      <a:pt x="217" y="48"/>
                    </a:lnTo>
                    <a:lnTo>
                      <a:pt x="220" y="54"/>
                    </a:lnTo>
                    <a:lnTo>
                      <a:pt x="224" y="58"/>
                    </a:lnTo>
                    <a:lnTo>
                      <a:pt x="226" y="61"/>
                    </a:lnTo>
                    <a:lnTo>
                      <a:pt x="228" y="65"/>
                    </a:lnTo>
                    <a:lnTo>
                      <a:pt x="230" y="67"/>
                    </a:lnTo>
                    <a:lnTo>
                      <a:pt x="232" y="69"/>
                    </a:lnTo>
                    <a:lnTo>
                      <a:pt x="232" y="73"/>
                    </a:lnTo>
                    <a:lnTo>
                      <a:pt x="234" y="75"/>
                    </a:lnTo>
                    <a:lnTo>
                      <a:pt x="234" y="78"/>
                    </a:lnTo>
                    <a:lnTo>
                      <a:pt x="234" y="80"/>
                    </a:lnTo>
                    <a:lnTo>
                      <a:pt x="236" y="84"/>
                    </a:lnTo>
                    <a:lnTo>
                      <a:pt x="236" y="86"/>
                    </a:lnTo>
                    <a:lnTo>
                      <a:pt x="237" y="90"/>
                    </a:lnTo>
                    <a:lnTo>
                      <a:pt x="239" y="92"/>
                    </a:lnTo>
                    <a:lnTo>
                      <a:pt x="239" y="96"/>
                    </a:lnTo>
                    <a:lnTo>
                      <a:pt x="239" y="97"/>
                    </a:lnTo>
                    <a:lnTo>
                      <a:pt x="241" y="101"/>
                    </a:lnTo>
                    <a:lnTo>
                      <a:pt x="241" y="103"/>
                    </a:lnTo>
                    <a:lnTo>
                      <a:pt x="241" y="107"/>
                    </a:lnTo>
                    <a:lnTo>
                      <a:pt x="241" y="111"/>
                    </a:lnTo>
                    <a:lnTo>
                      <a:pt x="241" y="113"/>
                    </a:lnTo>
                    <a:lnTo>
                      <a:pt x="241" y="116"/>
                    </a:lnTo>
                    <a:lnTo>
                      <a:pt x="241" y="120"/>
                    </a:lnTo>
                    <a:lnTo>
                      <a:pt x="241" y="122"/>
                    </a:lnTo>
                    <a:lnTo>
                      <a:pt x="241" y="128"/>
                    </a:lnTo>
                    <a:lnTo>
                      <a:pt x="241" y="130"/>
                    </a:lnTo>
                    <a:lnTo>
                      <a:pt x="241" y="134"/>
                    </a:lnTo>
                    <a:lnTo>
                      <a:pt x="239" y="137"/>
                    </a:lnTo>
                    <a:lnTo>
                      <a:pt x="239" y="141"/>
                    </a:lnTo>
                    <a:lnTo>
                      <a:pt x="239" y="145"/>
                    </a:lnTo>
                    <a:lnTo>
                      <a:pt x="239" y="149"/>
                    </a:lnTo>
                    <a:lnTo>
                      <a:pt x="237" y="153"/>
                    </a:lnTo>
                    <a:lnTo>
                      <a:pt x="236" y="154"/>
                    </a:lnTo>
                    <a:lnTo>
                      <a:pt x="234" y="158"/>
                    </a:lnTo>
                    <a:lnTo>
                      <a:pt x="234" y="162"/>
                    </a:lnTo>
                    <a:lnTo>
                      <a:pt x="232" y="164"/>
                    </a:lnTo>
                    <a:lnTo>
                      <a:pt x="232" y="168"/>
                    </a:lnTo>
                    <a:lnTo>
                      <a:pt x="230" y="172"/>
                    </a:lnTo>
                    <a:lnTo>
                      <a:pt x="230" y="173"/>
                    </a:lnTo>
                    <a:lnTo>
                      <a:pt x="226" y="177"/>
                    </a:lnTo>
                    <a:lnTo>
                      <a:pt x="224" y="181"/>
                    </a:lnTo>
                    <a:lnTo>
                      <a:pt x="222" y="183"/>
                    </a:lnTo>
                    <a:lnTo>
                      <a:pt x="222" y="187"/>
                    </a:lnTo>
                    <a:lnTo>
                      <a:pt x="220" y="189"/>
                    </a:lnTo>
                    <a:lnTo>
                      <a:pt x="217" y="191"/>
                    </a:lnTo>
                    <a:lnTo>
                      <a:pt x="215" y="194"/>
                    </a:lnTo>
                    <a:lnTo>
                      <a:pt x="213" y="198"/>
                    </a:lnTo>
                    <a:lnTo>
                      <a:pt x="209" y="200"/>
                    </a:lnTo>
                    <a:lnTo>
                      <a:pt x="207" y="202"/>
                    </a:lnTo>
                    <a:lnTo>
                      <a:pt x="205" y="206"/>
                    </a:lnTo>
                    <a:lnTo>
                      <a:pt x="203" y="208"/>
                    </a:lnTo>
                    <a:lnTo>
                      <a:pt x="199" y="210"/>
                    </a:lnTo>
                    <a:lnTo>
                      <a:pt x="198" y="211"/>
                    </a:lnTo>
                    <a:lnTo>
                      <a:pt x="196" y="213"/>
                    </a:lnTo>
                    <a:lnTo>
                      <a:pt x="194" y="217"/>
                    </a:lnTo>
                    <a:lnTo>
                      <a:pt x="194" y="217"/>
                    </a:lnTo>
                    <a:close/>
                  </a:path>
                </a:pathLst>
              </a:custGeom>
              <a:solidFill>
                <a:srgbClr val="000000"/>
              </a:solidFill>
              <a:ln w="9525">
                <a:noFill/>
                <a:round/>
                <a:headEnd/>
                <a:tailEnd/>
              </a:ln>
            </p:spPr>
            <p:txBody>
              <a:bodyPr/>
              <a:lstStyle/>
              <a:p>
                <a:endParaRPr lang="en-US"/>
              </a:p>
            </p:txBody>
          </p:sp>
          <p:sp>
            <p:nvSpPr>
              <p:cNvPr id="270382" name="Freeform 46"/>
              <p:cNvSpPr>
                <a:spLocks/>
              </p:cNvSpPr>
              <p:nvPr/>
            </p:nvSpPr>
            <p:spPr bwMode="hidden">
              <a:xfrm>
                <a:off x="5193" y="2608"/>
                <a:ext cx="12" cy="73"/>
              </a:xfrm>
              <a:custGeom>
                <a:avLst/>
                <a:gdLst/>
                <a:ahLst/>
                <a:cxnLst>
                  <a:cxn ang="0">
                    <a:pos x="59" y="188"/>
                  </a:cxn>
                  <a:cxn ang="0">
                    <a:pos x="59" y="186"/>
                  </a:cxn>
                  <a:cxn ang="0">
                    <a:pos x="57" y="186"/>
                  </a:cxn>
                  <a:cxn ang="0">
                    <a:pos x="55" y="186"/>
                  </a:cxn>
                  <a:cxn ang="0">
                    <a:pos x="53" y="186"/>
                  </a:cxn>
                  <a:cxn ang="0">
                    <a:pos x="48" y="186"/>
                  </a:cxn>
                  <a:cxn ang="0">
                    <a:pos x="46" y="186"/>
                  </a:cxn>
                  <a:cxn ang="0">
                    <a:pos x="40" y="186"/>
                  </a:cxn>
                  <a:cxn ang="0">
                    <a:pos x="36" y="186"/>
                  </a:cxn>
                  <a:cxn ang="0">
                    <a:pos x="34" y="184"/>
                  </a:cxn>
                  <a:cxn ang="0">
                    <a:pos x="31" y="184"/>
                  </a:cxn>
                  <a:cxn ang="0">
                    <a:pos x="29" y="184"/>
                  </a:cxn>
                  <a:cxn ang="0">
                    <a:pos x="27" y="184"/>
                  </a:cxn>
                  <a:cxn ang="0">
                    <a:pos x="21" y="184"/>
                  </a:cxn>
                  <a:cxn ang="0">
                    <a:pos x="17" y="184"/>
                  </a:cxn>
                  <a:cxn ang="0">
                    <a:pos x="12" y="184"/>
                  </a:cxn>
                  <a:cxn ang="0">
                    <a:pos x="8" y="186"/>
                  </a:cxn>
                  <a:cxn ang="0">
                    <a:pos x="4" y="186"/>
                  </a:cxn>
                  <a:cxn ang="0">
                    <a:pos x="0" y="188"/>
                  </a:cxn>
                  <a:cxn ang="0">
                    <a:pos x="19" y="6"/>
                  </a:cxn>
                  <a:cxn ang="0">
                    <a:pos x="34" y="0"/>
                  </a:cxn>
                  <a:cxn ang="0">
                    <a:pos x="53" y="154"/>
                  </a:cxn>
                  <a:cxn ang="0">
                    <a:pos x="59" y="188"/>
                  </a:cxn>
                  <a:cxn ang="0">
                    <a:pos x="59" y="188"/>
                  </a:cxn>
                </a:cxnLst>
                <a:rect l="0" t="0" r="r" b="b"/>
                <a:pathLst>
                  <a:path w="59" h="188">
                    <a:moveTo>
                      <a:pt x="59" y="188"/>
                    </a:moveTo>
                    <a:lnTo>
                      <a:pt x="59" y="186"/>
                    </a:lnTo>
                    <a:lnTo>
                      <a:pt x="57" y="186"/>
                    </a:lnTo>
                    <a:lnTo>
                      <a:pt x="55" y="186"/>
                    </a:lnTo>
                    <a:lnTo>
                      <a:pt x="53" y="186"/>
                    </a:lnTo>
                    <a:lnTo>
                      <a:pt x="48" y="186"/>
                    </a:lnTo>
                    <a:lnTo>
                      <a:pt x="46" y="186"/>
                    </a:lnTo>
                    <a:lnTo>
                      <a:pt x="40" y="186"/>
                    </a:lnTo>
                    <a:lnTo>
                      <a:pt x="36" y="186"/>
                    </a:lnTo>
                    <a:lnTo>
                      <a:pt x="34" y="184"/>
                    </a:lnTo>
                    <a:lnTo>
                      <a:pt x="31" y="184"/>
                    </a:lnTo>
                    <a:lnTo>
                      <a:pt x="29" y="184"/>
                    </a:lnTo>
                    <a:lnTo>
                      <a:pt x="27" y="184"/>
                    </a:lnTo>
                    <a:lnTo>
                      <a:pt x="21" y="184"/>
                    </a:lnTo>
                    <a:lnTo>
                      <a:pt x="17" y="184"/>
                    </a:lnTo>
                    <a:lnTo>
                      <a:pt x="12" y="184"/>
                    </a:lnTo>
                    <a:lnTo>
                      <a:pt x="8" y="186"/>
                    </a:lnTo>
                    <a:lnTo>
                      <a:pt x="4" y="186"/>
                    </a:lnTo>
                    <a:lnTo>
                      <a:pt x="0" y="188"/>
                    </a:lnTo>
                    <a:lnTo>
                      <a:pt x="19" y="6"/>
                    </a:lnTo>
                    <a:lnTo>
                      <a:pt x="34" y="0"/>
                    </a:lnTo>
                    <a:lnTo>
                      <a:pt x="53" y="154"/>
                    </a:lnTo>
                    <a:lnTo>
                      <a:pt x="59" y="188"/>
                    </a:lnTo>
                    <a:lnTo>
                      <a:pt x="59" y="188"/>
                    </a:lnTo>
                    <a:close/>
                  </a:path>
                </a:pathLst>
              </a:custGeom>
              <a:solidFill>
                <a:srgbClr val="000000"/>
              </a:solidFill>
              <a:ln w="9525">
                <a:noFill/>
                <a:round/>
                <a:headEnd/>
                <a:tailEnd/>
              </a:ln>
            </p:spPr>
            <p:txBody>
              <a:bodyPr/>
              <a:lstStyle/>
              <a:p>
                <a:endParaRPr lang="en-US"/>
              </a:p>
            </p:txBody>
          </p:sp>
          <p:grpSp>
            <p:nvGrpSpPr>
              <p:cNvPr id="10" name="Group 47"/>
              <p:cNvGrpSpPr>
                <a:grpSpLocks/>
              </p:cNvGrpSpPr>
              <p:nvPr/>
            </p:nvGrpSpPr>
            <p:grpSpPr bwMode="auto">
              <a:xfrm>
                <a:off x="5138" y="2842"/>
                <a:ext cx="154" cy="769"/>
                <a:chOff x="5138" y="2842"/>
                <a:chExt cx="154" cy="769"/>
              </a:xfrm>
            </p:grpSpPr>
            <p:sp>
              <p:nvSpPr>
                <p:cNvPr id="270384" name="Freeform 48"/>
                <p:cNvSpPr>
                  <a:spLocks/>
                </p:cNvSpPr>
                <p:nvPr/>
              </p:nvSpPr>
              <p:spPr bwMode="hidden">
                <a:xfrm>
                  <a:off x="5161" y="3156"/>
                  <a:ext cx="116" cy="403"/>
                </a:xfrm>
                <a:custGeom>
                  <a:avLst/>
                  <a:gdLst/>
                  <a:ahLst/>
                  <a:cxnLst>
                    <a:cxn ang="0">
                      <a:pos x="76" y="27"/>
                    </a:cxn>
                    <a:cxn ang="0">
                      <a:pos x="360" y="0"/>
                    </a:cxn>
                    <a:cxn ang="0">
                      <a:pos x="379" y="46"/>
                    </a:cxn>
                    <a:cxn ang="0">
                      <a:pos x="71" y="443"/>
                    </a:cxn>
                    <a:cxn ang="0">
                      <a:pos x="565" y="755"/>
                    </a:cxn>
                    <a:cxn ang="0">
                      <a:pos x="548" y="806"/>
                    </a:cxn>
                    <a:cxn ang="0">
                      <a:pos x="0" y="477"/>
                    </a:cxn>
                    <a:cxn ang="0">
                      <a:pos x="4" y="417"/>
                    </a:cxn>
                    <a:cxn ang="0">
                      <a:pos x="318" y="54"/>
                    </a:cxn>
                    <a:cxn ang="0">
                      <a:pos x="63" y="73"/>
                    </a:cxn>
                    <a:cxn ang="0">
                      <a:pos x="76" y="27"/>
                    </a:cxn>
                    <a:cxn ang="0">
                      <a:pos x="76" y="27"/>
                    </a:cxn>
                  </a:cxnLst>
                  <a:rect l="0" t="0" r="r" b="b"/>
                  <a:pathLst>
                    <a:path w="565" h="806">
                      <a:moveTo>
                        <a:pt x="76" y="27"/>
                      </a:moveTo>
                      <a:lnTo>
                        <a:pt x="360" y="0"/>
                      </a:lnTo>
                      <a:lnTo>
                        <a:pt x="379" y="46"/>
                      </a:lnTo>
                      <a:lnTo>
                        <a:pt x="71" y="443"/>
                      </a:lnTo>
                      <a:lnTo>
                        <a:pt x="565" y="755"/>
                      </a:lnTo>
                      <a:lnTo>
                        <a:pt x="548" y="806"/>
                      </a:lnTo>
                      <a:lnTo>
                        <a:pt x="0" y="477"/>
                      </a:lnTo>
                      <a:lnTo>
                        <a:pt x="4" y="417"/>
                      </a:lnTo>
                      <a:lnTo>
                        <a:pt x="318" y="54"/>
                      </a:lnTo>
                      <a:lnTo>
                        <a:pt x="63" y="73"/>
                      </a:lnTo>
                      <a:lnTo>
                        <a:pt x="76" y="27"/>
                      </a:lnTo>
                      <a:lnTo>
                        <a:pt x="76" y="27"/>
                      </a:lnTo>
                      <a:close/>
                    </a:path>
                  </a:pathLst>
                </a:custGeom>
                <a:solidFill>
                  <a:srgbClr val="000000"/>
                </a:solidFill>
                <a:ln w="9525">
                  <a:noFill/>
                  <a:round/>
                  <a:headEnd/>
                  <a:tailEnd/>
                </a:ln>
              </p:spPr>
              <p:txBody>
                <a:bodyPr/>
                <a:lstStyle/>
                <a:p>
                  <a:endParaRPr lang="en-US"/>
                </a:p>
              </p:txBody>
            </p:sp>
            <p:sp>
              <p:nvSpPr>
                <p:cNvPr id="270385" name="Freeform 49"/>
                <p:cNvSpPr>
                  <a:spLocks/>
                </p:cNvSpPr>
                <p:nvPr/>
              </p:nvSpPr>
              <p:spPr bwMode="hidden">
                <a:xfrm>
                  <a:off x="5147" y="3184"/>
                  <a:ext cx="109" cy="405"/>
                </a:xfrm>
                <a:custGeom>
                  <a:avLst/>
                  <a:gdLst/>
                  <a:ahLst/>
                  <a:cxnLst>
                    <a:cxn ang="0">
                      <a:pos x="167" y="10"/>
                    </a:cxn>
                    <a:cxn ang="0">
                      <a:pos x="523" y="299"/>
                    </a:cxn>
                    <a:cxn ang="0">
                      <a:pos x="530" y="360"/>
                    </a:cxn>
                    <a:cxn ang="0">
                      <a:pos x="28" y="810"/>
                    </a:cxn>
                    <a:cxn ang="0">
                      <a:pos x="0" y="767"/>
                    </a:cxn>
                    <a:cxn ang="0">
                      <a:pos x="477" y="333"/>
                    </a:cxn>
                    <a:cxn ang="0">
                      <a:pos x="125" y="40"/>
                    </a:cxn>
                    <a:cxn ang="0">
                      <a:pos x="139" y="0"/>
                    </a:cxn>
                    <a:cxn ang="0">
                      <a:pos x="167" y="10"/>
                    </a:cxn>
                    <a:cxn ang="0">
                      <a:pos x="167" y="10"/>
                    </a:cxn>
                  </a:cxnLst>
                  <a:rect l="0" t="0" r="r" b="b"/>
                  <a:pathLst>
                    <a:path w="530" h="810">
                      <a:moveTo>
                        <a:pt x="167" y="10"/>
                      </a:moveTo>
                      <a:lnTo>
                        <a:pt x="523" y="299"/>
                      </a:lnTo>
                      <a:lnTo>
                        <a:pt x="530" y="360"/>
                      </a:lnTo>
                      <a:lnTo>
                        <a:pt x="28" y="810"/>
                      </a:lnTo>
                      <a:lnTo>
                        <a:pt x="0" y="767"/>
                      </a:lnTo>
                      <a:lnTo>
                        <a:pt x="477" y="333"/>
                      </a:lnTo>
                      <a:lnTo>
                        <a:pt x="125" y="40"/>
                      </a:lnTo>
                      <a:lnTo>
                        <a:pt x="139" y="0"/>
                      </a:lnTo>
                      <a:lnTo>
                        <a:pt x="167" y="10"/>
                      </a:lnTo>
                      <a:lnTo>
                        <a:pt x="167" y="10"/>
                      </a:lnTo>
                      <a:close/>
                    </a:path>
                  </a:pathLst>
                </a:custGeom>
                <a:solidFill>
                  <a:srgbClr val="000000"/>
                </a:solidFill>
                <a:ln w="9525">
                  <a:noFill/>
                  <a:round/>
                  <a:headEnd/>
                  <a:tailEnd/>
                </a:ln>
              </p:spPr>
              <p:txBody>
                <a:bodyPr/>
                <a:lstStyle/>
                <a:p>
                  <a:endParaRPr lang="en-US"/>
                </a:p>
              </p:txBody>
            </p:sp>
            <p:sp>
              <p:nvSpPr>
                <p:cNvPr id="270386" name="Freeform 50"/>
                <p:cNvSpPr>
                  <a:spLocks/>
                </p:cNvSpPr>
                <p:nvPr/>
              </p:nvSpPr>
              <p:spPr bwMode="hidden">
                <a:xfrm>
                  <a:off x="5138" y="2858"/>
                  <a:ext cx="58" cy="753"/>
                </a:xfrm>
                <a:custGeom>
                  <a:avLst/>
                  <a:gdLst/>
                  <a:ahLst/>
                  <a:cxnLst>
                    <a:cxn ang="0">
                      <a:pos x="0" y="1493"/>
                    </a:cxn>
                    <a:cxn ang="0">
                      <a:pos x="10" y="1430"/>
                    </a:cxn>
                    <a:cxn ang="0">
                      <a:pos x="27" y="1325"/>
                    </a:cxn>
                    <a:cxn ang="0">
                      <a:pos x="48" y="1183"/>
                    </a:cxn>
                    <a:cxn ang="0">
                      <a:pos x="72" y="1017"/>
                    </a:cxn>
                    <a:cxn ang="0">
                      <a:pos x="101" y="835"/>
                    </a:cxn>
                    <a:cxn ang="0">
                      <a:pos x="129" y="645"/>
                    </a:cxn>
                    <a:cxn ang="0">
                      <a:pos x="156" y="459"/>
                    </a:cxn>
                    <a:cxn ang="0">
                      <a:pos x="185" y="282"/>
                    </a:cxn>
                    <a:cxn ang="0">
                      <a:pos x="207" y="126"/>
                    </a:cxn>
                    <a:cxn ang="0">
                      <a:pos x="226" y="0"/>
                    </a:cxn>
                    <a:cxn ang="0">
                      <a:pos x="230" y="21"/>
                    </a:cxn>
                    <a:cxn ang="0">
                      <a:pos x="234" y="40"/>
                    </a:cxn>
                    <a:cxn ang="0">
                      <a:pos x="238" y="61"/>
                    </a:cxn>
                    <a:cxn ang="0">
                      <a:pos x="242" y="75"/>
                    </a:cxn>
                    <a:cxn ang="0">
                      <a:pos x="253" y="75"/>
                    </a:cxn>
                    <a:cxn ang="0">
                      <a:pos x="274" y="75"/>
                    </a:cxn>
                    <a:cxn ang="0">
                      <a:pos x="280" y="94"/>
                    </a:cxn>
                    <a:cxn ang="0">
                      <a:pos x="274" y="128"/>
                    </a:cxn>
                    <a:cxn ang="0">
                      <a:pos x="270" y="168"/>
                    </a:cxn>
                    <a:cxn ang="0">
                      <a:pos x="264" y="210"/>
                    </a:cxn>
                    <a:cxn ang="0">
                      <a:pos x="259" y="257"/>
                    </a:cxn>
                    <a:cxn ang="0">
                      <a:pos x="251" y="308"/>
                    </a:cxn>
                    <a:cxn ang="0">
                      <a:pos x="245" y="364"/>
                    </a:cxn>
                    <a:cxn ang="0">
                      <a:pos x="238" y="419"/>
                    </a:cxn>
                    <a:cxn ang="0">
                      <a:pos x="232" y="480"/>
                    </a:cxn>
                    <a:cxn ang="0">
                      <a:pos x="225" y="540"/>
                    </a:cxn>
                    <a:cxn ang="0">
                      <a:pos x="217" y="603"/>
                    </a:cxn>
                    <a:cxn ang="0">
                      <a:pos x="190" y="605"/>
                    </a:cxn>
                    <a:cxn ang="0">
                      <a:pos x="173" y="609"/>
                    </a:cxn>
                    <a:cxn ang="0">
                      <a:pos x="166" y="700"/>
                    </a:cxn>
                    <a:cxn ang="0">
                      <a:pos x="185" y="717"/>
                    </a:cxn>
                    <a:cxn ang="0">
                      <a:pos x="200" y="736"/>
                    </a:cxn>
                    <a:cxn ang="0">
                      <a:pos x="198" y="757"/>
                    </a:cxn>
                    <a:cxn ang="0">
                      <a:pos x="196" y="774"/>
                    </a:cxn>
                    <a:cxn ang="0">
                      <a:pos x="194" y="791"/>
                    </a:cxn>
                    <a:cxn ang="0">
                      <a:pos x="192" y="806"/>
                    </a:cxn>
                    <a:cxn ang="0">
                      <a:pos x="190" y="824"/>
                    </a:cxn>
                    <a:cxn ang="0">
                      <a:pos x="188" y="837"/>
                    </a:cxn>
                    <a:cxn ang="0">
                      <a:pos x="187" y="854"/>
                    </a:cxn>
                    <a:cxn ang="0">
                      <a:pos x="183" y="869"/>
                    </a:cxn>
                    <a:cxn ang="0">
                      <a:pos x="181" y="888"/>
                    </a:cxn>
                    <a:cxn ang="0">
                      <a:pos x="179" y="907"/>
                    </a:cxn>
                    <a:cxn ang="0">
                      <a:pos x="169" y="924"/>
                    </a:cxn>
                    <a:cxn ang="0">
                      <a:pos x="152" y="943"/>
                    </a:cxn>
                    <a:cxn ang="0">
                      <a:pos x="135" y="960"/>
                    </a:cxn>
                    <a:cxn ang="0">
                      <a:pos x="118" y="978"/>
                    </a:cxn>
                    <a:cxn ang="0">
                      <a:pos x="95" y="1082"/>
                    </a:cxn>
                    <a:cxn ang="0">
                      <a:pos x="112" y="1092"/>
                    </a:cxn>
                    <a:cxn ang="0">
                      <a:pos x="133" y="1103"/>
                    </a:cxn>
                    <a:cxn ang="0">
                      <a:pos x="154" y="1128"/>
                    </a:cxn>
                    <a:cxn ang="0">
                      <a:pos x="145" y="1187"/>
                    </a:cxn>
                    <a:cxn ang="0">
                      <a:pos x="139" y="1242"/>
                    </a:cxn>
                    <a:cxn ang="0">
                      <a:pos x="133" y="1293"/>
                    </a:cxn>
                    <a:cxn ang="0">
                      <a:pos x="126" y="1341"/>
                    </a:cxn>
                    <a:cxn ang="0">
                      <a:pos x="122" y="1382"/>
                    </a:cxn>
                    <a:cxn ang="0">
                      <a:pos x="116" y="1419"/>
                    </a:cxn>
                    <a:cxn ang="0">
                      <a:pos x="112" y="1447"/>
                    </a:cxn>
                    <a:cxn ang="0">
                      <a:pos x="110" y="1472"/>
                    </a:cxn>
                    <a:cxn ang="0">
                      <a:pos x="109" y="1487"/>
                    </a:cxn>
                    <a:cxn ang="0">
                      <a:pos x="109" y="1496"/>
                    </a:cxn>
                  </a:cxnLst>
                  <a:rect l="0" t="0" r="r" b="b"/>
                  <a:pathLst>
                    <a:path w="282" h="1508">
                      <a:moveTo>
                        <a:pt x="109" y="1496"/>
                      </a:moveTo>
                      <a:lnTo>
                        <a:pt x="0" y="1508"/>
                      </a:lnTo>
                      <a:lnTo>
                        <a:pt x="0" y="1504"/>
                      </a:lnTo>
                      <a:lnTo>
                        <a:pt x="0" y="1502"/>
                      </a:lnTo>
                      <a:lnTo>
                        <a:pt x="0" y="1498"/>
                      </a:lnTo>
                      <a:lnTo>
                        <a:pt x="0" y="1493"/>
                      </a:lnTo>
                      <a:lnTo>
                        <a:pt x="2" y="1487"/>
                      </a:lnTo>
                      <a:lnTo>
                        <a:pt x="2" y="1477"/>
                      </a:lnTo>
                      <a:lnTo>
                        <a:pt x="4" y="1468"/>
                      </a:lnTo>
                      <a:lnTo>
                        <a:pt x="6" y="1457"/>
                      </a:lnTo>
                      <a:lnTo>
                        <a:pt x="8" y="1445"/>
                      </a:lnTo>
                      <a:lnTo>
                        <a:pt x="10" y="1430"/>
                      </a:lnTo>
                      <a:lnTo>
                        <a:pt x="12" y="1415"/>
                      </a:lnTo>
                      <a:lnTo>
                        <a:pt x="14" y="1400"/>
                      </a:lnTo>
                      <a:lnTo>
                        <a:pt x="17" y="1382"/>
                      </a:lnTo>
                      <a:lnTo>
                        <a:pt x="19" y="1365"/>
                      </a:lnTo>
                      <a:lnTo>
                        <a:pt x="23" y="1344"/>
                      </a:lnTo>
                      <a:lnTo>
                        <a:pt x="27" y="1325"/>
                      </a:lnTo>
                      <a:lnTo>
                        <a:pt x="29" y="1303"/>
                      </a:lnTo>
                      <a:lnTo>
                        <a:pt x="33" y="1280"/>
                      </a:lnTo>
                      <a:lnTo>
                        <a:pt x="36" y="1257"/>
                      </a:lnTo>
                      <a:lnTo>
                        <a:pt x="40" y="1234"/>
                      </a:lnTo>
                      <a:lnTo>
                        <a:pt x="42" y="1208"/>
                      </a:lnTo>
                      <a:lnTo>
                        <a:pt x="48" y="1183"/>
                      </a:lnTo>
                      <a:lnTo>
                        <a:pt x="52" y="1156"/>
                      </a:lnTo>
                      <a:lnTo>
                        <a:pt x="55" y="1130"/>
                      </a:lnTo>
                      <a:lnTo>
                        <a:pt x="59" y="1103"/>
                      </a:lnTo>
                      <a:lnTo>
                        <a:pt x="63" y="1074"/>
                      </a:lnTo>
                      <a:lnTo>
                        <a:pt x="67" y="1046"/>
                      </a:lnTo>
                      <a:lnTo>
                        <a:pt x="72" y="1017"/>
                      </a:lnTo>
                      <a:lnTo>
                        <a:pt x="76" y="987"/>
                      </a:lnTo>
                      <a:lnTo>
                        <a:pt x="82" y="957"/>
                      </a:lnTo>
                      <a:lnTo>
                        <a:pt x="86" y="926"/>
                      </a:lnTo>
                      <a:lnTo>
                        <a:pt x="91" y="898"/>
                      </a:lnTo>
                      <a:lnTo>
                        <a:pt x="95" y="865"/>
                      </a:lnTo>
                      <a:lnTo>
                        <a:pt x="101" y="835"/>
                      </a:lnTo>
                      <a:lnTo>
                        <a:pt x="105" y="803"/>
                      </a:lnTo>
                      <a:lnTo>
                        <a:pt x="110" y="772"/>
                      </a:lnTo>
                      <a:lnTo>
                        <a:pt x="114" y="740"/>
                      </a:lnTo>
                      <a:lnTo>
                        <a:pt x="120" y="708"/>
                      </a:lnTo>
                      <a:lnTo>
                        <a:pt x="124" y="675"/>
                      </a:lnTo>
                      <a:lnTo>
                        <a:pt x="129" y="645"/>
                      </a:lnTo>
                      <a:lnTo>
                        <a:pt x="133" y="613"/>
                      </a:lnTo>
                      <a:lnTo>
                        <a:pt x="139" y="582"/>
                      </a:lnTo>
                      <a:lnTo>
                        <a:pt x="143" y="550"/>
                      </a:lnTo>
                      <a:lnTo>
                        <a:pt x="147" y="519"/>
                      </a:lnTo>
                      <a:lnTo>
                        <a:pt x="152" y="487"/>
                      </a:lnTo>
                      <a:lnTo>
                        <a:pt x="156" y="459"/>
                      </a:lnTo>
                      <a:lnTo>
                        <a:pt x="162" y="426"/>
                      </a:lnTo>
                      <a:lnTo>
                        <a:pt x="166" y="398"/>
                      </a:lnTo>
                      <a:lnTo>
                        <a:pt x="171" y="367"/>
                      </a:lnTo>
                      <a:lnTo>
                        <a:pt x="175" y="339"/>
                      </a:lnTo>
                      <a:lnTo>
                        <a:pt x="179" y="308"/>
                      </a:lnTo>
                      <a:lnTo>
                        <a:pt x="185" y="282"/>
                      </a:lnTo>
                      <a:lnTo>
                        <a:pt x="188" y="253"/>
                      </a:lnTo>
                      <a:lnTo>
                        <a:pt x="192" y="227"/>
                      </a:lnTo>
                      <a:lnTo>
                        <a:pt x="196" y="200"/>
                      </a:lnTo>
                      <a:lnTo>
                        <a:pt x="200" y="175"/>
                      </a:lnTo>
                      <a:lnTo>
                        <a:pt x="204" y="151"/>
                      </a:lnTo>
                      <a:lnTo>
                        <a:pt x="207" y="126"/>
                      </a:lnTo>
                      <a:lnTo>
                        <a:pt x="211" y="103"/>
                      </a:lnTo>
                      <a:lnTo>
                        <a:pt x="215" y="80"/>
                      </a:lnTo>
                      <a:lnTo>
                        <a:pt x="217" y="59"/>
                      </a:lnTo>
                      <a:lnTo>
                        <a:pt x="221" y="40"/>
                      </a:lnTo>
                      <a:lnTo>
                        <a:pt x="225" y="20"/>
                      </a:lnTo>
                      <a:lnTo>
                        <a:pt x="226" y="0"/>
                      </a:lnTo>
                      <a:lnTo>
                        <a:pt x="228" y="4"/>
                      </a:lnTo>
                      <a:lnTo>
                        <a:pt x="228" y="8"/>
                      </a:lnTo>
                      <a:lnTo>
                        <a:pt x="228" y="12"/>
                      </a:lnTo>
                      <a:lnTo>
                        <a:pt x="228" y="16"/>
                      </a:lnTo>
                      <a:lnTo>
                        <a:pt x="230" y="18"/>
                      </a:lnTo>
                      <a:lnTo>
                        <a:pt x="230" y="21"/>
                      </a:lnTo>
                      <a:lnTo>
                        <a:pt x="232" y="25"/>
                      </a:lnTo>
                      <a:lnTo>
                        <a:pt x="232" y="29"/>
                      </a:lnTo>
                      <a:lnTo>
                        <a:pt x="232" y="31"/>
                      </a:lnTo>
                      <a:lnTo>
                        <a:pt x="234" y="35"/>
                      </a:lnTo>
                      <a:lnTo>
                        <a:pt x="234" y="39"/>
                      </a:lnTo>
                      <a:lnTo>
                        <a:pt x="234" y="40"/>
                      </a:lnTo>
                      <a:lnTo>
                        <a:pt x="234" y="44"/>
                      </a:lnTo>
                      <a:lnTo>
                        <a:pt x="236" y="46"/>
                      </a:lnTo>
                      <a:lnTo>
                        <a:pt x="236" y="50"/>
                      </a:lnTo>
                      <a:lnTo>
                        <a:pt x="236" y="52"/>
                      </a:lnTo>
                      <a:lnTo>
                        <a:pt x="238" y="58"/>
                      </a:lnTo>
                      <a:lnTo>
                        <a:pt x="238" y="61"/>
                      </a:lnTo>
                      <a:lnTo>
                        <a:pt x="240" y="65"/>
                      </a:lnTo>
                      <a:lnTo>
                        <a:pt x="242" y="69"/>
                      </a:lnTo>
                      <a:lnTo>
                        <a:pt x="242" y="71"/>
                      </a:lnTo>
                      <a:lnTo>
                        <a:pt x="242" y="73"/>
                      </a:lnTo>
                      <a:lnTo>
                        <a:pt x="242" y="75"/>
                      </a:lnTo>
                      <a:lnTo>
                        <a:pt x="242" y="75"/>
                      </a:lnTo>
                      <a:lnTo>
                        <a:pt x="242" y="75"/>
                      </a:lnTo>
                      <a:lnTo>
                        <a:pt x="245" y="75"/>
                      </a:lnTo>
                      <a:lnTo>
                        <a:pt x="245" y="75"/>
                      </a:lnTo>
                      <a:lnTo>
                        <a:pt x="249" y="75"/>
                      </a:lnTo>
                      <a:lnTo>
                        <a:pt x="251" y="75"/>
                      </a:lnTo>
                      <a:lnTo>
                        <a:pt x="253" y="75"/>
                      </a:lnTo>
                      <a:lnTo>
                        <a:pt x="257" y="75"/>
                      </a:lnTo>
                      <a:lnTo>
                        <a:pt x="259" y="75"/>
                      </a:lnTo>
                      <a:lnTo>
                        <a:pt x="263" y="75"/>
                      </a:lnTo>
                      <a:lnTo>
                        <a:pt x="266" y="75"/>
                      </a:lnTo>
                      <a:lnTo>
                        <a:pt x="270" y="75"/>
                      </a:lnTo>
                      <a:lnTo>
                        <a:pt x="274" y="75"/>
                      </a:lnTo>
                      <a:lnTo>
                        <a:pt x="278" y="75"/>
                      </a:lnTo>
                      <a:lnTo>
                        <a:pt x="282" y="75"/>
                      </a:lnTo>
                      <a:lnTo>
                        <a:pt x="282" y="78"/>
                      </a:lnTo>
                      <a:lnTo>
                        <a:pt x="280" y="84"/>
                      </a:lnTo>
                      <a:lnTo>
                        <a:pt x="280" y="88"/>
                      </a:lnTo>
                      <a:lnTo>
                        <a:pt x="280" y="94"/>
                      </a:lnTo>
                      <a:lnTo>
                        <a:pt x="278" y="99"/>
                      </a:lnTo>
                      <a:lnTo>
                        <a:pt x="278" y="105"/>
                      </a:lnTo>
                      <a:lnTo>
                        <a:pt x="276" y="111"/>
                      </a:lnTo>
                      <a:lnTo>
                        <a:pt x="276" y="116"/>
                      </a:lnTo>
                      <a:lnTo>
                        <a:pt x="276" y="122"/>
                      </a:lnTo>
                      <a:lnTo>
                        <a:pt x="274" y="128"/>
                      </a:lnTo>
                      <a:lnTo>
                        <a:pt x="274" y="134"/>
                      </a:lnTo>
                      <a:lnTo>
                        <a:pt x="272" y="139"/>
                      </a:lnTo>
                      <a:lnTo>
                        <a:pt x="272" y="147"/>
                      </a:lnTo>
                      <a:lnTo>
                        <a:pt x="270" y="154"/>
                      </a:lnTo>
                      <a:lnTo>
                        <a:pt x="270" y="160"/>
                      </a:lnTo>
                      <a:lnTo>
                        <a:pt x="270" y="168"/>
                      </a:lnTo>
                      <a:lnTo>
                        <a:pt x="268" y="173"/>
                      </a:lnTo>
                      <a:lnTo>
                        <a:pt x="268" y="181"/>
                      </a:lnTo>
                      <a:lnTo>
                        <a:pt x="266" y="187"/>
                      </a:lnTo>
                      <a:lnTo>
                        <a:pt x="264" y="194"/>
                      </a:lnTo>
                      <a:lnTo>
                        <a:pt x="264" y="202"/>
                      </a:lnTo>
                      <a:lnTo>
                        <a:pt x="264" y="210"/>
                      </a:lnTo>
                      <a:lnTo>
                        <a:pt x="263" y="217"/>
                      </a:lnTo>
                      <a:lnTo>
                        <a:pt x="263" y="227"/>
                      </a:lnTo>
                      <a:lnTo>
                        <a:pt x="261" y="234"/>
                      </a:lnTo>
                      <a:lnTo>
                        <a:pt x="261" y="242"/>
                      </a:lnTo>
                      <a:lnTo>
                        <a:pt x="259" y="250"/>
                      </a:lnTo>
                      <a:lnTo>
                        <a:pt x="259" y="257"/>
                      </a:lnTo>
                      <a:lnTo>
                        <a:pt x="257" y="267"/>
                      </a:lnTo>
                      <a:lnTo>
                        <a:pt x="257" y="274"/>
                      </a:lnTo>
                      <a:lnTo>
                        <a:pt x="255" y="284"/>
                      </a:lnTo>
                      <a:lnTo>
                        <a:pt x="255" y="291"/>
                      </a:lnTo>
                      <a:lnTo>
                        <a:pt x="253" y="301"/>
                      </a:lnTo>
                      <a:lnTo>
                        <a:pt x="251" y="308"/>
                      </a:lnTo>
                      <a:lnTo>
                        <a:pt x="251" y="318"/>
                      </a:lnTo>
                      <a:lnTo>
                        <a:pt x="251" y="327"/>
                      </a:lnTo>
                      <a:lnTo>
                        <a:pt x="249" y="335"/>
                      </a:lnTo>
                      <a:lnTo>
                        <a:pt x="247" y="345"/>
                      </a:lnTo>
                      <a:lnTo>
                        <a:pt x="245" y="354"/>
                      </a:lnTo>
                      <a:lnTo>
                        <a:pt x="245" y="364"/>
                      </a:lnTo>
                      <a:lnTo>
                        <a:pt x="244" y="373"/>
                      </a:lnTo>
                      <a:lnTo>
                        <a:pt x="244" y="381"/>
                      </a:lnTo>
                      <a:lnTo>
                        <a:pt x="242" y="390"/>
                      </a:lnTo>
                      <a:lnTo>
                        <a:pt x="242" y="402"/>
                      </a:lnTo>
                      <a:lnTo>
                        <a:pt x="240" y="409"/>
                      </a:lnTo>
                      <a:lnTo>
                        <a:pt x="238" y="419"/>
                      </a:lnTo>
                      <a:lnTo>
                        <a:pt x="236" y="430"/>
                      </a:lnTo>
                      <a:lnTo>
                        <a:pt x="236" y="440"/>
                      </a:lnTo>
                      <a:lnTo>
                        <a:pt x="234" y="449"/>
                      </a:lnTo>
                      <a:lnTo>
                        <a:pt x="234" y="459"/>
                      </a:lnTo>
                      <a:lnTo>
                        <a:pt x="232" y="470"/>
                      </a:lnTo>
                      <a:lnTo>
                        <a:pt x="232" y="480"/>
                      </a:lnTo>
                      <a:lnTo>
                        <a:pt x="230" y="489"/>
                      </a:lnTo>
                      <a:lnTo>
                        <a:pt x="228" y="499"/>
                      </a:lnTo>
                      <a:lnTo>
                        <a:pt x="226" y="508"/>
                      </a:lnTo>
                      <a:lnTo>
                        <a:pt x="226" y="519"/>
                      </a:lnTo>
                      <a:lnTo>
                        <a:pt x="225" y="531"/>
                      </a:lnTo>
                      <a:lnTo>
                        <a:pt x="225" y="540"/>
                      </a:lnTo>
                      <a:lnTo>
                        <a:pt x="223" y="550"/>
                      </a:lnTo>
                      <a:lnTo>
                        <a:pt x="223" y="561"/>
                      </a:lnTo>
                      <a:lnTo>
                        <a:pt x="219" y="571"/>
                      </a:lnTo>
                      <a:lnTo>
                        <a:pt x="219" y="582"/>
                      </a:lnTo>
                      <a:lnTo>
                        <a:pt x="217" y="592"/>
                      </a:lnTo>
                      <a:lnTo>
                        <a:pt x="217" y="603"/>
                      </a:lnTo>
                      <a:lnTo>
                        <a:pt x="213" y="603"/>
                      </a:lnTo>
                      <a:lnTo>
                        <a:pt x="207" y="603"/>
                      </a:lnTo>
                      <a:lnTo>
                        <a:pt x="204" y="605"/>
                      </a:lnTo>
                      <a:lnTo>
                        <a:pt x="200" y="605"/>
                      </a:lnTo>
                      <a:lnTo>
                        <a:pt x="196" y="605"/>
                      </a:lnTo>
                      <a:lnTo>
                        <a:pt x="190" y="605"/>
                      </a:lnTo>
                      <a:lnTo>
                        <a:pt x="188" y="607"/>
                      </a:lnTo>
                      <a:lnTo>
                        <a:pt x="185" y="609"/>
                      </a:lnTo>
                      <a:lnTo>
                        <a:pt x="181" y="609"/>
                      </a:lnTo>
                      <a:lnTo>
                        <a:pt x="179" y="609"/>
                      </a:lnTo>
                      <a:lnTo>
                        <a:pt x="175" y="609"/>
                      </a:lnTo>
                      <a:lnTo>
                        <a:pt x="173" y="609"/>
                      </a:lnTo>
                      <a:lnTo>
                        <a:pt x="171" y="611"/>
                      </a:lnTo>
                      <a:lnTo>
                        <a:pt x="169" y="611"/>
                      </a:lnTo>
                      <a:lnTo>
                        <a:pt x="160" y="692"/>
                      </a:lnTo>
                      <a:lnTo>
                        <a:pt x="160" y="694"/>
                      </a:lnTo>
                      <a:lnTo>
                        <a:pt x="164" y="698"/>
                      </a:lnTo>
                      <a:lnTo>
                        <a:pt x="166" y="700"/>
                      </a:lnTo>
                      <a:lnTo>
                        <a:pt x="168" y="702"/>
                      </a:lnTo>
                      <a:lnTo>
                        <a:pt x="171" y="704"/>
                      </a:lnTo>
                      <a:lnTo>
                        <a:pt x="175" y="708"/>
                      </a:lnTo>
                      <a:lnTo>
                        <a:pt x="179" y="711"/>
                      </a:lnTo>
                      <a:lnTo>
                        <a:pt x="181" y="715"/>
                      </a:lnTo>
                      <a:lnTo>
                        <a:pt x="185" y="717"/>
                      </a:lnTo>
                      <a:lnTo>
                        <a:pt x="188" y="721"/>
                      </a:lnTo>
                      <a:lnTo>
                        <a:pt x="192" y="725"/>
                      </a:lnTo>
                      <a:lnTo>
                        <a:pt x="196" y="727"/>
                      </a:lnTo>
                      <a:lnTo>
                        <a:pt x="198" y="730"/>
                      </a:lnTo>
                      <a:lnTo>
                        <a:pt x="202" y="732"/>
                      </a:lnTo>
                      <a:lnTo>
                        <a:pt x="200" y="736"/>
                      </a:lnTo>
                      <a:lnTo>
                        <a:pt x="200" y="740"/>
                      </a:lnTo>
                      <a:lnTo>
                        <a:pt x="200" y="744"/>
                      </a:lnTo>
                      <a:lnTo>
                        <a:pt x="200" y="748"/>
                      </a:lnTo>
                      <a:lnTo>
                        <a:pt x="198" y="751"/>
                      </a:lnTo>
                      <a:lnTo>
                        <a:pt x="198" y="753"/>
                      </a:lnTo>
                      <a:lnTo>
                        <a:pt x="198" y="757"/>
                      </a:lnTo>
                      <a:lnTo>
                        <a:pt x="198" y="761"/>
                      </a:lnTo>
                      <a:lnTo>
                        <a:pt x="198" y="763"/>
                      </a:lnTo>
                      <a:lnTo>
                        <a:pt x="196" y="767"/>
                      </a:lnTo>
                      <a:lnTo>
                        <a:pt x="196" y="770"/>
                      </a:lnTo>
                      <a:lnTo>
                        <a:pt x="196" y="772"/>
                      </a:lnTo>
                      <a:lnTo>
                        <a:pt x="196" y="774"/>
                      </a:lnTo>
                      <a:lnTo>
                        <a:pt x="196" y="778"/>
                      </a:lnTo>
                      <a:lnTo>
                        <a:pt x="196" y="782"/>
                      </a:lnTo>
                      <a:lnTo>
                        <a:pt x="196" y="784"/>
                      </a:lnTo>
                      <a:lnTo>
                        <a:pt x="194" y="787"/>
                      </a:lnTo>
                      <a:lnTo>
                        <a:pt x="194" y="789"/>
                      </a:lnTo>
                      <a:lnTo>
                        <a:pt x="194" y="791"/>
                      </a:lnTo>
                      <a:lnTo>
                        <a:pt x="194" y="795"/>
                      </a:lnTo>
                      <a:lnTo>
                        <a:pt x="192" y="797"/>
                      </a:lnTo>
                      <a:lnTo>
                        <a:pt x="192" y="799"/>
                      </a:lnTo>
                      <a:lnTo>
                        <a:pt x="192" y="803"/>
                      </a:lnTo>
                      <a:lnTo>
                        <a:pt x="192" y="805"/>
                      </a:lnTo>
                      <a:lnTo>
                        <a:pt x="192" y="806"/>
                      </a:lnTo>
                      <a:lnTo>
                        <a:pt x="190" y="810"/>
                      </a:lnTo>
                      <a:lnTo>
                        <a:pt x="190" y="814"/>
                      </a:lnTo>
                      <a:lnTo>
                        <a:pt x="190" y="816"/>
                      </a:lnTo>
                      <a:lnTo>
                        <a:pt x="190" y="818"/>
                      </a:lnTo>
                      <a:lnTo>
                        <a:pt x="190" y="822"/>
                      </a:lnTo>
                      <a:lnTo>
                        <a:pt x="190" y="824"/>
                      </a:lnTo>
                      <a:lnTo>
                        <a:pt x="190" y="825"/>
                      </a:lnTo>
                      <a:lnTo>
                        <a:pt x="188" y="827"/>
                      </a:lnTo>
                      <a:lnTo>
                        <a:pt x="188" y="831"/>
                      </a:lnTo>
                      <a:lnTo>
                        <a:pt x="188" y="833"/>
                      </a:lnTo>
                      <a:lnTo>
                        <a:pt x="188" y="835"/>
                      </a:lnTo>
                      <a:lnTo>
                        <a:pt x="188" y="837"/>
                      </a:lnTo>
                      <a:lnTo>
                        <a:pt x="188" y="841"/>
                      </a:lnTo>
                      <a:lnTo>
                        <a:pt x="187" y="843"/>
                      </a:lnTo>
                      <a:lnTo>
                        <a:pt x="187" y="844"/>
                      </a:lnTo>
                      <a:lnTo>
                        <a:pt x="187" y="848"/>
                      </a:lnTo>
                      <a:lnTo>
                        <a:pt x="187" y="850"/>
                      </a:lnTo>
                      <a:lnTo>
                        <a:pt x="187" y="854"/>
                      </a:lnTo>
                      <a:lnTo>
                        <a:pt x="187" y="856"/>
                      </a:lnTo>
                      <a:lnTo>
                        <a:pt x="185" y="860"/>
                      </a:lnTo>
                      <a:lnTo>
                        <a:pt x="185" y="862"/>
                      </a:lnTo>
                      <a:lnTo>
                        <a:pt x="185" y="863"/>
                      </a:lnTo>
                      <a:lnTo>
                        <a:pt x="185" y="867"/>
                      </a:lnTo>
                      <a:lnTo>
                        <a:pt x="183" y="869"/>
                      </a:lnTo>
                      <a:lnTo>
                        <a:pt x="183" y="873"/>
                      </a:lnTo>
                      <a:lnTo>
                        <a:pt x="183" y="875"/>
                      </a:lnTo>
                      <a:lnTo>
                        <a:pt x="183" y="879"/>
                      </a:lnTo>
                      <a:lnTo>
                        <a:pt x="183" y="881"/>
                      </a:lnTo>
                      <a:lnTo>
                        <a:pt x="181" y="884"/>
                      </a:lnTo>
                      <a:lnTo>
                        <a:pt x="181" y="888"/>
                      </a:lnTo>
                      <a:lnTo>
                        <a:pt x="181" y="890"/>
                      </a:lnTo>
                      <a:lnTo>
                        <a:pt x="181" y="894"/>
                      </a:lnTo>
                      <a:lnTo>
                        <a:pt x="181" y="898"/>
                      </a:lnTo>
                      <a:lnTo>
                        <a:pt x="179" y="900"/>
                      </a:lnTo>
                      <a:lnTo>
                        <a:pt x="179" y="903"/>
                      </a:lnTo>
                      <a:lnTo>
                        <a:pt x="179" y="907"/>
                      </a:lnTo>
                      <a:lnTo>
                        <a:pt x="179" y="911"/>
                      </a:lnTo>
                      <a:lnTo>
                        <a:pt x="179" y="915"/>
                      </a:lnTo>
                      <a:lnTo>
                        <a:pt x="179" y="917"/>
                      </a:lnTo>
                      <a:lnTo>
                        <a:pt x="175" y="920"/>
                      </a:lnTo>
                      <a:lnTo>
                        <a:pt x="173" y="922"/>
                      </a:lnTo>
                      <a:lnTo>
                        <a:pt x="169" y="924"/>
                      </a:lnTo>
                      <a:lnTo>
                        <a:pt x="168" y="928"/>
                      </a:lnTo>
                      <a:lnTo>
                        <a:pt x="164" y="932"/>
                      </a:lnTo>
                      <a:lnTo>
                        <a:pt x="162" y="934"/>
                      </a:lnTo>
                      <a:lnTo>
                        <a:pt x="160" y="938"/>
                      </a:lnTo>
                      <a:lnTo>
                        <a:pt x="156" y="940"/>
                      </a:lnTo>
                      <a:lnTo>
                        <a:pt x="152" y="943"/>
                      </a:lnTo>
                      <a:lnTo>
                        <a:pt x="148" y="947"/>
                      </a:lnTo>
                      <a:lnTo>
                        <a:pt x="147" y="949"/>
                      </a:lnTo>
                      <a:lnTo>
                        <a:pt x="145" y="951"/>
                      </a:lnTo>
                      <a:lnTo>
                        <a:pt x="141" y="953"/>
                      </a:lnTo>
                      <a:lnTo>
                        <a:pt x="139" y="957"/>
                      </a:lnTo>
                      <a:lnTo>
                        <a:pt x="135" y="960"/>
                      </a:lnTo>
                      <a:lnTo>
                        <a:pt x="133" y="964"/>
                      </a:lnTo>
                      <a:lnTo>
                        <a:pt x="129" y="966"/>
                      </a:lnTo>
                      <a:lnTo>
                        <a:pt x="128" y="968"/>
                      </a:lnTo>
                      <a:lnTo>
                        <a:pt x="126" y="970"/>
                      </a:lnTo>
                      <a:lnTo>
                        <a:pt x="122" y="974"/>
                      </a:lnTo>
                      <a:lnTo>
                        <a:pt x="118" y="978"/>
                      </a:lnTo>
                      <a:lnTo>
                        <a:pt x="114" y="981"/>
                      </a:lnTo>
                      <a:lnTo>
                        <a:pt x="110" y="985"/>
                      </a:lnTo>
                      <a:lnTo>
                        <a:pt x="109" y="987"/>
                      </a:lnTo>
                      <a:lnTo>
                        <a:pt x="109" y="989"/>
                      </a:lnTo>
                      <a:lnTo>
                        <a:pt x="109" y="991"/>
                      </a:lnTo>
                      <a:lnTo>
                        <a:pt x="95" y="1082"/>
                      </a:lnTo>
                      <a:lnTo>
                        <a:pt x="99" y="1084"/>
                      </a:lnTo>
                      <a:lnTo>
                        <a:pt x="99" y="1084"/>
                      </a:lnTo>
                      <a:lnTo>
                        <a:pt x="103" y="1086"/>
                      </a:lnTo>
                      <a:lnTo>
                        <a:pt x="105" y="1086"/>
                      </a:lnTo>
                      <a:lnTo>
                        <a:pt x="109" y="1090"/>
                      </a:lnTo>
                      <a:lnTo>
                        <a:pt x="112" y="1092"/>
                      </a:lnTo>
                      <a:lnTo>
                        <a:pt x="118" y="1095"/>
                      </a:lnTo>
                      <a:lnTo>
                        <a:pt x="122" y="1097"/>
                      </a:lnTo>
                      <a:lnTo>
                        <a:pt x="128" y="1101"/>
                      </a:lnTo>
                      <a:lnTo>
                        <a:pt x="129" y="1101"/>
                      </a:lnTo>
                      <a:lnTo>
                        <a:pt x="131" y="1103"/>
                      </a:lnTo>
                      <a:lnTo>
                        <a:pt x="133" y="1103"/>
                      </a:lnTo>
                      <a:lnTo>
                        <a:pt x="137" y="1107"/>
                      </a:lnTo>
                      <a:lnTo>
                        <a:pt x="141" y="1109"/>
                      </a:lnTo>
                      <a:lnTo>
                        <a:pt x="145" y="1112"/>
                      </a:lnTo>
                      <a:lnTo>
                        <a:pt x="150" y="1114"/>
                      </a:lnTo>
                      <a:lnTo>
                        <a:pt x="154" y="1118"/>
                      </a:lnTo>
                      <a:lnTo>
                        <a:pt x="154" y="1128"/>
                      </a:lnTo>
                      <a:lnTo>
                        <a:pt x="152" y="1137"/>
                      </a:lnTo>
                      <a:lnTo>
                        <a:pt x="150" y="1147"/>
                      </a:lnTo>
                      <a:lnTo>
                        <a:pt x="148" y="1156"/>
                      </a:lnTo>
                      <a:lnTo>
                        <a:pt x="147" y="1166"/>
                      </a:lnTo>
                      <a:lnTo>
                        <a:pt x="147" y="1175"/>
                      </a:lnTo>
                      <a:lnTo>
                        <a:pt x="145" y="1187"/>
                      </a:lnTo>
                      <a:lnTo>
                        <a:pt x="145" y="1196"/>
                      </a:lnTo>
                      <a:lnTo>
                        <a:pt x="143" y="1206"/>
                      </a:lnTo>
                      <a:lnTo>
                        <a:pt x="143" y="1215"/>
                      </a:lnTo>
                      <a:lnTo>
                        <a:pt x="141" y="1223"/>
                      </a:lnTo>
                      <a:lnTo>
                        <a:pt x="139" y="1232"/>
                      </a:lnTo>
                      <a:lnTo>
                        <a:pt x="139" y="1242"/>
                      </a:lnTo>
                      <a:lnTo>
                        <a:pt x="137" y="1251"/>
                      </a:lnTo>
                      <a:lnTo>
                        <a:pt x="137" y="1259"/>
                      </a:lnTo>
                      <a:lnTo>
                        <a:pt x="135" y="1268"/>
                      </a:lnTo>
                      <a:lnTo>
                        <a:pt x="135" y="1276"/>
                      </a:lnTo>
                      <a:lnTo>
                        <a:pt x="133" y="1285"/>
                      </a:lnTo>
                      <a:lnTo>
                        <a:pt x="133" y="1293"/>
                      </a:lnTo>
                      <a:lnTo>
                        <a:pt x="131" y="1303"/>
                      </a:lnTo>
                      <a:lnTo>
                        <a:pt x="129" y="1308"/>
                      </a:lnTo>
                      <a:lnTo>
                        <a:pt x="129" y="1316"/>
                      </a:lnTo>
                      <a:lnTo>
                        <a:pt x="128" y="1325"/>
                      </a:lnTo>
                      <a:lnTo>
                        <a:pt x="128" y="1333"/>
                      </a:lnTo>
                      <a:lnTo>
                        <a:pt x="126" y="1341"/>
                      </a:lnTo>
                      <a:lnTo>
                        <a:pt x="126" y="1346"/>
                      </a:lnTo>
                      <a:lnTo>
                        <a:pt x="126" y="1354"/>
                      </a:lnTo>
                      <a:lnTo>
                        <a:pt x="124" y="1361"/>
                      </a:lnTo>
                      <a:lnTo>
                        <a:pt x="122" y="1369"/>
                      </a:lnTo>
                      <a:lnTo>
                        <a:pt x="122" y="1375"/>
                      </a:lnTo>
                      <a:lnTo>
                        <a:pt x="122" y="1382"/>
                      </a:lnTo>
                      <a:lnTo>
                        <a:pt x="122" y="1388"/>
                      </a:lnTo>
                      <a:lnTo>
                        <a:pt x="120" y="1394"/>
                      </a:lnTo>
                      <a:lnTo>
                        <a:pt x="120" y="1401"/>
                      </a:lnTo>
                      <a:lnTo>
                        <a:pt x="118" y="1405"/>
                      </a:lnTo>
                      <a:lnTo>
                        <a:pt x="118" y="1413"/>
                      </a:lnTo>
                      <a:lnTo>
                        <a:pt x="116" y="1419"/>
                      </a:lnTo>
                      <a:lnTo>
                        <a:pt x="116" y="1422"/>
                      </a:lnTo>
                      <a:lnTo>
                        <a:pt x="116" y="1428"/>
                      </a:lnTo>
                      <a:lnTo>
                        <a:pt x="116" y="1434"/>
                      </a:lnTo>
                      <a:lnTo>
                        <a:pt x="114" y="1438"/>
                      </a:lnTo>
                      <a:lnTo>
                        <a:pt x="114" y="1443"/>
                      </a:lnTo>
                      <a:lnTo>
                        <a:pt x="112" y="1447"/>
                      </a:lnTo>
                      <a:lnTo>
                        <a:pt x="112" y="1451"/>
                      </a:lnTo>
                      <a:lnTo>
                        <a:pt x="112" y="1457"/>
                      </a:lnTo>
                      <a:lnTo>
                        <a:pt x="112" y="1460"/>
                      </a:lnTo>
                      <a:lnTo>
                        <a:pt x="110" y="1464"/>
                      </a:lnTo>
                      <a:lnTo>
                        <a:pt x="110" y="1468"/>
                      </a:lnTo>
                      <a:lnTo>
                        <a:pt x="110" y="1472"/>
                      </a:lnTo>
                      <a:lnTo>
                        <a:pt x="110" y="1474"/>
                      </a:lnTo>
                      <a:lnTo>
                        <a:pt x="110" y="1477"/>
                      </a:lnTo>
                      <a:lnTo>
                        <a:pt x="110" y="1479"/>
                      </a:lnTo>
                      <a:lnTo>
                        <a:pt x="109" y="1481"/>
                      </a:lnTo>
                      <a:lnTo>
                        <a:pt x="109" y="1485"/>
                      </a:lnTo>
                      <a:lnTo>
                        <a:pt x="109" y="1487"/>
                      </a:lnTo>
                      <a:lnTo>
                        <a:pt x="109" y="1489"/>
                      </a:lnTo>
                      <a:lnTo>
                        <a:pt x="109" y="1493"/>
                      </a:lnTo>
                      <a:lnTo>
                        <a:pt x="109" y="1495"/>
                      </a:lnTo>
                      <a:lnTo>
                        <a:pt x="109" y="1496"/>
                      </a:lnTo>
                      <a:lnTo>
                        <a:pt x="109" y="1496"/>
                      </a:lnTo>
                      <a:lnTo>
                        <a:pt x="109" y="1496"/>
                      </a:lnTo>
                      <a:close/>
                    </a:path>
                  </a:pathLst>
                </a:custGeom>
                <a:solidFill>
                  <a:srgbClr val="000000"/>
                </a:solidFill>
                <a:ln w="9525">
                  <a:noFill/>
                  <a:round/>
                  <a:headEnd/>
                  <a:tailEnd/>
                </a:ln>
              </p:spPr>
              <p:txBody>
                <a:bodyPr/>
                <a:lstStyle/>
                <a:p>
                  <a:endParaRPr lang="en-US"/>
                </a:p>
              </p:txBody>
            </p:sp>
            <p:sp>
              <p:nvSpPr>
                <p:cNvPr id="270387" name="Freeform 51"/>
                <p:cNvSpPr>
                  <a:spLocks/>
                </p:cNvSpPr>
                <p:nvPr/>
              </p:nvSpPr>
              <p:spPr bwMode="hidden">
                <a:xfrm>
                  <a:off x="5203" y="2842"/>
                  <a:ext cx="89" cy="741"/>
                </a:xfrm>
                <a:custGeom>
                  <a:avLst/>
                  <a:gdLst/>
                  <a:ahLst/>
                  <a:cxnLst>
                    <a:cxn ang="0">
                      <a:pos x="325" y="1471"/>
                    </a:cxn>
                    <a:cxn ang="0">
                      <a:pos x="319" y="1445"/>
                    </a:cxn>
                    <a:cxn ang="0">
                      <a:pos x="330" y="1443"/>
                    </a:cxn>
                    <a:cxn ang="0">
                      <a:pos x="349" y="1451"/>
                    </a:cxn>
                    <a:cxn ang="0">
                      <a:pos x="376" y="1373"/>
                    </a:cxn>
                    <a:cxn ang="0">
                      <a:pos x="353" y="1359"/>
                    </a:cxn>
                    <a:cxn ang="0">
                      <a:pos x="327" y="1342"/>
                    </a:cxn>
                    <a:cxn ang="0">
                      <a:pos x="300" y="1325"/>
                    </a:cxn>
                    <a:cxn ang="0">
                      <a:pos x="287" y="1308"/>
                    </a:cxn>
                    <a:cxn ang="0">
                      <a:pos x="281" y="1287"/>
                    </a:cxn>
                    <a:cxn ang="0">
                      <a:pos x="275" y="1266"/>
                    </a:cxn>
                    <a:cxn ang="0">
                      <a:pos x="272" y="1243"/>
                    </a:cxn>
                    <a:cxn ang="0">
                      <a:pos x="266" y="1221"/>
                    </a:cxn>
                    <a:cxn ang="0">
                      <a:pos x="260" y="1194"/>
                    </a:cxn>
                    <a:cxn ang="0">
                      <a:pos x="254" y="1169"/>
                    </a:cxn>
                    <a:cxn ang="0">
                      <a:pos x="247" y="1144"/>
                    </a:cxn>
                    <a:cxn ang="0">
                      <a:pos x="241" y="1118"/>
                    </a:cxn>
                    <a:cxn ang="0">
                      <a:pos x="243" y="1093"/>
                    </a:cxn>
                    <a:cxn ang="0">
                      <a:pos x="264" y="1070"/>
                    </a:cxn>
                    <a:cxn ang="0">
                      <a:pos x="260" y="970"/>
                    </a:cxn>
                    <a:cxn ang="0">
                      <a:pos x="235" y="951"/>
                    </a:cxn>
                    <a:cxn ang="0">
                      <a:pos x="216" y="935"/>
                    </a:cxn>
                    <a:cxn ang="0">
                      <a:pos x="195" y="918"/>
                    </a:cxn>
                    <a:cxn ang="0">
                      <a:pos x="190" y="901"/>
                    </a:cxn>
                    <a:cxn ang="0">
                      <a:pos x="184" y="882"/>
                    </a:cxn>
                    <a:cxn ang="0">
                      <a:pos x="180" y="863"/>
                    </a:cxn>
                    <a:cxn ang="0">
                      <a:pos x="175" y="842"/>
                    </a:cxn>
                    <a:cxn ang="0">
                      <a:pos x="171" y="823"/>
                    </a:cxn>
                    <a:cxn ang="0">
                      <a:pos x="167" y="804"/>
                    </a:cxn>
                    <a:cxn ang="0">
                      <a:pos x="161" y="785"/>
                    </a:cxn>
                    <a:cxn ang="0">
                      <a:pos x="157" y="766"/>
                    </a:cxn>
                    <a:cxn ang="0">
                      <a:pos x="154" y="747"/>
                    </a:cxn>
                    <a:cxn ang="0">
                      <a:pos x="163" y="719"/>
                    </a:cxn>
                    <a:cxn ang="0">
                      <a:pos x="180" y="696"/>
                    </a:cxn>
                    <a:cxn ang="0">
                      <a:pos x="192" y="679"/>
                    </a:cxn>
                    <a:cxn ang="0">
                      <a:pos x="154" y="612"/>
                    </a:cxn>
                    <a:cxn ang="0">
                      <a:pos x="125" y="616"/>
                    </a:cxn>
                    <a:cxn ang="0">
                      <a:pos x="106" y="555"/>
                    </a:cxn>
                    <a:cxn ang="0">
                      <a:pos x="89" y="485"/>
                    </a:cxn>
                    <a:cxn ang="0">
                      <a:pos x="74" y="420"/>
                    </a:cxn>
                    <a:cxn ang="0">
                      <a:pos x="59" y="356"/>
                    </a:cxn>
                    <a:cxn ang="0">
                      <a:pos x="45" y="297"/>
                    </a:cxn>
                    <a:cxn ang="0">
                      <a:pos x="32" y="242"/>
                    </a:cxn>
                    <a:cxn ang="0">
                      <a:pos x="21" y="192"/>
                    </a:cxn>
                    <a:cxn ang="0">
                      <a:pos x="11" y="150"/>
                    </a:cxn>
                    <a:cxn ang="0">
                      <a:pos x="2" y="112"/>
                    </a:cxn>
                    <a:cxn ang="0">
                      <a:pos x="21" y="103"/>
                    </a:cxn>
                    <a:cxn ang="0">
                      <a:pos x="40" y="101"/>
                    </a:cxn>
                    <a:cxn ang="0">
                      <a:pos x="43" y="90"/>
                    </a:cxn>
                    <a:cxn ang="0">
                      <a:pos x="45" y="69"/>
                    </a:cxn>
                    <a:cxn ang="0">
                      <a:pos x="47" y="40"/>
                    </a:cxn>
                    <a:cxn ang="0">
                      <a:pos x="49" y="10"/>
                    </a:cxn>
                    <a:cxn ang="0">
                      <a:pos x="74" y="91"/>
                    </a:cxn>
                    <a:cxn ang="0">
                      <a:pos x="118" y="259"/>
                    </a:cxn>
                    <a:cxn ang="0">
                      <a:pos x="169" y="456"/>
                    </a:cxn>
                    <a:cxn ang="0">
                      <a:pos x="226" y="671"/>
                    </a:cxn>
                    <a:cxn ang="0">
                      <a:pos x="281" y="888"/>
                    </a:cxn>
                    <a:cxn ang="0">
                      <a:pos x="334" y="1089"/>
                    </a:cxn>
                    <a:cxn ang="0">
                      <a:pos x="380" y="1264"/>
                    </a:cxn>
                    <a:cxn ang="0">
                      <a:pos x="412" y="1392"/>
                    </a:cxn>
                    <a:cxn ang="0">
                      <a:pos x="431" y="1462"/>
                    </a:cxn>
                  </a:cxnLst>
                  <a:rect l="0" t="0" r="r" b="b"/>
                  <a:pathLst>
                    <a:path w="433" h="1483">
                      <a:moveTo>
                        <a:pt x="327" y="1483"/>
                      </a:moveTo>
                      <a:lnTo>
                        <a:pt x="327" y="1481"/>
                      </a:lnTo>
                      <a:lnTo>
                        <a:pt x="327" y="1479"/>
                      </a:lnTo>
                      <a:lnTo>
                        <a:pt x="327" y="1477"/>
                      </a:lnTo>
                      <a:lnTo>
                        <a:pt x="327" y="1477"/>
                      </a:lnTo>
                      <a:lnTo>
                        <a:pt x="325" y="1473"/>
                      </a:lnTo>
                      <a:lnTo>
                        <a:pt x="325" y="1471"/>
                      </a:lnTo>
                      <a:lnTo>
                        <a:pt x="325" y="1466"/>
                      </a:lnTo>
                      <a:lnTo>
                        <a:pt x="325" y="1464"/>
                      </a:lnTo>
                      <a:lnTo>
                        <a:pt x="323" y="1460"/>
                      </a:lnTo>
                      <a:lnTo>
                        <a:pt x="323" y="1456"/>
                      </a:lnTo>
                      <a:lnTo>
                        <a:pt x="321" y="1452"/>
                      </a:lnTo>
                      <a:lnTo>
                        <a:pt x="319" y="1447"/>
                      </a:lnTo>
                      <a:lnTo>
                        <a:pt x="319" y="1445"/>
                      </a:lnTo>
                      <a:lnTo>
                        <a:pt x="319" y="1443"/>
                      </a:lnTo>
                      <a:lnTo>
                        <a:pt x="319" y="1441"/>
                      </a:lnTo>
                      <a:lnTo>
                        <a:pt x="319" y="1437"/>
                      </a:lnTo>
                      <a:lnTo>
                        <a:pt x="321" y="1439"/>
                      </a:lnTo>
                      <a:lnTo>
                        <a:pt x="325" y="1441"/>
                      </a:lnTo>
                      <a:lnTo>
                        <a:pt x="327" y="1441"/>
                      </a:lnTo>
                      <a:lnTo>
                        <a:pt x="330" y="1443"/>
                      </a:lnTo>
                      <a:lnTo>
                        <a:pt x="334" y="1445"/>
                      </a:lnTo>
                      <a:lnTo>
                        <a:pt x="336" y="1445"/>
                      </a:lnTo>
                      <a:lnTo>
                        <a:pt x="338" y="1447"/>
                      </a:lnTo>
                      <a:lnTo>
                        <a:pt x="342" y="1447"/>
                      </a:lnTo>
                      <a:lnTo>
                        <a:pt x="344" y="1449"/>
                      </a:lnTo>
                      <a:lnTo>
                        <a:pt x="346" y="1451"/>
                      </a:lnTo>
                      <a:lnTo>
                        <a:pt x="349" y="1451"/>
                      </a:lnTo>
                      <a:lnTo>
                        <a:pt x="351" y="1451"/>
                      </a:lnTo>
                      <a:lnTo>
                        <a:pt x="353" y="1452"/>
                      </a:lnTo>
                      <a:lnTo>
                        <a:pt x="355" y="1452"/>
                      </a:lnTo>
                      <a:lnTo>
                        <a:pt x="382" y="1378"/>
                      </a:lnTo>
                      <a:lnTo>
                        <a:pt x="380" y="1376"/>
                      </a:lnTo>
                      <a:lnTo>
                        <a:pt x="378" y="1374"/>
                      </a:lnTo>
                      <a:lnTo>
                        <a:pt x="376" y="1373"/>
                      </a:lnTo>
                      <a:lnTo>
                        <a:pt x="370" y="1371"/>
                      </a:lnTo>
                      <a:lnTo>
                        <a:pt x="368" y="1369"/>
                      </a:lnTo>
                      <a:lnTo>
                        <a:pt x="365" y="1367"/>
                      </a:lnTo>
                      <a:lnTo>
                        <a:pt x="363" y="1365"/>
                      </a:lnTo>
                      <a:lnTo>
                        <a:pt x="359" y="1363"/>
                      </a:lnTo>
                      <a:lnTo>
                        <a:pt x="355" y="1361"/>
                      </a:lnTo>
                      <a:lnTo>
                        <a:pt x="353" y="1359"/>
                      </a:lnTo>
                      <a:lnTo>
                        <a:pt x="349" y="1357"/>
                      </a:lnTo>
                      <a:lnTo>
                        <a:pt x="346" y="1355"/>
                      </a:lnTo>
                      <a:lnTo>
                        <a:pt x="342" y="1352"/>
                      </a:lnTo>
                      <a:lnTo>
                        <a:pt x="338" y="1350"/>
                      </a:lnTo>
                      <a:lnTo>
                        <a:pt x="334" y="1346"/>
                      </a:lnTo>
                      <a:lnTo>
                        <a:pt x="330" y="1344"/>
                      </a:lnTo>
                      <a:lnTo>
                        <a:pt x="327" y="1342"/>
                      </a:lnTo>
                      <a:lnTo>
                        <a:pt x="323" y="1340"/>
                      </a:lnTo>
                      <a:lnTo>
                        <a:pt x="319" y="1336"/>
                      </a:lnTo>
                      <a:lnTo>
                        <a:pt x="315" y="1335"/>
                      </a:lnTo>
                      <a:lnTo>
                        <a:pt x="311" y="1331"/>
                      </a:lnTo>
                      <a:lnTo>
                        <a:pt x="308" y="1329"/>
                      </a:lnTo>
                      <a:lnTo>
                        <a:pt x="304" y="1327"/>
                      </a:lnTo>
                      <a:lnTo>
                        <a:pt x="300" y="1325"/>
                      </a:lnTo>
                      <a:lnTo>
                        <a:pt x="298" y="1323"/>
                      </a:lnTo>
                      <a:lnTo>
                        <a:pt x="294" y="1321"/>
                      </a:lnTo>
                      <a:lnTo>
                        <a:pt x="292" y="1319"/>
                      </a:lnTo>
                      <a:lnTo>
                        <a:pt x="289" y="1317"/>
                      </a:lnTo>
                      <a:lnTo>
                        <a:pt x="289" y="1314"/>
                      </a:lnTo>
                      <a:lnTo>
                        <a:pt x="287" y="1312"/>
                      </a:lnTo>
                      <a:lnTo>
                        <a:pt x="287" y="1308"/>
                      </a:lnTo>
                      <a:lnTo>
                        <a:pt x="285" y="1306"/>
                      </a:lnTo>
                      <a:lnTo>
                        <a:pt x="285" y="1302"/>
                      </a:lnTo>
                      <a:lnTo>
                        <a:pt x="283" y="1300"/>
                      </a:lnTo>
                      <a:lnTo>
                        <a:pt x="283" y="1297"/>
                      </a:lnTo>
                      <a:lnTo>
                        <a:pt x="283" y="1295"/>
                      </a:lnTo>
                      <a:lnTo>
                        <a:pt x="281" y="1291"/>
                      </a:lnTo>
                      <a:lnTo>
                        <a:pt x="281" y="1287"/>
                      </a:lnTo>
                      <a:lnTo>
                        <a:pt x="281" y="1285"/>
                      </a:lnTo>
                      <a:lnTo>
                        <a:pt x="279" y="1281"/>
                      </a:lnTo>
                      <a:lnTo>
                        <a:pt x="279" y="1278"/>
                      </a:lnTo>
                      <a:lnTo>
                        <a:pt x="279" y="1276"/>
                      </a:lnTo>
                      <a:lnTo>
                        <a:pt x="277" y="1272"/>
                      </a:lnTo>
                      <a:lnTo>
                        <a:pt x="277" y="1268"/>
                      </a:lnTo>
                      <a:lnTo>
                        <a:pt x="275" y="1266"/>
                      </a:lnTo>
                      <a:lnTo>
                        <a:pt x="275" y="1262"/>
                      </a:lnTo>
                      <a:lnTo>
                        <a:pt x="273" y="1259"/>
                      </a:lnTo>
                      <a:lnTo>
                        <a:pt x="273" y="1257"/>
                      </a:lnTo>
                      <a:lnTo>
                        <a:pt x="273" y="1253"/>
                      </a:lnTo>
                      <a:lnTo>
                        <a:pt x="272" y="1249"/>
                      </a:lnTo>
                      <a:lnTo>
                        <a:pt x="272" y="1245"/>
                      </a:lnTo>
                      <a:lnTo>
                        <a:pt x="272" y="1243"/>
                      </a:lnTo>
                      <a:lnTo>
                        <a:pt x="270" y="1240"/>
                      </a:lnTo>
                      <a:lnTo>
                        <a:pt x="270" y="1238"/>
                      </a:lnTo>
                      <a:lnTo>
                        <a:pt x="268" y="1232"/>
                      </a:lnTo>
                      <a:lnTo>
                        <a:pt x="268" y="1230"/>
                      </a:lnTo>
                      <a:lnTo>
                        <a:pt x="266" y="1226"/>
                      </a:lnTo>
                      <a:lnTo>
                        <a:pt x="266" y="1222"/>
                      </a:lnTo>
                      <a:lnTo>
                        <a:pt x="266" y="1221"/>
                      </a:lnTo>
                      <a:lnTo>
                        <a:pt x="264" y="1217"/>
                      </a:lnTo>
                      <a:lnTo>
                        <a:pt x="264" y="1213"/>
                      </a:lnTo>
                      <a:lnTo>
                        <a:pt x="264" y="1209"/>
                      </a:lnTo>
                      <a:lnTo>
                        <a:pt x="262" y="1205"/>
                      </a:lnTo>
                      <a:lnTo>
                        <a:pt x="262" y="1202"/>
                      </a:lnTo>
                      <a:lnTo>
                        <a:pt x="260" y="1198"/>
                      </a:lnTo>
                      <a:lnTo>
                        <a:pt x="260" y="1194"/>
                      </a:lnTo>
                      <a:lnTo>
                        <a:pt x="258" y="1192"/>
                      </a:lnTo>
                      <a:lnTo>
                        <a:pt x="258" y="1188"/>
                      </a:lnTo>
                      <a:lnTo>
                        <a:pt x="256" y="1184"/>
                      </a:lnTo>
                      <a:lnTo>
                        <a:pt x="256" y="1181"/>
                      </a:lnTo>
                      <a:lnTo>
                        <a:pt x="254" y="1177"/>
                      </a:lnTo>
                      <a:lnTo>
                        <a:pt x="254" y="1173"/>
                      </a:lnTo>
                      <a:lnTo>
                        <a:pt x="254" y="1169"/>
                      </a:lnTo>
                      <a:lnTo>
                        <a:pt x="253" y="1165"/>
                      </a:lnTo>
                      <a:lnTo>
                        <a:pt x="253" y="1162"/>
                      </a:lnTo>
                      <a:lnTo>
                        <a:pt x="253" y="1160"/>
                      </a:lnTo>
                      <a:lnTo>
                        <a:pt x="249" y="1154"/>
                      </a:lnTo>
                      <a:lnTo>
                        <a:pt x="249" y="1152"/>
                      </a:lnTo>
                      <a:lnTo>
                        <a:pt x="249" y="1148"/>
                      </a:lnTo>
                      <a:lnTo>
                        <a:pt x="247" y="1144"/>
                      </a:lnTo>
                      <a:lnTo>
                        <a:pt x="247" y="1141"/>
                      </a:lnTo>
                      <a:lnTo>
                        <a:pt x="245" y="1135"/>
                      </a:lnTo>
                      <a:lnTo>
                        <a:pt x="245" y="1133"/>
                      </a:lnTo>
                      <a:lnTo>
                        <a:pt x="245" y="1129"/>
                      </a:lnTo>
                      <a:lnTo>
                        <a:pt x="243" y="1125"/>
                      </a:lnTo>
                      <a:lnTo>
                        <a:pt x="241" y="1122"/>
                      </a:lnTo>
                      <a:lnTo>
                        <a:pt x="241" y="1118"/>
                      </a:lnTo>
                      <a:lnTo>
                        <a:pt x="239" y="1114"/>
                      </a:lnTo>
                      <a:lnTo>
                        <a:pt x="239" y="1110"/>
                      </a:lnTo>
                      <a:lnTo>
                        <a:pt x="237" y="1106"/>
                      </a:lnTo>
                      <a:lnTo>
                        <a:pt x="237" y="1103"/>
                      </a:lnTo>
                      <a:lnTo>
                        <a:pt x="237" y="1099"/>
                      </a:lnTo>
                      <a:lnTo>
                        <a:pt x="239" y="1097"/>
                      </a:lnTo>
                      <a:lnTo>
                        <a:pt x="243" y="1093"/>
                      </a:lnTo>
                      <a:lnTo>
                        <a:pt x="247" y="1089"/>
                      </a:lnTo>
                      <a:lnTo>
                        <a:pt x="249" y="1087"/>
                      </a:lnTo>
                      <a:lnTo>
                        <a:pt x="253" y="1082"/>
                      </a:lnTo>
                      <a:lnTo>
                        <a:pt x="256" y="1080"/>
                      </a:lnTo>
                      <a:lnTo>
                        <a:pt x="260" y="1076"/>
                      </a:lnTo>
                      <a:lnTo>
                        <a:pt x="262" y="1074"/>
                      </a:lnTo>
                      <a:lnTo>
                        <a:pt x="264" y="1070"/>
                      </a:lnTo>
                      <a:lnTo>
                        <a:pt x="268" y="1068"/>
                      </a:lnTo>
                      <a:lnTo>
                        <a:pt x="270" y="1065"/>
                      </a:lnTo>
                      <a:lnTo>
                        <a:pt x="272" y="1065"/>
                      </a:lnTo>
                      <a:lnTo>
                        <a:pt x="275" y="1061"/>
                      </a:lnTo>
                      <a:lnTo>
                        <a:pt x="275" y="1061"/>
                      </a:lnTo>
                      <a:lnTo>
                        <a:pt x="260" y="972"/>
                      </a:lnTo>
                      <a:lnTo>
                        <a:pt x="260" y="970"/>
                      </a:lnTo>
                      <a:lnTo>
                        <a:pt x="258" y="970"/>
                      </a:lnTo>
                      <a:lnTo>
                        <a:pt x="256" y="966"/>
                      </a:lnTo>
                      <a:lnTo>
                        <a:pt x="253" y="964"/>
                      </a:lnTo>
                      <a:lnTo>
                        <a:pt x="249" y="962"/>
                      </a:lnTo>
                      <a:lnTo>
                        <a:pt x="245" y="958"/>
                      </a:lnTo>
                      <a:lnTo>
                        <a:pt x="239" y="954"/>
                      </a:lnTo>
                      <a:lnTo>
                        <a:pt x="235" y="951"/>
                      </a:lnTo>
                      <a:lnTo>
                        <a:pt x="234" y="947"/>
                      </a:lnTo>
                      <a:lnTo>
                        <a:pt x="230" y="945"/>
                      </a:lnTo>
                      <a:lnTo>
                        <a:pt x="228" y="943"/>
                      </a:lnTo>
                      <a:lnTo>
                        <a:pt x="224" y="941"/>
                      </a:lnTo>
                      <a:lnTo>
                        <a:pt x="220" y="939"/>
                      </a:lnTo>
                      <a:lnTo>
                        <a:pt x="218" y="937"/>
                      </a:lnTo>
                      <a:lnTo>
                        <a:pt x="216" y="935"/>
                      </a:lnTo>
                      <a:lnTo>
                        <a:pt x="213" y="932"/>
                      </a:lnTo>
                      <a:lnTo>
                        <a:pt x="211" y="930"/>
                      </a:lnTo>
                      <a:lnTo>
                        <a:pt x="207" y="928"/>
                      </a:lnTo>
                      <a:lnTo>
                        <a:pt x="205" y="926"/>
                      </a:lnTo>
                      <a:lnTo>
                        <a:pt x="201" y="922"/>
                      </a:lnTo>
                      <a:lnTo>
                        <a:pt x="199" y="920"/>
                      </a:lnTo>
                      <a:lnTo>
                        <a:pt x="195" y="918"/>
                      </a:lnTo>
                      <a:lnTo>
                        <a:pt x="194" y="916"/>
                      </a:lnTo>
                      <a:lnTo>
                        <a:pt x="194" y="916"/>
                      </a:lnTo>
                      <a:lnTo>
                        <a:pt x="192" y="913"/>
                      </a:lnTo>
                      <a:lnTo>
                        <a:pt x="192" y="911"/>
                      </a:lnTo>
                      <a:lnTo>
                        <a:pt x="190" y="907"/>
                      </a:lnTo>
                      <a:lnTo>
                        <a:pt x="190" y="905"/>
                      </a:lnTo>
                      <a:lnTo>
                        <a:pt x="190" y="901"/>
                      </a:lnTo>
                      <a:lnTo>
                        <a:pt x="190" y="899"/>
                      </a:lnTo>
                      <a:lnTo>
                        <a:pt x="188" y="895"/>
                      </a:lnTo>
                      <a:lnTo>
                        <a:pt x="186" y="894"/>
                      </a:lnTo>
                      <a:lnTo>
                        <a:pt x="186" y="892"/>
                      </a:lnTo>
                      <a:lnTo>
                        <a:pt x="186" y="888"/>
                      </a:lnTo>
                      <a:lnTo>
                        <a:pt x="184" y="886"/>
                      </a:lnTo>
                      <a:lnTo>
                        <a:pt x="184" y="882"/>
                      </a:lnTo>
                      <a:lnTo>
                        <a:pt x="184" y="880"/>
                      </a:lnTo>
                      <a:lnTo>
                        <a:pt x="184" y="876"/>
                      </a:lnTo>
                      <a:lnTo>
                        <a:pt x="182" y="875"/>
                      </a:lnTo>
                      <a:lnTo>
                        <a:pt x="182" y="873"/>
                      </a:lnTo>
                      <a:lnTo>
                        <a:pt x="182" y="869"/>
                      </a:lnTo>
                      <a:lnTo>
                        <a:pt x="180" y="865"/>
                      </a:lnTo>
                      <a:lnTo>
                        <a:pt x="180" y="863"/>
                      </a:lnTo>
                      <a:lnTo>
                        <a:pt x="180" y="859"/>
                      </a:lnTo>
                      <a:lnTo>
                        <a:pt x="178" y="857"/>
                      </a:lnTo>
                      <a:lnTo>
                        <a:pt x="178" y="856"/>
                      </a:lnTo>
                      <a:lnTo>
                        <a:pt x="176" y="852"/>
                      </a:lnTo>
                      <a:lnTo>
                        <a:pt x="176" y="850"/>
                      </a:lnTo>
                      <a:lnTo>
                        <a:pt x="175" y="846"/>
                      </a:lnTo>
                      <a:lnTo>
                        <a:pt x="175" y="842"/>
                      </a:lnTo>
                      <a:lnTo>
                        <a:pt x="175" y="840"/>
                      </a:lnTo>
                      <a:lnTo>
                        <a:pt x="175" y="838"/>
                      </a:lnTo>
                      <a:lnTo>
                        <a:pt x="173" y="837"/>
                      </a:lnTo>
                      <a:lnTo>
                        <a:pt x="173" y="833"/>
                      </a:lnTo>
                      <a:lnTo>
                        <a:pt x="173" y="831"/>
                      </a:lnTo>
                      <a:lnTo>
                        <a:pt x="173" y="827"/>
                      </a:lnTo>
                      <a:lnTo>
                        <a:pt x="171" y="823"/>
                      </a:lnTo>
                      <a:lnTo>
                        <a:pt x="169" y="821"/>
                      </a:lnTo>
                      <a:lnTo>
                        <a:pt x="169" y="819"/>
                      </a:lnTo>
                      <a:lnTo>
                        <a:pt x="169" y="816"/>
                      </a:lnTo>
                      <a:lnTo>
                        <a:pt x="167" y="814"/>
                      </a:lnTo>
                      <a:lnTo>
                        <a:pt x="167" y="810"/>
                      </a:lnTo>
                      <a:lnTo>
                        <a:pt x="167" y="808"/>
                      </a:lnTo>
                      <a:lnTo>
                        <a:pt x="167" y="804"/>
                      </a:lnTo>
                      <a:lnTo>
                        <a:pt x="165" y="802"/>
                      </a:lnTo>
                      <a:lnTo>
                        <a:pt x="165" y="800"/>
                      </a:lnTo>
                      <a:lnTo>
                        <a:pt x="165" y="797"/>
                      </a:lnTo>
                      <a:lnTo>
                        <a:pt x="163" y="793"/>
                      </a:lnTo>
                      <a:lnTo>
                        <a:pt x="163" y="789"/>
                      </a:lnTo>
                      <a:lnTo>
                        <a:pt x="163" y="787"/>
                      </a:lnTo>
                      <a:lnTo>
                        <a:pt x="161" y="785"/>
                      </a:lnTo>
                      <a:lnTo>
                        <a:pt x="161" y="783"/>
                      </a:lnTo>
                      <a:lnTo>
                        <a:pt x="159" y="780"/>
                      </a:lnTo>
                      <a:lnTo>
                        <a:pt x="159" y="776"/>
                      </a:lnTo>
                      <a:lnTo>
                        <a:pt x="159" y="774"/>
                      </a:lnTo>
                      <a:lnTo>
                        <a:pt x="157" y="770"/>
                      </a:lnTo>
                      <a:lnTo>
                        <a:pt x="157" y="768"/>
                      </a:lnTo>
                      <a:lnTo>
                        <a:pt x="157" y="766"/>
                      </a:lnTo>
                      <a:lnTo>
                        <a:pt x="156" y="762"/>
                      </a:lnTo>
                      <a:lnTo>
                        <a:pt x="156" y="761"/>
                      </a:lnTo>
                      <a:lnTo>
                        <a:pt x="156" y="757"/>
                      </a:lnTo>
                      <a:lnTo>
                        <a:pt x="156" y="753"/>
                      </a:lnTo>
                      <a:lnTo>
                        <a:pt x="154" y="751"/>
                      </a:lnTo>
                      <a:lnTo>
                        <a:pt x="154" y="749"/>
                      </a:lnTo>
                      <a:lnTo>
                        <a:pt x="154" y="747"/>
                      </a:lnTo>
                      <a:lnTo>
                        <a:pt x="152" y="743"/>
                      </a:lnTo>
                      <a:lnTo>
                        <a:pt x="150" y="742"/>
                      </a:lnTo>
                      <a:lnTo>
                        <a:pt x="150" y="738"/>
                      </a:lnTo>
                      <a:lnTo>
                        <a:pt x="154" y="734"/>
                      </a:lnTo>
                      <a:lnTo>
                        <a:pt x="157" y="728"/>
                      </a:lnTo>
                      <a:lnTo>
                        <a:pt x="159" y="724"/>
                      </a:lnTo>
                      <a:lnTo>
                        <a:pt x="163" y="719"/>
                      </a:lnTo>
                      <a:lnTo>
                        <a:pt x="165" y="717"/>
                      </a:lnTo>
                      <a:lnTo>
                        <a:pt x="167" y="713"/>
                      </a:lnTo>
                      <a:lnTo>
                        <a:pt x="169" y="711"/>
                      </a:lnTo>
                      <a:lnTo>
                        <a:pt x="169" y="709"/>
                      </a:lnTo>
                      <a:lnTo>
                        <a:pt x="173" y="703"/>
                      </a:lnTo>
                      <a:lnTo>
                        <a:pt x="176" y="700"/>
                      </a:lnTo>
                      <a:lnTo>
                        <a:pt x="180" y="696"/>
                      </a:lnTo>
                      <a:lnTo>
                        <a:pt x="182" y="690"/>
                      </a:lnTo>
                      <a:lnTo>
                        <a:pt x="184" y="688"/>
                      </a:lnTo>
                      <a:lnTo>
                        <a:pt x="186" y="684"/>
                      </a:lnTo>
                      <a:lnTo>
                        <a:pt x="190" y="683"/>
                      </a:lnTo>
                      <a:lnTo>
                        <a:pt x="190" y="681"/>
                      </a:lnTo>
                      <a:lnTo>
                        <a:pt x="192" y="679"/>
                      </a:lnTo>
                      <a:lnTo>
                        <a:pt x="192" y="679"/>
                      </a:lnTo>
                      <a:lnTo>
                        <a:pt x="169" y="610"/>
                      </a:lnTo>
                      <a:lnTo>
                        <a:pt x="169" y="610"/>
                      </a:lnTo>
                      <a:lnTo>
                        <a:pt x="165" y="610"/>
                      </a:lnTo>
                      <a:lnTo>
                        <a:pt x="161" y="610"/>
                      </a:lnTo>
                      <a:lnTo>
                        <a:pt x="159" y="612"/>
                      </a:lnTo>
                      <a:lnTo>
                        <a:pt x="156" y="612"/>
                      </a:lnTo>
                      <a:lnTo>
                        <a:pt x="154" y="612"/>
                      </a:lnTo>
                      <a:lnTo>
                        <a:pt x="148" y="612"/>
                      </a:lnTo>
                      <a:lnTo>
                        <a:pt x="144" y="614"/>
                      </a:lnTo>
                      <a:lnTo>
                        <a:pt x="140" y="614"/>
                      </a:lnTo>
                      <a:lnTo>
                        <a:pt x="137" y="614"/>
                      </a:lnTo>
                      <a:lnTo>
                        <a:pt x="133" y="614"/>
                      </a:lnTo>
                      <a:lnTo>
                        <a:pt x="129" y="616"/>
                      </a:lnTo>
                      <a:lnTo>
                        <a:pt x="125" y="616"/>
                      </a:lnTo>
                      <a:lnTo>
                        <a:pt x="121" y="616"/>
                      </a:lnTo>
                      <a:lnTo>
                        <a:pt x="119" y="605"/>
                      </a:lnTo>
                      <a:lnTo>
                        <a:pt x="116" y="595"/>
                      </a:lnTo>
                      <a:lnTo>
                        <a:pt x="114" y="584"/>
                      </a:lnTo>
                      <a:lnTo>
                        <a:pt x="112" y="574"/>
                      </a:lnTo>
                      <a:lnTo>
                        <a:pt x="110" y="565"/>
                      </a:lnTo>
                      <a:lnTo>
                        <a:pt x="106" y="555"/>
                      </a:lnTo>
                      <a:lnTo>
                        <a:pt x="104" y="544"/>
                      </a:lnTo>
                      <a:lnTo>
                        <a:pt x="102" y="534"/>
                      </a:lnTo>
                      <a:lnTo>
                        <a:pt x="100" y="525"/>
                      </a:lnTo>
                      <a:lnTo>
                        <a:pt x="97" y="515"/>
                      </a:lnTo>
                      <a:lnTo>
                        <a:pt x="95" y="504"/>
                      </a:lnTo>
                      <a:lnTo>
                        <a:pt x="93" y="494"/>
                      </a:lnTo>
                      <a:lnTo>
                        <a:pt x="89" y="485"/>
                      </a:lnTo>
                      <a:lnTo>
                        <a:pt x="87" y="475"/>
                      </a:lnTo>
                      <a:lnTo>
                        <a:pt x="85" y="466"/>
                      </a:lnTo>
                      <a:lnTo>
                        <a:pt x="83" y="456"/>
                      </a:lnTo>
                      <a:lnTo>
                        <a:pt x="81" y="447"/>
                      </a:lnTo>
                      <a:lnTo>
                        <a:pt x="78" y="437"/>
                      </a:lnTo>
                      <a:lnTo>
                        <a:pt x="76" y="428"/>
                      </a:lnTo>
                      <a:lnTo>
                        <a:pt x="74" y="420"/>
                      </a:lnTo>
                      <a:lnTo>
                        <a:pt x="72" y="411"/>
                      </a:lnTo>
                      <a:lnTo>
                        <a:pt x="70" y="401"/>
                      </a:lnTo>
                      <a:lnTo>
                        <a:pt x="68" y="392"/>
                      </a:lnTo>
                      <a:lnTo>
                        <a:pt x="66" y="384"/>
                      </a:lnTo>
                      <a:lnTo>
                        <a:pt x="64" y="375"/>
                      </a:lnTo>
                      <a:lnTo>
                        <a:pt x="61" y="365"/>
                      </a:lnTo>
                      <a:lnTo>
                        <a:pt x="59" y="356"/>
                      </a:lnTo>
                      <a:lnTo>
                        <a:pt x="59" y="348"/>
                      </a:lnTo>
                      <a:lnTo>
                        <a:pt x="55" y="339"/>
                      </a:lnTo>
                      <a:lnTo>
                        <a:pt x="53" y="331"/>
                      </a:lnTo>
                      <a:lnTo>
                        <a:pt x="51" y="321"/>
                      </a:lnTo>
                      <a:lnTo>
                        <a:pt x="49" y="314"/>
                      </a:lnTo>
                      <a:lnTo>
                        <a:pt x="47" y="306"/>
                      </a:lnTo>
                      <a:lnTo>
                        <a:pt x="45" y="297"/>
                      </a:lnTo>
                      <a:lnTo>
                        <a:pt x="43" y="289"/>
                      </a:lnTo>
                      <a:lnTo>
                        <a:pt x="42" y="282"/>
                      </a:lnTo>
                      <a:lnTo>
                        <a:pt x="40" y="272"/>
                      </a:lnTo>
                      <a:lnTo>
                        <a:pt x="38" y="266"/>
                      </a:lnTo>
                      <a:lnTo>
                        <a:pt x="36" y="259"/>
                      </a:lnTo>
                      <a:lnTo>
                        <a:pt x="34" y="251"/>
                      </a:lnTo>
                      <a:lnTo>
                        <a:pt x="32" y="242"/>
                      </a:lnTo>
                      <a:lnTo>
                        <a:pt x="30" y="234"/>
                      </a:lnTo>
                      <a:lnTo>
                        <a:pt x="28" y="226"/>
                      </a:lnTo>
                      <a:lnTo>
                        <a:pt x="26" y="221"/>
                      </a:lnTo>
                      <a:lnTo>
                        <a:pt x="24" y="213"/>
                      </a:lnTo>
                      <a:lnTo>
                        <a:pt x="24" y="205"/>
                      </a:lnTo>
                      <a:lnTo>
                        <a:pt x="22" y="200"/>
                      </a:lnTo>
                      <a:lnTo>
                        <a:pt x="21" y="192"/>
                      </a:lnTo>
                      <a:lnTo>
                        <a:pt x="19" y="186"/>
                      </a:lnTo>
                      <a:lnTo>
                        <a:pt x="17" y="181"/>
                      </a:lnTo>
                      <a:lnTo>
                        <a:pt x="15" y="173"/>
                      </a:lnTo>
                      <a:lnTo>
                        <a:pt x="15" y="167"/>
                      </a:lnTo>
                      <a:lnTo>
                        <a:pt x="13" y="162"/>
                      </a:lnTo>
                      <a:lnTo>
                        <a:pt x="13" y="154"/>
                      </a:lnTo>
                      <a:lnTo>
                        <a:pt x="11" y="150"/>
                      </a:lnTo>
                      <a:lnTo>
                        <a:pt x="9" y="145"/>
                      </a:lnTo>
                      <a:lnTo>
                        <a:pt x="7" y="137"/>
                      </a:lnTo>
                      <a:lnTo>
                        <a:pt x="7" y="133"/>
                      </a:lnTo>
                      <a:lnTo>
                        <a:pt x="5" y="128"/>
                      </a:lnTo>
                      <a:lnTo>
                        <a:pt x="5" y="124"/>
                      </a:lnTo>
                      <a:lnTo>
                        <a:pt x="3" y="116"/>
                      </a:lnTo>
                      <a:lnTo>
                        <a:pt x="2" y="112"/>
                      </a:lnTo>
                      <a:lnTo>
                        <a:pt x="2" y="109"/>
                      </a:lnTo>
                      <a:lnTo>
                        <a:pt x="0" y="103"/>
                      </a:lnTo>
                      <a:lnTo>
                        <a:pt x="5" y="103"/>
                      </a:lnTo>
                      <a:lnTo>
                        <a:pt x="7" y="103"/>
                      </a:lnTo>
                      <a:lnTo>
                        <a:pt x="13" y="103"/>
                      </a:lnTo>
                      <a:lnTo>
                        <a:pt x="17" y="103"/>
                      </a:lnTo>
                      <a:lnTo>
                        <a:pt x="21" y="103"/>
                      </a:lnTo>
                      <a:lnTo>
                        <a:pt x="24" y="101"/>
                      </a:lnTo>
                      <a:lnTo>
                        <a:pt x="26" y="101"/>
                      </a:lnTo>
                      <a:lnTo>
                        <a:pt x="30" y="101"/>
                      </a:lnTo>
                      <a:lnTo>
                        <a:pt x="32" y="101"/>
                      </a:lnTo>
                      <a:lnTo>
                        <a:pt x="36" y="101"/>
                      </a:lnTo>
                      <a:lnTo>
                        <a:pt x="38" y="101"/>
                      </a:lnTo>
                      <a:lnTo>
                        <a:pt x="40" y="101"/>
                      </a:lnTo>
                      <a:lnTo>
                        <a:pt x="42" y="101"/>
                      </a:lnTo>
                      <a:lnTo>
                        <a:pt x="43" y="101"/>
                      </a:lnTo>
                      <a:lnTo>
                        <a:pt x="43" y="101"/>
                      </a:lnTo>
                      <a:lnTo>
                        <a:pt x="43" y="99"/>
                      </a:lnTo>
                      <a:lnTo>
                        <a:pt x="43" y="95"/>
                      </a:lnTo>
                      <a:lnTo>
                        <a:pt x="43" y="91"/>
                      </a:lnTo>
                      <a:lnTo>
                        <a:pt x="43" y="90"/>
                      </a:lnTo>
                      <a:lnTo>
                        <a:pt x="43" y="86"/>
                      </a:lnTo>
                      <a:lnTo>
                        <a:pt x="43" y="84"/>
                      </a:lnTo>
                      <a:lnTo>
                        <a:pt x="43" y="82"/>
                      </a:lnTo>
                      <a:lnTo>
                        <a:pt x="43" y="78"/>
                      </a:lnTo>
                      <a:lnTo>
                        <a:pt x="43" y="74"/>
                      </a:lnTo>
                      <a:lnTo>
                        <a:pt x="45" y="72"/>
                      </a:lnTo>
                      <a:lnTo>
                        <a:pt x="45" y="69"/>
                      </a:lnTo>
                      <a:lnTo>
                        <a:pt x="45" y="65"/>
                      </a:lnTo>
                      <a:lnTo>
                        <a:pt x="45" y="59"/>
                      </a:lnTo>
                      <a:lnTo>
                        <a:pt x="47" y="57"/>
                      </a:lnTo>
                      <a:lnTo>
                        <a:pt x="47" y="53"/>
                      </a:lnTo>
                      <a:lnTo>
                        <a:pt x="47" y="48"/>
                      </a:lnTo>
                      <a:lnTo>
                        <a:pt x="47" y="44"/>
                      </a:lnTo>
                      <a:lnTo>
                        <a:pt x="47" y="40"/>
                      </a:lnTo>
                      <a:lnTo>
                        <a:pt x="47" y="36"/>
                      </a:lnTo>
                      <a:lnTo>
                        <a:pt x="47" y="31"/>
                      </a:lnTo>
                      <a:lnTo>
                        <a:pt x="49" y="27"/>
                      </a:lnTo>
                      <a:lnTo>
                        <a:pt x="49" y="21"/>
                      </a:lnTo>
                      <a:lnTo>
                        <a:pt x="49" y="19"/>
                      </a:lnTo>
                      <a:lnTo>
                        <a:pt x="49" y="13"/>
                      </a:lnTo>
                      <a:lnTo>
                        <a:pt x="49" y="10"/>
                      </a:lnTo>
                      <a:lnTo>
                        <a:pt x="51" y="4"/>
                      </a:lnTo>
                      <a:lnTo>
                        <a:pt x="51" y="0"/>
                      </a:lnTo>
                      <a:lnTo>
                        <a:pt x="55" y="17"/>
                      </a:lnTo>
                      <a:lnTo>
                        <a:pt x="59" y="32"/>
                      </a:lnTo>
                      <a:lnTo>
                        <a:pt x="64" y="52"/>
                      </a:lnTo>
                      <a:lnTo>
                        <a:pt x="70" y="71"/>
                      </a:lnTo>
                      <a:lnTo>
                        <a:pt x="74" y="91"/>
                      </a:lnTo>
                      <a:lnTo>
                        <a:pt x="80" y="112"/>
                      </a:lnTo>
                      <a:lnTo>
                        <a:pt x="85" y="135"/>
                      </a:lnTo>
                      <a:lnTo>
                        <a:pt x="93" y="158"/>
                      </a:lnTo>
                      <a:lnTo>
                        <a:pt x="97" y="181"/>
                      </a:lnTo>
                      <a:lnTo>
                        <a:pt x="104" y="205"/>
                      </a:lnTo>
                      <a:lnTo>
                        <a:pt x="112" y="232"/>
                      </a:lnTo>
                      <a:lnTo>
                        <a:pt x="118" y="259"/>
                      </a:lnTo>
                      <a:lnTo>
                        <a:pt x="123" y="285"/>
                      </a:lnTo>
                      <a:lnTo>
                        <a:pt x="131" y="312"/>
                      </a:lnTo>
                      <a:lnTo>
                        <a:pt x="138" y="340"/>
                      </a:lnTo>
                      <a:lnTo>
                        <a:pt x="148" y="369"/>
                      </a:lnTo>
                      <a:lnTo>
                        <a:pt x="154" y="396"/>
                      </a:lnTo>
                      <a:lnTo>
                        <a:pt x="161" y="426"/>
                      </a:lnTo>
                      <a:lnTo>
                        <a:pt x="169" y="456"/>
                      </a:lnTo>
                      <a:lnTo>
                        <a:pt x="176" y="485"/>
                      </a:lnTo>
                      <a:lnTo>
                        <a:pt x="184" y="517"/>
                      </a:lnTo>
                      <a:lnTo>
                        <a:pt x="194" y="548"/>
                      </a:lnTo>
                      <a:lnTo>
                        <a:pt x="201" y="578"/>
                      </a:lnTo>
                      <a:lnTo>
                        <a:pt x="209" y="608"/>
                      </a:lnTo>
                      <a:lnTo>
                        <a:pt x="218" y="641"/>
                      </a:lnTo>
                      <a:lnTo>
                        <a:pt x="226" y="671"/>
                      </a:lnTo>
                      <a:lnTo>
                        <a:pt x="234" y="703"/>
                      </a:lnTo>
                      <a:lnTo>
                        <a:pt x="241" y="734"/>
                      </a:lnTo>
                      <a:lnTo>
                        <a:pt x="249" y="764"/>
                      </a:lnTo>
                      <a:lnTo>
                        <a:pt x="258" y="797"/>
                      </a:lnTo>
                      <a:lnTo>
                        <a:pt x="266" y="827"/>
                      </a:lnTo>
                      <a:lnTo>
                        <a:pt x="273" y="857"/>
                      </a:lnTo>
                      <a:lnTo>
                        <a:pt x="281" y="888"/>
                      </a:lnTo>
                      <a:lnTo>
                        <a:pt x="291" y="918"/>
                      </a:lnTo>
                      <a:lnTo>
                        <a:pt x="298" y="947"/>
                      </a:lnTo>
                      <a:lnTo>
                        <a:pt x="306" y="977"/>
                      </a:lnTo>
                      <a:lnTo>
                        <a:pt x="311" y="1006"/>
                      </a:lnTo>
                      <a:lnTo>
                        <a:pt x="319" y="1034"/>
                      </a:lnTo>
                      <a:lnTo>
                        <a:pt x="327" y="1063"/>
                      </a:lnTo>
                      <a:lnTo>
                        <a:pt x="334" y="1089"/>
                      </a:lnTo>
                      <a:lnTo>
                        <a:pt x="342" y="1116"/>
                      </a:lnTo>
                      <a:lnTo>
                        <a:pt x="348" y="1143"/>
                      </a:lnTo>
                      <a:lnTo>
                        <a:pt x="355" y="1169"/>
                      </a:lnTo>
                      <a:lnTo>
                        <a:pt x="361" y="1194"/>
                      </a:lnTo>
                      <a:lnTo>
                        <a:pt x="367" y="1219"/>
                      </a:lnTo>
                      <a:lnTo>
                        <a:pt x="372" y="1241"/>
                      </a:lnTo>
                      <a:lnTo>
                        <a:pt x="380" y="1264"/>
                      </a:lnTo>
                      <a:lnTo>
                        <a:pt x="386" y="1285"/>
                      </a:lnTo>
                      <a:lnTo>
                        <a:pt x="389" y="1306"/>
                      </a:lnTo>
                      <a:lnTo>
                        <a:pt x="395" y="1325"/>
                      </a:lnTo>
                      <a:lnTo>
                        <a:pt x="399" y="1344"/>
                      </a:lnTo>
                      <a:lnTo>
                        <a:pt x="405" y="1361"/>
                      </a:lnTo>
                      <a:lnTo>
                        <a:pt x="408" y="1376"/>
                      </a:lnTo>
                      <a:lnTo>
                        <a:pt x="412" y="1392"/>
                      </a:lnTo>
                      <a:lnTo>
                        <a:pt x="416" y="1407"/>
                      </a:lnTo>
                      <a:lnTo>
                        <a:pt x="420" y="1418"/>
                      </a:lnTo>
                      <a:lnTo>
                        <a:pt x="424" y="1430"/>
                      </a:lnTo>
                      <a:lnTo>
                        <a:pt x="426" y="1441"/>
                      </a:lnTo>
                      <a:lnTo>
                        <a:pt x="427" y="1449"/>
                      </a:lnTo>
                      <a:lnTo>
                        <a:pt x="429" y="1456"/>
                      </a:lnTo>
                      <a:lnTo>
                        <a:pt x="431" y="1462"/>
                      </a:lnTo>
                      <a:lnTo>
                        <a:pt x="433" y="1466"/>
                      </a:lnTo>
                      <a:lnTo>
                        <a:pt x="433" y="1468"/>
                      </a:lnTo>
                      <a:lnTo>
                        <a:pt x="433" y="1470"/>
                      </a:lnTo>
                      <a:lnTo>
                        <a:pt x="327" y="1483"/>
                      </a:lnTo>
                      <a:lnTo>
                        <a:pt x="327" y="1483"/>
                      </a:lnTo>
                      <a:close/>
                    </a:path>
                  </a:pathLst>
                </a:custGeom>
                <a:solidFill>
                  <a:srgbClr val="000000"/>
                </a:solidFill>
                <a:ln w="9525">
                  <a:noFill/>
                  <a:round/>
                  <a:headEnd/>
                  <a:tailEnd/>
                </a:ln>
              </p:spPr>
              <p:txBody>
                <a:bodyPr/>
                <a:lstStyle/>
                <a:p>
                  <a:endParaRPr lang="en-US"/>
                </a:p>
              </p:txBody>
            </p:sp>
          </p:grpSp>
        </p:grpSp>
        <p:sp>
          <p:nvSpPr>
            <p:cNvPr id="270388" name="Line 52"/>
            <p:cNvSpPr>
              <a:spLocks noChangeShapeType="1"/>
            </p:cNvSpPr>
            <p:nvPr/>
          </p:nvSpPr>
          <p:spPr bwMode="hidden">
            <a:xfrm flipV="1">
              <a:off x="4130" y="2487"/>
              <a:ext cx="1188" cy="930"/>
            </a:xfrm>
            <a:prstGeom prst="line">
              <a:avLst/>
            </a:prstGeom>
            <a:noFill/>
            <a:ln w="9525">
              <a:solidFill>
                <a:schemeClr val="tx2"/>
              </a:solidFill>
              <a:prstDash val="dash"/>
              <a:round/>
              <a:headEnd/>
              <a:tailEnd/>
            </a:ln>
            <a:effectLst/>
          </p:spPr>
          <p:txBody>
            <a:bodyPr/>
            <a:lstStyle/>
            <a:p>
              <a:endParaRPr lang="en-US"/>
            </a:p>
          </p:txBody>
        </p:sp>
      </p:grpSp>
      <p:sp>
        <p:nvSpPr>
          <p:cNvPr id="270389" name="Rectangle 53"/>
          <p:cNvSpPr>
            <a:spLocks noChangeArrowheads="1"/>
          </p:cNvSpPr>
          <p:nvPr/>
        </p:nvSpPr>
        <p:spPr bwMode="auto">
          <a:xfrm>
            <a:off x="4198745" y="2861394"/>
            <a:ext cx="2343150" cy="369332"/>
          </a:xfrm>
          <a:prstGeom prst="rect">
            <a:avLst/>
          </a:prstGeom>
          <a:solidFill>
            <a:schemeClr val="bg1"/>
          </a:solidFill>
          <a:ln w="9525" algn="ctr">
            <a:solidFill>
              <a:srgbClr val="333333"/>
            </a:solidFill>
            <a:miter lim="800000"/>
            <a:headEnd/>
            <a:tailEnd/>
          </a:ln>
          <a:effectLst/>
        </p:spPr>
        <p:txBody>
          <a:bodyPr anchor="ctr">
            <a:spAutoFit/>
          </a:bodyPr>
          <a:lstStyle/>
          <a:p>
            <a:pPr marL="284163" indent="-284163"/>
            <a:r>
              <a:rPr lang="en-US" dirty="0"/>
              <a:t>Number of Sensors</a:t>
            </a:r>
          </a:p>
        </p:txBody>
      </p:sp>
      <p:sp>
        <p:nvSpPr>
          <p:cNvPr id="270390" name="Rectangle 54"/>
          <p:cNvSpPr>
            <a:spLocks noChangeArrowheads="1"/>
          </p:cNvSpPr>
          <p:nvPr/>
        </p:nvSpPr>
        <p:spPr bwMode="auto">
          <a:xfrm>
            <a:off x="4198745" y="4199140"/>
            <a:ext cx="2343150" cy="369332"/>
          </a:xfrm>
          <a:prstGeom prst="rect">
            <a:avLst/>
          </a:prstGeom>
          <a:solidFill>
            <a:schemeClr val="bg1"/>
          </a:solidFill>
          <a:ln w="9525" algn="ctr">
            <a:solidFill>
              <a:srgbClr val="333333"/>
            </a:solidFill>
            <a:miter lim="800000"/>
            <a:headEnd/>
            <a:tailEnd/>
          </a:ln>
          <a:effectLst/>
        </p:spPr>
        <p:txBody>
          <a:bodyPr anchor="ctr">
            <a:spAutoFit/>
          </a:bodyPr>
          <a:lstStyle/>
          <a:p>
            <a:pPr marL="284163" indent="-284163"/>
            <a:r>
              <a:rPr lang="en-US" dirty="0"/>
              <a:t>Sensor Spacing</a:t>
            </a:r>
          </a:p>
        </p:txBody>
      </p:sp>
      <p:sp>
        <p:nvSpPr>
          <p:cNvPr id="270391" name="Rectangle 55"/>
          <p:cNvSpPr>
            <a:spLocks noChangeArrowheads="1"/>
          </p:cNvSpPr>
          <p:nvPr/>
        </p:nvSpPr>
        <p:spPr bwMode="auto">
          <a:xfrm>
            <a:off x="9564495" y="3527628"/>
            <a:ext cx="2343150" cy="369332"/>
          </a:xfrm>
          <a:prstGeom prst="rect">
            <a:avLst/>
          </a:prstGeom>
          <a:solidFill>
            <a:schemeClr val="bg1"/>
          </a:solidFill>
          <a:ln w="9525" algn="ctr">
            <a:solidFill>
              <a:srgbClr val="333333"/>
            </a:solidFill>
            <a:miter lim="800000"/>
            <a:headEnd/>
            <a:tailEnd/>
          </a:ln>
          <a:effectLst/>
        </p:spPr>
        <p:txBody>
          <a:bodyPr anchor="ctr">
            <a:spAutoFit/>
          </a:bodyPr>
          <a:lstStyle/>
          <a:p>
            <a:pPr marL="284163" indent="-284163" algn="r"/>
            <a:r>
              <a:rPr lang="en-US"/>
              <a:t>Plot Results</a:t>
            </a:r>
          </a:p>
        </p:txBody>
      </p:sp>
      <p:sp>
        <p:nvSpPr>
          <p:cNvPr id="270392" name="Rectangle 56"/>
          <p:cNvSpPr>
            <a:spLocks noChangeArrowheads="1"/>
          </p:cNvSpPr>
          <p:nvPr/>
        </p:nvSpPr>
        <p:spPr bwMode="auto">
          <a:xfrm>
            <a:off x="9564495" y="2183015"/>
            <a:ext cx="2343150" cy="369332"/>
          </a:xfrm>
          <a:prstGeom prst="rect">
            <a:avLst/>
          </a:prstGeom>
          <a:solidFill>
            <a:schemeClr val="bg1"/>
          </a:solidFill>
          <a:ln w="9525" algn="ctr">
            <a:solidFill>
              <a:schemeClr val="tx1"/>
            </a:solidFill>
            <a:miter lim="800000"/>
            <a:headEnd/>
            <a:tailEnd/>
          </a:ln>
          <a:effectLst/>
        </p:spPr>
        <p:txBody>
          <a:bodyPr anchor="ctr">
            <a:spAutoFit/>
          </a:bodyPr>
          <a:lstStyle/>
          <a:p>
            <a:pPr marL="284163" indent="-284163" algn="r"/>
            <a:r>
              <a:rPr lang="en-US" dirty="0"/>
              <a:t>Sensor Reading</a:t>
            </a:r>
          </a:p>
        </p:txBody>
      </p:sp>
      <p:sp>
        <p:nvSpPr>
          <p:cNvPr id="270393" name="Rectangle 57"/>
          <p:cNvSpPr>
            <a:spLocks noChangeArrowheads="1"/>
          </p:cNvSpPr>
          <p:nvPr/>
        </p:nvSpPr>
        <p:spPr bwMode="auto">
          <a:xfrm>
            <a:off x="9564495" y="4872240"/>
            <a:ext cx="2343150" cy="369332"/>
          </a:xfrm>
          <a:prstGeom prst="rect">
            <a:avLst/>
          </a:prstGeom>
          <a:solidFill>
            <a:schemeClr val="bg1"/>
          </a:solidFill>
          <a:ln w="9525" algn="ctr">
            <a:solidFill>
              <a:srgbClr val="333333"/>
            </a:solidFill>
            <a:miter lim="800000"/>
            <a:headEnd/>
            <a:tailEnd/>
          </a:ln>
          <a:effectLst/>
        </p:spPr>
        <p:txBody>
          <a:bodyPr anchor="ctr">
            <a:spAutoFit/>
          </a:bodyPr>
          <a:lstStyle/>
          <a:p>
            <a:pPr marL="284163" indent="-284163" algn="r"/>
            <a:r>
              <a:rPr lang="en-US"/>
              <a:t>Compute AoA</a:t>
            </a:r>
          </a:p>
        </p:txBody>
      </p:sp>
      <p:sp>
        <p:nvSpPr>
          <p:cNvPr id="270345" name="Rectangle 9"/>
          <p:cNvSpPr>
            <a:spLocks noChangeArrowheads="1"/>
          </p:cNvSpPr>
          <p:nvPr/>
        </p:nvSpPr>
        <p:spPr bwMode="auto">
          <a:xfrm>
            <a:off x="7622983" y="2055022"/>
            <a:ext cx="1381125" cy="369332"/>
          </a:xfrm>
          <a:prstGeom prst="rect">
            <a:avLst/>
          </a:prstGeom>
          <a:solidFill>
            <a:schemeClr val="bg1">
              <a:alpha val="55000"/>
            </a:schemeClr>
          </a:solidFill>
          <a:ln w="9525" algn="ctr">
            <a:solidFill>
              <a:srgbClr val="333333"/>
            </a:solidFill>
            <a:miter lim="800000"/>
            <a:headEnd/>
            <a:tailEnd/>
          </a:ln>
          <a:effectLst/>
        </p:spPr>
        <p:txBody>
          <a:bodyPr anchor="ctr">
            <a:spAutoFit/>
          </a:bodyPr>
          <a:lstStyle/>
          <a:p>
            <a:pPr algn="ctr">
              <a:buFont typeface="Wingdings" pitchFamily="2" charset="2"/>
              <a:buNone/>
            </a:pPr>
            <a:r>
              <a:rPr lang="en-US" dirty="0"/>
              <a:t>Noise Ratio</a:t>
            </a:r>
          </a:p>
        </p:txBody>
      </p:sp>
      <p:sp>
        <p:nvSpPr>
          <p:cNvPr id="270340" name="Rectangle 4"/>
          <p:cNvSpPr>
            <a:spLocks noChangeArrowheads="1"/>
          </p:cNvSpPr>
          <p:nvPr/>
        </p:nvSpPr>
        <p:spPr bwMode="auto">
          <a:xfrm>
            <a:off x="5065522" y="3377113"/>
            <a:ext cx="1889126" cy="646331"/>
          </a:xfrm>
          <a:prstGeom prst="rect">
            <a:avLst/>
          </a:prstGeom>
          <a:solidFill>
            <a:schemeClr val="bg1">
              <a:alpha val="55000"/>
            </a:schemeClr>
          </a:solidFill>
          <a:ln w="9525" algn="ctr">
            <a:solidFill>
              <a:srgbClr val="333333"/>
            </a:solidFill>
            <a:miter lim="800000"/>
            <a:headEnd/>
            <a:tailEnd/>
          </a:ln>
          <a:effectLst/>
        </p:spPr>
        <p:txBody>
          <a:bodyPr wrap="square" anchor="ctr">
            <a:spAutoFit/>
          </a:bodyPr>
          <a:lstStyle/>
          <a:p>
            <a:pPr algn="ctr">
              <a:buFont typeface="Wingdings" pitchFamily="2" charset="2"/>
              <a:buNone/>
            </a:pPr>
            <a:r>
              <a:rPr lang="en-US"/>
              <a:t>Synthesize measurements</a:t>
            </a:r>
          </a:p>
        </p:txBody>
      </p:sp>
      <p:sp>
        <p:nvSpPr>
          <p:cNvPr id="270342" name="Rectangle 6"/>
          <p:cNvSpPr>
            <a:spLocks noChangeArrowheads="1"/>
          </p:cNvSpPr>
          <p:nvPr/>
        </p:nvSpPr>
        <p:spPr bwMode="auto">
          <a:xfrm>
            <a:off x="7445182" y="4695834"/>
            <a:ext cx="1381125" cy="646331"/>
          </a:xfrm>
          <a:prstGeom prst="rect">
            <a:avLst/>
          </a:prstGeom>
          <a:solidFill>
            <a:schemeClr val="bg1">
              <a:alpha val="55000"/>
            </a:schemeClr>
          </a:solidFill>
          <a:ln w="9525" algn="ctr">
            <a:solidFill>
              <a:srgbClr val="333333"/>
            </a:solidFill>
            <a:miter lim="800000"/>
            <a:headEnd/>
            <a:tailEnd/>
          </a:ln>
          <a:effectLst/>
        </p:spPr>
        <p:txBody>
          <a:bodyPr anchor="ctr">
            <a:spAutoFit/>
          </a:bodyPr>
          <a:lstStyle/>
          <a:p>
            <a:pPr algn="ctr">
              <a:buFont typeface="Wingdings" pitchFamily="2" charset="2"/>
              <a:buNone/>
            </a:pPr>
            <a:r>
              <a:rPr lang="en-US" dirty="0"/>
              <a:t>Compute FFT</a:t>
            </a:r>
          </a:p>
        </p:txBody>
      </p:sp>
      <p:sp>
        <p:nvSpPr>
          <p:cNvPr id="11" name="Rectangle 17">
            <a:extLst>
              <a:ext uri="{FF2B5EF4-FFF2-40B4-BE49-F238E27FC236}">
                <a16:creationId xmlns:a16="http://schemas.microsoft.com/office/drawing/2014/main" id="{57D32174-2699-E0B3-EF0C-E9FD9BBF85E9}"/>
              </a:ext>
            </a:extLst>
          </p:cNvPr>
          <p:cNvSpPr txBox="1">
            <a:spLocks noChangeArrowheads="1"/>
          </p:cNvSpPr>
          <p:nvPr/>
        </p:nvSpPr>
        <p:spPr>
          <a:xfrm>
            <a:off x="210269" y="1916832"/>
            <a:ext cx="5052135" cy="46482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dirty="0"/>
              <a:t>Separates the interface</a:t>
            </a:r>
            <a:br>
              <a:rPr lang="en-US" dirty="0"/>
            </a:br>
            <a:r>
              <a:rPr lang="en-US" dirty="0"/>
              <a:t>from the implementation</a:t>
            </a:r>
          </a:p>
          <a:p>
            <a:endParaRPr lang="en-US" dirty="0"/>
          </a:p>
          <a:p>
            <a:r>
              <a:rPr lang="en-US" dirty="0"/>
              <a:t>Simplifies object use</a:t>
            </a:r>
          </a:p>
          <a:p>
            <a:endParaRPr lang="en-US" dirty="0"/>
          </a:p>
          <a:p>
            <a:r>
              <a:rPr lang="en-US" dirty="0"/>
              <a:t>Becomes a building block</a:t>
            </a:r>
          </a:p>
          <a:p>
            <a:endParaRPr lang="en-US" dirty="0"/>
          </a:p>
        </p:txBody>
      </p:sp>
    </p:spTree>
    <p:extLst>
      <p:ext uri="{BB962C8B-B14F-4D97-AF65-F5344CB8AC3E}">
        <p14:creationId xmlns:p14="http://schemas.microsoft.com/office/powerpoint/2010/main" val="3474205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r>
              <a:rPr lang="en-US" dirty="0"/>
              <a:t>Applying Attributes</a:t>
            </a:r>
          </a:p>
        </p:txBody>
      </p:sp>
      <p:sp>
        <p:nvSpPr>
          <p:cNvPr id="268291" name="Rectangle 3"/>
          <p:cNvSpPr>
            <a:spLocks noGrp="1" noChangeArrowheads="1"/>
          </p:cNvSpPr>
          <p:nvPr>
            <p:ph type="body" idx="1"/>
          </p:nvPr>
        </p:nvSpPr>
        <p:spPr/>
        <p:txBody>
          <a:bodyPr/>
          <a:lstStyle/>
          <a:p>
            <a:r>
              <a:rPr lang="en-US" dirty="0"/>
              <a:t>Control access</a:t>
            </a:r>
          </a:p>
          <a:p>
            <a:pPr lvl="1">
              <a:buFont typeface="Wingdings" pitchFamily="2" charset="2"/>
              <a:buNone/>
            </a:pPr>
            <a:r>
              <a:rPr lang="en-US" dirty="0">
                <a:latin typeface="Courier New" pitchFamily="49" charset="0"/>
              </a:rPr>
              <a:t>Access = public</a:t>
            </a:r>
          </a:p>
          <a:p>
            <a:pPr lvl="1">
              <a:buFont typeface="Wingdings" pitchFamily="2" charset="2"/>
              <a:buNone/>
            </a:pPr>
            <a:r>
              <a:rPr lang="en-US" dirty="0">
                <a:latin typeface="Courier New" pitchFamily="49" charset="0"/>
              </a:rPr>
              <a:t>Access = protected</a:t>
            </a:r>
          </a:p>
          <a:p>
            <a:pPr lvl="1"/>
            <a:endParaRPr lang="en-US" dirty="0"/>
          </a:p>
          <a:p>
            <a:r>
              <a:rPr lang="en-US" dirty="0"/>
              <a:t>Restrict modification </a:t>
            </a:r>
          </a:p>
          <a:p>
            <a:pPr lvl="1">
              <a:buFont typeface="Wingdings" pitchFamily="2" charset="2"/>
              <a:buNone/>
            </a:pPr>
            <a:r>
              <a:rPr lang="en-US" dirty="0">
                <a:latin typeface="Courier New" pitchFamily="49" charset="0"/>
              </a:rPr>
              <a:t>Constant</a:t>
            </a:r>
          </a:p>
          <a:p>
            <a:pPr lvl="1">
              <a:buFont typeface="Wingdings" pitchFamily="2" charset="2"/>
              <a:buNone/>
            </a:pPr>
            <a:r>
              <a:rPr lang="en-US" dirty="0">
                <a:latin typeface="Courier New" pitchFamily="49" charset="0"/>
              </a:rPr>
              <a:t>Dependent</a:t>
            </a:r>
          </a:p>
          <a:p>
            <a:pPr lvl="1">
              <a:buFont typeface="Wingdings" pitchFamily="2" charset="2"/>
              <a:buNone/>
            </a:pPr>
            <a:endParaRPr lang="en-US" dirty="0">
              <a:latin typeface="Courier New" pitchFamily="49" charset="0"/>
            </a:endParaRPr>
          </a:p>
          <a:p>
            <a:pPr marL="343755" lvl="1" indent="-343755">
              <a:buSzPct val="75000"/>
              <a:buFont typeface="Wingdings" pitchFamily="2" charset="2"/>
              <a:buChar char="§"/>
            </a:pPr>
            <a:r>
              <a:rPr lang="en-US" sz="2400" dirty="0">
                <a:hlinkClick r:id="rId3"/>
              </a:rPr>
              <a:t>More on attributes</a:t>
            </a:r>
            <a:endParaRPr lang="en-US" sz="2400" dirty="0"/>
          </a:p>
        </p:txBody>
      </p:sp>
      <p:pic>
        <p:nvPicPr>
          <p:cNvPr id="3" name="Picture 2"/>
          <p:cNvPicPr>
            <a:picLocks noChangeAspect="1"/>
          </p:cNvPicPr>
          <p:nvPr/>
        </p:nvPicPr>
        <p:blipFill rotWithShape="1">
          <a:blip r:embed="rId4"/>
          <a:srcRect l="10811" t="1119"/>
          <a:stretch/>
        </p:blipFill>
        <p:spPr>
          <a:xfrm>
            <a:off x="6248400" y="1222049"/>
            <a:ext cx="5029200" cy="49196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384448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W_Public_widescreen">
  <a:themeElements>
    <a:clrScheme name="MW">
      <a:dk1>
        <a:srgbClr val="000000"/>
      </a:dk1>
      <a:lt1>
        <a:srgbClr val="FFFFFF"/>
      </a:lt1>
      <a:dk2>
        <a:srgbClr val="0076A8"/>
      </a:dk2>
      <a:lt2>
        <a:srgbClr val="ECF5F8"/>
      </a:lt2>
      <a:accent1>
        <a:srgbClr val="D78824"/>
      </a:accent1>
      <a:accent2>
        <a:srgbClr val="004B87"/>
      </a:accent2>
      <a:accent3>
        <a:srgbClr val="00A9E0"/>
      </a:accent3>
      <a:accent4>
        <a:srgbClr val="F2A900"/>
      </a:accent4>
      <a:accent5>
        <a:srgbClr val="B7302C"/>
      </a:accent5>
      <a:accent6>
        <a:srgbClr val="48A23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w_public.potx" id="{EBD618CB-6207-4B41-A246-675FC36CB0F4}" vid="{B5D48090-354F-4C60-BEB6-01236D8A8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21" ma:contentTypeDescription="Create a new document." ma:contentTypeScope="" ma:versionID="8be429ad6f21b6a538614f77b12cb816">
  <xsd:schema xmlns:xsd="http://www.w3.org/2001/XMLSchema" xmlns:xs="http://www.w3.org/2001/XMLSchema" xmlns:p="http://schemas.microsoft.com/office/2006/metadata/properties" xmlns:ns1="http://schemas.microsoft.com/sharepoint/v3" xmlns:ns2="b7b985a6-5614-4791-8283-b6a0b2c6681f" xmlns:ns3="bbb466d9-fd0a-40ba-89cb-77eb15c2a30a" targetNamespace="http://schemas.microsoft.com/office/2006/metadata/properties" ma:root="true" ma:fieldsID="3f6ae55203bfeecc17834d713e5e918b" ns1:_="" ns2:_="" ns3:_="">
    <xsd:import namespace="http://schemas.microsoft.com/sharepoint/v3"/>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B61DF2E-245C-45DF-A9A5-EABECEA4295F}">
  <ds:schemaRefs>
    <ds:schemaRef ds:uri="http://schemas.microsoft.com/sharepoint/v3/contenttype/forms"/>
  </ds:schemaRefs>
</ds:datastoreItem>
</file>

<file path=customXml/itemProps2.xml><?xml version="1.0" encoding="utf-8"?>
<ds:datastoreItem xmlns:ds="http://schemas.openxmlformats.org/officeDocument/2006/customXml" ds:itemID="{51AD2436-0513-40FC-9BD2-2BC2A397F1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b985a6-5614-4791-8283-b6a0b2c6681f"/>
    <ds:schemaRef ds:uri="bbb466d9-fd0a-40ba-89cb-77eb15c2a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B851B7-D313-4E85-A1E0-5976CFE11EC3}">
  <ds:schemaRefs>
    <ds:schemaRef ds:uri="19f94994-4311-4823-a682-47492cb9e3e3"/>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http://purl.org/dc/elements/1.1/"/>
    <ds:schemaRef ds:uri="a70944c9-f5be-4b0f-89c7-00caf47c665c"/>
    <ds:schemaRef ds:uri="http://schemas.microsoft.com/office/2006/metadata/properties"/>
    <ds:schemaRef ds:uri="http://www.w3.org/XML/1998/namespace"/>
    <ds:schemaRef ds:uri="b7b985a6-5614-4791-8283-b6a0b2c6681f"/>
    <ds:schemaRef ds:uri="bbb466d9-fd0a-40ba-89cb-77eb15c2a30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blank</Template>
  <TotalTime>428</TotalTime>
  <Words>4103</Words>
  <Application>Microsoft Office PowerPoint</Application>
  <PresentationFormat>Widescreen</PresentationFormat>
  <Paragraphs>349</Paragraphs>
  <Slides>20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vt:lpstr>
      <vt:lpstr>Calibri</vt:lpstr>
      <vt:lpstr>Consolas</vt:lpstr>
      <vt:lpstr>Courier New</vt:lpstr>
      <vt:lpstr>Inter</vt:lpstr>
      <vt:lpstr>Wingdings</vt:lpstr>
      <vt:lpstr>MW_Public_widescreen</vt:lpstr>
      <vt:lpstr>University and MathWorks Present: Object Oriented Programming Onramp</vt:lpstr>
      <vt:lpstr>Today:</vt:lpstr>
      <vt:lpstr>Object-Oriented Programming</vt:lpstr>
      <vt:lpstr>Progression of Programming Techniques</vt:lpstr>
      <vt:lpstr>Scenario: Sensor array locating a weather balloon</vt:lpstr>
      <vt:lpstr>Object-Oriented Terminology </vt:lpstr>
      <vt:lpstr>Building a Simple Class</vt:lpstr>
      <vt:lpstr>Encapsulation</vt:lpstr>
      <vt:lpstr>Applying Attributes</vt:lpstr>
      <vt:lpstr>Inheritance: Subclasses and Superclasses</vt:lpstr>
      <vt:lpstr>Inheritance</vt:lpstr>
      <vt:lpstr>View Class Hierarchies with MATLAB’s Class Diagram Viewer</vt:lpstr>
      <vt:lpstr>Doing More with OOP in MATLAB</vt:lpstr>
      <vt:lpstr>How can Object Oriented Programming be used in the real world?</vt:lpstr>
      <vt:lpstr>German Cancer Research Center Develops MATLAB Based, Open-Source Toolkit for Radiation Therapy Planning</vt:lpstr>
      <vt:lpstr>Shanghai Electric Builds and Deploys Cost-Saving Enterprise Software for Planning and Designing Distributed Energy Systems    </vt:lpstr>
      <vt:lpstr>Object-Oriented Programming Onramp</vt:lpstr>
      <vt:lpstr>TO DO</vt:lpstr>
      <vt:lpstr>Prizes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Roshan Hingnekar</dc:creator>
  <cp:keywords>Version 22.0</cp:keywords>
  <dc:description/>
  <cp:lastModifiedBy>Ben Pasquariello</cp:lastModifiedBy>
  <cp:revision>3</cp:revision>
  <dcterms:created xsi:type="dcterms:W3CDTF">2022-11-27T16:50:10Z</dcterms:created>
  <dcterms:modified xsi:type="dcterms:W3CDTF">2023-07-20T14:27:28Z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0x0101005CED2B3B9BAE8849942648134EEE717D</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ies>
</file>