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76" r:id="rId5"/>
    <p:sldId id="294" r:id="rId6"/>
    <p:sldId id="308" r:id="rId7"/>
    <p:sldId id="309" r:id="rId8"/>
    <p:sldId id="310" r:id="rId9"/>
    <p:sldId id="312" r:id="rId10"/>
    <p:sldId id="313" r:id="rId11"/>
    <p:sldId id="274" r:id="rId12"/>
    <p:sldId id="298" r:id="rId13"/>
    <p:sldId id="296" r:id="rId14"/>
    <p:sldId id="29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DAD"/>
    <a:srgbClr val="0D78C9"/>
    <a:srgbClr val="024C84"/>
    <a:srgbClr val="993200"/>
    <a:srgbClr val="4D4E44"/>
    <a:srgbClr val="176338"/>
    <a:srgbClr val="0F5D3F"/>
    <a:srgbClr val="ABC8D1"/>
    <a:srgbClr val="1B3049"/>
    <a:srgbClr val="5D3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6612" autoAdjust="0"/>
  </p:normalViewPr>
  <p:slideViewPr>
    <p:cSldViewPr>
      <p:cViewPr varScale="1">
        <p:scale>
          <a:sx n="104" d="100"/>
          <a:sy n="104" d="100"/>
        </p:scale>
        <p:origin x="696" y="108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35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Pasquariello" userId="f0c0c21f-917b-46c4-92ca-53352d59da81" providerId="ADAL" clId="{AC329E06-40CC-43F3-A38E-4ED5051D4115}"/>
    <pc:docChg chg="delSld">
      <pc:chgData name="Ben Pasquariello" userId="f0c0c21f-917b-46c4-92ca-53352d59da81" providerId="ADAL" clId="{AC329E06-40CC-43F3-A38E-4ED5051D4115}" dt="2023-07-20T14:25:29.444" v="0" actId="47"/>
      <pc:docMkLst>
        <pc:docMk/>
      </pc:docMkLst>
      <pc:sldChg chg="del">
        <pc:chgData name="Ben Pasquariello" userId="f0c0c21f-917b-46c4-92ca-53352d59da81" providerId="ADAL" clId="{AC329E06-40CC-43F3-A38E-4ED5051D4115}" dt="2023-07-20T14:25:29.444" v="0" actId="47"/>
        <pc:sldMkLst>
          <pc:docMk/>
          <pc:sldMk cId="432419872" sldId="300"/>
        </pc:sldMkLst>
      </pc:sldChg>
    </pc:docChg>
  </pc:docChgLst>
  <pc:docChgLst>
    <pc:chgData name="Owen Paul" userId="ee0a81db-ca00-4c5e-aa06-3ae977a65289" providerId="ADAL" clId="{21CF95A3-E8AC-4FA1-BE2B-3873636B97B3}"/>
    <pc:docChg chg="undo redo custSel addSld delSld modSld">
      <pc:chgData name="Owen Paul" userId="ee0a81db-ca00-4c5e-aa06-3ae977a65289" providerId="ADAL" clId="{21CF95A3-E8AC-4FA1-BE2B-3873636B97B3}" dt="2020-01-14T18:11:17.962" v="3177" actId="20577"/>
      <pc:docMkLst>
        <pc:docMk/>
      </pc:docMkLst>
      <pc:sldChg chg="add">
        <pc:chgData name="Owen Paul" userId="ee0a81db-ca00-4c5e-aa06-3ae977a65289" providerId="ADAL" clId="{21CF95A3-E8AC-4FA1-BE2B-3873636B97B3}" dt="2019-12-17T21:38:43.868" v="120"/>
        <pc:sldMkLst>
          <pc:docMk/>
          <pc:sldMk cId="0" sldId="274"/>
        </pc:sldMkLst>
      </pc:sldChg>
      <pc:sldChg chg="addSp modSp add del">
        <pc:chgData name="Owen Paul" userId="ee0a81db-ca00-4c5e-aa06-3ae977a65289" providerId="ADAL" clId="{21CF95A3-E8AC-4FA1-BE2B-3873636B97B3}" dt="2020-01-14T17:38:20.016" v="3136" actId="2696"/>
        <pc:sldMkLst>
          <pc:docMk/>
          <pc:sldMk cId="1060380865" sldId="275"/>
        </pc:sldMkLst>
        <pc:spChg chg="mod">
          <ac:chgData name="Owen Paul" userId="ee0a81db-ca00-4c5e-aa06-3ae977a65289" providerId="ADAL" clId="{21CF95A3-E8AC-4FA1-BE2B-3873636B97B3}" dt="2020-01-14T17:34:36.185" v="3066" actId="20577"/>
          <ac:spMkLst>
            <pc:docMk/>
            <pc:sldMk cId="1060380865" sldId="275"/>
            <ac:spMk id="2" creationId="{00000000-0000-0000-0000-000000000000}"/>
          </ac:spMkLst>
        </pc:spChg>
        <pc:spChg chg="mod">
          <ac:chgData name="Owen Paul" userId="ee0a81db-ca00-4c5e-aa06-3ae977a65289" providerId="ADAL" clId="{21CF95A3-E8AC-4FA1-BE2B-3873636B97B3}" dt="2020-01-14T17:34:25.029" v="3058"/>
          <ac:spMkLst>
            <pc:docMk/>
            <pc:sldMk cId="1060380865" sldId="275"/>
            <ac:spMk id="3" creationId="{00000000-0000-0000-0000-000000000000}"/>
          </ac:spMkLst>
        </pc:spChg>
        <pc:spChg chg="mod">
          <ac:chgData name="Owen Paul" userId="ee0a81db-ca00-4c5e-aa06-3ae977a65289" providerId="ADAL" clId="{21CF95A3-E8AC-4FA1-BE2B-3873636B97B3}" dt="2020-01-14T17:36:00.719" v="3117" actId="164"/>
          <ac:spMkLst>
            <pc:docMk/>
            <pc:sldMk cId="1060380865" sldId="275"/>
            <ac:spMk id="10" creationId="{00000000-0000-0000-0000-000000000000}"/>
          </ac:spMkLst>
        </pc:spChg>
        <pc:grpChg chg="add mod">
          <ac:chgData name="Owen Paul" userId="ee0a81db-ca00-4c5e-aa06-3ae977a65289" providerId="ADAL" clId="{21CF95A3-E8AC-4FA1-BE2B-3873636B97B3}" dt="2020-01-14T17:36:00.719" v="3117" actId="164"/>
          <ac:grpSpMkLst>
            <pc:docMk/>
            <pc:sldMk cId="1060380865" sldId="275"/>
            <ac:grpSpMk id="4" creationId="{03F724A5-7BB8-4B55-ACC9-534ABB04A244}"/>
          </ac:grpSpMkLst>
        </pc:grpChg>
        <pc:picChg chg="mod">
          <ac:chgData name="Owen Paul" userId="ee0a81db-ca00-4c5e-aa06-3ae977a65289" providerId="ADAL" clId="{21CF95A3-E8AC-4FA1-BE2B-3873636B97B3}" dt="2020-01-14T17:36:00.719" v="3117" actId="164"/>
          <ac:picMkLst>
            <pc:docMk/>
            <pc:sldMk cId="1060380865" sldId="275"/>
            <ac:picMk id="1026" creationId="{EEE1E0BF-2DB3-4BF8-A0D4-58FF43EC76DB}"/>
          </ac:picMkLst>
        </pc:picChg>
      </pc:sldChg>
      <pc:sldChg chg="modSp">
        <pc:chgData name="Owen Paul" userId="ee0a81db-ca00-4c5e-aa06-3ae977a65289" providerId="ADAL" clId="{21CF95A3-E8AC-4FA1-BE2B-3873636B97B3}" dt="2019-12-17T21:21:40.456" v="6" actId="20577"/>
        <pc:sldMkLst>
          <pc:docMk/>
          <pc:sldMk cId="2162693352" sldId="276"/>
        </pc:sldMkLst>
        <pc:spChg chg="mod">
          <ac:chgData name="Owen Paul" userId="ee0a81db-ca00-4c5e-aa06-3ae977a65289" providerId="ADAL" clId="{21CF95A3-E8AC-4FA1-BE2B-3873636B97B3}" dt="2019-12-17T21:21:40.456" v="6" actId="20577"/>
          <ac:spMkLst>
            <pc:docMk/>
            <pc:sldMk cId="2162693352" sldId="276"/>
            <ac:spMk id="2" creationId="{00000000-0000-0000-0000-000000000000}"/>
          </ac:spMkLst>
        </pc:spChg>
      </pc:sldChg>
      <pc:sldChg chg="modSp">
        <pc:chgData name="Owen Paul" userId="ee0a81db-ca00-4c5e-aa06-3ae977a65289" providerId="ADAL" clId="{21CF95A3-E8AC-4FA1-BE2B-3873636B97B3}" dt="2019-12-17T21:41:57.303" v="142" actId="20577"/>
        <pc:sldMkLst>
          <pc:docMk/>
          <pc:sldMk cId="441996093" sldId="294"/>
        </pc:sldMkLst>
        <pc:spChg chg="mod">
          <ac:chgData name="Owen Paul" userId="ee0a81db-ca00-4c5e-aa06-3ae977a65289" providerId="ADAL" clId="{21CF95A3-E8AC-4FA1-BE2B-3873636B97B3}" dt="2019-12-17T21:41:57.303" v="142" actId="20577"/>
          <ac:spMkLst>
            <pc:docMk/>
            <pc:sldMk cId="441996093" sldId="294"/>
            <ac:spMk id="3" creationId="{00000000-0000-0000-0000-000000000000}"/>
          </ac:spMkLst>
        </pc:spChg>
      </pc:sldChg>
      <pc:sldChg chg="modSp">
        <pc:chgData name="Owen Paul" userId="ee0a81db-ca00-4c5e-aa06-3ae977a65289" providerId="ADAL" clId="{21CF95A3-E8AC-4FA1-BE2B-3873636B97B3}" dt="2020-01-14T18:11:17.962" v="3177" actId="20577"/>
        <pc:sldMkLst>
          <pc:docMk/>
          <pc:sldMk cId="2860195686" sldId="296"/>
        </pc:sldMkLst>
        <pc:spChg chg="mod">
          <ac:chgData name="Owen Paul" userId="ee0a81db-ca00-4c5e-aa06-3ae977a65289" providerId="ADAL" clId="{21CF95A3-E8AC-4FA1-BE2B-3873636B97B3}" dt="2020-01-14T18:11:17.962" v="3177" actId="20577"/>
          <ac:spMkLst>
            <pc:docMk/>
            <pc:sldMk cId="2860195686" sldId="296"/>
            <ac:spMk id="3" creationId="{CE9F4404-136F-49AD-BA7E-BB35D571FD73}"/>
          </ac:spMkLst>
        </pc:spChg>
      </pc:sldChg>
      <pc:sldChg chg="addSp modSp">
        <pc:chgData name="Owen Paul" userId="ee0a81db-ca00-4c5e-aa06-3ae977a65289" providerId="ADAL" clId="{21CF95A3-E8AC-4FA1-BE2B-3873636B97B3}" dt="2020-01-14T18:11:09.112" v="3170" actId="1076"/>
        <pc:sldMkLst>
          <pc:docMk/>
          <pc:sldMk cId="2796001156" sldId="298"/>
        </pc:sldMkLst>
        <pc:spChg chg="mod">
          <ac:chgData name="Owen Paul" userId="ee0a81db-ca00-4c5e-aa06-3ae977a65289" providerId="ADAL" clId="{21CF95A3-E8AC-4FA1-BE2B-3873636B97B3}" dt="2020-01-14T18:08:22.432" v="3164" actId="14100"/>
          <ac:spMkLst>
            <pc:docMk/>
            <pc:sldMk cId="2796001156" sldId="298"/>
            <ac:spMk id="3" creationId="{661E9CA5-AAB4-4118-B7AA-EF8162CFCC29}"/>
          </ac:spMkLst>
        </pc:spChg>
        <pc:picChg chg="add mod">
          <ac:chgData name="Owen Paul" userId="ee0a81db-ca00-4c5e-aa06-3ae977a65289" providerId="ADAL" clId="{21CF95A3-E8AC-4FA1-BE2B-3873636B97B3}" dt="2020-01-14T18:11:09.112" v="3170" actId="1076"/>
          <ac:picMkLst>
            <pc:docMk/>
            <pc:sldMk cId="2796001156" sldId="298"/>
            <ac:picMk id="4" creationId="{535EC7B0-874A-4CEA-9AE0-45A5A1FC7703}"/>
          </ac:picMkLst>
        </pc:picChg>
      </pc:sldChg>
      <pc:sldChg chg="addSp delSp modSp del modAnim">
        <pc:chgData name="Owen Paul" userId="ee0a81db-ca00-4c5e-aa06-3ae977a65289" providerId="ADAL" clId="{21CF95A3-E8AC-4FA1-BE2B-3873636B97B3}" dt="2020-01-13T19:49:36.217" v="2138" actId="2696"/>
        <pc:sldMkLst>
          <pc:docMk/>
          <pc:sldMk cId="3066771910" sldId="302"/>
        </pc:sldMkLst>
        <pc:spChg chg="add del mod">
          <ac:chgData name="Owen Paul" userId="ee0a81db-ca00-4c5e-aa06-3ae977a65289" providerId="ADAL" clId="{21CF95A3-E8AC-4FA1-BE2B-3873636B97B3}" dt="2020-01-06T17:01:30.597" v="1564"/>
          <ac:spMkLst>
            <pc:docMk/>
            <pc:sldMk cId="3066771910" sldId="302"/>
            <ac:spMk id="4" creationId="{8FB5EDD7-B3EF-4F7B-B19A-F5FF1434BC3B}"/>
          </ac:spMkLst>
        </pc:spChg>
        <pc:picChg chg="add mod">
          <ac:chgData name="Owen Paul" userId="ee0a81db-ca00-4c5e-aa06-3ae977a65289" providerId="ADAL" clId="{21CF95A3-E8AC-4FA1-BE2B-3873636B97B3}" dt="2020-01-06T17:01:30.597" v="1564"/>
          <ac:picMkLst>
            <pc:docMk/>
            <pc:sldMk cId="3066771910" sldId="302"/>
            <ac:picMk id="3" creationId="{22E7DB7B-A141-4277-98B7-302D898BB670}"/>
          </ac:picMkLst>
        </pc:picChg>
        <pc:picChg chg="del">
          <ac:chgData name="Owen Paul" userId="ee0a81db-ca00-4c5e-aa06-3ae977a65289" providerId="ADAL" clId="{21CF95A3-E8AC-4FA1-BE2B-3873636B97B3}" dt="2019-12-17T21:24:42.626" v="7" actId="478"/>
          <ac:picMkLst>
            <pc:docMk/>
            <pc:sldMk cId="3066771910" sldId="302"/>
            <ac:picMk id="6" creationId="{98F74099-4021-4601-AE3F-C8B26F4C7239}"/>
          </ac:picMkLst>
        </pc:picChg>
      </pc:sldChg>
      <pc:sldChg chg="addSp delSp modSp add">
        <pc:chgData name="Owen Paul" userId="ee0a81db-ca00-4c5e-aa06-3ae977a65289" providerId="ADAL" clId="{21CF95A3-E8AC-4FA1-BE2B-3873636B97B3}" dt="2020-01-13T19:41:08.035" v="2121" actId="948"/>
        <pc:sldMkLst>
          <pc:docMk/>
          <pc:sldMk cId="3488774562" sldId="308"/>
        </pc:sldMkLst>
        <pc:spChg chg="mod">
          <ac:chgData name="Owen Paul" userId="ee0a81db-ca00-4c5e-aa06-3ae977a65289" providerId="ADAL" clId="{21CF95A3-E8AC-4FA1-BE2B-3873636B97B3}" dt="2020-01-13T19:41:08.035" v="2121" actId="948"/>
          <ac:spMkLst>
            <pc:docMk/>
            <pc:sldMk cId="3488774562" sldId="308"/>
            <ac:spMk id="3" creationId="{FF7D0730-1949-495F-AA9A-8C7E87649237}"/>
          </ac:spMkLst>
        </pc:spChg>
        <pc:spChg chg="add mod">
          <ac:chgData name="Owen Paul" userId="ee0a81db-ca00-4c5e-aa06-3ae977a65289" providerId="ADAL" clId="{21CF95A3-E8AC-4FA1-BE2B-3873636B97B3}" dt="2020-01-13T19:23:56.149" v="2082" actId="14100"/>
          <ac:spMkLst>
            <pc:docMk/>
            <pc:sldMk cId="3488774562" sldId="308"/>
            <ac:spMk id="4" creationId="{25D2C932-054B-4CD1-879C-454A08284830}"/>
          </ac:spMkLst>
        </pc:spChg>
        <pc:spChg chg="del">
          <ac:chgData name="Owen Paul" userId="ee0a81db-ca00-4c5e-aa06-3ae977a65289" providerId="ADAL" clId="{21CF95A3-E8AC-4FA1-BE2B-3873636B97B3}" dt="2020-01-13T19:24:14.488" v="2085" actId="478"/>
          <ac:spMkLst>
            <pc:docMk/>
            <pc:sldMk cId="3488774562" sldId="308"/>
            <ac:spMk id="6" creationId="{A057B784-D221-4F97-910B-797A17F042E5}"/>
          </ac:spMkLst>
        </pc:spChg>
        <pc:spChg chg="del">
          <ac:chgData name="Owen Paul" userId="ee0a81db-ca00-4c5e-aa06-3ae977a65289" providerId="ADAL" clId="{21CF95A3-E8AC-4FA1-BE2B-3873636B97B3}" dt="2020-01-02T19:09:23.557" v="672" actId="478"/>
          <ac:spMkLst>
            <pc:docMk/>
            <pc:sldMk cId="3488774562" sldId="308"/>
            <ac:spMk id="9" creationId="{F555AABF-22AA-434D-BA25-8B3C16417166}"/>
          </ac:spMkLst>
        </pc:spChg>
        <pc:grpChg chg="add mod">
          <ac:chgData name="Owen Paul" userId="ee0a81db-ca00-4c5e-aa06-3ae977a65289" providerId="ADAL" clId="{21CF95A3-E8AC-4FA1-BE2B-3873636B97B3}" dt="2020-01-13T19:39:52.204" v="2120" actId="1076"/>
          <ac:grpSpMkLst>
            <pc:docMk/>
            <pc:sldMk cId="3488774562" sldId="308"/>
            <ac:grpSpMk id="12" creationId="{292BE700-42A6-44BE-B297-7354BF1F73CA}"/>
          </ac:grpSpMkLst>
        </pc:grpChg>
        <pc:picChg chg="del">
          <ac:chgData name="Owen Paul" userId="ee0a81db-ca00-4c5e-aa06-3ae977a65289" providerId="ADAL" clId="{21CF95A3-E8AC-4FA1-BE2B-3873636B97B3}" dt="2020-01-02T19:09:22.008" v="670" actId="478"/>
          <ac:picMkLst>
            <pc:docMk/>
            <pc:sldMk cId="3488774562" sldId="308"/>
            <ac:picMk id="4" creationId="{573C0EE6-359D-40FD-AB72-B2363613EBEE}"/>
          </ac:picMkLst>
        </pc:picChg>
        <pc:picChg chg="add del mod">
          <ac:chgData name="Owen Paul" userId="ee0a81db-ca00-4c5e-aa06-3ae977a65289" providerId="ADAL" clId="{21CF95A3-E8AC-4FA1-BE2B-3873636B97B3}" dt="2020-01-13T19:22:47.226" v="2080" actId="478"/>
          <ac:picMkLst>
            <pc:docMk/>
            <pc:sldMk cId="3488774562" sldId="308"/>
            <ac:picMk id="5" creationId="{CFC8D405-A958-4691-9391-DE73FC9478EA}"/>
          </ac:picMkLst>
        </pc:picChg>
        <pc:picChg chg="add del mod">
          <ac:chgData name="Owen Paul" userId="ee0a81db-ca00-4c5e-aa06-3ae977a65289" providerId="ADAL" clId="{21CF95A3-E8AC-4FA1-BE2B-3873636B97B3}" dt="2020-01-13T19:22:36.207" v="2079" actId="478"/>
          <ac:picMkLst>
            <pc:docMk/>
            <pc:sldMk cId="3488774562" sldId="308"/>
            <ac:picMk id="7" creationId="{F583AB59-967D-4117-97C7-D511CC40CE25}"/>
          </ac:picMkLst>
        </pc:picChg>
        <pc:picChg chg="add mod ord modCrop">
          <ac:chgData name="Owen Paul" userId="ee0a81db-ca00-4c5e-aa06-3ae977a65289" providerId="ADAL" clId="{21CF95A3-E8AC-4FA1-BE2B-3873636B97B3}" dt="2020-01-13T19:39:35.437" v="2116" actId="164"/>
          <ac:picMkLst>
            <pc:docMk/>
            <pc:sldMk cId="3488774562" sldId="308"/>
            <ac:picMk id="9" creationId="{304AA8FD-4E7F-4CF8-B37B-DF55D0D75489}"/>
          </ac:picMkLst>
        </pc:picChg>
        <pc:picChg chg="del">
          <ac:chgData name="Owen Paul" userId="ee0a81db-ca00-4c5e-aa06-3ae977a65289" providerId="ADAL" clId="{21CF95A3-E8AC-4FA1-BE2B-3873636B97B3}" dt="2020-01-02T19:09:23.022" v="671" actId="478"/>
          <ac:picMkLst>
            <pc:docMk/>
            <pc:sldMk cId="3488774562" sldId="308"/>
            <ac:picMk id="10" creationId="{3E076F14-05BF-48FA-BED0-18EC04032B09}"/>
          </ac:picMkLst>
        </pc:picChg>
        <pc:picChg chg="add mod">
          <ac:chgData name="Owen Paul" userId="ee0a81db-ca00-4c5e-aa06-3ae977a65289" providerId="ADAL" clId="{21CF95A3-E8AC-4FA1-BE2B-3873636B97B3}" dt="2020-01-13T19:39:35.437" v="2116" actId="164"/>
          <ac:picMkLst>
            <pc:docMk/>
            <pc:sldMk cId="3488774562" sldId="308"/>
            <ac:picMk id="11" creationId="{626736FA-189F-44E4-902D-5ACA57072A7B}"/>
          </ac:picMkLst>
        </pc:picChg>
      </pc:sldChg>
      <pc:sldChg chg="addSp delSp modSp add addAnim delAnim modAnim modNotesTx">
        <pc:chgData name="Owen Paul" userId="ee0a81db-ca00-4c5e-aa06-3ae977a65289" providerId="ADAL" clId="{21CF95A3-E8AC-4FA1-BE2B-3873636B97B3}" dt="2020-01-14T17:22:27.412" v="2930"/>
        <pc:sldMkLst>
          <pc:docMk/>
          <pc:sldMk cId="986233503" sldId="309"/>
        </pc:sldMkLst>
        <pc:spChg chg="mod">
          <ac:chgData name="Owen Paul" userId="ee0a81db-ca00-4c5e-aa06-3ae977a65289" providerId="ADAL" clId="{21CF95A3-E8AC-4FA1-BE2B-3873636B97B3}" dt="2020-01-02T18:54:20.564" v="446" actId="20577"/>
          <ac:spMkLst>
            <pc:docMk/>
            <pc:sldMk cId="986233503" sldId="309"/>
            <ac:spMk id="2" creationId="{B6600D6C-A6EC-4AC7-9FC4-5811F0D8E571}"/>
          </ac:spMkLst>
        </pc:spChg>
        <pc:spChg chg="del mod">
          <ac:chgData name="Owen Paul" userId="ee0a81db-ca00-4c5e-aa06-3ae977a65289" providerId="ADAL" clId="{21CF95A3-E8AC-4FA1-BE2B-3873636B97B3}" dt="2020-01-06T16:03:24.023" v="1447" actId="478"/>
          <ac:spMkLst>
            <pc:docMk/>
            <pc:sldMk cId="986233503" sldId="309"/>
            <ac:spMk id="3" creationId="{FD405950-5236-467A-8986-33ACFD77C0CD}"/>
          </ac:spMkLst>
        </pc:spChg>
        <pc:spChg chg="add del mod">
          <ac:chgData name="Owen Paul" userId="ee0a81db-ca00-4c5e-aa06-3ae977a65289" providerId="ADAL" clId="{21CF95A3-E8AC-4FA1-BE2B-3873636B97B3}" dt="2020-01-02T19:15:36.912" v="839" actId="478"/>
          <ac:spMkLst>
            <pc:docMk/>
            <pc:sldMk cId="986233503" sldId="309"/>
            <ac:spMk id="4" creationId="{CD80DAA9-9608-459A-9D13-5CF8A25D209D}"/>
          </ac:spMkLst>
        </pc:spChg>
        <pc:spChg chg="add del mod">
          <ac:chgData name="Owen Paul" userId="ee0a81db-ca00-4c5e-aa06-3ae977a65289" providerId="ADAL" clId="{21CF95A3-E8AC-4FA1-BE2B-3873636B97B3}" dt="2020-01-02T19:28:43.685" v="1025" actId="478"/>
          <ac:spMkLst>
            <pc:docMk/>
            <pc:sldMk cId="986233503" sldId="309"/>
            <ac:spMk id="5" creationId="{8EE4C709-F2C2-4FBB-AE3C-8536A02FD665}"/>
          </ac:spMkLst>
        </pc:spChg>
        <pc:spChg chg="add del mod">
          <ac:chgData name="Owen Paul" userId="ee0a81db-ca00-4c5e-aa06-3ae977a65289" providerId="ADAL" clId="{21CF95A3-E8AC-4FA1-BE2B-3873636B97B3}" dt="2020-01-06T16:03:28.447" v="1448" actId="478"/>
          <ac:spMkLst>
            <pc:docMk/>
            <pc:sldMk cId="986233503" sldId="309"/>
            <ac:spMk id="5" creationId="{ED181753-F92E-4465-80FE-9386AE1EE46A}"/>
          </ac:spMkLst>
        </pc:spChg>
        <pc:spChg chg="add del mod">
          <ac:chgData name="Owen Paul" userId="ee0a81db-ca00-4c5e-aa06-3ae977a65289" providerId="ADAL" clId="{21CF95A3-E8AC-4FA1-BE2B-3873636B97B3}" dt="2020-01-02T19:31:10.694" v="1124" actId="478"/>
          <ac:spMkLst>
            <pc:docMk/>
            <pc:sldMk cId="986233503" sldId="309"/>
            <ac:spMk id="6" creationId="{35D52E3A-2F5D-43C4-8C2F-FB33B47D63EB}"/>
          </ac:spMkLst>
        </pc:spChg>
        <pc:spChg chg="add del mod">
          <ac:chgData name="Owen Paul" userId="ee0a81db-ca00-4c5e-aa06-3ae977a65289" providerId="ADAL" clId="{21CF95A3-E8AC-4FA1-BE2B-3873636B97B3}" dt="2020-01-02T19:25:50.080" v="947"/>
          <ac:spMkLst>
            <pc:docMk/>
            <pc:sldMk cId="986233503" sldId="309"/>
            <ac:spMk id="7" creationId="{0A716952-B917-43E1-BABB-D33510D2214B}"/>
          </ac:spMkLst>
        </pc:spChg>
        <pc:spChg chg="add mod">
          <ac:chgData name="Owen Paul" userId="ee0a81db-ca00-4c5e-aa06-3ae977a65289" providerId="ADAL" clId="{21CF95A3-E8AC-4FA1-BE2B-3873636B97B3}" dt="2020-01-13T21:03:24.260" v="2848" actId="164"/>
          <ac:spMkLst>
            <pc:docMk/>
            <pc:sldMk cId="986233503" sldId="309"/>
            <ac:spMk id="8" creationId="{0D6AFFB3-C9B3-4B74-814D-9480E42F11EC}"/>
          </ac:spMkLst>
        </pc:spChg>
        <pc:spChg chg="add mod">
          <ac:chgData name="Owen Paul" userId="ee0a81db-ca00-4c5e-aa06-3ae977a65289" providerId="ADAL" clId="{21CF95A3-E8AC-4FA1-BE2B-3873636B97B3}" dt="2020-01-13T20:54:52.528" v="2842" actId="164"/>
          <ac:spMkLst>
            <pc:docMk/>
            <pc:sldMk cId="986233503" sldId="309"/>
            <ac:spMk id="9" creationId="{326BE846-C67D-4E9B-B984-7F692F879623}"/>
          </ac:spMkLst>
        </pc:spChg>
        <pc:spChg chg="add mod">
          <ac:chgData name="Owen Paul" userId="ee0a81db-ca00-4c5e-aa06-3ae977a65289" providerId="ADAL" clId="{21CF95A3-E8AC-4FA1-BE2B-3873636B97B3}" dt="2020-01-13T21:03:06.796" v="2846" actId="164"/>
          <ac:spMkLst>
            <pc:docMk/>
            <pc:sldMk cId="986233503" sldId="309"/>
            <ac:spMk id="10" creationId="{5021AB18-3E4C-4DE4-801B-705479B70484}"/>
          </ac:spMkLst>
        </pc:spChg>
        <pc:spChg chg="add mod">
          <ac:chgData name="Owen Paul" userId="ee0a81db-ca00-4c5e-aa06-3ae977a65289" providerId="ADAL" clId="{21CF95A3-E8AC-4FA1-BE2B-3873636B97B3}" dt="2020-01-13T21:03:06.796" v="2846" actId="164"/>
          <ac:spMkLst>
            <pc:docMk/>
            <pc:sldMk cId="986233503" sldId="309"/>
            <ac:spMk id="11" creationId="{F5BD4F12-5CC7-4DBE-BBD6-023171D9A69C}"/>
          </ac:spMkLst>
        </pc:spChg>
        <pc:spChg chg="add del mod">
          <ac:chgData name="Owen Paul" userId="ee0a81db-ca00-4c5e-aa06-3ae977a65289" providerId="ADAL" clId="{21CF95A3-E8AC-4FA1-BE2B-3873636B97B3}" dt="2020-01-02T19:28:50.278" v="1029"/>
          <ac:spMkLst>
            <pc:docMk/>
            <pc:sldMk cId="986233503" sldId="309"/>
            <ac:spMk id="12" creationId="{E531B813-C3D1-488B-9C12-39E7EDFE1D7B}"/>
          </ac:spMkLst>
        </pc:spChg>
        <pc:spChg chg="add del mod">
          <ac:chgData name="Owen Paul" userId="ee0a81db-ca00-4c5e-aa06-3ae977a65289" providerId="ADAL" clId="{21CF95A3-E8AC-4FA1-BE2B-3873636B97B3}" dt="2020-01-02T21:23:06.258" v="1394" actId="478"/>
          <ac:spMkLst>
            <pc:docMk/>
            <pc:sldMk cId="986233503" sldId="309"/>
            <ac:spMk id="13" creationId="{93FB00AA-95A5-4C3A-A9B6-C31AFCA14A4B}"/>
          </ac:spMkLst>
        </pc:spChg>
        <pc:spChg chg="add del mod">
          <ac:chgData name="Owen Paul" userId="ee0a81db-ca00-4c5e-aa06-3ae977a65289" providerId="ADAL" clId="{21CF95A3-E8AC-4FA1-BE2B-3873636B97B3}" dt="2020-01-02T21:23:06.258" v="1394" actId="478"/>
          <ac:spMkLst>
            <pc:docMk/>
            <pc:sldMk cId="986233503" sldId="309"/>
            <ac:spMk id="14" creationId="{D9B23F3F-4BB4-4CF9-A588-5836374709BF}"/>
          </ac:spMkLst>
        </pc:spChg>
        <pc:spChg chg="add mod">
          <ac:chgData name="Owen Paul" userId="ee0a81db-ca00-4c5e-aa06-3ae977a65289" providerId="ADAL" clId="{21CF95A3-E8AC-4FA1-BE2B-3873636B97B3}" dt="2020-01-13T21:02:30.119" v="2843" actId="164"/>
          <ac:spMkLst>
            <pc:docMk/>
            <pc:sldMk cId="986233503" sldId="309"/>
            <ac:spMk id="15" creationId="{417C2EBC-1A5D-4C85-9B37-069AB1E5D3DC}"/>
          </ac:spMkLst>
        </pc:spChg>
        <pc:spChg chg="add mod">
          <ac:chgData name="Owen Paul" userId="ee0a81db-ca00-4c5e-aa06-3ae977a65289" providerId="ADAL" clId="{21CF95A3-E8AC-4FA1-BE2B-3873636B97B3}" dt="2020-01-13T21:02:34.341" v="2844" actId="164"/>
          <ac:spMkLst>
            <pc:docMk/>
            <pc:sldMk cId="986233503" sldId="309"/>
            <ac:spMk id="16" creationId="{B198EA88-2C19-4366-B1F2-C72438EC44E9}"/>
          </ac:spMkLst>
        </pc:spChg>
        <pc:spChg chg="add mod">
          <ac:chgData name="Owen Paul" userId="ee0a81db-ca00-4c5e-aa06-3ae977a65289" providerId="ADAL" clId="{21CF95A3-E8AC-4FA1-BE2B-3873636B97B3}" dt="2020-01-13T21:03:24.260" v="2848" actId="164"/>
          <ac:spMkLst>
            <pc:docMk/>
            <pc:sldMk cId="986233503" sldId="309"/>
            <ac:spMk id="20" creationId="{955A4AA7-3DBF-4B0F-A071-314C655BA095}"/>
          </ac:spMkLst>
        </pc:spChg>
        <pc:spChg chg="add mod">
          <ac:chgData name="Owen Paul" userId="ee0a81db-ca00-4c5e-aa06-3ae977a65289" providerId="ADAL" clId="{21CF95A3-E8AC-4FA1-BE2B-3873636B97B3}" dt="2020-01-14T17:20:53.859" v="2922" actId="20577"/>
          <ac:spMkLst>
            <pc:docMk/>
            <pc:sldMk cId="986233503" sldId="309"/>
            <ac:spMk id="21" creationId="{EEAC7B6D-81B6-4CC1-8A13-F51C744038A2}"/>
          </ac:spMkLst>
        </pc:spChg>
        <pc:spChg chg="add mod">
          <ac:chgData name="Owen Paul" userId="ee0a81db-ca00-4c5e-aa06-3ae977a65289" providerId="ADAL" clId="{21CF95A3-E8AC-4FA1-BE2B-3873636B97B3}" dt="2020-01-13T21:02:30.119" v="2843" actId="164"/>
          <ac:spMkLst>
            <pc:docMk/>
            <pc:sldMk cId="986233503" sldId="309"/>
            <ac:spMk id="22" creationId="{2EE154DE-8CAC-451A-A778-9CD1AF5293FB}"/>
          </ac:spMkLst>
        </pc:spChg>
        <pc:spChg chg="add mod">
          <ac:chgData name="Owen Paul" userId="ee0a81db-ca00-4c5e-aa06-3ae977a65289" providerId="ADAL" clId="{21CF95A3-E8AC-4FA1-BE2B-3873636B97B3}" dt="2020-01-13T21:02:34.341" v="2844" actId="164"/>
          <ac:spMkLst>
            <pc:docMk/>
            <pc:sldMk cId="986233503" sldId="309"/>
            <ac:spMk id="23" creationId="{0F3E389C-F648-49C9-AAE6-D0B70C6648A5}"/>
          </ac:spMkLst>
        </pc:spChg>
        <pc:grpChg chg="add mod">
          <ac:chgData name="Owen Paul" userId="ee0a81db-ca00-4c5e-aa06-3ae977a65289" providerId="ADAL" clId="{21CF95A3-E8AC-4FA1-BE2B-3873636B97B3}" dt="2020-01-13T21:09:10.278" v="2874" actId="12788"/>
          <ac:grpSpMkLst>
            <pc:docMk/>
            <pc:sldMk cId="986233503" sldId="309"/>
            <ac:grpSpMk id="3" creationId="{2578DDF1-580E-4183-BB13-4692D1B5F9D8}"/>
          </ac:grpSpMkLst>
        </pc:grpChg>
        <pc:grpChg chg="add mod">
          <ac:chgData name="Owen Paul" userId="ee0a81db-ca00-4c5e-aa06-3ae977a65289" providerId="ADAL" clId="{21CF95A3-E8AC-4FA1-BE2B-3873636B97B3}" dt="2020-01-13T21:09:16.556" v="2875" actId="12788"/>
          <ac:grpSpMkLst>
            <pc:docMk/>
            <pc:sldMk cId="986233503" sldId="309"/>
            <ac:grpSpMk id="4" creationId="{1ACFB1EB-9915-4E7F-BF48-13D973A269DB}"/>
          </ac:grpSpMkLst>
        </pc:grpChg>
        <pc:grpChg chg="add mod">
          <ac:chgData name="Owen Paul" userId="ee0a81db-ca00-4c5e-aa06-3ae977a65289" providerId="ADAL" clId="{21CF95A3-E8AC-4FA1-BE2B-3873636B97B3}" dt="2020-01-13T21:09:20.588" v="2876" actId="12788"/>
          <ac:grpSpMkLst>
            <pc:docMk/>
            <pc:sldMk cId="986233503" sldId="309"/>
            <ac:grpSpMk id="5" creationId="{4B9F950C-E434-4CAD-ABF5-45600F33C6E2}"/>
          </ac:grpSpMkLst>
        </pc:grpChg>
        <pc:grpChg chg="add mod">
          <ac:chgData name="Owen Paul" userId="ee0a81db-ca00-4c5e-aa06-3ae977a65289" providerId="ADAL" clId="{21CF95A3-E8AC-4FA1-BE2B-3873636B97B3}" dt="2020-01-13T21:03:13.322" v="2847" actId="408"/>
          <ac:grpSpMkLst>
            <pc:docMk/>
            <pc:sldMk cId="986233503" sldId="309"/>
            <ac:grpSpMk id="6" creationId="{DB8EA04C-3E95-44DC-B8A1-B88A434544D0}"/>
          </ac:grpSpMkLst>
        </pc:grpChg>
        <pc:grpChg chg="add mod">
          <ac:chgData name="Owen Paul" userId="ee0a81db-ca00-4c5e-aa06-3ae977a65289" providerId="ADAL" clId="{21CF95A3-E8AC-4FA1-BE2B-3873636B97B3}" dt="2020-01-13T21:09:10.278" v="2874" actId="12788"/>
          <ac:grpSpMkLst>
            <pc:docMk/>
            <pc:sldMk cId="986233503" sldId="309"/>
            <ac:grpSpMk id="7" creationId="{7DAE9D23-DCA7-43B4-8D02-64DF34D0F86A}"/>
          </ac:grpSpMkLst>
        </pc:grpChg>
        <pc:picChg chg="add del mod">
          <ac:chgData name="Owen Paul" userId="ee0a81db-ca00-4c5e-aa06-3ae977a65289" providerId="ADAL" clId="{21CF95A3-E8AC-4FA1-BE2B-3873636B97B3}" dt="2020-01-13T21:09:02.129" v="2873" actId="478"/>
          <ac:picMkLst>
            <pc:docMk/>
            <pc:sldMk cId="986233503" sldId="309"/>
            <ac:picMk id="13" creationId="{499227D5-EDC9-459B-BBD9-EABF868A5D50}"/>
          </ac:picMkLst>
        </pc:picChg>
        <pc:picChg chg="add del mod">
          <ac:chgData name="Owen Paul" userId="ee0a81db-ca00-4c5e-aa06-3ae977a65289" providerId="ADAL" clId="{21CF95A3-E8AC-4FA1-BE2B-3873636B97B3}" dt="2020-01-13T21:09:28.484" v="2877" actId="554"/>
          <ac:picMkLst>
            <pc:docMk/>
            <pc:sldMk cId="986233503" sldId="309"/>
            <ac:picMk id="17" creationId="{4F02B49F-D3F2-4EBC-A17F-8257FDD946FE}"/>
          </ac:picMkLst>
        </pc:picChg>
        <pc:picChg chg="add mod">
          <ac:chgData name="Owen Paul" userId="ee0a81db-ca00-4c5e-aa06-3ae977a65289" providerId="ADAL" clId="{21CF95A3-E8AC-4FA1-BE2B-3873636B97B3}" dt="2020-01-13T21:09:28.484" v="2877" actId="554"/>
          <ac:picMkLst>
            <pc:docMk/>
            <pc:sldMk cId="986233503" sldId="309"/>
            <ac:picMk id="18" creationId="{1C164936-6D78-4E62-A497-75BACE568E12}"/>
          </ac:picMkLst>
        </pc:picChg>
        <pc:picChg chg="add mod">
          <ac:chgData name="Owen Paul" userId="ee0a81db-ca00-4c5e-aa06-3ae977a65289" providerId="ADAL" clId="{21CF95A3-E8AC-4FA1-BE2B-3873636B97B3}" dt="2020-01-13T21:09:28.484" v="2877" actId="554"/>
          <ac:picMkLst>
            <pc:docMk/>
            <pc:sldMk cId="986233503" sldId="309"/>
            <ac:picMk id="19" creationId="{2C7F8ED4-A4CE-4370-9534-C4AFB9EB5FFD}"/>
          </ac:picMkLst>
        </pc:picChg>
      </pc:sldChg>
      <pc:sldChg chg="addSp modSp add modNotesTx">
        <pc:chgData name="Owen Paul" userId="ee0a81db-ca00-4c5e-aa06-3ae977a65289" providerId="ADAL" clId="{21CF95A3-E8AC-4FA1-BE2B-3873636B97B3}" dt="2020-01-13T21:11:12.083" v="2878" actId="20577"/>
        <pc:sldMkLst>
          <pc:docMk/>
          <pc:sldMk cId="1626147743" sldId="310"/>
        </pc:sldMkLst>
        <pc:spChg chg="mod">
          <ac:chgData name="Owen Paul" userId="ee0a81db-ca00-4c5e-aa06-3ae977a65289" providerId="ADAL" clId="{21CF95A3-E8AC-4FA1-BE2B-3873636B97B3}" dt="2020-01-06T17:04:26.982" v="1609" actId="20577"/>
          <ac:spMkLst>
            <pc:docMk/>
            <pc:sldMk cId="1626147743" sldId="310"/>
            <ac:spMk id="2" creationId="{BA6C31AD-43AB-4398-A7CF-C2FDE916878A}"/>
          </ac:spMkLst>
        </pc:spChg>
        <pc:spChg chg="mod">
          <ac:chgData name="Owen Paul" userId="ee0a81db-ca00-4c5e-aa06-3ae977a65289" providerId="ADAL" clId="{21CF95A3-E8AC-4FA1-BE2B-3873636B97B3}" dt="2020-01-13T20:53:59.413" v="2840"/>
          <ac:spMkLst>
            <pc:docMk/>
            <pc:sldMk cId="1626147743" sldId="310"/>
            <ac:spMk id="3" creationId="{530CA6CE-B748-4CBD-B9D2-B69975BCE5F7}"/>
          </ac:spMkLst>
        </pc:spChg>
        <pc:picChg chg="add mod">
          <ac:chgData name="Owen Paul" userId="ee0a81db-ca00-4c5e-aa06-3ae977a65289" providerId="ADAL" clId="{21CF95A3-E8AC-4FA1-BE2B-3873636B97B3}" dt="2020-01-13T20:54:09.583" v="2841" actId="1076"/>
          <ac:picMkLst>
            <pc:docMk/>
            <pc:sldMk cId="1626147743" sldId="310"/>
            <ac:picMk id="1026" creationId="{F866B74F-B99F-4B58-8CC8-6DCCB02C5DCD}"/>
          </ac:picMkLst>
        </pc:picChg>
        <pc:picChg chg="add mod">
          <ac:chgData name="Owen Paul" userId="ee0a81db-ca00-4c5e-aa06-3ae977a65289" providerId="ADAL" clId="{21CF95A3-E8AC-4FA1-BE2B-3873636B97B3}" dt="2020-01-13T20:54:09.583" v="2841" actId="1076"/>
          <ac:picMkLst>
            <pc:docMk/>
            <pc:sldMk cId="1626147743" sldId="310"/>
            <ac:picMk id="1028" creationId="{2CC93687-BB3B-4BB9-913D-446A475E453F}"/>
          </ac:picMkLst>
        </pc:picChg>
      </pc:sldChg>
      <pc:sldChg chg="addSp modSp add del">
        <pc:chgData name="Owen Paul" userId="ee0a81db-ca00-4c5e-aa06-3ae977a65289" providerId="ADAL" clId="{21CF95A3-E8AC-4FA1-BE2B-3873636B97B3}" dt="2020-01-13T19:13:48.970" v="2060" actId="2696"/>
        <pc:sldMkLst>
          <pc:docMk/>
          <pc:sldMk cId="243045109" sldId="311"/>
        </pc:sldMkLst>
        <pc:spChg chg="mod">
          <ac:chgData name="Owen Paul" userId="ee0a81db-ca00-4c5e-aa06-3ae977a65289" providerId="ADAL" clId="{21CF95A3-E8AC-4FA1-BE2B-3873636B97B3}" dt="2020-01-06T17:26:01.946" v="1639" actId="20577"/>
          <ac:spMkLst>
            <pc:docMk/>
            <pc:sldMk cId="243045109" sldId="311"/>
            <ac:spMk id="2" creationId="{831CC086-BC19-4D52-AEE9-53F767884FEF}"/>
          </ac:spMkLst>
        </pc:spChg>
        <pc:spChg chg="mod">
          <ac:chgData name="Owen Paul" userId="ee0a81db-ca00-4c5e-aa06-3ae977a65289" providerId="ADAL" clId="{21CF95A3-E8AC-4FA1-BE2B-3873636B97B3}" dt="2020-01-13T16:38:53.100" v="1866" actId="404"/>
          <ac:spMkLst>
            <pc:docMk/>
            <pc:sldMk cId="243045109" sldId="311"/>
            <ac:spMk id="3" creationId="{9B4C1BF6-1D89-46F1-A3BB-4E743FDF1A40}"/>
          </ac:spMkLst>
        </pc:spChg>
        <pc:picChg chg="add mod">
          <ac:chgData name="Owen Paul" userId="ee0a81db-ca00-4c5e-aa06-3ae977a65289" providerId="ADAL" clId="{21CF95A3-E8AC-4FA1-BE2B-3873636B97B3}" dt="2020-01-13T16:37:43.505" v="1771" actId="1076"/>
          <ac:picMkLst>
            <pc:docMk/>
            <pc:sldMk cId="243045109" sldId="311"/>
            <ac:picMk id="1026" creationId="{1F81A39D-EF0B-4F3F-B7C7-604FD1DFB376}"/>
          </ac:picMkLst>
        </pc:picChg>
      </pc:sldChg>
      <pc:sldChg chg="addSp delSp modSp add delAnim modNotesTx">
        <pc:chgData name="Owen Paul" userId="ee0a81db-ca00-4c5e-aa06-3ae977a65289" providerId="ADAL" clId="{21CF95A3-E8AC-4FA1-BE2B-3873636B97B3}" dt="2020-01-14T17:23:38.407" v="2995" actId="20577"/>
        <pc:sldMkLst>
          <pc:docMk/>
          <pc:sldMk cId="2491246091" sldId="311"/>
        </pc:sldMkLst>
        <pc:spChg chg="add del mod">
          <ac:chgData name="Owen Paul" userId="ee0a81db-ca00-4c5e-aa06-3ae977a65289" providerId="ADAL" clId="{21CF95A3-E8AC-4FA1-BE2B-3873636B97B3}" dt="2020-01-13T19:44:56.335" v="2124"/>
          <ac:spMkLst>
            <pc:docMk/>
            <pc:sldMk cId="2491246091" sldId="311"/>
            <ac:spMk id="5" creationId="{F4BC6505-EC6F-42F2-AB95-CA810D395117}"/>
          </ac:spMkLst>
        </pc:spChg>
        <pc:spChg chg="add del mod">
          <ac:chgData name="Owen Paul" userId="ee0a81db-ca00-4c5e-aa06-3ae977a65289" providerId="ADAL" clId="{21CF95A3-E8AC-4FA1-BE2B-3873636B97B3}" dt="2020-01-13T19:47:03.398" v="2129"/>
          <ac:spMkLst>
            <pc:docMk/>
            <pc:sldMk cId="2491246091" sldId="311"/>
            <ac:spMk id="8" creationId="{4FED7FC8-ADEB-4F6D-ADB4-641AA57070D4}"/>
          </ac:spMkLst>
        </pc:spChg>
        <pc:spChg chg="add del mod">
          <ac:chgData name="Owen Paul" userId="ee0a81db-ca00-4c5e-aa06-3ae977a65289" providerId="ADAL" clId="{21CF95A3-E8AC-4FA1-BE2B-3873636B97B3}" dt="2020-01-13T19:47:27.027" v="2131"/>
          <ac:spMkLst>
            <pc:docMk/>
            <pc:sldMk cId="2491246091" sldId="311"/>
            <ac:spMk id="11" creationId="{DFE86894-8F80-4B71-BB72-9514D379B54A}"/>
          </ac:spMkLst>
        </pc:spChg>
        <pc:spChg chg="add del mod">
          <ac:chgData name="Owen Paul" userId="ee0a81db-ca00-4c5e-aa06-3ae977a65289" providerId="ADAL" clId="{21CF95A3-E8AC-4FA1-BE2B-3873636B97B3}" dt="2020-01-13T19:48:31.344" v="2134"/>
          <ac:spMkLst>
            <pc:docMk/>
            <pc:sldMk cId="2491246091" sldId="311"/>
            <ac:spMk id="14" creationId="{571743C2-B6E2-460C-A556-530EA110DA5C}"/>
          </ac:spMkLst>
        </pc:spChg>
        <pc:picChg chg="del">
          <ac:chgData name="Owen Paul" userId="ee0a81db-ca00-4c5e-aa06-3ae977a65289" providerId="ADAL" clId="{21CF95A3-E8AC-4FA1-BE2B-3873636B97B3}" dt="2020-01-13T19:43:43.507" v="2123" actId="478"/>
          <ac:picMkLst>
            <pc:docMk/>
            <pc:sldMk cId="2491246091" sldId="311"/>
            <ac:picMk id="3" creationId="{22E7DB7B-A141-4277-98B7-302D898BB670}"/>
          </ac:picMkLst>
        </pc:picChg>
        <pc:picChg chg="add del mod">
          <ac:chgData name="Owen Paul" userId="ee0a81db-ca00-4c5e-aa06-3ae977a65289" providerId="ADAL" clId="{21CF95A3-E8AC-4FA1-BE2B-3873636B97B3}" dt="2020-01-13T19:46:43.372" v="2128" actId="478"/>
          <ac:picMkLst>
            <pc:docMk/>
            <pc:sldMk cId="2491246091" sldId="311"/>
            <ac:picMk id="6" creationId="{37B1940A-77C1-4F99-9A60-FEE02235D56C}"/>
          </ac:picMkLst>
        </pc:picChg>
        <pc:picChg chg="add del mod">
          <ac:chgData name="Owen Paul" userId="ee0a81db-ca00-4c5e-aa06-3ae977a65289" providerId="ADAL" clId="{21CF95A3-E8AC-4FA1-BE2B-3873636B97B3}" dt="2020-01-13T19:47:18.853" v="2130" actId="478"/>
          <ac:picMkLst>
            <pc:docMk/>
            <pc:sldMk cId="2491246091" sldId="311"/>
            <ac:picMk id="9" creationId="{3B247182-B5B9-405F-81F9-2C1BBD299749}"/>
          </ac:picMkLst>
        </pc:picChg>
        <pc:picChg chg="add del mod">
          <ac:chgData name="Owen Paul" userId="ee0a81db-ca00-4c5e-aa06-3ae977a65289" providerId="ADAL" clId="{21CF95A3-E8AC-4FA1-BE2B-3873636B97B3}" dt="2020-01-13T19:48:09.152" v="2133" actId="478"/>
          <ac:picMkLst>
            <pc:docMk/>
            <pc:sldMk cId="2491246091" sldId="311"/>
            <ac:picMk id="12" creationId="{11B40846-0083-4E01-BDBE-D6A5AB5E613B}"/>
          </ac:picMkLst>
        </pc:picChg>
        <pc:picChg chg="add mod">
          <ac:chgData name="Owen Paul" userId="ee0a81db-ca00-4c5e-aa06-3ae977a65289" providerId="ADAL" clId="{21CF95A3-E8AC-4FA1-BE2B-3873636B97B3}" dt="2020-01-13T19:48:53.692" v="2137" actId="1076"/>
          <ac:picMkLst>
            <pc:docMk/>
            <pc:sldMk cId="2491246091" sldId="311"/>
            <ac:picMk id="15" creationId="{9BC57654-AFAA-43C9-953B-789ECE930925}"/>
          </ac:picMkLst>
        </pc:picChg>
      </pc:sldChg>
      <pc:sldChg chg="modSp add del">
        <pc:chgData name="Owen Paul" userId="ee0a81db-ca00-4c5e-aa06-3ae977a65289" providerId="ADAL" clId="{21CF95A3-E8AC-4FA1-BE2B-3873636B97B3}" dt="2020-01-13T20:16:20.155" v="2730" actId="2696"/>
        <pc:sldMkLst>
          <pc:docMk/>
          <pc:sldMk cId="11908444" sldId="312"/>
        </pc:sldMkLst>
        <pc:spChg chg="mod">
          <ac:chgData name="Owen Paul" userId="ee0a81db-ca00-4c5e-aa06-3ae977a65289" providerId="ADAL" clId="{21CF95A3-E8AC-4FA1-BE2B-3873636B97B3}" dt="2020-01-13T20:16:14.841" v="2729" actId="20577"/>
          <ac:spMkLst>
            <pc:docMk/>
            <pc:sldMk cId="11908444" sldId="312"/>
            <ac:spMk id="3" creationId="{530CA6CE-B748-4CBD-B9D2-B69975BCE5F7}"/>
          </ac:spMkLst>
        </pc:spChg>
      </pc:sldChg>
      <pc:sldChg chg="addSp modSp add">
        <pc:chgData name="Owen Paul" userId="ee0a81db-ca00-4c5e-aa06-3ae977a65289" providerId="ADAL" clId="{21CF95A3-E8AC-4FA1-BE2B-3873636B97B3}" dt="2020-01-14T17:38:13.837" v="3135" actId="1076"/>
        <pc:sldMkLst>
          <pc:docMk/>
          <pc:sldMk cId="1927813996" sldId="312"/>
        </pc:sldMkLst>
        <pc:spChg chg="mod">
          <ac:chgData name="Owen Paul" userId="ee0a81db-ca00-4c5e-aa06-3ae977a65289" providerId="ADAL" clId="{21CF95A3-E8AC-4FA1-BE2B-3873636B97B3}" dt="2020-01-14T17:37:13.985" v="3132" actId="404"/>
          <ac:spMkLst>
            <pc:docMk/>
            <pc:sldMk cId="1927813996" sldId="312"/>
            <ac:spMk id="2" creationId="{D1C37AE6-2E3B-4C81-B2E6-2A9BE0523D72}"/>
          </ac:spMkLst>
        </pc:spChg>
        <pc:spChg chg="mod">
          <ac:chgData name="Owen Paul" userId="ee0a81db-ca00-4c5e-aa06-3ae977a65289" providerId="ADAL" clId="{21CF95A3-E8AC-4FA1-BE2B-3873636B97B3}" dt="2020-01-14T17:38:07.239" v="3134" actId="14100"/>
          <ac:spMkLst>
            <pc:docMk/>
            <pc:sldMk cId="1927813996" sldId="312"/>
            <ac:spMk id="3" creationId="{259786BA-5446-433F-AB39-3B2D67A70A56}"/>
          </ac:spMkLst>
        </pc:spChg>
        <pc:spChg chg="add">
          <ac:chgData name="Owen Paul" userId="ee0a81db-ca00-4c5e-aa06-3ae977a65289" providerId="ADAL" clId="{21CF95A3-E8AC-4FA1-BE2B-3873636B97B3}" dt="2020-01-14T17:37:30.288" v="3133"/>
          <ac:spMkLst>
            <pc:docMk/>
            <pc:sldMk cId="1927813996" sldId="312"/>
            <ac:spMk id="7" creationId="{22671E56-65FA-48F9-B37D-11B38D34C1EE}"/>
          </ac:spMkLst>
        </pc:spChg>
        <pc:grpChg chg="add mod">
          <ac:chgData name="Owen Paul" userId="ee0a81db-ca00-4c5e-aa06-3ae977a65289" providerId="ADAL" clId="{21CF95A3-E8AC-4FA1-BE2B-3873636B97B3}" dt="2020-01-14T17:38:13.837" v="3135" actId="1076"/>
          <ac:grpSpMkLst>
            <pc:docMk/>
            <pc:sldMk cId="1927813996" sldId="312"/>
            <ac:grpSpMk id="4" creationId="{634979D4-86E9-4D45-85F5-F71B89BD4A43}"/>
          </ac:grpSpMkLst>
        </pc:grpChg>
      </pc:sldChg>
      <pc:sldChg chg="modSp add del">
        <pc:chgData name="Owen Paul" userId="ee0a81db-ca00-4c5e-aa06-3ae977a65289" providerId="ADAL" clId="{21CF95A3-E8AC-4FA1-BE2B-3873636B97B3}" dt="2020-01-13T19:13:48.968" v="2059" actId="2696"/>
        <pc:sldMkLst>
          <pc:docMk/>
          <pc:sldMk cId="2529671204" sldId="312"/>
        </pc:sldMkLst>
        <pc:spChg chg="mod">
          <ac:chgData name="Owen Paul" userId="ee0a81db-ca00-4c5e-aa06-3ae977a65289" providerId="ADAL" clId="{21CF95A3-E8AC-4FA1-BE2B-3873636B97B3}" dt="2020-01-13T16:39:36.900" v="1890" actId="20577"/>
          <ac:spMkLst>
            <pc:docMk/>
            <pc:sldMk cId="2529671204" sldId="312"/>
            <ac:spMk id="2" creationId="{57C25B74-44CD-4692-AEBF-B81D6D7A7864}"/>
          </ac:spMkLst>
        </pc:spChg>
        <pc:spChg chg="mod">
          <ac:chgData name="Owen Paul" userId="ee0a81db-ca00-4c5e-aa06-3ae977a65289" providerId="ADAL" clId="{21CF95A3-E8AC-4FA1-BE2B-3873636B97B3}" dt="2020-01-13T16:47:02.209" v="2058" actId="13926"/>
          <ac:spMkLst>
            <pc:docMk/>
            <pc:sldMk cId="2529671204" sldId="312"/>
            <ac:spMk id="3" creationId="{200E1897-771F-4563-ABF2-AFA0D54F103B}"/>
          </ac:spMkLst>
        </pc:spChg>
      </pc:sldChg>
      <pc:sldChg chg="addSp delSp modSp add">
        <pc:chgData name="Owen Paul" userId="ee0a81db-ca00-4c5e-aa06-3ae977a65289" providerId="ADAL" clId="{21CF95A3-E8AC-4FA1-BE2B-3873636B97B3}" dt="2020-01-14T18:01:38.616" v="3158" actId="1076"/>
        <pc:sldMkLst>
          <pc:docMk/>
          <pc:sldMk cId="454064390" sldId="313"/>
        </pc:sldMkLst>
        <pc:spChg chg="mod">
          <ac:chgData name="Owen Paul" userId="ee0a81db-ca00-4c5e-aa06-3ae977a65289" providerId="ADAL" clId="{21CF95A3-E8AC-4FA1-BE2B-3873636B97B3}" dt="2020-01-14T18:00:24.571" v="3152"/>
          <ac:spMkLst>
            <pc:docMk/>
            <pc:sldMk cId="454064390" sldId="313"/>
            <ac:spMk id="2" creationId="{D1C37AE6-2E3B-4C81-B2E6-2A9BE0523D72}"/>
          </ac:spMkLst>
        </pc:spChg>
        <pc:spChg chg="mod">
          <ac:chgData name="Owen Paul" userId="ee0a81db-ca00-4c5e-aa06-3ae977a65289" providerId="ADAL" clId="{21CF95A3-E8AC-4FA1-BE2B-3873636B97B3}" dt="2020-01-14T17:59:55.550" v="3150"/>
          <ac:spMkLst>
            <pc:docMk/>
            <pc:sldMk cId="454064390" sldId="313"/>
            <ac:spMk id="3" creationId="{259786BA-5446-433F-AB39-3B2D67A70A56}"/>
          </ac:spMkLst>
        </pc:spChg>
        <pc:spChg chg="mod">
          <ac:chgData name="Owen Paul" userId="ee0a81db-ca00-4c5e-aa06-3ae977a65289" providerId="ADAL" clId="{21CF95A3-E8AC-4FA1-BE2B-3873636B97B3}" dt="2020-01-14T18:00:54.876" v="3153" actId="1076"/>
          <ac:spMkLst>
            <pc:docMk/>
            <pc:sldMk cId="454064390" sldId="313"/>
            <ac:spMk id="7" creationId="{22671E56-65FA-48F9-B37D-11B38D34C1EE}"/>
          </ac:spMkLst>
        </pc:spChg>
        <pc:spChg chg="mod">
          <ac:chgData name="Owen Paul" userId="ee0a81db-ca00-4c5e-aa06-3ae977a65289" providerId="ADAL" clId="{21CF95A3-E8AC-4FA1-BE2B-3873636B97B3}" dt="2020-01-14T18:01:15.243" v="3157" actId="122"/>
          <ac:spMkLst>
            <pc:docMk/>
            <pc:sldMk cId="454064390" sldId="313"/>
            <ac:spMk id="9" creationId="{6A9D1BAE-84AC-46EE-9F7F-CFC2A1B9592C}"/>
          </ac:spMkLst>
        </pc:spChg>
        <pc:grpChg chg="del">
          <ac:chgData name="Owen Paul" userId="ee0a81db-ca00-4c5e-aa06-3ae977a65289" providerId="ADAL" clId="{21CF95A3-E8AC-4FA1-BE2B-3873636B97B3}" dt="2020-01-14T17:59:05.937" v="3138" actId="478"/>
          <ac:grpSpMkLst>
            <pc:docMk/>
            <pc:sldMk cId="454064390" sldId="313"/>
            <ac:grpSpMk id="4" creationId="{634979D4-86E9-4D45-85F5-F71B89BD4A43}"/>
          </ac:grpSpMkLst>
        </pc:grpChg>
        <pc:grpChg chg="add mod">
          <ac:chgData name="Owen Paul" userId="ee0a81db-ca00-4c5e-aa06-3ae977a65289" providerId="ADAL" clId="{21CF95A3-E8AC-4FA1-BE2B-3873636B97B3}" dt="2020-01-14T18:01:38.616" v="3158" actId="1076"/>
          <ac:grpSpMkLst>
            <pc:docMk/>
            <pc:sldMk cId="454064390" sldId="313"/>
            <ac:grpSpMk id="8" creationId="{42B34DDD-D439-4B3B-9C38-CC133FC84564}"/>
          </ac:grpSpMkLst>
        </pc:grpChg>
      </pc:sldChg>
    </pc:docChg>
  </pc:docChgLst>
  <pc:docChgLst>
    <pc:chgData name="Owen Paul" userId="ee0a81db-ca00-4c5e-aa06-3ae977a65289" providerId="ADAL" clId="{242C14DD-37F2-4152-A45F-9B154C8C18FE}"/>
    <pc:docChg chg="delSld modMainMaster">
      <pc:chgData name="Owen Paul" userId="ee0a81db-ca00-4c5e-aa06-3ae977a65289" providerId="ADAL" clId="{242C14DD-37F2-4152-A45F-9B154C8C18FE}" dt="2021-02-12T18:15:33.961" v="4" actId="2696"/>
      <pc:docMkLst>
        <pc:docMk/>
      </pc:docMkLst>
      <pc:sldChg chg="del">
        <pc:chgData name="Owen Paul" userId="ee0a81db-ca00-4c5e-aa06-3ae977a65289" providerId="ADAL" clId="{242C14DD-37F2-4152-A45F-9B154C8C18FE}" dt="2021-02-12T18:15:33.961" v="4" actId="2696"/>
        <pc:sldMkLst>
          <pc:docMk/>
          <pc:sldMk cId="2491246091" sldId="311"/>
        </pc:sldMkLst>
      </pc:sldChg>
      <pc:sldMasterChg chg="modSldLayout">
        <pc:chgData name="Owen Paul" userId="ee0a81db-ca00-4c5e-aa06-3ae977a65289" providerId="ADAL" clId="{242C14DD-37F2-4152-A45F-9B154C8C18FE}" dt="2021-02-12T15:48:37.257" v="3" actId="20577"/>
        <pc:sldMasterMkLst>
          <pc:docMk/>
          <pc:sldMasterMk cId="0" sldId="2147483648"/>
        </pc:sldMasterMkLst>
        <pc:sldLayoutChg chg="modSp mod">
          <pc:chgData name="Owen Paul" userId="ee0a81db-ca00-4c5e-aa06-3ae977a65289" providerId="ADAL" clId="{242C14DD-37F2-4152-A45F-9B154C8C18FE}" dt="2021-02-12T15:48:37.257" v="3" actId="20577"/>
          <pc:sldLayoutMkLst>
            <pc:docMk/>
            <pc:sldMasterMk cId="0" sldId="2147483648"/>
            <pc:sldLayoutMk cId="0" sldId="2147483649"/>
          </pc:sldLayoutMkLst>
          <pc:spChg chg="mod">
            <ac:chgData name="Owen Paul" userId="ee0a81db-ca00-4c5e-aa06-3ae977a65289" providerId="ADAL" clId="{242C14DD-37F2-4152-A45F-9B154C8C18FE}" dt="2021-02-12T15:48:37.257" v="3" actId="20577"/>
            <ac:spMkLst>
              <pc:docMk/>
              <pc:sldMasterMk cId="0" sldId="2147483648"/>
              <pc:sldLayoutMk cId="0" sldId="2147483649"/>
              <ac:spMk id="2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7/20/2023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Unsupervised learning </a:t>
            </a:r>
            <a:r>
              <a:rPr lang="en-US" dirty="0"/>
              <a:t>finds hidden patterns in data. It is used to draw inferences from datasets consisting of input data without labeled responses.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aim of </a:t>
            </a:r>
            <a:r>
              <a:rPr lang="en-US" b="1" dirty="0"/>
              <a:t>supervised learning </a:t>
            </a:r>
            <a:r>
              <a:rPr lang="en-US" dirty="0"/>
              <a:t>is to build a model that makes predictions based on evidence in the presence of uncertainty. A supervised learning algorithm takes a known set of input data and known responses to the data (output) and trains a model to generate reasonable predictions for the response to new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11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2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79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0">
                <a:solidFill>
                  <a:schemeClr val="tx1"/>
                </a:solidFill>
              </a:defRPr>
            </a:lvl1pPr>
            <a:lvl2pPr marL="45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Copyright"/>
          <p:cNvSpPr txBox="1"/>
          <p:nvPr userDrawn="1"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2021 The MathWorks, Inc.</a:t>
            </a:r>
          </a:p>
        </p:txBody>
      </p:sp>
      <p:cxnSp>
        <p:nvCxnSpPr>
          <p:cNvPr id="26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4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</p:spPr>
        <p:txBody>
          <a:bodyPr anchor="t" anchorCtr="0"/>
          <a:lstStyle>
            <a:lvl1pPr algn="l">
              <a:defRPr sz="2800" b="0" i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1" y="2819400"/>
            <a:ext cx="5080001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/>
              <a:t>Click to add b</a:t>
            </a:r>
            <a:r>
              <a:rPr lang="en-US" sz="1805" dirty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Headline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1600200"/>
            <a:ext cx="5080001" cy="838200"/>
          </a:xfrm>
        </p:spPr>
        <p:txBody>
          <a:bodyPr anchor="t"/>
          <a:lstStyle>
            <a:lvl1pPr marL="0" indent="0" algn="l">
              <a:buNone/>
              <a:defRPr sz="2000" b="0" i="0" baseline="0"/>
            </a:lvl1pPr>
          </a:lstStyle>
          <a:p>
            <a:pPr lvl="0"/>
            <a:r>
              <a:rPr lang="en-US" dirty="0"/>
              <a:t>Click to add headline</a:t>
            </a:r>
            <a:r>
              <a:rPr lang="en-US" sz="2005" b="1" dirty="0">
                <a:solidFill>
                  <a:prstClr val="black"/>
                </a:solidFill>
              </a:rPr>
              <a:t> providing value of feature</a:t>
            </a:r>
            <a:endParaRPr lang="en-US" dirty="0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2" y="6172200"/>
            <a:ext cx="5473700" cy="533400"/>
          </a:xfrm>
        </p:spPr>
        <p:txBody>
          <a:bodyPr anchor="b" anchorCtr="0"/>
          <a:lstStyle>
            <a:lvl1pPr marL="230761" indent="-229170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/>
              <a:t>Click to add </a:t>
            </a:r>
            <a:r>
              <a:rPr lang="en-US" sz="1604" dirty="0" err="1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 dirty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Section Header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LeftContent"/>
          <p:cNvSpPr>
            <a:spLocks noGrp="1"/>
          </p:cNvSpPr>
          <p:nvPr>
            <p:ph sz="half" idx="1"/>
          </p:nvPr>
        </p:nvSpPr>
        <p:spPr>
          <a:xfrm>
            <a:off x="609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ightContent"/>
          <p:cNvSpPr>
            <a:spLocks noGrp="1"/>
          </p:cNvSpPr>
          <p:nvPr>
            <p:ph sz="half" idx="2"/>
          </p:nvPr>
        </p:nvSpPr>
        <p:spPr>
          <a:xfrm>
            <a:off x="6197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>
            <a:spLocks noChangeArrowheads="1"/>
          </p:cNvSpPr>
          <p:nvPr userDrawn="1"/>
        </p:nvSpPr>
        <p:spPr bwMode="auto">
          <a:xfrm>
            <a:off x="607484" y="1600200"/>
            <a:ext cx="107655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3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baseline="0" dirty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"/>
          <p:cNvSpPr txBox="1">
            <a:spLocks noChangeArrowheads="1"/>
          </p:cNvSpPr>
          <p:nvPr userDrawn="1"/>
        </p:nvSpPr>
        <p:spPr bwMode="auto">
          <a:xfrm>
            <a:off x="607484" y="464695"/>
            <a:ext cx="10765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6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3" b="1" dirty="0">
              <a:solidFill>
                <a:schemeClr val="tx2"/>
              </a:solidFill>
            </a:endParaRPr>
          </a:p>
        </p:txBody>
      </p:sp>
      <p:pic>
        <p:nvPicPr>
          <p:cNvPr id="12" name="Logo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79339" y="23675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Line"/>
          <p:cNvCxnSpPr/>
          <p:nvPr/>
        </p:nvCxnSpPr>
        <p:spPr>
          <a:xfrm rot="10800000" flipV="1">
            <a:off x="229170" y="176521"/>
            <a:ext cx="10297392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6680" rtl="0" eaLnBrk="1" latinLnBrk="0" hangingPunct="1">
        <a:spcBef>
          <a:spcPct val="0"/>
        </a:spcBef>
        <a:buNone/>
        <a:defRPr sz="2800" b="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5" indent="-343755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2" indent="-286462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0" indent="-229170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190" indent="-229170" algn="l" defTabSz="916680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31" indent="-229170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7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1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5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89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6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0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4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38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2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company/newsletters/articles/automating-the-analysis-of-rf-measurement-data-for-high-performance-computing-cables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thworks.com/company/newsletters/articles/detecting-oversteering-in-bmw-automobiles-with-machine-learning.html?s_tid=srchtitl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company/newsletters/articles/using-machine-learning-to-predict-epileptic-seizures-from-eeg-data.html" TargetMode="External"/><Relationship Id="rId2" Type="http://schemas.openxmlformats.org/officeDocument/2006/relationships/hyperlink" Target="https://www.mathworks.com/company/newsletters/articles/automating-the-analysis-of-rf-measurement-data-for-high-performance-computing-cabl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hyperlink" Target="https://www.mathworks.com/learn/tutorials/stateflow-onramp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matlabacademy.mathwork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highlight>
                  <a:srgbClr val="FFFF00"/>
                </a:highlight>
              </a:rPr>
              <a:t>HPRC</a:t>
            </a:r>
            <a:r>
              <a:rPr lang="en-US" sz="4400" dirty="0"/>
              <a:t> and MathWorks Present: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Machine Learning Onramp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066800"/>
            <a:ext cx="2742760" cy="23724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3230373"/>
            <a:ext cx="2646690" cy="264669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FF95C13F-19A7-471D-A610-3A6486CD7F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93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41FD0-2F9C-4F9E-9141-182623E9C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Prizes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F4404-136F-49AD-BA7E-BB35D571F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1066800"/>
          </a:xfrm>
        </p:spPr>
        <p:txBody>
          <a:bodyPr/>
          <a:lstStyle/>
          <a:p>
            <a:r>
              <a:rPr lang="en-US" dirty="0"/>
              <a:t>Complete at least 50% </a:t>
            </a:r>
            <a:r>
              <a:rPr lang="en-US"/>
              <a:t>of Machine </a:t>
            </a:r>
            <a:r>
              <a:rPr lang="en-US" dirty="0"/>
              <a:t>Learning Onramp to be eligible for any prize</a:t>
            </a:r>
          </a:p>
          <a:p>
            <a:pPr lvl="1"/>
            <a:r>
              <a:rPr lang="en-US" dirty="0"/>
              <a:t>Bring your laptop when you come to collect the prize</a:t>
            </a:r>
          </a:p>
          <a:p>
            <a:endParaRPr lang="en-US" dirty="0"/>
          </a:p>
          <a:p>
            <a:pPr marL="458340" lvl="1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67A36E-45EB-4348-B4E6-156A3B3295F8}"/>
              </a:ext>
            </a:extLst>
          </p:cNvPr>
          <p:cNvSpPr txBox="1">
            <a:spLocks/>
          </p:cNvSpPr>
          <p:nvPr/>
        </p:nvSpPr>
        <p:spPr>
          <a:xfrm>
            <a:off x="609602" y="33528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6680" rtl="0" eaLnBrk="1" latinLnBrk="0" hangingPunct="1">
              <a:spcBef>
                <a:spcPct val="0"/>
              </a:spcBef>
              <a:buNone/>
              <a:defRPr sz="2800" b="0" kern="1200" baseline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Follow Us on Facebook!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8E7FB7-24B4-4D6C-B2F9-3F4560F4B1C0}"/>
              </a:ext>
            </a:extLst>
          </p:cNvPr>
          <p:cNvSpPr txBox="1">
            <a:spLocks/>
          </p:cNvSpPr>
          <p:nvPr/>
        </p:nvSpPr>
        <p:spPr>
          <a:xfrm>
            <a:off x="609602" y="4876800"/>
            <a:ext cx="107696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3755" indent="-343755" algn="l" defTabSz="91668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4802" indent="-286462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585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19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531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4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2087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921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755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589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458340" lvl="1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87208A-DAB1-456C-A03E-BA988AB92A90}"/>
              </a:ext>
            </a:extLst>
          </p:cNvPr>
          <p:cNvSpPr txBox="1">
            <a:spLocks/>
          </p:cNvSpPr>
          <p:nvPr/>
        </p:nvSpPr>
        <p:spPr>
          <a:xfrm>
            <a:off x="609602" y="4495800"/>
            <a:ext cx="107696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3755" indent="-343755" algn="l" defTabSz="91668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4802" indent="-286462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585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4190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Font typeface="Arial" pitchFamily="34" charset="0"/>
              <a:buNone/>
              <a:defRPr sz="16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62531" indent="-229170" algn="l" defTabSz="916680" rtl="0" eaLnBrk="1" latinLnBrk="0" hangingPunct="1">
              <a:lnSpc>
                <a:spcPct val="105000"/>
              </a:lnSpc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»"/>
              <a:defRPr sz="140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2087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921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755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95891" indent="-229170" algn="l" defTabSz="91668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Find us on Facebook at </a:t>
            </a:r>
            <a:r>
              <a:rPr lang="en-US" dirty="0">
                <a:highlight>
                  <a:srgbClr val="FFFF00"/>
                </a:highlight>
              </a:rPr>
              <a:t>[Insert Facebook Group Name] </a:t>
            </a:r>
          </a:p>
          <a:p>
            <a:endParaRPr lang="en-US" dirty="0"/>
          </a:p>
          <a:p>
            <a:pPr marL="458340" lvl="1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95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905000"/>
            <a:ext cx="4648200" cy="402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0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3535" indent="-343535"/>
            <a:r>
              <a:rPr lang="en-US" dirty="0">
                <a:highlight>
                  <a:srgbClr val="FFFF00"/>
                </a:highlight>
              </a:rPr>
              <a:t>6:15 pm – 6.30 pm</a:t>
            </a:r>
            <a:r>
              <a:rPr lang="en-US" dirty="0"/>
              <a:t>: Set-up</a:t>
            </a:r>
          </a:p>
          <a:p>
            <a:pPr marL="744220" lvl="1" indent="-286385"/>
            <a:r>
              <a:rPr lang="en-US" dirty="0"/>
              <a:t>Intro to Machine Learning</a:t>
            </a:r>
          </a:p>
          <a:p>
            <a:pPr marL="744220" lvl="1" indent="-286385"/>
            <a:r>
              <a:rPr lang="en-US" dirty="0"/>
              <a:t>Create MathWorks account</a:t>
            </a:r>
          </a:p>
          <a:p>
            <a:pPr marL="744220" lvl="1" indent="-286385"/>
            <a:r>
              <a:rPr lang="en-US" dirty="0"/>
              <a:t>Log in to Machine Learning Onramp / Test MATLAB Online</a:t>
            </a:r>
          </a:p>
          <a:p>
            <a:pPr marL="343535" indent="-343535"/>
            <a:r>
              <a:rPr lang="en-US" dirty="0">
                <a:highlight>
                  <a:srgbClr val="FFFF00"/>
                </a:highlight>
              </a:rPr>
              <a:t>6.30 pm – 8.00 pm</a:t>
            </a:r>
            <a:r>
              <a:rPr lang="en-US" dirty="0"/>
              <a:t>: Machine Learning Onramp (on your own)</a:t>
            </a:r>
          </a:p>
          <a:p>
            <a:pPr marL="744220" lvl="1" indent="-286385"/>
            <a:endParaRPr lang="en-US" dirty="0"/>
          </a:p>
          <a:p>
            <a:pPr marL="744220" lvl="1" indent="-28638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9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0A4C3-E031-4C8A-9CA5-5A392941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D0730-1949-495F-AA9A-8C7E87649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600200"/>
            <a:ext cx="6095998" cy="46482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Process in which a computer uses statistics to find patterns within data sets</a:t>
            </a:r>
          </a:p>
          <a:p>
            <a:pPr>
              <a:spcAft>
                <a:spcPts val="600"/>
              </a:spcAft>
            </a:pPr>
            <a:r>
              <a:rPr lang="en-US" dirty="0"/>
              <a:t>The patterns found can be used to classify future data sets</a:t>
            </a:r>
          </a:p>
          <a:p>
            <a:r>
              <a:rPr lang="en-US" dirty="0"/>
              <a:t>Machine learning at work:</a:t>
            </a:r>
          </a:p>
          <a:p>
            <a:pPr lvl="1"/>
            <a:r>
              <a:rPr lang="en-US" dirty="0"/>
              <a:t>Unlocking a phone with facial or fingerprint recognition</a:t>
            </a:r>
          </a:p>
          <a:p>
            <a:pPr lvl="1"/>
            <a:r>
              <a:rPr lang="en-US" dirty="0"/>
              <a:t>Video streaming sites recommending similar videos</a:t>
            </a:r>
          </a:p>
          <a:p>
            <a:pPr lvl="1"/>
            <a:r>
              <a:rPr lang="en-US" dirty="0"/>
              <a:t>Social media filters knowing where faces are in a frame</a:t>
            </a:r>
          </a:p>
        </p:txBody>
      </p:sp>
      <p:sp>
        <p:nvSpPr>
          <p:cNvPr id="4" name="AutoShape 2" descr="[Ljava.lang.Object;@709d6c44">
            <a:extLst>
              <a:ext uri="{FF2B5EF4-FFF2-40B4-BE49-F238E27FC236}">
                <a16:creationId xmlns:a16="http://schemas.microsoft.com/office/drawing/2014/main" id="{25D2C932-054B-4CD1-879C-454A082848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3622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2BE700-42A6-44BE-B297-7354BF1F73CA}"/>
              </a:ext>
            </a:extLst>
          </p:cNvPr>
          <p:cNvGrpSpPr/>
          <p:nvPr/>
        </p:nvGrpSpPr>
        <p:grpSpPr>
          <a:xfrm>
            <a:off x="7010400" y="1981200"/>
            <a:ext cx="4782024" cy="3437661"/>
            <a:chOff x="6858000" y="1862781"/>
            <a:chExt cx="5010624" cy="360199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26736FA-189F-44E4-902D-5ACA57072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0" y="1862781"/>
              <a:ext cx="5010624" cy="360199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04AA8FD-4E7F-4CF8-B37B-DF55D0D754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11234"/>
            <a:stretch/>
          </p:blipFill>
          <p:spPr>
            <a:xfrm>
              <a:off x="7001111" y="1967459"/>
              <a:ext cx="4733689" cy="29855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877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0D6C-A6EC-4AC7-9FC4-5811F0D8E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B8EA04C-3E95-44DC-B8A1-B88A434544D0}"/>
              </a:ext>
            </a:extLst>
          </p:cNvPr>
          <p:cNvGrpSpPr/>
          <p:nvPr/>
        </p:nvGrpSpPr>
        <p:grpSpPr>
          <a:xfrm>
            <a:off x="6543674" y="1581835"/>
            <a:ext cx="3276600" cy="1456730"/>
            <a:chOff x="6324600" y="1581835"/>
            <a:chExt cx="3276600" cy="14567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21AB18-3E4C-4DE4-801B-705479B70484}"/>
                </a:ext>
              </a:extLst>
            </p:cNvPr>
            <p:cNvSpPr txBox="1"/>
            <p:nvPr/>
          </p:nvSpPr>
          <p:spPr>
            <a:xfrm>
              <a:off x="6324600" y="2115235"/>
              <a:ext cx="3276598" cy="92333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Develop predictive model based on both input and output data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F5BD4F12-5CC7-4DBE-BBD6-023171D9A69C}"/>
                </a:ext>
              </a:extLst>
            </p:cNvPr>
            <p:cNvSpPr txBox="1">
              <a:spLocks/>
            </p:cNvSpPr>
            <p:nvPr/>
          </p:nvSpPr>
          <p:spPr>
            <a:xfrm>
              <a:off x="6324602" y="1581835"/>
              <a:ext cx="3276598" cy="533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343755" indent="-343755" algn="l" defTabSz="91668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744802" indent="-286462" algn="l" defTabSz="916680" rtl="0" eaLnBrk="1" latinLnBrk="0" hangingPunct="1">
                <a:lnSpc>
                  <a:spcPct val="105000"/>
                </a:lnSpc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–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5850" indent="-229170" algn="l" defTabSz="916680" rtl="0" eaLnBrk="1" latinLnBrk="0" hangingPunct="1">
                <a:lnSpc>
                  <a:spcPct val="105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1604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4190" indent="-229170" algn="l" defTabSz="916680" rtl="0" eaLnBrk="1" latinLnBrk="0" hangingPunct="1">
                <a:lnSpc>
                  <a:spcPct val="105000"/>
                </a:lnSpc>
                <a:spcBef>
                  <a:spcPct val="20000"/>
                </a:spcBef>
                <a:buFont typeface="Arial" pitchFamily="34" charset="0"/>
                <a:buNone/>
                <a:defRPr sz="1604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62531" indent="-229170" algn="l" defTabSz="916680" rtl="0" eaLnBrk="1" latinLnBrk="0" hangingPunct="1">
                <a:lnSpc>
                  <a:spcPct val="105000"/>
                </a:lnSpc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»"/>
                <a:defRPr sz="1404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20871" indent="-229170" algn="l" defTabSz="91668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5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9211" indent="-229170" algn="l" defTabSz="91668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5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37551" indent="-229170" algn="l" defTabSz="91668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5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95891" indent="-229170" algn="l" defTabSz="91668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5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r>
                <a:rPr lang="en-US" b="1" dirty="0"/>
                <a:t>Supervised</a:t>
              </a:r>
            </a:p>
          </p:txBody>
        </p:sp>
      </p:grpSp>
      <p:pic>
        <p:nvPicPr>
          <p:cNvPr id="17" name="Picture 9" descr="Controls">
            <a:extLst>
              <a:ext uri="{FF2B5EF4-FFF2-40B4-BE49-F238E27FC236}">
                <a16:creationId xmlns:a16="http://schemas.microsoft.com/office/drawing/2014/main" id="{4F02B49F-D3F2-4EBC-A17F-8257FDD94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001" y="5370967"/>
            <a:ext cx="1304796" cy="984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8" name="Picture 17" descr="Controls">
            <a:extLst>
              <a:ext uri="{FF2B5EF4-FFF2-40B4-BE49-F238E27FC236}">
                <a16:creationId xmlns:a16="http://schemas.microsoft.com/office/drawing/2014/main" id="{1C164936-6D78-4E62-A497-75BACE568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051" y="5370967"/>
            <a:ext cx="1304797" cy="9678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9" name="Picture 7" descr="Controls">
            <a:extLst>
              <a:ext uri="{FF2B5EF4-FFF2-40B4-BE49-F238E27FC236}">
                <a16:creationId xmlns:a16="http://schemas.microsoft.com/office/drawing/2014/main" id="{2C7F8ED4-A4CE-4370-9534-C4AFB9EB5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678" y="5370967"/>
            <a:ext cx="1225643" cy="889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DAE9D23-DCA7-43B4-8D02-64DF34D0F86A}"/>
              </a:ext>
            </a:extLst>
          </p:cNvPr>
          <p:cNvGrpSpPr/>
          <p:nvPr/>
        </p:nvGrpSpPr>
        <p:grpSpPr>
          <a:xfrm>
            <a:off x="800100" y="1581835"/>
            <a:ext cx="3276598" cy="1179731"/>
            <a:chOff x="800100" y="1581835"/>
            <a:chExt cx="3276598" cy="117973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6AFFB3-C9B3-4B74-814D-9480E42F11EC}"/>
                </a:ext>
              </a:extLst>
            </p:cNvPr>
            <p:cNvSpPr txBox="1"/>
            <p:nvPr/>
          </p:nvSpPr>
          <p:spPr>
            <a:xfrm>
              <a:off x="800100" y="2115235"/>
              <a:ext cx="3276598" cy="6463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Group and interpret data based only on input data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955A4AA7-3DBF-4B0F-A071-314C655BA095}"/>
                </a:ext>
              </a:extLst>
            </p:cNvPr>
            <p:cNvSpPr txBox="1">
              <a:spLocks/>
            </p:cNvSpPr>
            <p:nvPr/>
          </p:nvSpPr>
          <p:spPr>
            <a:xfrm>
              <a:off x="800100" y="1581835"/>
              <a:ext cx="3276598" cy="533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343755" indent="-343755" algn="l" defTabSz="91668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744802" indent="-286462" algn="l" defTabSz="916680" rtl="0" eaLnBrk="1" latinLnBrk="0" hangingPunct="1">
                <a:lnSpc>
                  <a:spcPct val="105000"/>
                </a:lnSpc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–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5850" indent="-229170" algn="l" defTabSz="916680" rtl="0" eaLnBrk="1" latinLnBrk="0" hangingPunct="1">
                <a:lnSpc>
                  <a:spcPct val="105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1604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4190" indent="-229170" algn="l" defTabSz="916680" rtl="0" eaLnBrk="1" latinLnBrk="0" hangingPunct="1">
                <a:lnSpc>
                  <a:spcPct val="105000"/>
                </a:lnSpc>
                <a:spcBef>
                  <a:spcPct val="20000"/>
                </a:spcBef>
                <a:buFont typeface="Arial" pitchFamily="34" charset="0"/>
                <a:buNone/>
                <a:defRPr sz="1604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62531" indent="-229170" algn="l" defTabSz="916680" rtl="0" eaLnBrk="1" latinLnBrk="0" hangingPunct="1">
                <a:lnSpc>
                  <a:spcPct val="105000"/>
                </a:lnSpc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»"/>
                <a:defRPr sz="1404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20871" indent="-229170" algn="l" defTabSz="91668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5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9211" indent="-229170" algn="l" defTabSz="91668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5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37551" indent="-229170" algn="l" defTabSz="91668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5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95891" indent="-229170" algn="l" defTabSz="91668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5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r>
                <a:rPr lang="en-US" b="1" dirty="0"/>
                <a:t>Unsupervised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578DDF1-580E-4183-BB13-4692D1B5F9D8}"/>
              </a:ext>
            </a:extLst>
          </p:cNvPr>
          <p:cNvGrpSpPr/>
          <p:nvPr/>
        </p:nvGrpSpPr>
        <p:grpSpPr>
          <a:xfrm>
            <a:off x="800100" y="3530052"/>
            <a:ext cx="3276598" cy="1143000"/>
            <a:chOff x="800100" y="3573064"/>
            <a:chExt cx="3276598" cy="1143000"/>
          </a:xfrm>
        </p:grpSpPr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326BE846-C67D-4E9B-B984-7F692F879623}"/>
                </a:ext>
              </a:extLst>
            </p:cNvPr>
            <p:cNvSpPr txBox="1">
              <a:spLocks/>
            </p:cNvSpPr>
            <p:nvPr/>
          </p:nvSpPr>
          <p:spPr>
            <a:xfrm>
              <a:off x="800100" y="3573064"/>
              <a:ext cx="3276598" cy="5334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343755" indent="-343755" algn="l" defTabSz="91668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744802" indent="-286462" algn="l" defTabSz="916680" rtl="0" eaLnBrk="1" latinLnBrk="0" hangingPunct="1">
                <a:lnSpc>
                  <a:spcPct val="105000"/>
                </a:lnSpc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–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5850" indent="-229170" algn="l" defTabSz="916680" rtl="0" eaLnBrk="1" latinLnBrk="0" hangingPunct="1">
                <a:lnSpc>
                  <a:spcPct val="105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1604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4190" indent="-229170" algn="l" defTabSz="916680" rtl="0" eaLnBrk="1" latinLnBrk="0" hangingPunct="1">
                <a:lnSpc>
                  <a:spcPct val="105000"/>
                </a:lnSpc>
                <a:spcBef>
                  <a:spcPct val="20000"/>
                </a:spcBef>
                <a:buFont typeface="Arial" pitchFamily="34" charset="0"/>
                <a:buNone/>
                <a:defRPr sz="1604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62531" indent="-229170" algn="l" defTabSz="916680" rtl="0" eaLnBrk="1" latinLnBrk="0" hangingPunct="1">
                <a:lnSpc>
                  <a:spcPct val="105000"/>
                </a:lnSpc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»"/>
                <a:defRPr sz="1404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20871" indent="-229170" algn="l" defTabSz="91668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5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9211" indent="-229170" algn="l" defTabSz="91668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5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37551" indent="-229170" algn="l" defTabSz="91668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5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95891" indent="-229170" algn="l" defTabSz="91668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5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r>
                <a:rPr lang="en-US" sz="2000" b="1" dirty="0"/>
                <a:t>Clustering</a:t>
              </a:r>
            </a:p>
          </p:txBody>
        </p: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EEAC7B6D-81B6-4CC1-8A13-F51C744038A2}"/>
                </a:ext>
              </a:extLst>
            </p:cNvPr>
            <p:cNvSpPr txBox="1">
              <a:spLocks/>
            </p:cNvSpPr>
            <p:nvPr/>
          </p:nvSpPr>
          <p:spPr>
            <a:xfrm>
              <a:off x="800100" y="4106464"/>
              <a:ext cx="3276598" cy="609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343755" indent="-343755" algn="l" defTabSz="91668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744802" indent="-286462" algn="l" defTabSz="916680" rtl="0" eaLnBrk="1" latinLnBrk="0" hangingPunct="1">
                <a:lnSpc>
                  <a:spcPct val="105000"/>
                </a:lnSpc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–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5850" indent="-229170" algn="l" defTabSz="916680" rtl="0" eaLnBrk="1" latinLnBrk="0" hangingPunct="1">
                <a:lnSpc>
                  <a:spcPct val="105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1604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4190" indent="-229170" algn="l" defTabSz="916680" rtl="0" eaLnBrk="1" latinLnBrk="0" hangingPunct="1">
                <a:lnSpc>
                  <a:spcPct val="105000"/>
                </a:lnSpc>
                <a:spcBef>
                  <a:spcPct val="20000"/>
                </a:spcBef>
                <a:buFont typeface="Arial" pitchFamily="34" charset="0"/>
                <a:buNone/>
                <a:defRPr sz="1604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62531" indent="-229170" algn="l" defTabSz="916680" rtl="0" eaLnBrk="1" latinLnBrk="0" hangingPunct="1">
                <a:lnSpc>
                  <a:spcPct val="105000"/>
                </a:lnSpc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»"/>
                <a:defRPr sz="1404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20871" indent="-229170" algn="l" defTabSz="91668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5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9211" indent="-229170" algn="l" defTabSz="91668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5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37551" indent="-229170" algn="l" defTabSz="91668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5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95891" indent="-229170" algn="l" defTabSz="91668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5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/>
                <a:t>Classify each data point into a specific group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ACFB1EB-9915-4E7F-BF48-13D973A269DB}"/>
              </a:ext>
            </a:extLst>
          </p:cNvPr>
          <p:cNvGrpSpPr/>
          <p:nvPr/>
        </p:nvGrpSpPr>
        <p:grpSpPr>
          <a:xfrm>
            <a:off x="4629150" y="3530052"/>
            <a:ext cx="3276598" cy="1422946"/>
            <a:chOff x="4629150" y="3530052"/>
            <a:chExt cx="3276598" cy="1422946"/>
          </a:xfrm>
        </p:grpSpPr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417C2EBC-1A5D-4C85-9B37-069AB1E5D3DC}"/>
                </a:ext>
              </a:extLst>
            </p:cNvPr>
            <p:cNvSpPr txBox="1">
              <a:spLocks/>
            </p:cNvSpPr>
            <p:nvPr/>
          </p:nvSpPr>
          <p:spPr>
            <a:xfrm>
              <a:off x="4629150" y="3530052"/>
              <a:ext cx="3276598" cy="533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343755" indent="-343755" algn="l" defTabSz="91668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744802" indent="-286462" algn="l" defTabSz="916680" rtl="0" eaLnBrk="1" latinLnBrk="0" hangingPunct="1">
                <a:lnSpc>
                  <a:spcPct val="105000"/>
                </a:lnSpc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–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5850" indent="-229170" algn="l" defTabSz="916680" rtl="0" eaLnBrk="1" latinLnBrk="0" hangingPunct="1">
                <a:lnSpc>
                  <a:spcPct val="105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1604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4190" indent="-229170" algn="l" defTabSz="916680" rtl="0" eaLnBrk="1" latinLnBrk="0" hangingPunct="1">
                <a:lnSpc>
                  <a:spcPct val="105000"/>
                </a:lnSpc>
                <a:spcBef>
                  <a:spcPct val="20000"/>
                </a:spcBef>
                <a:buFont typeface="Arial" pitchFamily="34" charset="0"/>
                <a:buNone/>
                <a:defRPr sz="1604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62531" indent="-229170" algn="l" defTabSz="916680" rtl="0" eaLnBrk="1" latinLnBrk="0" hangingPunct="1">
                <a:lnSpc>
                  <a:spcPct val="105000"/>
                </a:lnSpc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»"/>
                <a:defRPr sz="1404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20871" indent="-229170" algn="l" defTabSz="91668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5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9211" indent="-229170" algn="l" defTabSz="91668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5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37551" indent="-229170" algn="l" defTabSz="91668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5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95891" indent="-229170" algn="l" defTabSz="91668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5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r>
                <a:rPr lang="en-US" sz="2000" b="1" dirty="0"/>
                <a:t>Classification</a:t>
              </a:r>
            </a:p>
          </p:txBody>
        </p:sp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2EE154DE-8CAC-451A-A778-9CD1AF5293FB}"/>
                </a:ext>
              </a:extLst>
            </p:cNvPr>
            <p:cNvSpPr txBox="1">
              <a:spLocks/>
            </p:cNvSpPr>
            <p:nvPr/>
          </p:nvSpPr>
          <p:spPr>
            <a:xfrm>
              <a:off x="4629150" y="4063451"/>
              <a:ext cx="3276598" cy="88954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343755" indent="-343755" algn="l" defTabSz="91668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744802" indent="-286462" algn="l" defTabSz="916680" rtl="0" eaLnBrk="1" latinLnBrk="0" hangingPunct="1">
                <a:lnSpc>
                  <a:spcPct val="105000"/>
                </a:lnSpc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–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5850" indent="-229170" algn="l" defTabSz="916680" rtl="0" eaLnBrk="1" latinLnBrk="0" hangingPunct="1">
                <a:lnSpc>
                  <a:spcPct val="105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1604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4190" indent="-229170" algn="l" defTabSz="916680" rtl="0" eaLnBrk="1" latinLnBrk="0" hangingPunct="1">
                <a:lnSpc>
                  <a:spcPct val="105000"/>
                </a:lnSpc>
                <a:spcBef>
                  <a:spcPct val="20000"/>
                </a:spcBef>
                <a:buFont typeface="Arial" pitchFamily="34" charset="0"/>
                <a:buNone/>
                <a:defRPr sz="1604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62531" indent="-229170" algn="l" defTabSz="916680" rtl="0" eaLnBrk="1" latinLnBrk="0" hangingPunct="1">
                <a:lnSpc>
                  <a:spcPct val="105000"/>
                </a:lnSpc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»"/>
                <a:defRPr sz="1404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20871" indent="-229170" algn="l" defTabSz="91668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5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9211" indent="-229170" algn="l" defTabSz="91668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5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37551" indent="-229170" algn="l" defTabSz="91668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5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95891" indent="-229170" algn="l" defTabSz="91668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5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/>
                <a:t>Predict by separating the data into multiple categorical classes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B9F950C-E434-4CAD-ABF5-45600F33C6E2}"/>
              </a:ext>
            </a:extLst>
          </p:cNvPr>
          <p:cNvGrpSpPr/>
          <p:nvPr/>
        </p:nvGrpSpPr>
        <p:grpSpPr>
          <a:xfrm>
            <a:off x="8458200" y="3530052"/>
            <a:ext cx="3276598" cy="1415974"/>
            <a:chOff x="8458200" y="3537026"/>
            <a:chExt cx="3276598" cy="1415974"/>
          </a:xfrm>
        </p:grpSpPr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B198EA88-2C19-4366-B1F2-C72438EC44E9}"/>
                </a:ext>
              </a:extLst>
            </p:cNvPr>
            <p:cNvSpPr txBox="1">
              <a:spLocks/>
            </p:cNvSpPr>
            <p:nvPr/>
          </p:nvSpPr>
          <p:spPr>
            <a:xfrm>
              <a:off x="8458200" y="3537026"/>
              <a:ext cx="3276598" cy="533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343755" indent="-343755" algn="l" defTabSz="91668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744802" indent="-286462" algn="l" defTabSz="916680" rtl="0" eaLnBrk="1" latinLnBrk="0" hangingPunct="1">
                <a:lnSpc>
                  <a:spcPct val="105000"/>
                </a:lnSpc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–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5850" indent="-229170" algn="l" defTabSz="916680" rtl="0" eaLnBrk="1" latinLnBrk="0" hangingPunct="1">
                <a:lnSpc>
                  <a:spcPct val="105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1604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4190" indent="-229170" algn="l" defTabSz="916680" rtl="0" eaLnBrk="1" latinLnBrk="0" hangingPunct="1">
                <a:lnSpc>
                  <a:spcPct val="105000"/>
                </a:lnSpc>
                <a:spcBef>
                  <a:spcPct val="20000"/>
                </a:spcBef>
                <a:buFont typeface="Arial" pitchFamily="34" charset="0"/>
                <a:buNone/>
                <a:defRPr sz="1604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62531" indent="-229170" algn="l" defTabSz="916680" rtl="0" eaLnBrk="1" latinLnBrk="0" hangingPunct="1">
                <a:lnSpc>
                  <a:spcPct val="105000"/>
                </a:lnSpc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»"/>
                <a:defRPr sz="1404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20871" indent="-229170" algn="l" defTabSz="91668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5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9211" indent="-229170" algn="l" defTabSz="91668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5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37551" indent="-229170" algn="l" defTabSz="91668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5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95891" indent="-229170" algn="l" defTabSz="91668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5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r>
                <a:rPr lang="en-US" sz="2000" b="1" dirty="0"/>
                <a:t>Regression</a:t>
              </a:r>
            </a:p>
          </p:txBody>
        </p:sp>
        <p:sp>
          <p:nvSpPr>
            <p:cNvPr id="23" name="Content Placeholder 2">
              <a:extLst>
                <a:ext uri="{FF2B5EF4-FFF2-40B4-BE49-F238E27FC236}">
                  <a16:creationId xmlns:a16="http://schemas.microsoft.com/office/drawing/2014/main" id="{0F3E389C-F648-49C9-AAE6-D0B70C6648A5}"/>
                </a:ext>
              </a:extLst>
            </p:cNvPr>
            <p:cNvSpPr txBox="1">
              <a:spLocks/>
            </p:cNvSpPr>
            <p:nvPr/>
          </p:nvSpPr>
          <p:spPr>
            <a:xfrm>
              <a:off x="8458200" y="4063452"/>
              <a:ext cx="3276598" cy="889548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343755" indent="-343755" algn="l" defTabSz="91668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744802" indent="-286462" algn="l" defTabSz="916680" rtl="0" eaLnBrk="1" latinLnBrk="0" hangingPunct="1">
                <a:lnSpc>
                  <a:spcPct val="105000"/>
                </a:lnSpc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–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5850" indent="-229170" algn="l" defTabSz="916680" rtl="0" eaLnBrk="1" latinLnBrk="0" hangingPunct="1">
                <a:lnSpc>
                  <a:spcPct val="105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1604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4190" indent="-229170" algn="l" defTabSz="916680" rtl="0" eaLnBrk="1" latinLnBrk="0" hangingPunct="1">
                <a:lnSpc>
                  <a:spcPct val="105000"/>
                </a:lnSpc>
                <a:spcBef>
                  <a:spcPct val="20000"/>
                </a:spcBef>
                <a:buFont typeface="Arial" pitchFamily="34" charset="0"/>
                <a:buNone/>
                <a:defRPr sz="1604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62531" indent="-229170" algn="l" defTabSz="916680" rtl="0" eaLnBrk="1" latinLnBrk="0" hangingPunct="1">
                <a:lnSpc>
                  <a:spcPct val="105000"/>
                </a:lnSpc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»"/>
                <a:defRPr sz="1404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20871" indent="-229170" algn="l" defTabSz="91668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5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9211" indent="-229170" algn="l" defTabSz="91668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5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37551" indent="-229170" algn="l" defTabSz="91668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5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95891" indent="-229170" algn="l" defTabSz="91668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5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/>
                <a:t>Predict by distinguishing the data into continuous real values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623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31AD-43AB-4398-A7CF-C2FDE9168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with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A6CE-B748-4CBD-B9D2-B69975BCE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600200"/>
            <a:ext cx="5706158" cy="46482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Choose from popular machine learning algorithms, train models, tune and export all interactively</a:t>
            </a:r>
          </a:p>
          <a:p>
            <a:pPr>
              <a:spcAft>
                <a:spcPts val="1200"/>
              </a:spcAft>
            </a:pPr>
            <a:r>
              <a:rPr lang="en-US" dirty="0"/>
              <a:t>Generate and embed C/C++ code for machine learning algorithms</a:t>
            </a:r>
          </a:p>
          <a:p>
            <a:pPr>
              <a:spcAft>
                <a:spcPts val="1200"/>
              </a:spcAft>
            </a:pPr>
            <a:r>
              <a:rPr lang="en-US" dirty="0"/>
              <a:t>Speed up statistical computations and model training with parallel computing</a:t>
            </a:r>
          </a:p>
          <a:p>
            <a:pPr>
              <a:spcAft>
                <a:spcPts val="1200"/>
              </a:spcAft>
            </a:pPr>
            <a:r>
              <a:rPr lang="en-US" dirty="0"/>
              <a:t>Use tall arrays to train machine learning models on data sets too large to fit in machine memory</a:t>
            </a:r>
          </a:p>
        </p:txBody>
      </p:sp>
      <p:pic>
        <p:nvPicPr>
          <p:cNvPr id="1026" name="Picture 2" descr="Classification Learner App">
            <a:extLst>
              <a:ext uri="{FF2B5EF4-FFF2-40B4-BE49-F238E27FC236}">
                <a16:creationId xmlns:a16="http://schemas.microsoft.com/office/drawing/2014/main" id="{F866B74F-B99F-4B58-8CC8-6DCCB02C5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914400"/>
            <a:ext cx="4549346" cy="298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mathworks.com/content/mathworks/www/en/solutions/machine-learning/_jcr_content/mainParsys/band_608939543_copy_/mainParsys/upsize/mainParsys/columns/1/image_copy.adapt.full.high.jpg/1576258379003.jpg">
            <a:extLst>
              <a:ext uri="{FF2B5EF4-FFF2-40B4-BE49-F238E27FC236}">
                <a16:creationId xmlns:a16="http://schemas.microsoft.com/office/drawing/2014/main" id="{2CC93687-BB3B-4BB9-913D-446A475E4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272" y="3280953"/>
            <a:ext cx="4297362" cy="282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14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37AE6-2E3B-4C81-B2E6-2A9BE052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 do with Machine Learning?</a:t>
            </a:r>
            <a:br>
              <a:rPr lang="en-US" dirty="0"/>
            </a:br>
            <a:r>
              <a:rPr lang="en-US" sz="2000" i="1" dirty="0"/>
              <a:t>BMW Uses Machine Learning to Detect Oversteering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786BA-5446-433F-AB39-3B2D67A70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600200"/>
            <a:ext cx="7086598" cy="4648200"/>
          </a:xfr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</a:pPr>
            <a:r>
              <a:rPr lang="en-US" sz="2133" b="1" dirty="0">
                <a:solidFill>
                  <a:srgbClr val="125687"/>
                </a:solidFill>
                <a:latin typeface="Arial"/>
              </a:rPr>
              <a:t>Challenge</a:t>
            </a:r>
          </a:p>
          <a:p>
            <a:pPr marL="0" indent="0">
              <a:spcBef>
                <a:spcPts val="240"/>
              </a:spcBef>
              <a:buClr>
                <a:srgbClr val="215083"/>
              </a:buClr>
              <a:buSzTx/>
              <a:buNone/>
            </a:pPr>
            <a:r>
              <a:rPr lang="en-US" sz="1867" dirty="0"/>
              <a:t>Develop automated software for detecting oversteering, </a:t>
            </a:r>
            <a:br>
              <a:rPr lang="en-US" sz="1867" dirty="0"/>
            </a:br>
            <a:r>
              <a:rPr lang="en-US" sz="1867" dirty="0"/>
              <a:t>an unsafe condition in which rear tires lose their grip during </a:t>
            </a:r>
            <a:br>
              <a:rPr lang="en-US" sz="1867" dirty="0"/>
            </a:br>
            <a:r>
              <a:rPr lang="en-US" sz="1867" dirty="0"/>
              <a:t>a turn</a:t>
            </a:r>
          </a:p>
          <a:p>
            <a:pPr marL="0" indent="0">
              <a:spcBef>
                <a:spcPts val="864"/>
              </a:spcBef>
              <a:buClr>
                <a:srgbClr val="215083"/>
              </a:buClr>
              <a:buSzTx/>
              <a:buNone/>
            </a:pPr>
            <a:r>
              <a:rPr lang="en-US" sz="2133" b="1" dirty="0">
                <a:solidFill>
                  <a:srgbClr val="125687"/>
                </a:solidFill>
                <a:latin typeface="Arial"/>
              </a:rPr>
              <a:t>Solution</a:t>
            </a:r>
          </a:p>
          <a:p>
            <a:pPr marL="0" indent="0">
              <a:spcBef>
                <a:spcPts val="240"/>
              </a:spcBef>
              <a:buClrTx/>
              <a:buSzTx/>
              <a:buNone/>
            </a:pPr>
            <a:r>
              <a:rPr lang="en-US" sz="1867" dirty="0"/>
              <a:t>Use MATLAB to develop, train, and evaluate a variety of supervised machine learning classifier types, including KNN, SVM, and decision trees </a:t>
            </a:r>
            <a:endParaRPr lang="en-US" sz="1867" dirty="0">
              <a:solidFill>
                <a:prstClr val="black"/>
              </a:solidFill>
              <a:latin typeface="Arial"/>
              <a:cs typeface="Times New Roman" pitchFamily="18" charset="0"/>
            </a:endParaRPr>
          </a:p>
          <a:p>
            <a:pPr marL="0" indent="0">
              <a:spcBef>
                <a:spcPts val="864"/>
              </a:spcBef>
              <a:buClr>
                <a:srgbClr val="215083"/>
              </a:buClr>
              <a:buSzTx/>
              <a:buNone/>
            </a:pPr>
            <a:r>
              <a:rPr lang="en-US" sz="2133" b="1" dirty="0">
                <a:solidFill>
                  <a:srgbClr val="125687"/>
                </a:solidFill>
                <a:latin typeface="Arial"/>
              </a:rPr>
              <a:t>Results</a:t>
            </a:r>
          </a:p>
          <a:p>
            <a:pPr marL="452955" lvl="1" indent="-300559">
              <a:lnSpc>
                <a:spcPct val="100000"/>
              </a:lnSpc>
              <a:spcBef>
                <a:spcPts val="240"/>
              </a:spcBef>
              <a:buClr>
                <a:srgbClr val="125687"/>
              </a:buClr>
              <a:buFont typeface="Wingdings" pitchFamily="2" charset="2"/>
              <a:buChar char="§"/>
            </a:pPr>
            <a:r>
              <a:rPr lang="en-US" sz="1867" dirty="0"/>
              <a:t>Oversteering identified with greater than 98% accuracy </a:t>
            </a:r>
            <a:endParaRPr lang="en-US" sz="1867" dirty="0">
              <a:solidFill>
                <a:prstClr val="black"/>
              </a:solidFill>
              <a:latin typeface="Arial"/>
              <a:cs typeface="Times New Roman" pitchFamily="18" charset="0"/>
            </a:endParaRPr>
          </a:p>
          <a:p>
            <a:pPr marL="452955" lvl="1" indent="-300559">
              <a:lnSpc>
                <a:spcPct val="100000"/>
              </a:lnSpc>
              <a:spcBef>
                <a:spcPts val="240"/>
              </a:spcBef>
              <a:buClr>
                <a:srgbClr val="125687"/>
              </a:buClr>
              <a:buFont typeface="Wingdings" pitchFamily="2" charset="2"/>
              <a:buChar char="§"/>
            </a:pPr>
            <a:r>
              <a:rPr lang="en-US" sz="1867" dirty="0"/>
              <a:t>Multiple machine learning classifiers trained automatically</a:t>
            </a:r>
          </a:p>
          <a:p>
            <a:pPr marL="452955" lvl="1" indent="-300559">
              <a:lnSpc>
                <a:spcPct val="100000"/>
              </a:lnSpc>
              <a:spcBef>
                <a:spcPts val="240"/>
              </a:spcBef>
              <a:buClr>
                <a:srgbClr val="125687"/>
              </a:buClr>
              <a:buFont typeface="Wingdings" pitchFamily="2" charset="2"/>
              <a:buChar char="§"/>
            </a:pPr>
            <a:r>
              <a:rPr lang="en-US" sz="1867" dirty="0"/>
              <a:t>Code generated and deployed to an ECU for real-time, in-vehicle testing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34979D4-86E9-4D45-85F5-F71B89BD4A43}"/>
              </a:ext>
            </a:extLst>
          </p:cNvPr>
          <p:cNvGrpSpPr/>
          <p:nvPr/>
        </p:nvGrpSpPr>
        <p:grpSpPr>
          <a:xfrm>
            <a:off x="7568576" y="2113744"/>
            <a:ext cx="4013822" cy="2630511"/>
            <a:chOff x="7902415" y="1405275"/>
            <a:chExt cx="4013822" cy="2630511"/>
          </a:xfrm>
        </p:grpSpPr>
        <p:sp>
          <p:nvSpPr>
            <p:cNvPr id="5" name="Text Box 22">
              <a:extLst>
                <a:ext uri="{FF2B5EF4-FFF2-40B4-BE49-F238E27FC236}">
                  <a16:creationId xmlns:a16="http://schemas.microsoft.com/office/drawing/2014/main" id="{AA874240-AC52-425B-9AF4-F4F9B928B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2415" y="3728009"/>
              <a:ext cx="4009320" cy="30777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121920" rIns="0" bIns="0">
              <a:spAutoFit/>
            </a:bodyPr>
            <a:lstStyle/>
            <a:p>
              <a:r>
                <a:rPr lang="en-US" sz="1200" b="1" dirty="0">
                  <a:solidFill>
                    <a:schemeClr val="tx2"/>
                  </a:solidFill>
                </a:rPr>
                <a:t>A BMW M4 oversteering on a test track.</a:t>
              </a:r>
            </a:p>
          </p:txBody>
        </p:sp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E5EEF5E-B850-4287-AC8E-3720C0809A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6917" y="1405275"/>
              <a:ext cx="4009320" cy="2393949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 Box 37">
            <a:hlinkClick r:id="rId3"/>
            <a:extLst>
              <a:ext uri="{FF2B5EF4-FFF2-40B4-BE49-F238E27FC236}">
                <a16:creationId xmlns:a16="http://schemas.microsoft.com/office/drawing/2014/main" id="{22671E56-65FA-48F9-B37D-11B38D34C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" y="6453506"/>
            <a:ext cx="2336800" cy="29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333" dirty="0">
                <a:hlinkClick r:id="rId4"/>
              </a:rPr>
              <a:t>Link to article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1927813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37AE6-2E3B-4C81-B2E6-2A9BE052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 do with Machine Learning?</a:t>
            </a:r>
            <a:br>
              <a:rPr lang="en-US" dirty="0"/>
            </a:br>
            <a:r>
              <a:rPr lang="en-US" sz="2000" i="1" dirty="0"/>
              <a:t>University College of London Researcher Uses Machine Learning to Predict Epileptic Seizures from EEG Data</a:t>
            </a:r>
            <a:br>
              <a:rPr lang="en-US" sz="2000" i="1" dirty="0"/>
            </a:b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786BA-5446-433F-AB39-3B2D67A70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600200"/>
            <a:ext cx="7086598" cy="4648200"/>
          </a:xfr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</a:pPr>
            <a:r>
              <a:rPr lang="en-US" sz="2133" b="1" dirty="0">
                <a:solidFill>
                  <a:srgbClr val="125687"/>
                </a:solidFill>
                <a:latin typeface="Arial"/>
              </a:rPr>
              <a:t>Challenge</a:t>
            </a:r>
          </a:p>
          <a:p>
            <a:pPr marL="0" indent="0">
              <a:spcBef>
                <a:spcPts val="240"/>
              </a:spcBef>
              <a:buClr>
                <a:srgbClr val="215083"/>
              </a:buClr>
              <a:buSzTx/>
              <a:buNone/>
            </a:pPr>
            <a:r>
              <a:rPr lang="en-US" sz="1867" dirty="0"/>
              <a:t>Develop algorithms that can predict the onset of epileptic seizures based on human intracranial electroencephalograph (EEG) recordings </a:t>
            </a:r>
          </a:p>
          <a:p>
            <a:pPr marL="0" indent="0">
              <a:spcBef>
                <a:spcPts val="864"/>
              </a:spcBef>
              <a:buClr>
                <a:srgbClr val="215083"/>
              </a:buClr>
              <a:buSzTx/>
              <a:buNone/>
            </a:pPr>
            <a:r>
              <a:rPr lang="en-US" sz="2133" b="1" dirty="0">
                <a:solidFill>
                  <a:srgbClr val="125687"/>
                </a:solidFill>
                <a:latin typeface="Arial"/>
              </a:rPr>
              <a:t>Solution</a:t>
            </a:r>
          </a:p>
          <a:p>
            <a:pPr marL="0" indent="0">
              <a:spcBef>
                <a:spcPts val="240"/>
              </a:spcBef>
              <a:buClrTx/>
              <a:buSzTx/>
              <a:buNone/>
            </a:pPr>
            <a:r>
              <a:rPr lang="en-US" sz="1867" dirty="0"/>
              <a:t>Use MATLAB to extract features from the data, identify the best classification models, and combine models to maximize prediction accuracy </a:t>
            </a:r>
          </a:p>
          <a:p>
            <a:pPr marL="0" indent="0">
              <a:spcBef>
                <a:spcPts val="240"/>
              </a:spcBef>
              <a:buClrTx/>
              <a:buSzTx/>
              <a:buNone/>
            </a:pPr>
            <a:r>
              <a:rPr lang="en-US" sz="2133" b="1" dirty="0">
                <a:solidFill>
                  <a:srgbClr val="125687"/>
                </a:solidFill>
                <a:latin typeface="Arial"/>
              </a:rPr>
              <a:t>Results</a:t>
            </a:r>
          </a:p>
          <a:p>
            <a:pPr marL="452955" lvl="1" indent="-300559">
              <a:lnSpc>
                <a:spcPct val="100000"/>
              </a:lnSpc>
              <a:spcBef>
                <a:spcPts val="240"/>
              </a:spcBef>
              <a:buClr>
                <a:srgbClr val="125687"/>
              </a:buClr>
              <a:buFont typeface="Wingdings" pitchFamily="2" charset="2"/>
              <a:buChar char="§"/>
            </a:pPr>
            <a:r>
              <a:rPr lang="en-US" sz="1867" dirty="0"/>
              <a:t>Created model for predicting epileptic seizure for multiple patients</a:t>
            </a:r>
          </a:p>
          <a:p>
            <a:pPr marL="452955" lvl="1" indent="-300559">
              <a:lnSpc>
                <a:spcPct val="100000"/>
              </a:lnSpc>
              <a:spcBef>
                <a:spcPts val="240"/>
              </a:spcBef>
              <a:buClr>
                <a:srgbClr val="125687"/>
              </a:buClr>
              <a:buFont typeface="Wingdings" pitchFamily="2" charset="2"/>
              <a:buChar char="§"/>
            </a:pPr>
            <a:r>
              <a:rPr lang="en-US" sz="1867" dirty="0"/>
              <a:t>Developed algorithms that won first place for individual participants and third place overall in a worldwide Kaggle competition </a:t>
            </a:r>
          </a:p>
          <a:p>
            <a:pPr marL="452955" lvl="1" indent="-300559">
              <a:lnSpc>
                <a:spcPct val="100000"/>
              </a:lnSpc>
              <a:spcBef>
                <a:spcPts val="240"/>
              </a:spcBef>
              <a:buClr>
                <a:srgbClr val="125687"/>
              </a:buClr>
              <a:buFont typeface="Wingdings" pitchFamily="2" charset="2"/>
              <a:buChar char="§"/>
            </a:pPr>
            <a:r>
              <a:rPr lang="en-US" sz="1867" dirty="0"/>
              <a:t>Halved computation time by simultaneously processing training and test data on multiple cores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Box 37">
            <a:hlinkClick r:id="rId2"/>
            <a:extLst>
              <a:ext uri="{FF2B5EF4-FFF2-40B4-BE49-F238E27FC236}">
                <a16:creationId xmlns:a16="http://schemas.microsoft.com/office/drawing/2014/main" id="{22671E56-65FA-48F9-B37D-11B38D34C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2788" y="6348046"/>
            <a:ext cx="2336800" cy="29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333" dirty="0">
                <a:hlinkClick r:id="rId3"/>
              </a:rPr>
              <a:t>Link to article</a:t>
            </a:r>
            <a:endParaRPr lang="en-US" sz="1333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B34DDD-D439-4B3B-9C38-CC133FC84564}"/>
              </a:ext>
            </a:extLst>
          </p:cNvPr>
          <p:cNvGrpSpPr/>
          <p:nvPr/>
        </p:nvGrpSpPr>
        <p:grpSpPr>
          <a:xfrm>
            <a:off x="8153400" y="2438400"/>
            <a:ext cx="3870852" cy="2592290"/>
            <a:chOff x="5898047" y="602108"/>
            <a:chExt cx="3108852" cy="2166909"/>
          </a:xfrm>
        </p:grpSpPr>
        <p:sp>
          <p:nvSpPr>
            <p:cNvPr id="9" name="Text Box 22">
              <a:extLst>
                <a:ext uri="{FF2B5EF4-FFF2-40B4-BE49-F238E27FC236}">
                  <a16:creationId xmlns:a16="http://schemas.microsoft.com/office/drawing/2014/main" id="{6A9D1BAE-84AC-46EE-9F7F-CFC2A1B959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8047" y="2344518"/>
              <a:ext cx="3108852" cy="4244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91440" rIns="0" bIns="4572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Intracranial EEG data analyzed with machine learning algorithms</a:t>
              </a:r>
            </a:p>
          </p:txBody>
        </p:sp>
        <p:pic>
          <p:nvPicPr>
            <p:cNvPr id="10" name="Picture 9" descr="https://www.mathworks.com/content/mathworks/www/en/company/newsletters/articles/using-machine-learning-to-predict-epileptic-seizures-from-eeg-data/_jcr_content/mainParsys/image.img.jpg/1495087149429.jpg">
              <a:extLst>
                <a:ext uri="{FF2B5EF4-FFF2-40B4-BE49-F238E27FC236}">
                  <a16:creationId xmlns:a16="http://schemas.microsoft.com/office/drawing/2014/main" id="{9D7E8B83-CD24-4BA1-9ED6-341171B0B333}"/>
                </a:ext>
              </a:extLst>
            </p:cNvPr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98047" y="602108"/>
              <a:ext cx="2926080" cy="1798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45406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201351-2EB8-4203-93B8-92C04323A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979" y="381000"/>
            <a:ext cx="10769600" cy="990600"/>
          </a:xfrm>
        </p:spPr>
        <p:txBody>
          <a:bodyPr/>
          <a:lstStyle/>
          <a:p>
            <a:r>
              <a:rPr lang="en-US" b="1" dirty="0"/>
              <a:t>Machine Learning Onramp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855069-C12A-44DC-8C39-B776477E9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79" y="1143000"/>
            <a:ext cx="5618124" cy="54483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3535" indent="-343535"/>
            <a:r>
              <a:rPr lang="en-US" sz="2000" dirty="0">
                <a:latin typeface="Arial"/>
                <a:cs typeface="Arial"/>
              </a:rPr>
              <a:t>Free, short course on practical machine learning techniques for classification</a:t>
            </a:r>
          </a:p>
          <a:p>
            <a:pPr marL="343535" indent="-343535">
              <a:spcBef>
                <a:spcPts val="1200"/>
              </a:spcBef>
            </a:pPr>
            <a:r>
              <a:rPr lang="en-US" sz="2000" dirty="0">
                <a:latin typeface="Arial"/>
                <a:cs typeface="Arial"/>
              </a:rPr>
              <a:t>Short videos, hands-on exercises, automated assessments, &amp; immediate feedback</a:t>
            </a:r>
          </a:p>
          <a:p>
            <a:pPr marL="343535" indent="-343535">
              <a:spcBef>
                <a:spcPts val="1200"/>
              </a:spcBef>
            </a:pPr>
            <a:r>
              <a:rPr lang="en-US" sz="2000" dirty="0">
                <a:latin typeface="Arial"/>
                <a:cs typeface="Arial"/>
              </a:rPr>
              <a:t>Learn by working through an example of detecting letters by analyzing writing motion</a:t>
            </a:r>
          </a:p>
          <a:p>
            <a:pPr marL="343535" indent="-343535">
              <a:spcBef>
                <a:spcPts val="1200"/>
              </a:spcBef>
            </a:pPr>
            <a:r>
              <a:rPr lang="en-US" sz="2000" dirty="0">
                <a:latin typeface="Arial"/>
                <a:cs typeface="Arial"/>
              </a:rPr>
              <a:t>Topics include:</a:t>
            </a:r>
          </a:p>
          <a:p>
            <a:pPr marL="744220" lvl="1" indent="-286385"/>
            <a:r>
              <a:rPr lang="en-US" sz="1800" dirty="0">
                <a:latin typeface="Arial"/>
                <a:cs typeface="Arial"/>
              </a:rPr>
              <a:t>Overview of classification workflow</a:t>
            </a:r>
          </a:p>
          <a:p>
            <a:pPr marL="744220" lvl="1" indent="-286385"/>
            <a:r>
              <a:rPr lang="en-US" sz="1800" dirty="0">
                <a:latin typeface="Arial"/>
                <a:cs typeface="Arial"/>
              </a:rPr>
              <a:t>Importing data using datastores </a:t>
            </a:r>
          </a:p>
          <a:p>
            <a:pPr marL="744220" lvl="1" indent="-286385"/>
            <a:r>
              <a:rPr lang="en-US" sz="1800" dirty="0">
                <a:latin typeface="Arial"/>
                <a:cs typeface="Arial"/>
              </a:rPr>
              <a:t>Engineering features</a:t>
            </a:r>
          </a:p>
          <a:p>
            <a:pPr marL="744220" lvl="1" indent="-286385"/>
            <a:r>
              <a:rPr lang="en-US" sz="1800" dirty="0">
                <a:latin typeface="Arial"/>
                <a:cs typeface="Arial"/>
              </a:rPr>
              <a:t>Automating feature extraction</a:t>
            </a:r>
            <a:endParaRPr lang="en-US" sz="1800" dirty="0"/>
          </a:p>
          <a:p>
            <a:pPr marL="744220" lvl="1" indent="-286385"/>
            <a:r>
              <a:rPr lang="en-US" sz="1800" dirty="0">
                <a:latin typeface="Arial"/>
                <a:cs typeface="Arial"/>
              </a:rPr>
              <a:t>Training and evaluating models </a:t>
            </a:r>
          </a:p>
          <a:p>
            <a:pPr marL="744220" lvl="1" indent="-286385"/>
            <a:endParaRPr lang="en-US" sz="1800" dirty="0"/>
          </a:p>
          <a:p>
            <a:pPr marL="57150" indent="0">
              <a:buNone/>
            </a:pPr>
            <a:endParaRPr lang="en-US" sz="1400" dirty="0">
              <a:latin typeface="Arial"/>
              <a:cs typeface="Arial"/>
            </a:endParaRPr>
          </a:p>
          <a:p>
            <a:pPr marL="57150" indent="0">
              <a:buNone/>
            </a:pPr>
            <a:r>
              <a:rPr lang="en-US" sz="1400" dirty="0">
                <a:latin typeface="Arial"/>
                <a:cs typeface="Arial"/>
              </a:rPr>
              <a:t>Visit </a:t>
            </a:r>
            <a:r>
              <a:rPr lang="en-US" sz="1400" dirty="0">
                <a:latin typeface="Arial"/>
                <a:cs typeface="Arial"/>
                <a:hlinkClick r:id="rId2"/>
              </a:rPr>
              <a:t>https://www.mathworks.com/tutorials</a:t>
            </a:r>
            <a:r>
              <a:rPr lang="en-US" sz="1400" dirty="0">
                <a:latin typeface="Arial"/>
                <a:cs typeface="Arial"/>
              </a:rPr>
              <a:t> for more details</a:t>
            </a:r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5F7E14-4664-44EC-9599-DB97B430B307}"/>
              </a:ext>
            </a:extLst>
          </p:cNvPr>
          <p:cNvSpPr/>
          <p:nvPr/>
        </p:nvSpPr>
        <p:spPr>
          <a:xfrm>
            <a:off x="11168063" y="6129338"/>
            <a:ext cx="197643" cy="92868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BD389D-2A04-4B3A-8BC6-6D85658F8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2629076"/>
            <a:ext cx="2926194" cy="3390900"/>
          </a:xfrm>
          <a:prstGeom prst="rect">
            <a:avLst/>
          </a:prstGeom>
        </p:spPr>
      </p:pic>
      <p:pic>
        <p:nvPicPr>
          <p:cNvPr id="1028" name="Picture 4" descr="C:\Users\cchitale\AppData\Local\Temp\SNAGHTML5399b5a5.PNG">
            <a:extLst>
              <a:ext uri="{FF2B5EF4-FFF2-40B4-BE49-F238E27FC236}">
                <a16:creationId xmlns:a16="http://schemas.microsoft.com/office/drawing/2014/main" id="{E70C5F1A-2238-438C-AB2D-5A521283C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768" y="275162"/>
            <a:ext cx="4779414" cy="172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A9B399-A853-478F-A50D-E1B2144E13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569" y="2266674"/>
            <a:ext cx="921574" cy="42103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C2B8B7B-BF97-47C3-8E7E-4144014DD36B}"/>
              </a:ext>
            </a:extLst>
          </p:cNvPr>
          <p:cNvSpPr txBox="1"/>
          <p:nvPr/>
        </p:nvSpPr>
        <p:spPr>
          <a:xfrm>
            <a:off x="6289609" y="3161748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91D0965-CD2C-4C51-AB42-4A08282273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3694" y="2615451"/>
            <a:ext cx="1783605" cy="11212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BBAB7C0-A678-4A7E-B6DE-6298488698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2330" y="3867150"/>
            <a:ext cx="1019048" cy="10476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584862A-6FA9-4A23-9A23-8C2B47F42B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4187" y="5181600"/>
            <a:ext cx="2166675" cy="16079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D9C4-7573-4494-925A-3BB4D80C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E9CA5-AAB4-4118-B7AA-EF8162CFC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600200"/>
            <a:ext cx="6934198" cy="4648200"/>
          </a:xfrm>
        </p:spPr>
        <p:txBody>
          <a:bodyPr/>
          <a:lstStyle/>
          <a:p>
            <a:r>
              <a:rPr lang="en-US" sz="2800" dirty="0"/>
              <a:t>Go to </a:t>
            </a:r>
            <a:r>
              <a:rPr lang="en-US" sz="2800" dirty="0">
                <a:hlinkClick r:id="rId2"/>
              </a:rPr>
              <a:t>https://matlabacademy.mathworks.com/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r>
              <a:rPr lang="en-US" sz="2800" dirty="0"/>
              <a:t>Log in to your MathWorks account</a:t>
            </a:r>
          </a:p>
          <a:p>
            <a:endParaRPr lang="en-US" sz="2800" dirty="0"/>
          </a:p>
          <a:p>
            <a:r>
              <a:rPr lang="en-US" sz="2800" dirty="0"/>
              <a:t>Launch Machine Learning Onramp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5EC7B0-874A-4CEA-9AE0-45A5A1FC7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905000"/>
            <a:ext cx="3181435" cy="39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01156"/>
      </p:ext>
    </p:extLst>
  </p:cSld>
  <p:clrMapOvr>
    <a:masterClrMapping/>
  </p:clrMapOvr>
</p:sld>
</file>

<file path=ppt/theme/theme1.xml><?xml version="1.0" encoding="utf-8"?>
<a:theme xmlns:a="http://schemas.openxmlformats.org/drawingml/2006/main" name="MW_Public_widescreen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6F5C3A85-E13B-0B47-A520-CAFA75C5D439}" vid="{233173AB-C6A1-5A45-B081-6FA1C2CAE7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ED2B3B9BAE8849942648134EEE717D" ma:contentTypeVersion="21" ma:contentTypeDescription="Create a new document." ma:contentTypeScope="" ma:versionID="8be429ad6f21b6a538614f77b12cb816">
  <xsd:schema xmlns:xsd="http://www.w3.org/2001/XMLSchema" xmlns:xs="http://www.w3.org/2001/XMLSchema" xmlns:p="http://schemas.microsoft.com/office/2006/metadata/properties" xmlns:ns1="http://schemas.microsoft.com/sharepoint/v3" xmlns:ns2="b7b985a6-5614-4791-8283-b6a0b2c6681f" xmlns:ns3="bbb466d9-fd0a-40ba-89cb-77eb15c2a30a" targetNamespace="http://schemas.microsoft.com/office/2006/metadata/properties" ma:root="true" ma:fieldsID="3f6ae55203bfeecc17834d713e5e918b" ns1:_="" ns2:_="" ns3:_="">
    <xsd:import namespace="http://schemas.microsoft.com/sharepoint/v3"/>
    <xsd:import namespace="b7b985a6-5614-4791-8283-b6a0b2c6681f"/>
    <xsd:import namespace="bbb466d9-fd0a-40ba-89cb-77eb15c2a30a"/>
    <xsd:element name="properties">
      <xsd:complexType>
        <xsd:sequence>
          <xsd:element name="documentManagement">
            <xsd:complexType>
              <xsd:all>
                <xsd:element ref="ns2:Numbe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85a6-5614-4791-8283-b6a0b2c6681f" elementFormDefault="qualified">
    <xsd:import namespace="http://schemas.microsoft.com/office/2006/documentManagement/types"/>
    <xsd:import namespace="http://schemas.microsoft.com/office/infopath/2007/PartnerControls"/>
    <xsd:element name="Number" ma:index="8" nillable="true" ma:displayName="Number" ma:internalName="Number">
      <xsd:simpleType>
        <xsd:restriction base="dms:Number"/>
      </xsd:simpleType>
    </xsd:element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dc2fbcc8-9673-4dab-87c4-578ccfafc1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b466d9-fd0a-40ba-89cb-77eb15c2a30a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6" nillable="true" ma:displayName="Taxonomy Catch All Column" ma:hidden="true" ma:list="{f023a373-7af4-4bfd-83ce-25f1d0f63536}" ma:internalName="TaxCatchAll" ma:showField="CatchAllData" ma:web="bbb466d9-fd0a-40ba-89cb-77eb15c2a30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umber xmlns="b7b985a6-5614-4791-8283-b6a0b2c6681f" xsi:nil="true"/>
    <TaxCatchAll xmlns="bbb466d9-fd0a-40ba-89cb-77eb15c2a30a" xsi:nil="true"/>
    <lcf76f155ced4ddcb4097134ff3c332f xmlns="b7b985a6-5614-4791-8283-b6a0b2c6681f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A146A7-94CA-478E-B775-CE727618E7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7b985a6-5614-4791-8283-b6a0b2c6681f"/>
    <ds:schemaRef ds:uri="bbb466d9-fd0a-40ba-89cb-77eb15c2a3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B851B7-D313-4E85-A1E0-5976CFE11EC3}">
  <ds:schemaRefs>
    <ds:schemaRef ds:uri="http://schemas.microsoft.com/office/2006/metadata/properties"/>
    <ds:schemaRef ds:uri="http://schemas.microsoft.com/office/infopath/2007/PartnerControls"/>
    <ds:schemaRef ds:uri="b7b985a6-5614-4791-8283-b6a0b2c6681f"/>
    <ds:schemaRef ds:uri="bbb466d9-fd0a-40ba-89cb-77eb15c2a30a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3B61DF2E-245C-45DF-A9A5-EABECEA429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667</TotalTime>
  <Words>666</Words>
  <Application>Microsoft Office PowerPoint</Application>
  <PresentationFormat>Widescreen</PresentationFormat>
  <Paragraphs>81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Wingdings</vt:lpstr>
      <vt:lpstr>MW_Public_widescreen</vt:lpstr>
      <vt:lpstr>HPRC and MathWorks Present:  Machine Learning Onramp</vt:lpstr>
      <vt:lpstr>Today:</vt:lpstr>
      <vt:lpstr>What is Machine Learning?</vt:lpstr>
      <vt:lpstr>Types of Machine Learning</vt:lpstr>
      <vt:lpstr>Machine learning with MATLAB</vt:lpstr>
      <vt:lpstr>What can I do with Machine Learning? BMW Uses Machine Learning to Detect Oversteering</vt:lpstr>
      <vt:lpstr>What can I do with Machine Learning? University College of London Researcher Uses Machine Learning to Predict Epileptic Seizures from EEG Data </vt:lpstr>
      <vt:lpstr>Machine Learning Onramp</vt:lpstr>
      <vt:lpstr>TO DO</vt:lpstr>
      <vt:lpstr>Prizes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Owen Paul</dc:creator>
  <cp:keywords>Version 19.0</cp:keywords>
  <dc:description/>
  <cp:lastModifiedBy>Ben Pasquariello</cp:lastModifiedBy>
  <cp:revision>3</cp:revision>
  <dcterms:created xsi:type="dcterms:W3CDTF">2019-10-10T19:15:10Z</dcterms:created>
  <dcterms:modified xsi:type="dcterms:W3CDTF">2023-07-20T14:25:35Z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  <property fmtid="{D5CDD505-2E9C-101B-9397-08002B2CF9AE}" pid="7" name="ContentTypeId">
    <vt:lpwstr>0x0101005CED2B3B9BAE8849942648134EEE717D</vt:lpwstr>
  </property>
  <property fmtid="{D5CDD505-2E9C-101B-9397-08002B2CF9AE}" pid="8" name="Order">
    <vt:r8>47491500</vt:r8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ComplianceAssetId">
    <vt:lpwstr/>
  </property>
  <property fmtid="{D5CDD505-2E9C-101B-9397-08002B2CF9AE}" pid="12" name="TemplateUrl">
    <vt:lpwstr/>
  </property>
</Properties>
</file>