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59" r:id="rId5"/>
  </p:sldMasterIdLst>
  <p:notesMasterIdLst>
    <p:notesMasterId r:id="rId8"/>
  </p:notesMasterIdLst>
  <p:handoutMasterIdLst>
    <p:handoutMasterId r:id="rId9"/>
  </p:handoutMasterIdLst>
  <p:sldIdLst>
    <p:sldId id="287" r:id="rId6"/>
    <p:sldId id="290" r:id="rId7"/>
  </p:sldIdLst>
  <p:sldSz cx="10058400" cy="15544800"/>
  <p:notesSz cx="7023100" cy="93091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96" userDrawn="1">
          <p15:clr>
            <a:srgbClr val="A4A3A4"/>
          </p15:clr>
        </p15:guide>
        <p15:guide id="2" pos="3168"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87"/>
    <a:srgbClr val="2F7EB2"/>
    <a:srgbClr val="000000"/>
    <a:srgbClr val="424242"/>
    <a:srgbClr val="024C84"/>
    <a:srgbClr val="176DAD"/>
    <a:srgbClr val="0D78C9"/>
    <a:srgbClr val="993200"/>
    <a:srgbClr val="4D4E44"/>
    <a:srgbClr val="1763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6327" autoAdjust="0"/>
  </p:normalViewPr>
  <p:slideViewPr>
    <p:cSldViewPr>
      <p:cViewPr>
        <p:scale>
          <a:sx n="75" d="100"/>
          <a:sy n="75" d="100"/>
        </p:scale>
        <p:origin x="1120" y="-4740"/>
      </p:cViewPr>
      <p:guideLst>
        <p:guide orient="horz" pos="4896"/>
        <p:guide pos="3168"/>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68" d="100"/>
          <a:sy n="168" d="100"/>
        </p:scale>
        <p:origin x="6552" y="2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Steir" userId="488355e6-794c-4c8d-992f-394439c7306f" providerId="ADAL" clId="{2802CAA1-4AD7-C041-96D4-35BA4FFD8845}"/>
    <pc:docChg chg="undo custSel modSld modMainMaster">
      <pc:chgData name="Marc Steir" userId="488355e6-794c-4c8d-992f-394439c7306f" providerId="ADAL" clId="{2802CAA1-4AD7-C041-96D4-35BA4FFD8845}" dt="2021-01-14T21:21:00.783" v="287" actId="20577"/>
      <pc:docMkLst>
        <pc:docMk/>
      </pc:docMkLst>
      <pc:sldChg chg="delSp modSp mod">
        <pc:chgData name="Marc Steir" userId="488355e6-794c-4c8d-992f-394439c7306f" providerId="ADAL" clId="{2802CAA1-4AD7-C041-96D4-35BA4FFD8845}" dt="2021-01-14T21:21:00.783" v="287" actId="20577"/>
        <pc:sldMkLst>
          <pc:docMk/>
          <pc:sldMk cId="3319296692" sldId="287"/>
        </pc:sldMkLst>
        <pc:spChg chg="mod">
          <ac:chgData name="Marc Steir" userId="488355e6-794c-4c8d-992f-394439c7306f" providerId="ADAL" clId="{2802CAA1-4AD7-C041-96D4-35BA4FFD8845}" dt="2021-01-14T21:21:00.783" v="287" actId="20577"/>
          <ac:spMkLst>
            <pc:docMk/>
            <pc:sldMk cId="3319296692" sldId="287"/>
            <ac:spMk id="10" creationId="{EB752127-220D-B241-B9F1-2F57A799F39C}"/>
          </ac:spMkLst>
        </pc:spChg>
        <pc:picChg chg="del">
          <ac:chgData name="Marc Steir" userId="488355e6-794c-4c8d-992f-394439c7306f" providerId="ADAL" clId="{2802CAA1-4AD7-C041-96D4-35BA4FFD8845}" dt="2020-12-29T14:20:16.288" v="216" actId="21"/>
          <ac:picMkLst>
            <pc:docMk/>
            <pc:sldMk cId="3319296692" sldId="287"/>
            <ac:picMk id="3" creationId="{21080EAE-4D15-1144-81F8-23AE3140C1BD}"/>
          </ac:picMkLst>
        </pc:picChg>
      </pc:sldChg>
      <pc:sldChg chg="addSp delSp modSp mod chgLayout modNotes modNotesTx">
        <pc:chgData name="Marc Steir" userId="488355e6-794c-4c8d-992f-394439c7306f" providerId="ADAL" clId="{2802CAA1-4AD7-C041-96D4-35BA4FFD8845}" dt="2021-01-14T21:18:53.747" v="285" actId="13926"/>
        <pc:sldMkLst>
          <pc:docMk/>
          <pc:sldMk cId="2199942430" sldId="290"/>
        </pc:sldMkLst>
        <pc:spChg chg="add mod ord">
          <ac:chgData name="Marc Steir" userId="488355e6-794c-4c8d-992f-394439c7306f" providerId="ADAL" clId="{2802CAA1-4AD7-C041-96D4-35BA4FFD8845}" dt="2021-01-14T20:07:13.590" v="279" actId="700"/>
          <ac:spMkLst>
            <pc:docMk/>
            <pc:sldMk cId="2199942430" sldId="290"/>
            <ac:spMk id="2" creationId="{F5B6D82E-BC6C-B040-B0E2-36E16272B7A7}"/>
          </ac:spMkLst>
        </pc:spChg>
        <pc:spChg chg="mod">
          <ac:chgData name="Marc Steir" userId="488355e6-794c-4c8d-992f-394439c7306f" providerId="ADAL" clId="{2802CAA1-4AD7-C041-96D4-35BA4FFD8845}" dt="2021-01-14T21:18:53.747" v="285" actId="13926"/>
          <ac:spMkLst>
            <pc:docMk/>
            <pc:sldMk cId="2199942430" sldId="290"/>
            <ac:spMk id="11" creationId="{00965908-5665-3F49-871A-E6A501E7B4A9}"/>
          </ac:spMkLst>
        </pc:spChg>
        <pc:spChg chg="mod">
          <ac:chgData name="Marc Steir" userId="488355e6-794c-4c8d-992f-394439c7306f" providerId="ADAL" clId="{2802CAA1-4AD7-C041-96D4-35BA4FFD8845}" dt="2021-01-14T21:18:53.747" v="285" actId="13926"/>
          <ac:spMkLst>
            <pc:docMk/>
            <pc:sldMk cId="2199942430" sldId="290"/>
            <ac:spMk id="12" creationId="{6A9423FC-5032-094A-9CCC-5A648501FAED}"/>
          </ac:spMkLst>
        </pc:spChg>
        <pc:spChg chg="mod">
          <ac:chgData name="Marc Steir" userId="488355e6-794c-4c8d-992f-394439c7306f" providerId="ADAL" clId="{2802CAA1-4AD7-C041-96D4-35BA4FFD8845}" dt="2021-01-14T21:18:53.747" v="285" actId="13926"/>
          <ac:spMkLst>
            <pc:docMk/>
            <pc:sldMk cId="2199942430" sldId="290"/>
            <ac:spMk id="14" creationId="{B5C82BE9-4428-3D4D-AFC1-84056972E2D4}"/>
          </ac:spMkLst>
        </pc:spChg>
        <pc:spChg chg="mod">
          <ac:chgData name="Marc Steir" userId="488355e6-794c-4c8d-992f-394439c7306f" providerId="ADAL" clId="{2802CAA1-4AD7-C041-96D4-35BA4FFD8845}" dt="2021-01-14T21:18:53.747" v="285" actId="13926"/>
          <ac:spMkLst>
            <pc:docMk/>
            <pc:sldMk cId="2199942430" sldId="290"/>
            <ac:spMk id="17" creationId="{605D520D-5FE1-994D-B63C-D9AD683BD124}"/>
          </ac:spMkLst>
        </pc:spChg>
        <pc:spChg chg="mod">
          <ac:chgData name="Marc Steir" userId="488355e6-794c-4c8d-992f-394439c7306f" providerId="ADAL" clId="{2802CAA1-4AD7-C041-96D4-35BA4FFD8845}" dt="2021-01-14T21:18:53.747" v="285" actId="13926"/>
          <ac:spMkLst>
            <pc:docMk/>
            <pc:sldMk cId="2199942430" sldId="290"/>
            <ac:spMk id="19" creationId="{EAC0CE49-6D8D-7A4F-8E5D-BBBEC6A100F8}"/>
          </ac:spMkLst>
        </pc:spChg>
        <pc:picChg chg="del">
          <ac:chgData name="Marc Steir" userId="488355e6-794c-4c8d-992f-394439c7306f" providerId="ADAL" clId="{2802CAA1-4AD7-C041-96D4-35BA4FFD8845}" dt="2021-01-14T20:07:09.841" v="278" actId="478"/>
          <ac:picMkLst>
            <pc:docMk/>
            <pc:sldMk cId="2199942430" sldId="290"/>
            <ac:picMk id="15" creationId="{FCCEF088-44BA-1343-AA51-2C65111E93DA}"/>
          </ac:picMkLst>
        </pc:picChg>
      </pc:sldChg>
      <pc:sldMasterChg chg="modSldLayout">
        <pc:chgData name="Marc Steir" userId="488355e6-794c-4c8d-992f-394439c7306f" providerId="ADAL" clId="{2802CAA1-4AD7-C041-96D4-35BA4FFD8845}" dt="2021-01-14T20:07:00.375" v="277" actId="478"/>
        <pc:sldMasterMkLst>
          <pc:docMk/>
          <pc:sldMasterMk cId="1880851772" sldId="2147483651"/>
        </pc:sldMasterMkLst>
        <pc:sldLayoutChg chg="addSp delSp modSp mod">
          <pc:chgData name="Marc Steir" userId="488355e6-794c-4c8d-992f-394439c7306f" providerId="ADAL" clId="{2802CAA1-4AD7-C041-96D4-35BA4FFD8845}" dt="2021-01-14T20:07:00.375" v="277" actId="478"/>
          <pc:sldLayoutMkLst>
            <pc:docMk/>
            <pc:sldMasterMk cId="1880851772" sldId="2147483651"/>
            <pc:sldLayoutMk cId="2755641310" sldId="2147483658"/>
          </pc:sldLayoutMkLst>
          <pc:spChg chg="add del">
            <ac:chgData name="Marc Steir" userId="488355e6-794c-4c8d-992f-394439c7306f" providerId="ADAL" clId="{2802CAA1-4AD7-C041-96D4-35BA4FFD8845}" dt="2021-01-14T20:06:19.835" v="235" actId="11529"/>
            <ac:spMkLst>
              <pc:docMk/>
              <pc:sldMasterMk cId="1880851772" sldId="2147483651"/>
              <pc:sldLayoutMk cId="2755641310" sldId="2147483658"/>
              <ac:spMk id="3" creationId="{40E2F719-5AA8-A743-8119-D59BE45F49B1}"/>
            </ac:spMkLst>
          </pc:spChg>
          <pc:spChg chg="add mod">
            <ac:chgData name="Marc Steir" userId="488355e6-794c-4c8d-992f-394439c7306f" providerId="ADAL" clId="{2802CAA1-4AD7-C041-96D4-35BA4FFD8845}" dt="2021-01-14T20:06:58.456" v="276" actId="167"/>
            <ac:spMkLst>
              <pc:docMk/>
              <pc:sldMasterMk cId="1880851772" sldId="2147483651"/>
              <pc:sldLayoutMk cId="2755641310" sldId="2147483658"/>
              <ac:spMk id="4" creationId="{CC3452D6-0BD8-024C-B49C-2815A30D7A94}"/>
            </ac:spMkLst>
          </pc:spChg>
          <pc:picChg chg="add del mod">
            <ac:chgData name="Marc Steir" userId="488355e6-794c-4c8d-992f-394439c7306f" providerId="ADAL" clId="{2802CAA1-4AD7-C041-96D4-35BA4FFD8845}" dt="2021-01-14T20:07:00.375" v="277" actId="478"/>
            <ac:picMkLst>
              <pc:docMk/>
              <pc:sldMasterMk cId="1880851772" sldId="2147483651"/>
              <pc:sldLayoutMk cId="2755641310" sldId="2147483658"/>
              <ac:picMk id="2" creationId="{F87DA3B2-963F-6B48-A0E5-ECCF91218543}"/>
            </ac:picMkLst>
          </pc:picChg>
        </pc:sldLayoutChg>
      </pc:sldMasterChg>
      <pc:sldMasterChg chg="addSp modSp">
        <pc:chgData name="Marc Steir" userId="488355e6-794c-4c8d-992f-394439c7306f" providerId="ADAL" clId="{2802CAA1-4AD7-C041-96D4-35BA4FFD8845}" dt="2020-12-29T14:20:21.109" v="217"/>
        <pc:sldMasterMkLst>
          <pc:docMk/>
          <pc:sldMasterMk cId="951369190" sldId="2147483659"/>
        </pc:sldMasterMkLst>
        <pc:picChg chg="add mod">
          <ac:chgData name="Marc Steir" userId="488355e6-794c-4c8d-992f-394439c7306f" providerId="ADAL" clId="{2802CAA1-4AD7-C041-96D4-35BA4FFD8845}" dt="2020-12-29T14:20:21.109" v="217"/>
          <ac:picMkLst>
            <pc:docMk/>
            <pc:sldMasterMk cId="951369190" sldId="2147483659"/>
            <ac:picMk id="2" creationId="{1283BD93-3102-EA41-AFEA-C73B0B071D81}"/>
          </ac:picMkLst>
        </pc:picChg>
      </pc:sldMasterChg>
    </pc:docChg>
  </pc:docChgLst>
  <pc:docChgLst>
    <pc:chgData name="Theresa Kiernan" userId="b4232b8e-8e21-46ba-b972-c2348ae31e0a" providerId="ADAL" clId="{B57614F9-AEAA-4CF9-AFCD-54E80D06BF42}"/>
    <pc:docChg chg="undo custSel modSld sldOrd modNotesMaster modHandout">
      <pc:chgData name="Theresa Kiernan" userId="b4232b8e-8e21-46ba-b972-c2348ae31e0a" providerId="ADAL" clId="{B57614F9-AEAA-4CF9-AFCD-54E80D06BF42}" dt="2018-12-26T18:18:38.836" v="95" actId="948"/>
      <pc:docMkLst>
        <pc:docMk/>
      </pc:docMkLst>
      <pc:sldChg chg="addSp delSp modSp">
        <pc:chgData name="Theresa Kiernan" userId="b4232b8e-8e21-46ba-b972-c2348ae31e0a" providerId="ADAL" clId="{B57614F9-AEAA-4CF9-AFCD-54E80D06BF42}" dt="2018-12-18T19:19:41.880" v="90" actId="478"/>
        <pc:sldMkLst>
          <pc:docMk/>
          <pc:sldMk cId="4185839068" sldId="280"/>
        </pc:sldMkLst>
        <pc:spChg chg="add del mod">
          <ac:chgData name="Theresa Kiernan" userId="b4232b8e-8e21-46ba-b972-c2348ae31e0a" providerId="ADAL" clId="{B57614F9-AEAA-4CF9-AFCD-54E80D06BF42}" dt="2018-12-18T19:16:11.671" v="78" actId="478"/>
          <ac:spMkLst>
            <pc:docMk/>
            <pc:sldMk cId="4185839068" sldId="280"/>
            <ac:spMk id="5" creationId="{771941AC-36B2-4BC7-BF70-435AD032934B}"/>
          </ac:spMkLst>
        </pc:spChg>
        <pc:spChg chg="add del mod">
          <ac:chgData name="Theresa Kiernan" userId="b4232b8e-8e21-46ba-b972-c2348ae31e0a" providerId="ADAL" clId="{B57614F9-AEAA-4CF9-AFCD-54E80D06BF42}" dt="2018-12-18T19:17:36.794" v="85" actId="478"/>
          <ac:spMkLst>
            <pc:docMk/>
            <pc:sldMk cId="4185839068" sldId="280"/>
            <ac:spMk id="6" creationId="{6549CAF6-CD99-437B-8580-10AD6D151B8A}"/>
          </ac:spMkLst>
        </pc:spChg>
        <pc:spChg chg="add del mod">
          <ac:chgData name="Theresa Kiernan" userId="b4232b8e-8e21-46ba-b972-c2348ae31e0a" providerId="ADAL" clId="{B57614F9-AEAA-4CF9-AFCD-54E80D06BF42}" dt="2018-12-18T19:19:41.880" v="90" actId="478"/>
          <ac:spMkLst>
            <pc:docMk/>
            <pc:sldMk cId="4185839068" sldId="280"/>
            <ac:spMk id="13" creationId="{655FBE01-7D98-4732-8807-1D8C451C69F9}"/>
          </ac:spMkLst>
        </pc:spChg>
      </pc:sldChg>
      <pc:sldChg chg="modSp ord modNotes">
        <pc:chgData name="Theresa Kiernan" userId="b4232b8e-8e21-46ba-b972-c2348ae31e0a" providerId="ADAL" clId="{B57614F9-AEAA-4CF9-AFCD-54E80D06BF42}" dt="2018-12-26T18:18:04.829" v="91" actId="948"/>
        <pc:sldMkLst>
          <pc:docMk/>
          <pc:sldMk cId="3644664712" sldId="281"/>
        </pc:sldMkLst>
        <pc:spChg chg="mod">
          <ac:chgData name="Theresa Kiernan" userId="b4232b8e-8e21-46ba-b972-c2348ae31e0a" providerId="ADAL" clId="{B57614F9-AEAA-4CF9-AFCD-54E80D06BF42}" dt="2018-12-04T19:05:37.844" v="53" actId="20577"/>
          <ac:spMkLst>
            <pc:docMk/>
            <pc:sldMk cId="3644664712" sldId="281"/>
            <ac:spMk id="5" creationId="{00000000-0000-0000-0000-000000000000}"/>
          </ac:spMkLst>
        </pc:spChg>
        <pc:spChg chg="mod">
          <ac:chgData name="Theresa Kiernan" userId="b4232b8e-8e21-46ba-b972-c2348ae31e0a" providerId="ADAL" clId="{B57614F9-AEAA-4CF9-AFCD-54E80D06BF42}" dt="2018-12-26T18:18:04.829" v="91" actId="948"/>
          <ac:spMkLst>
            <pc:docMk/>
            <pc:sldMk cId="3644664712" sldId="281"/>
            <ac:spMk id="11" creationId="{00000000-0000-0000-0000-000000000000}"/>
          </ac:spMkLst>
        </pc:spChg>
      </pc:sldChg>
      <pc:sldChg chg="modSp modNotes">
        <pc:chgData name="Theresa Kiernan" userId="b4232b8e-8e21-46ba-b972-c2348ae31e0a" providerId="ADAL" clId="{B57614F9-AEAA-4CF9-AFCD-54E80D06BF42}" dt="2018-12-18T19:17:16.675" v="79" actId="478"/>
        <pc:sldMkLst>
          <pc:docMk/>
          <pc:sldMk cId="1996843289" sldId="282"/>
        </pc:sldMkLst>
        <pc:spChg chg="mod">
          <ac:chgData name="Theresa Kiernan" userId="b4232b8e-8e21-46ba-b972-c2348ae31e0a" providerId="ADAL" clId="{B57614F9-AEAA-4CF9-AFCD-54E80D06BF42}" dt="2018-11-21T14:46:14.729" v="2" actId="552"/>
          <ac:spMkLst>
            <pc:docMk/>
            <pc:sldMk cId="1996843289" sldId="282"/>
            <ac:spMk id="5" creationId="{00000000-0000-0000-0000-000000000000}"/>
          </ac:spMkLst>
        </pc:spChg>
        <pc:spChg chg="mod">
          <ac:chgData name="Theresa Kiernan" userId="b4232b8e-8e21-46ba-b972-c2348ae31e0a" providerId="ADAL" clId="{B57614F9-AEAA-4CF9-AFCD-54E80D06BF42}" dt="2018-11-21T14:49:03.782" v="16" actId="552"/>
          <ac:spMkLst>
            <pc:docMk/>
            <pc:sldMk cId="1996843289" sldId="282"/>
            <ac:spMk id="9" creationId="{E82EDE05-268C-4380-B1E0-E5293DD5CD9B}"/>
          </ac:spMkLst>
        </pc:spChg>
        <pc:spChg chg="mod">
          <ac:chgData name="Theresa Kiernan" userId="b4232b8e-8e21-46ba-b972-c2348ae31e0a" providerId="ADAL" clId="{B57614F9-AEAA-4CF9-AFCD-54E80D06BF42}" dt="2018-11-30T02:01:52.327" v="42" actId="20577"/>
          <ac:spMkLst>
            <pc:docMk/>
            <pc:sldMk cId="1996843289" sldId="282"/>
            <ac:spMk id="10" creationId="{B7457F97-B1B5-4710-9723-4E831A57CA54}"/>
          </ac:spMkLst>
        </pc:spChg>
        <pc:spChg chg="mod">
          <ac:chgData name="Theresa Kiernan" userId="b4232b8e-8e21-46ba-b972-c2348ae31e0a" providerId="ADAL" clId="{B57614F9-AEAA-4CF9-AFCD-54E80D06BF42}" dt="2018-12-18T19:17:16.675" v="79" actId="478"/>
          <ac:spMkLst>
            <pc:docMk/>
            <pc:sldMk cId="1996843289" sldId="282"/>
            <ac:spMk id="16" creationId="{00000000-0000-0000-0000-000000000000}"/>
          </ac:spMkLst>
        </pc:spChg>
        <pc:graphicFrameChg chg="modGraphic">
          <ac:chgData name="Theresa Kiernan" userId="b4232b8e-8e21-46ba-b972-c2348ae31e0a" providerId="ADAL" clId="{B57614F9-AEAA-4CF9-AFCD-54E80D06BF42}" dt="2018-11-21T14:47:25.957" v="15" actId="20577"/>
          <ac:graphicFrameMkLst>
            <pc:docMk/>
            <pc:sldMk cId="1996843289" sldId="282"/>
            <ac:graphicFrameMk id="8" creationId="{02219083-255C-C245-BD68-296B391671C3}"/>
          </ac:graphicFrameMkLst>
        </pc:graphicFrameChg>
      </pc:sldChg>
      <pc:sldChg chg="modSp">
        <pc:chgData name="Theresa Kiernan" userId="b4232b8e-8e21-46ba-b972-c2348ae31e0a" providerId="ADAL" clId="{B57614F9-AEAA-4CF9-AFCD-54E80D06BF42}" dt="2018-11-21T14:50:10.413" v="37" actId="20577"/>
        <pc:sldMkLst>
          <pc:docMk/>
          <pc:sldMk cId="2692865451" sldId="283"/>
        </pc:sldMkLst>
        <pc:spChg chg="mod">
          <ac:chgData name="Theresa Kiernan" userId="b4232b8e-8e21-46ba-b972-c2348ae31e0a" providerId="ADAL" clId="{B57614F9-AEAA-4CF9-AFCD-54E80D06BF42}" dt="2018-11-21T14:50:10.413" v="37" actId="20577"/>
          <ac:spMkLst>
            <pc:docMk/>
            <pc:sldMk cId="2692865451" sldId="283"/>
            <ac:spMk id="14" creationId="{8C59F0B2-8A7D-1B44-BC3C-342DF6B85D0F}"/>
          </ac:spMkLst>
        </pc:spChg>
        <pc:spChg chg="mod">
          <ac:chgData name="Theresa Kiernan" userId="b4232b8e-8e21-46ba-b972-c2348ae31e0a" providerId="ADAL" clId="{B57614F9-AEAA-4CF9-AFCD-54E80D06BF42}" dt="2018-11-21T14:43:11.246" v="1" actId="552"/>
          <ac:spMkLst>
            <pc:docMk/>
            <pc:sldMk cId="2692865451" sldId="283"/>
            <ac:spMk id="15" creationId="{854DAD7B-4C4D-834C-872B-38242CF61CEF}"/>
          </ac:spMkLst>
        </pc:spChg>
        <pc:spChg chg="mod">
          <ac:chgData name="Theresa Kiernan" userId="b4232b8e-8e21-46ba-b972-c2348ae31e0a" providerId="ADAL" clId="{B57614F9-AEAA-4CF9-AFCD-54E80D06BF42}" dt="2018-11-21T14:43:11.246" v="1" actId="552"/>
          <ac:spMkLst>
            <pc:docMk/>
            <pc:sldMk cId="2692865451" sldId="283"/>
            <ac:spMk id="16" creationId="{6F3ED268-32EC-E142-850B-E644E0F5CD6A}"/>
          </ac:spMkLst>
        </pc:spChg>
      </pc:sldChg>
      <pc:sldChg chg="modSp">
        <pc:chgData name="Theresa Kiernan" userId="b4232b8e-8e21-46ba-b972-c2348ae31e0a" providerId="ADAL" clId="{B57614F9-AEAA-4CF9-AFCD-54E80D06BF42}" dt="2018-11-21T14:53:19.205" v="40" actId="313"/>
        <pc:sldMkLst>
          <pc:docMk/>
          <pc:sldMk cId="3319296692" sldId="287"/>
        </pc:sldMkLst>
        <pc:spChg chg="mod">
          <ac:chgData name="Theresa Kiernan" userId="b4232b8e-8e21-46ba-b972-c2348ae31e0a" providerId="ADAL" clId="{B57614F9-AEAA-4CF9-AFCD-54E80D06BF42}" dt="2018-11-21T14:53:19.205" v="40" actId="313"/>
          <ac:spMkLst>
            <pc:docMk/>
            <pc:sldMk cId="3319296692" sldId="287"/>
            <ac:spMk id="10" creationId="{EB752127-220D-B241-B9F1-2F57A799F39C}"/>
          </ac:spMkLst>
        </pc:spChg>
      </pc:sldChg>
      <pc:sldChg chg="modSp modNotes">
        <pc:chgData name="Theresa Kiernan" userId="b4232b8e-8e21-46ba-b972-c2348ae31e0a" providerId="ADAL" clId="{B57614F9-AEAA-4CF9-AFCD-54E80D06BF42}" dt="2018-12-26T18:18:16.299" v="93" actId="948"/>
        <pc:sldMkLst>
          <pc:docMk/>
          <pc:sldMk cId="1586607120" sldId="289"/>
        </pc:sldMkLst>
        <pc:spChg chg="mod">
          <ac:chgData name="Theresa Kiernan" userId="b4232b8e-8e21-46ba-b972-c2348ae31e0a" providerId="ADAL" clId="{B57614F9-AEAA-4CF9-AFCD-54E80D06BF42}" dt="2018-12-04T19:06:08.299" v="70" actId="20577"/>
          <ac:spMkLst>
            <pc:docMk/>
            <pc:sldMk cId="1586607120" sldId="289"/>
            <ac:spMk id="5" creationId="{00000000-0000-0000-0000-000000000000}"/>
          </ac:spMkLst>
        </pc:spChg>
        <pc:spChg chg="mod">
          <ac:chgData name="Theresa Kiernan" userId="b4232b8e-8e21-46ba-b972-c2348ae31e0a" providerId="ADAL" clId="{B57614F9-AEAA-4CF9-AFCD-54E80D06BF42}" dt="2018-12-26T18:18:13.495" v="92" actId="948"/>
          <ac:spMkLst>
            <pc:docMk/>
            <pc:sldMk cId="1586607120" sldId="289"/>
            <ac:spMk id="11" creationId="{00000000-0000-0000-0000-000000000000}"/>
          </ac:spMkLst>
        </pc:spChg>
        <pc:spChg chg="mod">
          <ac:chgData name="Theresa Kiernan" userId="b4232b8e-8e21-46ba-b972-c2348ae31e0a" providerId="ADAL" clId="{B57614F9-AEAA-4CF9-AFCD-54E80D06BF42}" dt="2018-12-26T18:18:16.299" v="93" actId="948"/>
          <ac:spMkLst>
            <pc:docMk/>
            <pc:sldMk cId="1586607120" sldId="289"/>
            <ac:spMk id="14" creationId="{681E089A-3A7E-C64F-8B6A-F384938B5AFE}"/>
          </ac:spMkLst>
        </pc:spChg>
      </pc:sldChg>
      <pc:sldChg chg="modSp">
        <pc:chgData name="Theresa Kiernan" userId="b4232b8e-8e21-46ba-b972-c2348ae31e0a" providerId="ADAL" clId="{B57614F9-AEAA-4CF9-AFCD-54E80D06BF42}" dt="2018-12-26T18:18:38.836" v="95" actId="948"/>
        <pc:sldMkLst>
          <pc:docMk/>
          <pc:sldMk cId="2199942430" sldId="290"/>
        </pc:sldMkLst>
        <pc:spChg chg="mod">
          <ac:chgData name="Theresa Kiernan" userId="b4232b8e-8e21-46ba-b972-c2348ae31e0a" providerId="ADAL" clId="{B57614F9-AEAA-4CF9-AFCD-54E80D06BF42}" dt="2018-12-26T18:18:36.143" v="94" actId="948"/>
          <ac:spMkLst>
            <pc:docMk/>
            <pc:sldMk cId="2199942430" sldId="290"/>
            <ac:spMk id="13" creationId="{41E743C1-88D0-AD42-85C5-C14004410B84}"/>
          </ac:spMkLst>
        </pc:spChg>
        <pc:spChg chg="mod">
          <ac:chgData name="Theresa Kiernan" userId="b4232b8e-8e21-46ba-b972-c2348ae31e0a" providerId="ADAL" clId="{B57614F9-AEAA-4CF9-AFCD-54E80D06BF42}" dt="2018-12-26T18:18:38.836" v="95" actId="948"/>
          <ac:spMkLst>
            <pc:docMk/>
            <pc:sldMk cId="2199942430" sldId="290"/>
            <ac:spMk id="17" creationId="{605D520D-5FE1-994D-B63C-D9AD683BD124}"/>
          </ac:spMkLst>
        </pc:spChg>
      </pc:sldChg>
    </pc:docChg>
  </pc:docChgLst>
  <pc:docChgLst>
    <pc:chgData name="Owen Paul" userId="ee0a81db-ca00-4c5e-aa06-3ae977a65289" providerId="ADAL" clId="{5FA0C39E-2ABE-4CE4-99A1-A9A2CA6EC399}"/>
    <pc:docChg chg="undo custSel modSld">
      <pc:chgData name="Owen Paul" userId="ee0a81db-ca00-4c5e-aa06-3ae977a65289" providerId="ADAL" clId="{5FA0C39E-2ABE-4CE4-99A1-A9A2CA6EC399}" dt="2021-03-29T19:18:36.299" v="63" actId="255"/>
      <pc:docMkLst>
        <pc:docMk/>
      </pc:docMkLst>
      <pc:sldChg chg="modSp mod">
        <pc:chgData name="Owen Paul" userId="ee0a81db-ca00-4c5e-aa06-3ae977a65289" providerId="ADAL" clId="{5FA0C39E-2ABE-4CE4-99A1-A9A2CA6EC399}" dt="2021-03-29T19:18:36.299" v="63" actId="255"/>
        <pc:sldMkLst>
          <pc:docMk/>
          <pc:sldMk cId="2199942430" sldId="290"/>
        </pc:sldMkLst>
        <pc:spChg chg="mod">
          <ac:chgData name="Owen Paul" userId="ee0a81db-ca00-4c5e-aa06-3ae977a65289" providerId="ADAL" clId="{5FA0C39E-2ABE-4CE4-99A1-A9A2CA6EC399}" dt="2021-03-29T19:18:36.299" v="63" actId="255"/>
          <ac:spMkLst>
            <pc:docMk/>
            <pc:sldMk cId="2199942430" sldId="290"/>
            <ac:spMk id="17" creationId="{605D520D-5FE1-994D-B63C-D9AD683BD124}"/>
          </ac:spMkLst>
        </pc:spChg>
      </pc:sldChg>
    </pc:docChg>
  </pc:docChgLst>
  <pc:docChgLst>
    <pc:chgData name="Diane Colburn" userId="fc83fe53-10e4-4344-b0e8-590befc41392" providerId="ADAL" clId="{6973DD5E-C0E3-4F86-9B11-B96D35F9E1EC}"/>
    <pc:docChg chg="undo custSel modSld">
      <pc:chgData name="Diane Colburn" userId="fc83fe53-10e4-4344-b0e8-590befc41392" providerId="ADAL" clId="{6973DD5E-C0E3-4F86-9B11-B96D35F9E1EC}" dt="2018-12-04T20:51:36.338" v="904" actId="20577"/>
      <pc:docMkLst>
        <pc:docMk/>
      </pc:docMkLst>
      <pc:sldChg chg="modSp modNotesTx">
        <pc:chgData name="Diane Colburn" userId="fc83fe53-10e4-4344-b0e8-590befc41392" providerId="ADAL" clId="{6973DD5E-C0E3-4F86-9B11-B96D35F9E1EC}" dt="2018-12-04T20:43:28.371" v="826" actId="20577"/>
        <pc:sldMkLst>
          <pc:docMk/>
          <pc:sldMk cId="4185839068" sldId="280"/>
        </pc:sldMkLst>
        <pc:spChg chg="mod">
          <ac:chgData name="Diane Colburn" userId="fc83fe53-10e4-4344-b0e8-590befc41392" providerId="ADAL" clId="{6973DD5E-C0E3-4F86-9B11-B96D35F9E1EC}" dt="2018-11-21T13:39:17.921" v="287" actId="20577"/>
          <ac:spMkLst>
            <pc:docMk/>
            <pc:sldMk cId="4185839068" sldId="280"/>
            <ac:spMk id="9" creationId="{00000000-0000-0000-0000-000000000000}"/>
          </ac:spMkLst>
        </pc:spChg>
        <pc:spChg chg="mod">
          <ac:chgData name="Diane Colburn" userId="fc83fe53-10e4-4344-b0e8-590befc41392" providerId="ADAL" clId="{6973DD5E-C0E3-4F86-9B11-B96D35F9E1EC}" dt="2018-11-21T15:34:51.408" v="470" actId="20577"/>
          <ac:spMkLst>
            <pc:docMk/>
            <pc:sldMk cId="4185839068" sldId="280"/>
            <ac:spMk id="14" creationId="{F4EEE2B4-1EB2-8442-9FD2-5BA57767FD21}"/>
          </ac:spMkLst>
        </pc:spChg>
      </pc:sldChg>
      <pc:sldChg chg="modSp modNotesTx">
        <pc:chgData name="Diane Colburn" userId="fc83fe53-10e4-4344-b0e8-590befc41392" providerId="ADAL" clId="{6973DD5E-C0E3-4F86-9B11-B96D35F9E1EC}" dt="2018-12-04T20:44:12.118" v="847" actId="20577"/>
        <pc:sldMkLst>
          <pc:docMk/>
          <pc:sldMk cId="3644664712" sldId="281"/>
        </pc:sldMkLst>
        <pc:spChg chg="mod">
          <ac:chgData name="Diane Colburn" userId="fc83fe53-10e4-4344-b0e8-590befc41392" providerId="ADAL" clId="{6973DD5E-C0E3-4F86-9B11-B96D35F9E1EC}" dt="2018-11-21T15:36:34.804" v="574" actId="20577"/>
          <ac:spMkLst>
            <pc:docMk/>
            <pc:sldMk cId="3644664712" sldId="281"/>
            <ac:spMk id="5" creationId="{00000000-0000-0000-0000-000000000000}"/>
          </ac:spMkLst>
        </pc:spChg>
        <pc:spChg chg="mod">
          <ac:chgData name="Diane Colburn" userId="fc83fe53-10e4-4344-b0e8-590befc41392" providerId="ADAL" clId="{6973DD5E-C0E3-4F86-9B11-B96D35F9E1EC}" dt="2018-11-21T13:39:29.981" v="288" actId="20577"/>
          <ac:spMkLst>
            <pc:docMk/>
            <pc:sldMk cId="3644664712" sldId="281"/>
            <ac:spMk id="11" creationId="{00000000-0000-0000-0000-000000000000}"/>
          </ac:spMkLst>
        </pc:spChg>
      </pc:sldChg>
      <pc:sldChg chg="modSp modNotesTx">
        <pc:chgData name="Diane Colburn" userId="fc83fe53-10e4-4344-b0e8-590befc41392" providerId="ADAL" clId="{6973DD5E-C0E3-4F86-9B11-B96D35F9E1EC}" dt="2018-12-04T20:44:33.066" v="869" actId="20577"/>
        <pc:sldMkLst>
          <pc:docMk/>
          <pc:sldMk cId="1996843289" sldId="282"/>
        </pc:sldMkLst>
        <pc:spChg chg="mod">
          <ac:chgData name="Diane Colburn" userId="fc83fe53-10e4-4344-b0e8-590befc41392" providerId="ADAL" clId="{6973DD5E-C0E3-4F86-9B11-B96D35F9E1EC}" dt="2018-11-21T15:35:29.310" v="536" actId="20577"/>
          <ac:spMkLst>
            <pc:docMk/>
            <pc:sldMk cId="1996843289" sldId="282"/>
            <ac:spMk id="5" creationId="{00000000-0000-0000-0000-000000000000}"/>
          </ac:spMkLst>
        </pc:spChg>
        <pc:spChg chg="mod">
          <ac:chgData name="Diane Colburn" userId="fc83fe53-10e4-4344-b0e8-590befc41392" providerId="ADAL" clId="{6973DD5E-C0E3-4F86-9B11-B96D35F9E1EC}" dt="2018-12-04T19:49:46.246" v="674" actId="20577"/>
          <ac:spMkLst>
            <pc:docMk/>
            <pc:sldMk cId="1996843289" sldId="282"/>
            <ac:spMk id="16" creationId="{00000000-0000-0000-0000-000000000000}"/>
          </ac:spMkLst>
        </pc:spChg>
      </pc:sldChg>
      <pc:sldChg chg="modSp modNotesTx">
        <pc:chgData name="Diane Colburn" userId="fc83fe53-10e4-4344-b0e8-590befc41392" providerId="ADAL" clId="{6973DD5E-C0E3-4F86-9B11-B96D35F9E1EC}" dt="2018-12-04T20:42:58.738" v="823" actId="20577"/>
        <pc:sldMkLst>
          <pc:docMk/>
          <pc:sldMk cId="2692865451" sldId="283"/>
        </pc:sldMkLst>
        <pc:spChg chg="mod">
          <ac:chgData name="Diane Colburn" userId="fc83fe53-10e4-4344-b0e8-590befc41392" providerId="ADAL" clId="{6973DD5E-C0E3-4F86-9B11-B96D35F9E1EC}" dt="2018-11-21T15:34:47.956" v="468" actId="20577"/>
          <ac:spMkLst>
            <pc:docMk/>
            <pc:sldMk cId="2692865451" sldId="283"/>
            <ac:spMk id="14" creationId="{8C59F0B2-8A7D-1B44-BC3C-342DF6B85D0F}"/>
          </ac:spMkLst>
        </pc:spChg>
        <pc:spChg chg="mod">
          <ac:chgData name="Diane Colburn" userId="fc83fe53-10e4-4344-b0e8-590befc41392" providerId="ADAL" clId="{6973DD5E-C0E3-4F86-9B11-B96D35F9E1EC}" dt="2018-12-04T20:42:58.738" v="823" actId="20577"/>
          <ac:spMkLst>
            <pc:docMk/>
            <pc:sldMk cId="2692865451" sldId="283"/>
            <ac:spMk id="16" creationId="{6F3ED268-32EC-E142-850B-E644E0F5CD6A}"/>
          </ac:spMkLst>
        </pc:spChg>
      </pc:sldChg>
      <pc:sldChg chg="modSp">
        <pc:chgData name="Diane Colburn" userId="fc83fe53-10e4-4344-b0e8-590befc41392" providerId="ADAL" clId="{6973DD5E-C0E3-4F86-9B11-B96D35F9E1EC}" dt="2018-11-21T13:24:31.740" v="27" actId="20577"/>
        <pc:sldMkLst>
          <pc:docMk/>
          <pc:sldMk cId="3319296692" sldId="287"/>
        </pc:sldMkLst>
        <pc:spChg chg="mod">
          <ac:chgData name="Diane Colburn" userId="fc83fe53-10e4-4344-b0e8-590befc41392" providerId="ADAL" clId="{6973DD5E-C0E3-4F86-9B11-B96D35F9E1EC}" dt="2018-11-21T13:24:31.740" v="27" actId="20577"/>
          <ac:spMkLst>
            <pc:docMk/>
            <pc:sldMk cId="3319296692" sldId="287"/>
            <ac:spMk id="10" creationId="{EB752127-220D-B241-B9F1-2F57A799F39C}"/>
          </ac:spMkLst>
        </pc:spChg>
      </pc:sldChg>
      <pc:sldChg chg="modSp modNotesTx">
        <pc:chgData name="Diane Colburn" userId="fc83fe53-10e4-4344-b0e8-590befc41392" providerId="ADAL" clId="{6973DD5E-C0E3-4F86-9B11-B96D35F9E1EC}" dt="2018-12-04T20:44:26.844" v="858" actId="20577"/>
        <pc:sldMkLst>
          <pc:docMk/>
          <pc:sldMk cId="1586607120" sldId="289"/>
        </pc:sldMkLst>
        <pc:spChg chg="mod">
          <ac:chgData name="Diane Colburn" userId="fc83fe53-10e4-4344-b0e8-590befc41392" providerId="ADAL" clId="{6973DD5E-C0E3-4F86-9B11-B96D35F9E1EC}" dt="2018-11-21T15:35:12.557" v="509" actId="20577"/>
          <ac:spMkLst>
            <pc:docMk/>
            <pc:sldMk cId="1586607120" sldId="289"/>
            <ac:spMk id="5" creationId="{00000000-0000-0000-0000-000000000000}"/>
          </ac:spMkLst>
        </pc:spChg>
        <pc:spChg chg="mod">
          <ac:chgData name="Diane Colburn" userId="fc83fe53-10e4-4344-b0e8-590befc41392" providerId="ADAL" clId="{6973DD5E-C0E3-4F86-9B11-B96D35F9E1EC}" dt="2018-11-21T13:39:42.020" v="289" actId="20577"/>
          <ac:spMkLst>
            <pc:docMk/>
            <pc:sldMk cId="1586607120" sldId="289"/>
            <ac:spMk id="11" creationId="{00000000-0000-0000-0000-000000000000}"/>
          </ac:spMkLst>
        </pc:spChg>
        <pc:spChg chg="mod">
          <ac:chgData name="Diane Colburn" userId="fc83fe53-10e4-4344-b0e8-590befc41392" providerId="ADAL" clId="{6973DD5E-C0E3-4F86-9B11-B96D35F9E1EC}" dt="2018-12-03T13:57:08.497" v="592" actId="20577"/>
          <ac:spMkLst>
            <pc:docMk/>
            <pc:sldMk cId="1586607120" sldId="289"/>
            <ac:spMk id="14" creationId="{681E089A-3A7E-C64F-8B6A-F384938B5AFE}"/>
          </ac:spMkLst>
        </pc:spChg>
      </pc:sldChg>
      <pc:sldChg chg="modSp modNotesTx">
        <pc:chgData name="Diane Colburn" userId="fc83fe53-10e4-4344-b0e8-590befc41392" providerId="ADAL" clId="{6973DD5E-C0E3-4F86-9B11-B96D35F9E1EC}" dt="2018-12-04T20:51:36.338" v="904" actId="20577"/>
        <pc:sldMkLst>
          <pc:docMk/>
          <pc:sldMk cId="2199942430" sldId="290"/>
        </pc:sldMkLst>
        <pc:spChg chg="mod">
          <ac:chgData name="Diane Colburn" userId="fc83fe53-10e4-4344-b0e8-590befc41392" providerId="ADAL" clId="{6973DD5E-C0E3-4F86-9B11-B96D35F9E1EC}" dt="2018-12-04T20:51:36.338" v="904" actId="20577"/>
          <ac:spMkLst>
            <pc:docMk/>
            <pc:sldMk cId="2199942430" sldId="290"/>
            <ac:spMk id="19" creationId="{EAC0CE49-6D8D-7A4F-8E5D-BBBEC6A100F8}"/>
          </ac:spMkLst>
        </pc:spChg>
      </pc:sldChg>
    </pc:docChg>
  </pc:docChgLst>
  <pc:docChgLst>
    <pc:chgData name="Marc Steir" userId="488355e6-794c-4c8d-992f-394439c7306f" providerId="ADAL" clId="{DEB1654A-E454-AB42-9D3C-DE8AB0E5D8FF}"/>
    <pc:docChg chg="undo custSel addSld delSld modSld modMainMaster">
      <pc:chgData name="Marc Steir" userId="488355e6-794c-4c8d-992f-394439c7306f" providerId="ADAL" clId="{DEB1654A-E454-AB42-9D3C-DE8AB0E5D8FF}" dt="2020-04-21T21:47:13.500" v="147"/>
      <pc:docMkLst>
        <pc:docMk/>
      </pc:docMkLst>
      <pc:sldChg chg="addSp delSp modSp">
        <pc:chgData name="Marc Steir" userId="488355e6-794c-4c8d-992f-394439c7306f" providerId="ADAL" clId="{DEB1654A-E454-AB42-9D3C-DE8AB0E5D8FF}" dt="2020-04-21T21:47:13.500" v="147"/>
        <pc:sldMkLst>
          <pc:docMk/>
          <pc:sldMk cId="4185839068" sldId="280"/>
        </pc:sldMkLst>
        <pc:spChg chg="del mod">
          <ac:chgData name="Marc Steir" userId="488355e6-794c-4c8d-992f-394439c7306f" providerId="ADAL" clId="{DEB1654A-E454-AB42-9D3C-DE8AB0E5D8FF}" dt="2020-04-21T21:47:12.453" v="146" actId="478"/>
          <ac:spMkLst>
            <pc:docMk/>
            <pc:sldMk cId="4185839068" sldId="280"/>
            <ac:spMk id="2" creationId="{B553E49D-3CB8-462E-9551-B687ABDAED97}"/>
          </ac:spMkLst>
        </pc:spChg>
        <pc:spChg chg="mod">
          <ac:chgData name="Marc Steir" userId="488355e6-794c-4c8d-992f-394439c7306f" providerId="ADAL" clId="{DEB1654A-E454-AB42-9D3C-DE8AB0E5D8FF}" dt="2020-04-09T18:11:37.959" v="43" actId="1036"/>
          <ac:spMkLst>
            <pc:docMk/>
            <pc:sldMk cId="4185839068" sldId="280"/>
            <ac:spMk id="3" creationId="{69249BA0-8174-4B4C-81EB-4D2BC485124C}"/>
          </ac:spMkLst>
        </pc:spChg>
        <pc:spChg chg="mod">
          <ac:chgData name="Marc Steir" userId="488355e6-794c-4c8d-992f-394439c7306f" providerId="ADAL" clId="{DEB1654A-E454-AB42-9D3C-DE8AB0E5D8FF}" dt="2020-04-09T18:11:37.959" v="43" actId="1036"/>
          <ac:spMkLst>
            <pc:docMk/>
            <pc:sldMk cId="4185839068" sldId="280"/>
            <ac:spMk id="4" creationId="{2387D173-AA5C-40A1-A471-270992EC4E09}"/>
          </ac:spMkLst>
        </pc:spChg>
        <pc:spChg chg="mod">
          <ac:chgData name="Marc Steir" userId="488355e6-794c-4c8d-992f-394439c7306f" providerId="ADAL" clId="{DEB1654A-E454-AB42-9D3C-DE8AB0E5D8FF}" dt="2020-04-09T18:11:37.959" v="43" actId="1036"/>
          <ac:spMkLst>
            <pc:docMk/>
            <pc:sldMk cId="4185839068" sldId="280"/>
            <ac:spMk id="7" creationId="{603293FA-0AFE-2B4D-9754-C6CF66F34157}"/>
          </ac:spMkLst>
        </pc:spChg>
        <pc:spChg chg="mod">
          <ac:chgData name="Marc Steir" userId="488355e6-794c-4c8d-992f-394439c7306f" providerId="ADAL" clId="{DEB1654A-E454-AB42-9D3C-DE8AB0E5D8FF}" dt="2020-04-09T18:11:37.959" v="43" actId="1036"/>
          <ac:spMkLst>
            <pc:docMk/>
            <pc:sldMk cId="4185839068" sldId="280"/>
            <ac:spMk id="8" creationId="{A1DFEF06-F5AE-FA41-B555-E761637F4746}"/>
          </ac:spMkLst>
        </pc:spChg>
        <pc:spChg chg="del mod">
          <ac:chgData name="Marc Steir" userId="488355e6-794c-4c8d-992f-394439c7306f" providerId="ADAL" clId="{DEB1654A-E454-AB42-9D3C-DE8AB0E5D8FF}" dt="2020-04-09T18:12:18.762" v="47" actId="478"/>
          <ac:spMkLst>
            <pc:docMk/>
            <pc:sldMk cId="4185839068" sldId="280"/>
            <ac:spMk id="9" creationId="{00000000-0000-0000-0000-000000000000}"/>
          </ac:spMkLst>
        </pc:spChg>
        <pc:spChg chg="mod">
          <ac:chgData name="Marc Steir" userId="488355e6-794c-4c8d-992f-394439c7306f" providerId="ADAL" clId="{DEB1654A-E454-AB42-9D3C-DE8AB0E5D8FF}" dt="2020-04-09T18:11:37.959" v="43" actId="1036"/>
          <ac:spMkLst>
            <pc:docMk/>
            <pc:sldMk cId="4185839068" sldId="280"/>
            <ac:spMk id="10" creationId="{35A1640D-3A1C-4F42-AD98-F1F708EF3C1C}"/>
          </ac:spMkLst>
        </pc:spChg>
        <pc:spChg chg="mod">
          <ac:chgData name="Marc Steir" userId="488355e6-794c-4c8d-992f-394439c7306f" providerId="ADAL" clId="{DEB1654A-E454-AB42-9D3C-DE8AB0E5D8FF}" dt="2020-04-09T18:11:37.959" v="43" actId="1036"/>
          <ac:spMkLst>
            <pc:docMk/>
            <pc:sldMk cId="4185839068" sldId="280"/>
            <ac:spMk id="11" creationId="{BF000ED1-1F55-4BD9-915B-0C64BA28D3B4}"/>
          </ac:spMkLst>
        </pc:spChg>
        <pc:spChg chg="del mod">
          <ac:chgData name="Marc Steir" userId="488355e6-794c-4c8d-992f-394439c7306f" providerId="ADAL" clId="{DEB1654A-E454-AB42-9D3C-DE8AB0E5D8FF}" dt="2020-04-21T21:47:12.453" v="146" actId="478"/>
          <ac:spMkLst>
            <pc:docMk/>
            <pc:sldMk cId="4185839068" sldId="280"/>
            <ac:spMk id="12" creationId="{AB6CE4A8-CC36-A54D-AF80-A35C94A69658}"/>
          </ac:spMkLst>
        </pc:spChg>
        <pc:spChg chg="add mod">
          <ac:chgData name="Marc Steir" userId="488355e6-794c-4c8d-992f-394439c7306f" providerId="ADAL" clId="{DEB1654A-E454-AB42-9D3C-DE8AB0E5D8FF}" dt="2020-04-09T18:13:01.893" v="51" actId="20577"/>
          <ac:spMkLst>
            <pc:docMk/>
            <pc:sldMk cId="4185839068" sldId="280"/>
            <ac:spMk id="13" creationId="{C33B1E7A-6D69-3E41-A4E2-3428A2339187}"/>
          </ac:spMkLst>
        </pc:spChg>
        <pc:spChg chg="add mod">
          <ac:chgData name="Marc Steir" userId="488355e6-794c-4c8d-992f-394439c7306f" providerId="ADAL" clId="{DEB1654A-E454-AB42-9D3C-DE8AB0E5D8FF}" dt="2020-04-21T21:47:13.500" v="147"/>
          <ac:spMkLst>
            <pc:docMk/>
            <pc:sldMk cId="4185839068" sldId="280"/>
            <ac:spMk id="14" creationId="{1679B81D-A138-C24B-B255-D567D065341A}"/>
          </ac:spMkLst>
        </pc:spChg>
        <pc:spChg chg="del mod">
          <ac:chgData name="Marc Steir" userId="488355e6-794c-4c8d-992f-394439c7306f" providerId="ADAL" clId="{DEB1654A-E454-AB42-9D3C-DE8AB0E5D8FF}" dt="2020-04-09T18:12:07.871" v="44" actId="478"/>
          <ac:spMkLst>
            <pc:docMk/>
            <pc:sldMk cId="4185839068" sldId="280"/>
            <ac:spMk id="14" creationId="{F4EEE2B4-1EB2-8442-9FD2-5BA57767FD21}"/>
          </ac:spMkLst>
        </pc:spChg>
        <pc:spChg chg="add mod">
          <ac:chgData name="Marc Steir" userId="488355e6-794c-4c8d-992f-394439c7306f" providerId="ADAL" clId="{DEB1654A-E454-AB42-9D3C-DE8AB0E5D8FF}" dt="2020-04-09T18:36:58.281" v="86" actId="3064"/>
          <ac:spMkLst>
            <pc:docMk/>
            <pc:sldMk cId="4185839068" sldId="280"/>
            <ac:spMk id="15" creationId="{A07FF4AE-62ED-8740-918E-831B05FC8084}"/>
          </ac:spMkLst>
        </pc:spChg>
        <pc:spChg chg="del mod">
          <ac:chgData name="Marc Steir" userId="488355e6-794c-4c8d-992f-394439c7306f" providerId="ADAL" clId="{DEB1654A-E454-AB42-9D3C-DE8AB0E5D8FF}" dt="2020-04-09T18:12:10.515" v="45" actId="478"/>
          <ac:spMkLst>
            <pc:docMk/>
            <pc:sldMk cId="4185839068" sldId="280"/>
            <ac:spMk id="16" creationId="{7F5E9FE6-5C6C-B748-B3E1-327A1604FF11}"/>
          </ac:spMkLst>
        </pc:spChg>
        <pc:spChg chg="add mod">
          <ac:chgData name="Marc Steir" userId="488355e6-794c-4c8d-992f-394439c7306f" providerId="ADAL" clId="{DEB1654A-E454-AB42-9D3C-DE8AB0E5D8FF}" dt="2020-04-21T21:47:13.500" v="147"/>
          <ac:spMkLst>
            <pc:docMk/>
            <pc:sldMk cId="4185839068" sldId="280"/>
            <ac:spMk id="16" creationId="{BDD2A5C9-54EA-4C45-972D-611872FD2860}"/>
          </ac:spMkLst>
        </pc:spChg>
        <pc:spChg chg="add mod">
          <ac:chgData name="Marc Steir" userId="488355e6-794c-4c8d-992f-394439c7306f" providerId="ADAL" clId="{DEB1654A-E454-AB42-9D3C-DE8AB0E5D8FF}" dt="2020-04-09T18:36:58.281" v="86" actId="3064"/>
          <ac:spMkLst>
            <pc:docMk/>
            <pc:sldMk cId="4185839068" sldId="280"/>
            <ac:spMk id="17" creationId="{10C62A53-3D38-2A40-A941-71DFE126C5E4}"/>
          </ac:spMkLst>
        </pc:spChg>
      </pc:sldChg>
      <pc:sldChg chg="addSp delSp modSp">
        <pc:chgData name="Marc Steir" userId="488355e6-794c-4c8d-992f-394439c7306f" providerId="ADAL" clId="{DEB1654A-E454-AB42-9D3C-DE8AB0E5D8FF}" dt="2020-04-21T21:46:55.365" v="145" actId="255"/>
        <pc:sldMkLst>
          <pc:docMk/>
          <pc:sldMk cId="3644664712" sldId="281"/>
        </pc:sldMkLst>
        <pc:spChg chg="mod">
          <ac:chgData name="Marc Steir" userId="488355e6-794c-4c8d-992f-394439c7306f" providerId="ADAL" clId="{DEB1654A-E454-AB42-9D3C-DE8AB0E5D8FF}" dt="2020-04-09T18:10:13.625" v="35" actId="1036"/>
          <ac:spMkLst>
            <pc:docMk/>
            <pc:sldMk cId="3644664712" sldId="281"/>
            <ac:spMk id="5" creationId="{00000000-0000-0000-0000-000000000000}"/>
          </ac:spMkLst>
        </pc:spChg>
        <pc:spChg chg="mod">
          <ac:chgData name="Marc Steir" userId="488355e6-794c-4c8d-992f-394439c7306f" providerId="ADAL" clId="{DEB1654A-E454-AB42-9D3C-DE8AB0E5D8FF}" dt="2020-04-09T18:10:13.625" v="35" actId="1036"/>
          <ac:spMkLst>
            <pc:docMk/>
            <pc:sldMk cId="3644664712" sldId="281"/>
            <ac:spMk id="8" creationId="{0F2BEE18-E2B7-F94B-AF3D-26F528910CE7}"/>
          </ac:spMkLst>
        </pc:spChg>
        <pc:spChg chg="mod">
          <ac:chgData name="Marc Steir" userId="488355e6-794c-4c8d-992f-394439c7306f" providerId="ADAL" clId="{DEB1654A-E454-AB42-9D3C-DE8AB0E5D8FF}" dt="2020-04-09T18:37:10.409" v="88" actId="3064"/>
          <ac:spMkLst>
            <pc:docMk/>
            <pc:sldMk cId="3644664712" sldId="281"/>
            <ac:spMk id="9" creationId="{E82EDE05-268C-4380-B1E0-E5293DD5CD9B}"/>
          </ac:spMkLst>
        </pc:spChg>
        <pc:spChg chg="mod">
          <ac:chgData name="Marc Steir" userId="488355e6-794c-4c8d-992f-394439c7306f" providerId="ADAL" clId="{DEB1654A-E454-AB42-9D3C-DE8AB0E5D8FF}" dt="2020-04-16T13:22:09.240" v="97"/>
          <ac:spMkLst>
            <pc:docMk/>
            <pc:sldMk cId="3644664712" sldId="281"/>
            <ac:spMk id="10" creationId="{B7457F97-B1B5-4710-9723-4E831A57CA54}"/>
          </ac:spMkLst>
        </pc:spChg>
        <pc:spChg chg="mod">
          <ac:chgData name="Marc Steir" userId="488355e6-794c-4c8d-992f-394439c7306f" providerId="ADAL" clId="{DEB1654A-E454-AB42-9D3C-DE8AB0E5D8FF}" dt="2020-04-09T18:37:10.409" v="88" actId="3064"/>
          <ac:spMkLst>
            <pc:docMk/>
            <pc:sldMk cId="3644664712" sldId="281"/>
            <ac:spMk id="11" creationId="{00000000-0000-0000-0000-000000000000}"/>
          </ac:spMkLst>
        </pc:spChg>
        <pc:spChg chg="del mod">
          <ac:chgData name="Marc Steir" userId="488355e6-794c-4c8d-992f-394439c7306f" providerId="ADAL" clId="{DEB1654A-E454-AB42-9D3C-DE8AB0E5D8FF}" dt="2020-04-21T21:46:33.674" v="141" actId="478"/>
          <ac:spMkLst>
            <pc:docMk/>
            <pc:sldMk cId="3644664712" sldId="281"/>
            <ac:spMk id="12" creationId="{8888171B-D2B9-0E4D-BD25-8D8CE228C52A}"/>
          </ac:spMkLst>
        </pc:spChg>
        <pc:spChg chg="mod">
          <ac:chgData name="Marc Steir" userId="488355e6-794c-4c8d-992f-394439c7306f" providerId="ADAL" clId="{DEB1654A-E454-AB42-9D3C-DE8AB0E5D8FF}" dt="2020-04-09T18:37:10.409" v="88" actId="3064"/>
          <ac:spMkLst>
            <pc:docMk/>
            <pc:sldMk cId="3644664712" sldId="281"/>
            <ac:spMk id="13" creationId="{1E7729D1-C666-B441-A302-563C49170E90}"/>
          </ac:spMkLst>
        </pc:spChg>
        <pc:spChg chg="add mod">
          <ac:chgData name="Marc Steir" userId="488355e6-794c-4c8d-992f-394439c7306f" providerId="ADAL" clId="{DEB1654A-E454-AB42-9D3C-DE8AB0E5D8FF}" dt="2020-04-21T21:46:55.365" v="145" actId="255"/>
          <ac:spMkLst>
            <pc:docMk/>
            <pc:sldMk cId="3644664712" sldId="281"/>
            <ac:spMk id="14" creationId="{6D524405-75F6-AD47-A2CA-86A91EF1333D}"/>
          </ac:spMkLst>
        </pc:spChg>
        <pc:spChg chg="add del mod">
          <ac:chgData name="Marc Steir" userId="488355e6-794c-4c8d-992f-394439c7306f" providerId="ADAL" clId="{DEB1654A-E454-AB42-9D3C-DE8AB0E5D8FF}" dt="2020-04-21T21:46:37.431" v="143" actId="478"/>
          <ac:spMkLst>
            <pc:docMk/>
            <pc:sldMk cId="3644664712" sldId="281"/>
            <ac:spMk id="15" creationId="{8D192EC0-B575-B94B-ABEF-2DD6A765B284}"/>
          </ac:spMkLst>
        </pc:spChg>
        <pc:picChg chg="mod">
          <ac:chgData name="Marc Steir" userId="488355e6-794c-4c8d-992f-394439c7306f" providerId="ADAL" clId="{DEB1654A-E454-AB42-9D3C-DE8AB0E5D8FF}" dt="2020-04-09T18:10:13.625" v="35" actId="1036"/>
          <ac:picMkLst>
            <pc:docMk/>
            <pc:sldMk cId="3644664712" sldId="281"/>
            <ac:picMk id="2" creationId="{00000000-0000-0000-0000-000000000000}"/>
          </ac:picMkLst>
        </pc:picChg>
      </pc:sldChg>
      <pc:sldChg chg="modSp">
        <pc:chgData name="Marc Steir" userId="488355e6-794c-4c8d-992f-394439c7306f" providerId="ADAL" clId="{DEB1654A-E454-AB42-9D3C-DE8AB0E5D8FF}" dt="2020-04-20T16:33:52.823" v="98" actId="207"/>
        <pc:sldMkLst>
          <pc:docMk/>
          <pc:sldMk cId="1996843289" sldId="282"/>
        </pc:sldMkLst>
        <pc:spChg chg="mod">
          <ac:chgData name="Marc Steir" userId="488355e6-794c-4c8d-992f-394439c7306f" providerId="ADAL" clId="{DEB1654A-E454-AB42-9D3C-DE8AB0E5D8FF}" dt="2020-04-09T18:10:30.839" v="39" actId="1036"/>
          <ac:spMkLst>
            <pc:docMk/>
            <pc:sldMk cId="1996843289" sldId="282"/>
            <ac:spMk id="5" creationId="{00000000-0000-0000-0000-000000000000}"/>
          </ac:spMkLst>
        </pc:spChg>
        <pc:spChg chg="mod">
          <ac:chgData name="Marc Steir" userId="488355e6-794c-4c8d-992f-394439c7306f" providerId="ADAL" clId="{DEB1654A-E454-AB42-9D3C-DE8AB0E5D8FF}" dt="2020-04-09T18:37:45.903" v="92" actId="3064"/>
          <ac:spMkLst>
            <pc:docMk/>
            <pc:sldMk cId="1996843289" sldId="282"/>
            <ac:spMk id="9" creationId="{E82EDE05-268C-4380-B1E0-E5293DD5CD9B}"/>
          </ac:spMkLst>
        </pc:spChg>
        <pc:spChg chg="mod">
          <ac:chgData name="Marc Steir" userId="488355e6-794c-4c8d-992f-394439c7306f" providerId="ADAL" clId="{DEB1654A-E454-AB42-9D3C-DE8AB0E5D8FF}" dt="2020-04-09T18:37:45.903" v="92" actId="3064"/>
          <ac:spMkLst>
            <pc:docMk/>
            <pc:sldMk cId="1996843289" sldId="282"/>
            <ac:spMk id="10" creationId="{B7457F97-B1B5-4710-9723-4E831A57CA54}"/>
          </ac:spMkLst>
        </pc:spChg>
        <pc:spChg chg="mod">
          <ac:chgData name="Marc Steir" userId="488355e6-794c-4c8d-992f-394439c7306f" providerId="ADAL" clId="{DEB1654A-E454-AB42-9D3C-DE8AB0E5D8FF}" dt="2020-04-09T18:10:30.839" v="39" actId="1036"/>
          <ac:spMkLst>
            <pc:docMk/>
            <pc:sldMk cId="1996843289" sldId="282"/>
            <ac:spMk id="11" creationId="{C5C30D8B-E5E2-1C48-8A34-EA01DD51C211}"/>
          </ac:spMkLst>
        </pc:spChg>
        <pc:spChg chg="mod">
          <ac:chgData name="Marc Steir" userId="488355e6-794c-4c8d-992f-394439c7306f" providerId="ADAL" clId="{DEB1654A-E454-AB42-9D3C-DE8AB0E5D8FF}" dt="2020-04-09T18:10:30.839" v="39" actId="1036"/>
          <ac:spMkLst>
            <pc:docMk/>
            <pc:sldMk cId="1996843289" sldId="282"/>
            <ac:spMk id="12" creationId="{CE10F896-C97C-0D41-8D8F-AF8D5E784196}"/>
          </ac:spMkLst>
        </pc:spChg>
        <pc:spChg chg="mod">
          <ac:chgData name="Marc Steir" userId="488355e6-794c-4c8d-992f-394439c7306f" providerId="ADAL" clId="{DEB1654A-E454-AB42-9D3C-DE8AB0E5D8FF}" dt="2020-04-09T18:37:45.903" v="92" actId="3064"/>
          <ac:spMkLst>
            <pc:docMk/>
            <pc:sldMk cId="1996843289" sldId="282"/>
            <ac:spMk id="16" creationId="{00000000-0000-0000-0000-000000000000}"/>
          </ac:spMkLst>
        </pc:spChg>
        <pc:graphicFrameChg chg="mod modGraphic">
          <ac:chgData name="Marc Steir" userId="488355e6-794c-4c8d-992f-394439c7306f" providerId="ADAL" clId="{DEB1654A-E454-AB42-9D3C-DE8AB0E5D8FF}" dt="2020-04-20T16:33:52.823" v="98" actId="207"/>
          <ac:graphicFrameMkLst>
            <pc:docMk/>
            <pc:sldMk cId="1996843289" sldId="282"/>
            <ac:graphicFrameMk id="8" creationId="{02219083-255C-C245-BD68-296B391671C3}"/>
          </ac:graphicFrameMkLst>
        </pc:graphicFrameChg>
        <pc:picChg chg="mod">
          <ac:chgData name="Marc Steir" userId="488355e6-794c-4c8d-992f-394439c7306f" providerId="ADAL" clId="{DEB1654A-E454-AB42-9D3C-DE8AB0E5D8FF}" dt="2020-04-09T18:10:30.839" v="39" actId="1036"/>
          <ac:picMkLst>
            <pc:docMk/>
            <pc:sldMk cId="1996843289" sldId="282"/>
            <ac:picMk id="2" creationId="{00000000-0000-0000-0000-000000000000}"/>
          </ac:picMkLst>
        </pc:picChg>
      </pc:sldChg>
      <pc:sldChg chg="addSp delSp modSp">
        <pc:chgData name="Marc Steir" userId="488355e6-794c-4c8d-992f-394439c7306f" providerId="ADAL" clId="{DEB1654A-E454-AB42-9D3C-DE8AB0E5D8FF}" dt="2020-04-21T21:44:18.564" v="126"/>
        <pc:sldMkLst>
          <pc:docMk/>
          <pc:sldMk cId="2692865451" sldId="283"/>
        </pc:sldMkLst>
        <pc:spChg chg="add del mod">
          <ac:chgData name="Marc Steir" userId="488355e6-794c-4c8d-992f-394439c7306f" providerId="ADAL" clId="{DEB1654A-E454-AB42-9D3C-DE8AB0E5D8FF}" dt="2020-04-21T21:44:13.589" v="125" actId="478"/>
          <ac:spMkLst>
            <pc:docMk/>
            <pc:sldMk cId="2692865451" sldId="283"/>
            <ac:spMk id="2" creationId="{6920EDE3-B12F-A44C-941B-1843FEE180D1}"/>
          </ac:spMkLst>
        </pc:spChg>
        <pc:spChg chg="add del mod">
          <ac:chgData name="Marc Steir" userId="488355e6-794c-4c8d-992f-394439c7306f" providerId="ADAL" clId="{DEB1654A-E454-AB42-9D3C-DE8AB0E5D8FF}" dt="2020-04-21T21:40:54.769" v="101" actId="478"/>
          <ac:spMkLst>
            <pc:docMk/>
            <pc:sldMk cId="2692865451" sldId="283"/>
            <ac:spMk id="10" creationId="{A6972665-4E46-7441-B6AF-F703B2385C10}"/>
          </ac:spMkLst>
        </pc:spChg>
        <pc:spChg chg="mod">
          <ac:chgData name="Marc Steir" userId="488355e6-794c-4c8d-992f-394439c7306f" providerId="ADAL" clId="{DEB1654A-E454-AB42-9D3C-DE8AB0E5D8FF}" dt="2020-04-09T18:36:45.503" v="84" actId="3064"/>
          <ac:spMkLst>
            <pc:docMk/>
            <pc:sldMk cId="2692865451" sldId="283"/>
            <ac:spMk id="11" creationId="{CB85AED6-84AD-FD4A-BD47-BC1A5814AA6B}"/>
          </ac:spMkLst>
        </pc:spChg>
        <pc:spChg chg="mod">
          <ac:chgData name="Marc Steir" userId="488355e6-794c-4c8d-992f-394439c7306f" providerId="ADAL" clId="{DEB1654A-E454-AB42-9D3C-DE8AB0E5D8FF}" dt="2020-04-09T18:09:53.323" v="31" actId="1036"/>
          <ac:spMkLst>
            <pc:docMk/>
            <pc:sldMk cId="2692865451" sldId="283"/>
            <ac:spMk id="12" creationId="{C74FB493-A044-F845-A7AC-709B8C7FC54E}"/>
          </ac:spMkLst>
        </pc:spChg>
        <pc:spChg chg="mod">
          <ac:chgData name="Marc Steir" userId="488355e6-794c-4c8d-992f-394439c7306f" providerId="ADAL" clId="{DEB1654A-E454-AB42-9D3C-DE8AB0E5D8FF}" dt="2020-04-09T18:36:45.503" v="84" actId="3064"/>
          <ac:spMkLst>
            <pc:docMk/>
            <pc:sldMk cId="2692865451" sldId="283"/>
            <ac:spMk id="13" creationId="{509AA917-9B4C-BE42-B0F5-6FAF53B6F3BE}"/>
          </ac:spMkLst>
        </pc:spChg>
        <pc:spChg chg="mod">
          <ac:chgData name="Marc Steir" userId="488355e6-794c-4c8d-992f-394439c7306f" providerId="ADAL" clId="{DEB1654A-E454-AB42-9D3C-DE8AB0E5D8FF}" dt="2020-04-09T18:09:53.323" v="31" actId="1036"/>
          <ac:spMkLst>
            <pc:docMk/>
            <pc:sldMk cId="2692865451" sldId="283"/>
            <ac:spMk id="14" creationId="{8C59F0B2-8A7D-1B44-BC3C-342DF6B85D0F}"/>
          </ac:spMkLst>
        </pc:spChg>
        <pc:spChg chg="mod">
          <ac:chgData name="Marc Steir" userId="488355e6-794c-4c8d-992f-394439c7306f" providerId="ADAL" clId="{DEB1654A-E454-AB42-9D3C-DE8AB0E5D8FF}" dt="2020-04-09T18:36:45.503" v="84" actId="3064"/>
          <ac:spMkLst>
            <pc:docMk/>
            <pc:sldMk cId="2692865451" sldId="283"/>
            <ac:spMk id="15" creationId="{854DAD7B-4C4D-834C-872B-38242CF61CEF}"/>
          </ac:spMkLst>
        </pc:spChg>
        <pc:spChg chg="mod">
          <ac:chgData name="Marc Steir" userId="488355e6-794c-4c8d-992f-394439c7306f" providerId="ADAL" clId="{DEB1654A-E454-AB42-9D3C-DE8AB0E5D8FF}" dt="2020-04-09T18:36:45.503" v="84" actId="3064"/>
          <ac:spMkLst>
            <pc:docMk/>
            <pc:sldMk cId="2692865451" sldId="283"/>
            <ac:spMk id="16" creationId="{6F3ED268-32EC-E142-850B-E644E0F5CD6A}"/>
          </ac:spMkLst>
        </pc:spChg>
        <pc:spChg chg="add del mod">
          <ac:chgData name="Marc Steir" userId="488355e6-794c-4c8d-992f-394439c7306f" providerId="ADAL" clId="{DEB1654A-E454-AB42-9D3C-DE8AB0E5D8FF}" dt="2020-04-21T21:41:07.369" v="104"/>
          <ac:spMkLst>
            <pc:docMk/>
            <pc:sldMk cId="2692865451" sldId="283"/>
            <ac:spMk id="18" creationId="{E94FD7B1-8B1D-D04A-90D6-B9CCB215D048}"/>
          </ac:spMkLst>
        </pc:spChg>
        <pc:spChg chg="add del mod">
          <ac:chgData name="Marc Steir" userId="488355e6-794c-4c8d-992f-394439c7306f" providerId="ADAL" clId="{DEB1654A-E454-AB42-9D3C-DE8AB0E5D8FF}" dt="2020-04-21T21:44:18.564" v="126"/>
          <ac:spMkLst>
            <pc:docMk/>
            <pc:sldMk cId="2692865451" sldId="283"/>
            <ac:spMk id="20" creationId="{56A5B242-5559-D64F-89BF-6B79B1F87795}"/>
          </ac:spMkLst>
        </pc:spChg>
        <pc:picChg chg="mod">
          <ac:chgData name="Marc Steir" userId="488355e6-794c-4c8d-992f-394439c7306f" providerId="ADAL" clId="{DEB1654A-E454-AB42-9D3C-DE8AB0E5D8FF}" dt="2020-04-09T18:09:53.323" v="31" actId="1036"/>
          <ac:picMkLst>
            <pc:docMk/>
            <pc:sldMk cId="2692865451" sldId="283"/>
            <ac:picMk id="3" creationId="{33F8DBD6-C9CF-4630-BCC0-5F4BC0853AC7}"/>
          </ac:picMkLst>
        </pc:picChg>
        <pc:cxnChg chg="add del mod">
          <ac:chgData name="Marc Steir" userId="488355e6-794c-4c8d-992f-394439c7306f" providerId="ADAL" clId="{DEB1654A-E454-AB42-9D3C-DE8AB0E5D8FF}" dt="2020-04-21T21:40:54.769" v="101" actId="478"/>
          <ac:cxnSpMkLst>
            <pc:docMk/>
            <pc:sldMk cId="2692865451" sldId="283"/>
            <ac:cxnSpMk id="9" creationId="{BD41383A-3616-CD40-9344-E3CC7198C338}"/>
          </ac:cxnSpMkLst>
        </pc:cxnChg>
        <pc:cxnChg chg="add del mod">
          <ac:chgData name="Marc Steir" userId="488355e6-794c-4c8d-992f-394439c7306f" providerId="ADAL" clId="{DEB1654A-E454-AB42-9D3C-DE8AB0E5D8FF}" dt="2020-04-21T21:41:07.369" v="104"/>
          <ac:cxnSpMkLst>
            <pc:docMk/>
            <pc:sldMk cId="2692865451" sldId="283"/>
            <ac:cxnSpMk id="17" creationId="{29624317-A35F-1F49-925C-696103750F00}"/>
          </ac:cxnSpMkLst>
        </pc:cxnChg>
        <pc:cxnChg chg="add del mod">
          <ac:chgData name="Marc Steir" userId="488355e6-794c-4c8d-992f-394439c7306f" providerId="ADAL" clId="{DEB1654A-E454-AB42-9D3C-DE8AB0E5D8FF}" dt="2020-04-21T21:44:18.564" v="126"/>
          <ac:cxnSpMkLst>
            <pc:docMk/>
            <pc:sldMk cId="2692865451" sldId="283"/>
            <ac:cxnSpMk id="19" creationId="{0866ADB0-2C0F-8047-9181-3CCD2145335E}"/>
          </ac:cxnSpMkLst>
        </pc:cxnChg>
      </pc:sldChg>
      <pc:sldChg chg="addSp delSp modSp">
        <pc:chgData name="Marc Steir" userId="488355e6-794c-4c8d-992f-394439c7306f" providerId="ADAL" clId="{DEB1654A-E454-AB42-9D3C-DE8AB0E5D8FF}" dt="2020-04-09T18:05:33.483" v="29" actId="478"/>
        <pc:sldMkLst>
          <pc:docMk/>
          <pc:sldMk cId="3319296692" sldId="287"/>
        </pc:sldMkLst>
        <pc:spChg chg="add del mod">
          <ac:chgData name="Marc Steir" userId="488355e6-794c-4c8d-992f-394439c7306f" providerId="ADAL" clId="{DEB1654A-E454-AB42-9D3C-DE8AB0E5D8FF}" dt="2020-04-09T18:05:33.483" v="29" actId="478"/>
          <ac:spMkLst>
            <pc:docMk/>
            <pc:sldMk cId="3319296692" sldId="287"/>
            <ac:spMk id="2" creationId="{1D497E8B-672D-9844-B6E2-F7188545BB67}"/>
          </ac:spMkLst>
        </pc:spChg>
        <pc:spChg chg="add del mod">
          <ac:chgData name="Marc Steir" userId="488355e6-794c-4c8d-992f-394439c7306f" providerId="ADAL" clId="{DEB1654A-E454-AB42-9D3C-DE8AB0E5D8FF}" dt="2020-04-09T18:02:12.245" v="17" actId="478"/>
          <ac:spMkLst>
            <pc:docMk/>
            <pc:sldMk cId="3319296692" sldId="287"/>
            <ac:spMk id="2" creationId="{50A6DBD6-F196-B84D-A401-0DDD43F695FA}"/>
          </ac:spMkLst>
        </pc:spChg>
        <pc:spChg chg="mod">
          <ac:chgData name="Marc Steir" userId="488355e6-794c-4c8d-992f-394439c7306f" providerId="ADAL" clId="{DEB1654A-E454-AB42-9D3C-DE8AB0E5D8FF}" dt="2020-04-09T18:05:02.624" v="24" actId="14100"/>
          <ac:spMkLst>
            <pc:docMk/>
            <pc:sldMk cId="3319296692" sldId="287"/>
            <ac:spMk id="8" creationId="{DFA9C5C0-4A37-5247-88F8-7B5671542297}"/>
          </ac:spMkLst>
        </pc:spChg>
        <pc:spChg chg="mod">
          <ac:chgData name="Marc Steir" userId="488355e6-794c-4c8d-992f-394439c7306f" providerId="ADAL" clId="{DEB1654A-E454-AB42-9D3C-DE8AB0E5D8FF}" dt="2020-04-09T18:01:18.492" v="8" actId="12788"/>
          <ac:spMkLst>
            <pc:docMk/>
            <pc:sldMk cId="3319296692" sldId="287"/>
            <ac:spMk id="10" creationId="{EB752127-220D-B241-B9F1-2F57A799F39C}"/>
          </ac:spMkLst>
        </pc:spChg>
        <pc:picChg chg="mod">
          <ac:chgData name="Marc Steir" userId="488355e6-794c-4c8d-992f-394439c7306f" providerId="ADAL" clId="{DEB1654A-E454-AB42-9D3C-DE8AB0E5D8FF}" dt="2020-04-09T18:05:20.950" v="27" actId="1038"/>
          <ac:picMkLst>
            <pc:docMk/>
            <pc:sldMk cId="3319296692" sldId="287"/>
            <ac:picMk id="3" creationId="{21080EAE-4D15-1144-81F8-23AE3140C1BD}"/>
          </ac:picMkLst>
        </pc:picChg>
      </pc:sldChg>
      <pc:sldChg chg="addSp delSp modSp">
        <pc:chgData name="Marc Steir" userId="488355e6-794c-4c8d-992f-394439c7306f" providerId="ADAL" clId="{DEB1654A-E454-AB42-9D3C-DE8AB0E5D8FF}" dt="2020-04-21T21:46:24.374" v="140"/>
        <pc:sldMkLst>
          <pc:docMk/>
          <pc:sldMk cId="1586607120" sldId="289"/>
        </pc:sldMkLst>
        <pc:spChg chg="mod">
          <ac:chgData name="Marc Steir" userId="488355e6-794c-4c8d-992f-394439c7306f" providerId="ADAL" clId="{DEB1654A-E454-AB42-9D3C-DE8AB0E5D8FF}" dt="2020-04-09T18:14:08.346" v="55" actId="20577"/>
          <ac:spMkLst>
            <pc:docMk/>
            <pc:sldMk cId="1586607120" sldId="289"/>
            <ac:spMk id="5" creationId="{00000000-0000-0000-0000-000000000000}"/>
          </ac:spMkLst>
        </pc:spChg>
        <pc:spChg chg="mod">
          <ac:chgData name="Marc Steir" userId="488355e6-794c-4c8d-992f-394439c7306f" providerId="ADAL" clId="{DEB1654A-E454-AB42-9D3C-DE8AB0E5D8FF}" dt="2020-04-09T18:37:31.919" v="90" actId="3064"/>
          <ac:spMkLst>
            <pc:docMk/>
            <pc:sldMk cId="1586607120" sldId="289"/>
            <ac:spMk id="9" creationId="{E82EDE05-268C-4380-B1E0-E5293DD5CD9B}"/>
          </ac:spMkLst>
        </pc:spChg>
        <pc:spChg chg="add mod">
          <ac:chgData name="Marc Steir" userId="488355e6-794c-4c8d-992f-394439c7306f" providerId="ADAL" clId="{DEB1654A-E454-AB42-9D3C-DE8AB0E5D8FF}" dt="2020-04-21T21:46:24.374" v="140"/>
          <ac:spMkLst>
            <pc:docMk/>
            <pc:sldMk cId="1586607120" sldId="289"/>
            <ac:spMk id="10" creationId="{C1B495CF-F0B8-8848-B0DE-7396836D1C1F}"/>
          </ac:spMkLst>
        </pc:spChg>
        <pc:spChg chg="mod">
          <ac:chgData name="Marc Steir" userId="488355e6-794c-4c8d-992f-394439c7306f" providerId="ADAL" clId="{DEB1654A-E454-AB42-9D3C-DE8AB0E5D8FF}" dt="2020-04-09T18:37:31.919" v="90" actId="3064"/>
          <ac:spMkLst>
            <pc:docMk/>
            <pc:sldMk cId="1586607120" sldId="289"/>
            <ac:spMk id="11" creationId="{00000000-0000-0000-0000-000000000000}"/>
          </ac:spMkLst>
        </pc:spChg>
        <pc:spChg chg="del mod">
          <ac:chgData name="Marc Steir" userId="488355e6-794c-4c8d-992f-394439c7306f" providerId="ADAL" clId="{DEB1654A-E454-AB42-9D3C-DE8AB0E5D8FF}" dt="2020-04-21T21:46:23.517" v="139" actId="478"/>
          <ac:spMkLst>
            <pc:docMk/>
            <pc:sldMk cId="1586607120" sldId="289"/>
            <ac:spMk id="12" creationId="{8888171B-D2B9-0E4D-BD25-8D8CE228C52A}"/>
          </ac:spMkLst>
        </pc:spChg>
        <pc:spChg chg="add mod">
          <ac:chgData name="Marc Steir" userId="488355e6-794c-4c8d-992f-394439c7306f" providerId="ADAL" clId="{DEB1654A-E454-AB42-9D3C-DE8AB0E5D8FF}" dt="2020-04-21T21:46:24.374" v="140"/>
          <ac:spMkLst>
            <pc:docMk/>
            <pc:sldMk cId="1586607120" sldId="289"/>
            <ac:spMk id="13" creationId="{BDF61104-C9C9-724F-A5AE-67716DBD87BE}"/>
          </ac:spMkLst>
        </pc:spChg>
        <pc:spChg chg="mod">
          <ac:chgData name="Marc Steir" userId="488355e6-794c-4c8d-992f-394439c7306f" providerId="ADAL" clId="{DEB1654A-E454-AB42-9D3C-DE8AB0E5D8FF}" dt="2020-04-09T18:37:31.919" v="90" actId="3064"/>
          <ac:spMkLst>
            <pc:docMk/>
            <pc:sldMk cId="1586607120" sldId="289"/>
            <ac:spMk id="14" creationId="{681E089A-3A7E-C64F-8B6A-F384938B5AFE}"/>
          </ac:spMkLst>
        </pc:spChg>
        <pc:spChg chg="del mod">
          <ac:chgData name="Marc Steir" userId="488355e6-794c-4c8d-992f-394439c7306f" providerId="ADAL" clId="{DEB1654A-E454-AB42-9D3C-DE8AB0E5D8FF}" dt="2020-04-21T21:46:23.517" v="139" actId="478"/>
          <ac:spMkLst>
            <pc:docMk/>
            <pc:sldMk cId="1586607120" sldId="289"/>
            <ac:spMk id="15" creationId="{A3FBE71C-3A81-F146-868E-3031B328EBDA}"/>
          </ac:spMkLst>
        </pc:spChg>
        <pc:spChg chg="mod">
          <ac:chgData name="Marc Steir" userId="488355e6-794c-4c8d-992f-394439c7306f" providerId="ADAL" clId="{DEB1654A-E454-AB42-9D3C-DE8AB0E5D8FF}" dt="2020-04-09T18:37:31.919" v="90" actId="3064"/>
          <ac:spMkLst>
            <pc:docMk/>
            <pc:sldMk cId="1586607120" sldId="289"/>
            <ac:spMk id="17" creationId="{BB54342C-2107-F544-A06A-F54718EDD526}"/>
          </ac:spMkLst>
        </pc:spChg>
      </pc:sldChg>
      <pc:sldChg chg="addSp delSp modSp">
        <pc:chgData name="Marc Steir" userId="488355e6-794c-4c8d-992f-394439c7306f" providerId="ADAL" clId="{DEB1654A-E454-AB42-9D3C-DE8AB0E5D8FF}" dt="2020-04-21T21:46:08.311" v="137"/>
        <pc:sldMkLst>
          <pc:docMk/>
          <pc:sldMk cId="2199942430" sldId="290"/>
        </pc:sldMkLst>
        <pc:spChg chg="del mod">
          <ac:chgData name="Marc Steir" userId="488355e6-794c-4c8d-992f-394439c7306f" providerId="ADAL" clId="{DEB1654A-E454-AB42-9D3C-DE8AB0E5D8FF}" dt="2020-04-09T18:16:03.490" v="77" actId="478"/>
          <ac:spMkLst>
            <pc:docMk/>
            <pc:sldMk cId="2199942430" sldId="290"/>
            <ac:spMk id="5" creationId="{00000000-0000-0000-0000-000000000000}"/>
          </ac:spMkLst>
        </pc:spChg>
        <pc:spChg chg="add mod">
          <ac:chgData name="Marc Steir" userId="488355e6-794c-4c8d-992f-394439c7306f" providerId="ADAL" clId="{DEB1654A-E454-AB42-9D3C-DE8AB0E5D8FF}" dt="2020-04-21T21:46:08.311" v="137"/>
          <ac:spMkLst>
            <pc:docMk/>
            <pc:sldMk cId="2199942430" sldId="290"/>
            <ac:spMk id="9" creationId="{1D3AE2E1-47AC-EE43-8337-0F8BF4E37D9F}"/>
          </ac:spMkLst>
        </pc:spChg>
        <pc:spChg chg="del mod">
          <ac:chgData name="Marc Steir" userId="488355e6-794c-4c8d-992f-394439c7306f" providerId="ADAL" clId="{DEB1654A-E454-AB42-9D3C-DE8AB0E5D8FF}" dt="2020-04-09T18:16:03.490" v="77" actId="478"/>
          <ac:spMkLst>
            <pc:docMk/>
            <pc:sldMk cId="2199942430" sldId="290"/>
            <ac:spMk id="9" creationId="{E82EDE05-268C-4380-B1E0-E5293DD5CD9B}"/>
          </ac:spMkLst>
        </pc:spChg>
        <pc:spChg chg="add mod">
          <ac:chgData name="Marc Steir" userId="488355e6-794c-4c8d-992f-394439c7306f" providerId="ADAL" clId="{DEB1654A-E454-AB42-9D3C-DE8AB0E5D8FF}" dt="2020-04-21T21:46:08.311" v="137"/>
          <ac:spMkLst>
            <pc:docMk/>
            <pc:sldMk cId="2199942430" sldId="290"/>
            <ac:spMk id="10" creationId="{92E25266-0A64-B549-AAE4-BF36F165F6FE}"/>
          </ac:spMkLst>
        </pc:spChg>
        <pc:spChg chg="add del mod">
          <ac:chgData name="Marc Steir" userId="488355e6-794c-4c8d-992f-394439c7306f" providerId="ADAL" clId="{DEB1654A-E454-AB42-9D3C-DE8AB0E5D8FF}" dt="2020-04-09T18:14:47.658" v="68"/>
          <ac:spMkLst>
            <pc:docMk/>
            <pc:sldMk cId="2199942430" sldId="290"/>
            <ac:spMk id="10" creationId="{AD8E8577-B8C0-E246-9AFE-7906C17C0D27}"/>
          </ac:spMkLst>
        </pc:spChg>
        <pc:spChg chg="add del mod">
          <ac:chgData name="Marc Steir" userId="488355e6-794c-4c8d-992f-394439c7306f" providerId="ADAL" clId="{DEB1654A-E454-AB42-9D3C-DE8AB0E5D8FF}" dt="2020-04-09T18:15:17.703" v="74" actId="478"/>
          <ac:spMkLst>
            <pc:docMk/>
            <pc:sldMk cId="2199942430" sldId="290"/>
            <ac:spMk id="11" creationId="{ECEFDBC6-4522-5447-A6D2-4757C2146B50}"/>
          </ac:spMkLst>
        </pc:spChg>
        <pc:spChg chg="add mod">
          <ac:chgData name="Marc Steir" userId="488355e6-794c-4c8d-992f-394439c7306f" providerId="ADAL" clId="{DEB1654A-E454-AB42-9D3C-DE8AB0E5D8FF}" dt="2020-04-09T18:16:08.361" v="80" actId="20577"/>
          <ac:spMkLst>
            <pc:docMk/>
            <pc:sldMk cId="2199942430" sldId="290"/>
            <ac:spMk id="12" creationId="{6A9423FC-5032-094A-9CCC-5A648501FAED}"/>
          </ac:spMkLst>
        </pc:spChg>
        <pc:spChg chg="mod">
          <ac:chgData name="Marc Steir" userId="488355e6-794c-4c8d-992f-394439c7306f" providerId="ADAL" clId="{DEB1654A-E454-AB42-9D3C-DE8AB0E5D8FF}" dt="2020-04-09T18:38:19.250" v="94" actId="3064"/>
          <ac:spMkLst>
            <pc:docMk/>
            <pc:sldMk cId="2199942430" sldId="290"/>
            <ac:spMk id="13" creationId="{41E743C1-88D0-AD42-85C5-C14004410B84}"/>
          </ac:spMkLst>
        </pc:spChg>
        <pc:spChg chg="add mod">
          <ac:chgData name="Marc Steir" userId="488355e6-794c-4c8d-992f-394439c7306f" providerId="ADAL" clId="{DEB1654A-E454-AB42-9D3C-DE8AB0E5D8FF}" dt="2020-04-09T18:38:19.250" v="94" actId="3064"/>
          <ac:spMkLst>
            <pc:docMk/>
            <pc:sldMk cId="2199942430" sldId="290"/>
            <ac:spMk id="14" creationId="{B5C82BE9-4428-3D4D-AFC1-84056972E2D4}"/>
          </ac:spMkLst>
        </pc:spChg>
        <pc:spChg chg="del mod">
          <ac:chgData name="Marc Steir" userId="488355e6-794c-4c8d-992f-394439c7306f" providerId="ADAL" clId="{DEB1654A-E454-AB42-9D3C-DE8AB0E5D8FF}" dt="2020-04-21T21:45:53.951" v="135" actId="478"/>
          <ac:spMkLst>
            <pc:docMk/>
            <pc:sldMk cId="2199942430" sldId="290"/>
            <ac:spMk id="15" creationId="{F0658E10-E875-BA4C-A770-66F8949DCA31}"/>
          </ac:spMkLst>
        </pc:spChg>
        <pc:spChg chg="add del">
          <ac:chgData name="Marc Steir" userId="488355e6-794c-4c8d-992f-394439c7306f" providerId="ADAL" clId="{DEB1654A-E454-AB42-9D3C-DE8AB0E5D8FF}" dt="2020-04-09T18:17:06.567" v="83" actId="478"/>
          <ac:spMkLst>
            <pc:docMk/>
            <pc:sldMk cId="2199942430" sldId="290"/>
            <ac:spMk id="16" creationId="{62BF6A79-53AB-FB4F-A3D8-3F7C6F29AC40}"/>
          </ac:spMkLst>
        </pc:spChg>
        <pc:spChg chg="mod">
          <ac:chgData name="Marc Steir" userId="488355e6-794c-4c8d-992f-394439c7306f" providerId="ADAL" clId="{DEB1654A-E454-AB42-9D3C-DE8AB0E5D8FF}" dt="2020-04-09T18:38:19.250" v="94" actId="3064"/>
          <ac:spMkLst>
            <pc:docMk/>
            <pc:sldMk cId="2199942430" sldId="290"/>
            <ac:spMk id="17" creationId="{605D520D-5FE1-994D-B63C-D9AD683BD124}"/>
          </ac:spMkLst>
        </pc:spChg>
        <pc:spChg chg="mod">
          <ac:chgData name="Marc Steir" userId="488355e6-794c-4c8d-992f-394439c7306f" providerId="ADAL" clId="{DEB1654A-E454-AB42-9D3C-DE8AB0E5D8FF}" dt="2020-04-09T18:38:19.250" v="94" actId="3064"/>
          <ac:spMkLst>
            <pc:docMk/>
            <pc:sldMk cId="2199942430" sldId="290"/>
            <ac:spMk id="19" creationId="{EAC0CE49-6D8D-7A4F-8E5D-BBBEC6A100F8}"/>
          </ac:spMkLst>
        </pc:spChg>
        <pc:spChg chg="del mod">
          <ac:chgData name="Marc Steir" userId="488355e6-794c-4c8d-992f-394439c7306f" providerId="ADAL" clId="{DEB1654A-E454-AB42-9D3C-DE8AB0E5D8FF}" dt="2020-04-21T21:46:07.810" v="136" actId="478"/>
          <ac:spMkLst>
            <pc:docMk/>
            <pc:sldMk cId="2199942430" sldId="290"/>
            <ac:spMk id="20" creationId="{4C3C2985-4506-7E44-B851-327B7791E071}"/>
          </ac:spMkLst>
        </pc:spChg>
      </pc:sldChg>
      <pc:sldChg chg="add del">
        <pc:chgData name="Marc Steir" userId="488355e6-794c-4c8d-992f-394439c7306f" providerId="ADAL" clId="{DEB1654A-E454-AB42-9D3C-DE8AB0E5D8FF}" dt="2020-04-09T18:15:46.089" v="76"/>
        <pc:sldMkLst>
          <pc:docMk/>
          <pc:sldMk cId="1611859092" sldId="291"/>
        </pc:sldMkLst>
      </pc:sldChg>
      <pc:sldMasterChg chg="addSp delSp modSp">
        <pc:chgData name="Marc Steir" userId="488355e6-794c-4c8d-992f-394439c7306f" providerId="ADAL" clId="{DEB1654A-E454-AB42-9D3C-DE8AB0E5D8FF}" dt="2020-04-21T21:44:29.030" v="127"/>
        <pc:sldMasterMkLst>
          <pc:docMk/>
          <pc:sldMasterMk cId="0" sldId="2147483648"/>
        </pc:sldMasterMkLst>
        <pc:spChg chg="add del mod">
          <ac:chgData name="Marc Steir" userId="488355e6-794c-4c8d-992f-394439c7306f" providerId="ADAL" clId="{DEB1654A-E454-AB42-9D3C-DE8AB0E5D8FF}" dt="2020-04-21T21:42:25.803" v="107" actId="478"/>
          <ac:spMkLst>
            <pc:docMk/>
            <pc:sldMasterMk cId="0" sldId="2147483648"/>
            <ac:spMk id="4" creationId="{44A40610-F037-9A49-BABA-393338D8D996}"/>
          </ac:spMkLst>
        </pc:spChg>
        <pc:spChg chg="add mod">
          <ac:chgData name="Marc Steir" userId="488355e6-794c-4c8d-992f-394439c7306f" providerId="ADAL" clId="{DEB1654A-E454-AB42-9D3C-DE8AB0E5D8FF}" dt="2020-04-21T21:44:29.030" v="127"/>
          <ac:spMkLst>
            <pc:docMk/>
            <pc:sldMasterMk cId="0" sldId="2147483648"/>
            <ac:spMk id="6" creationId="{3C904B65-D6AA-FF4B-A6D4-8F8C57C8D301}"/>
          </ac:spMkLst>
        </pc:spChg>
        <pc:picChg chg="mod">
          <ac:chgData name="Marc Steir" userId="488355e6-794c-4c8d-992f-394439c7306f" providerId="ADAL" clId="{DEB1654A-E454-AB42-9D3C-DE8AB0E5D8FF}" dt="2020-04-09T15:09:04.321" v="4" actId="14826"/>
          <ac:picMkLst>
            <pc:docMk/>
            <pc:sldMasterMk cId="0" sldId="2147483648"/>
            <ac:picMk id="12" creationId="{AD723221-36AB-2945-A7E4-B5388770C9BB}"/>
          </ac:picMkLst>
        </pc:picChg>
        <pc:cxnChg chg="add del mod">
          <ac:chgData name="Marc Steir" userId="488355e6-794c-4c8d-992f-394439c7306f" providerId="ADAL" clId="{DEB1654A-E454-AB42-9D3C-DE8AB0E5D8FF}" dt="2020-04-21T21:42:25.803" v="107" actId="478"/>
          <ac:cxnSpMkLst>
            <pc:docMk/>
            <pc:sldMasterMk cId="0" sldId="2147483648"/>
            <ac:cxnSpMk id="3" creationId="{9919CAE9-95CE-DC4F-93D4-A8894BBE791B}"/>
          </ac:cxnSpMkLst>
        </pc:cxnChg>
        <pc:cxnChg chg="add mod">
          <ac:chgData name="Marc Steir" userId="488355e6-794c-4c8d-992f-394439c7306f" providerId="ADAL" clId="{DEB1654A-E454-AB42-9D3C-DE8AB0E5D8FF}" dt="2020-04-21T21:44:29.030" v="127"/>
          <ac:cxnSpMkLst>
            <pc:docMk/>
            <pc:sldMasterMk cId="0" sldId="2147483648"/>
            <ac:cxnSpMk id="5" creationId="{5219DACD-ED51-9F4A-BDE9-D24B2CA9B3EE}"/>
          </ac:cxnSpMkLst>
        </pc:cxnChg>
      </pc:sldMasterChg>
      <pc:sldMasterChg chg="addSp modSp">
        <pc:chgData name="Marc Steir" userId="488355e6-794c-4c8d-992f-394439c7306f" providerId="ADAL" clId="{DEB1654A-E454-AB42-9D3C-DE8AB0E5D8FF}" dt="2020-04-21T21:44:33.484" v="128"/>
        <pc:sldMasterMkLst>
          <pc:docMk/>
          <pc:sldMasterMk cId="1880851772" sldId="2147483651"/>
        </pc:sldMasterMkLst>
        <pc:spChg chg="add mod">
          <ac:chgData name="Marc Steir" userId="488355e6-794c-4c8d-992f-394439c7306f" providerId="ADAL" clId="{DEB1654A-E454-AB42-9D3C-DE8AB0E5D8FF}" dt="2020-04-21T21:44:33.484" v="128"/>
          <ac:spMkLst>
            <pc:docMk/>
            <pc:sldMasterMk cId="1880851772" sldId="2147483651"/>
            <ac:spMk id="4" creationId="{77BB73A3-07A3-814A-9EA9-E5A4DAE9E23B}"/>
          </ac:spMkLst>
        </pc:spChg>
        <pc:picChg chg="mod">
          <ac:chgData name="Marc Steir" userId="488355e6-794c-4c8d-992f-394439c7306f" providerId="ADAL" clId="{DEB1654A-E454-AB42-9D3C-DE8AB0E5D8FF}" dt="2020-04-09T15:09:16.638" v="5" actId="14826"/>
          <ac:picMkLst>
            <pc:docMk/>
            <pc:sldMasterMk cId="1880851772" sldId="2147483651"/>
            <ac:picMk id="8" creationId="{E29024B2-3925-964E-AC00-F3070F481DD4}"/>
          </ac:picMkLst>
        </pc:picChg>
        <pc:cxnChg chg="add mod">
          <ac:chgData name="Marc Steir" userId="488355e6-794c-4c8d-992f-394439c7306f" providerId="ADAL" clId="{DEB1654A-E454-AB42-9D3C-DE8AB0E5D8FF}" dt="2020-04-21T21:44:33.484" v="128"/>
          <ac:cxnSpMkLst>
            <pc:docMk/>
            <pc:sldMasterMk cId="1880851772" sldId="2147483651"/>
            <ac:cxnSpMk id="3" creationId="{6DDC6CBD-835D-BD44-8A4D-8ACC96CEB9EB}"/>
          </ac:cxnSpMkLst>
        </pc:cxnChg>
      </pc:sldMasterChg>
    </pc:docChg>
  </pc:docChgLst>
  <pc:docChgLst>
    <pc:chgData name="Theresa Kiernan" userId="b4232b8e-8e21-46ba-b972-c2348ae31e0a" providerId="ADAL" clId="{662ED91D-1646-4F11-80E9-6F18D6E98319}"/>
    <pc:docChg chg="undo custSel modSld">
      <pc:chgData name="Theresa Kiernan" userId="b4232b8e-8e21-46ba-b972-c2348ae31e0a" providerId="ADAL" clId="{662ED91D-1646-4F11-80E9-6F18D6E98319}" dt="2020-04-20T14:43:05.790" v="23" actId="207"/>
      <pc:docMkLst>
        <pc:docMk/>
      </pc:docMkLst>
      <pc:sldChg chg="modSp">
        <pc:chgData name="Theresa Kiernan" userId="b4232b8e-8e21-46ba-b972-c2348ae31e0a" providerId="ADAL" clId="{662ED91D-1646-4F11-80E9-6F18D6E98319}" dt="2020-04-20T14:43:05.790" v="23" actId="207"/>
        <pc:sldMkLst>
          <pc:docMk/>
          <pc:sldMk cId="4185839068" sldId="280"/>
        </pc:sldMkLst>
        <pc:spChg chg="mod">
          <ac:chgData name="Theresa Kiernan" userId="b4232b8e-8e21-46ba-b972-c2348ae31e0a" providerId="ADAL" clId="{662ED91D-1646-4F11-80E9-6F18D6E98319}" dt="2020-04-20T14:32:50.151" v="22" actId="12788"/>
          <ac:spMkLst>
            <pc:docMk/>
            <pc:sldMk cId="4185839068" sldId="280"/>
            <ac:spMk id="3" creationId="{69249BA0-8174-4B4C-81EB-4D2BC485124C}"/>
          </ac:spMkLst>
        </pc:spChg>
        <pc:spChg chg="mod">
          <ac:chgData name="Theresa Kiernan" userId="b4232b8e-8e21-46ba-b972-c2348ae31e0a" providerId="ADAL" clId="{662ED91D-1646-4F11-80E9-6F18D6E98319}" dt="2020-04-20T14:32:47.200" v="21" actId="12788"/>
          <ac:spMkLst>
            <pc:docMk/>
            <pc:sldMk cId="4185839068" sldId="280"/>
            <ac:spMk id="4" creationId="{2387D173-AA5C-40A1-A471-270992EC4E09}"/>
          </ac:spMkLst>
        </pc:spChg>
        <pc:spChg chg="mod">
          <ac:chgData name="Theresa Kiernan" userId="b4232b8e-8e21-46ba-b972-c2348ae31e0a" providerId="ADAL" clId="{662ED91D-1646-4F11-80E9-6F18D6E98319}" dt="2020-04-20T14:32:42.044" v="20" actId="12788"/>
          <ac:spMkLst>
            <pc:docMk/>
            <pc:sldMk cId="4185839068" sldId="280"/>
            <ac:spMk id="7" creationId="{603293FA-0AFE-2B4D-9754-C6CF66F34157}"/>
          </ac:spMkLst>
        </pc:spChg>
        <pc:spChg chg="mod">
          <ac:chgData name="Theresa Kiernan" userId="b4232b8e-8e21-46ba-b972-c2348ae31e0a" providerId="ADAL" clId="{662ED91D-1646-4F11-80E9-6F18D6E98319}" dt="2020-04-20T14:43:05.790" v="23" actId="207"/>
          <ac:spMkLst>
            <pc:docMk/>
            <pc:sldMk cId="4185839068" sldId="280"/>
            <ac:spMk id="8" creationId="{A1DFEF06-F5AE-FA41-B555-E761637F4746}"/>
          </ac:spMkLst>
        </pc:spChg>
        <pc:spChg chg="mod">
          <ac:chgData name="Theresa Kiernan" userId="b4232b8e-8e21-46ba-b972-c2348ae31e0a" providerId="ADAL" clId="{662ED91D-1646-4F11-80E9-6F18D6E98319}" dt="2020-04-20T14:32:42.044" v="20" actId="12788"/>
          <ac:spMkLst>
            <pc:docMk/>
            <pc:sldMk cId="4185839068" sldId="280"/>
            <ac:spMk id="10" creationId="{35A1640D-3A1C-4F42-AD98-F1F708EF3C1C}"/>
          </ac:spMkLst>
        </pc:spChg>
        <pc:spChg chg="mod">
          <ac:chgData name="Theresa Kiernan" userId="b4232b8e-8e21-46ba-b972-c2348ae31e0a" providerId="ADAL" clId="{662ED91D-1646-4F11-80E9-6F18D6E98319}" dt="2020-04-20T14:32:50.151" v="22" actId="12788"/>
          <ac:spMkLst>
            <pc:docMk/>
            <pc:sldMk cId="4185839068" sldId="280"/>
            <ac:spMk id="11" creationId="{BF000ED1-1F55-4BD9-915B-0C64BA28D3B4}"/>
          </ac:spMkLst>
        </pc:spChg>
      </pc:sldChg>
      <pc:sldChg chg="addSp delSp modSp modNotesTx">
        <pc:chgData name="Theresa Kiernan" userId="b4232b8e-8e21-46ba-b972-c2348ae31e0a" providerId="ADAL" clId="{662ED91D-1646-4F11-80E9-6F18D6E98319}" dt="2020-04-16T17:35:27.906" v="19" actId="478"/>
        <pc:sldMkLst>
          <pc:docMk/>
          <pc:sldMk cId="2692865451" sldId="283"/>
        </pc:sldMkLst>
        <pc:spChg chg="add del mod ord">
          <ac:chgData name="Theresa Kiernan" userId="b4232b8e-8e21-46ba-b972-c2348ae31e0a" providerId="ADAL" clId="{662ED91D-1646-4F11-80E9-6F18D6E98319}" dt="2020-04-16T17:35:27.906" v="19" actId="478"/>
          <ac:spMkLst>
            <pc:docMk/>
            <pc:sldMk cId="2692865451" sldId="283"/>
            <ac:spMk id="2" creationId="{1CD39BA2-EE8F-459D-BFE3-06D220072666}"/>
          </ac:spMkLst>
        </pc:spChg>
        <pc:spChg chg="add del mod ord">
          <ac:chgData name="Theresa Kiernan" userId="b4232b8e-8e21-46ba-b972-c2348ae31e0a" providerId="ADAL" clId="{662ED91D-1646-4F11-80E9-6F18D6E98319}" dt="2020-04-16T17:35:27.906" v="19" actId="478"/>
          <ac:spMkLst>
            <pc:docMk/>
            <pc:sldMk cId="2692865451" sldId="283"/>
            <ac:spMk id="10" creationId="{C853D8A1-A7E4-4468-A197-6BE96EB86EC7}"/>
          </ac:spMkLst>
        </pc:spChg>
        <pc:spChg chg="add del mod ord">
          <ac:chgData name="Theresa Kiernan" userId="b4232b8e-8e21-46ba-b972-c2348ae31e0a" providerId="ADAL" clId="{662ED91D-1646-4F11-80E9-6F18D6E98319}" dt="2020-04-16T17:35:27.906" v="19" actId="478"/>
          <ac:spMkLst>
            <pc:docMk/>
            <pc:sldMk cId="2692865451" sldId="283"/>
            <ac:spMk id="17" creationId="{12D03260-AFA1-4754-BC86-8D63CEF4FD2B}"/>
          </ac:spMkLst>
        </pc:spChg>
      </pc:sldChg>
      <pc:sldChg chg="modNotes">
        <pc:chgData name="Theresa Kiernan" userId="b4232b8e-8e21-46ba-b972-c2348ae31e0a" providerId="ADAL" clId="{662ED91D-1646-4F11-80E9-6F18D6E98319}" dt="2020-04-16T15:21:48.789" v="6" actId="404"/>
        <pc:sldMkLst>
          <pc:docMk/>
          <pc:sldMk cId="3319296692" sldId="287"/>
        </pc:sldMkLst>
      </pc:sldChg>
    </pc:docChg>
  </pc:docChgLst>
  <pc:docChgLst>
    <pc:chgData name="Marc Steir" userId="488355e6-794c-4c8d-992f-394439c7306f" providerId="ADAL" clId="{020BA110-E08D-A848-89F3-6C0F4C946944}"/>
    <pc:docChg chg="undo custSel addSld delSld modSld delMainMaster modMainMaster">
      <pc:chgData name="Marc Steir" userId="488355e6-794c-4c8d-992f-394439c7306f" providerId="ADAL" clId="{020BA110-E08D-A848-89F3-6C0F4C946944}" dt="2020-12-28T16:48:14.751" v="2276" actId="1035"/>
      <pc:docMkLst>
        <pc:docMk/>
      </pc:docMkLst>
      <pc:sldChg chg="del">
        <pc:chgData name="Marc Steir" userId="488355e6-794c-4c8d-992f-394439c7306f" providerId="ADAL" clId="{020BA110-E08D-A848-89F3-6C0F4C946944}" dt="2020-12-28T16:02:12.088" v="7" actId="2696"/>
        <pc:sldMkLst>
          <pc:docMk/>
          <pc:sldMk cId="4185839068" sldId="280"/>
        </pc:sldMkLst>
      </pc:sldChg>
      <pc:sldChg chg="del">
        <pc:chgData name="Marc Steir" userId="488355e6-794c-4c8d-992f-394439c7306f" providerId="ADAL" clId="{020BA110-E08D-A848-89F3-6C0F4C946944}" dt="2020-12-28T16:01:14.426" v="4" actId="2696"/>
        <pc:sldMkLst>
          <pc:docMk/>
          <pc:sldMk cId="3644664712" sldId="281"/>
        </pc:sldMkLst>
      </pc:sldChg>
      <pc:sldChg chg="del">
        <pc:chgData name="Marc Steir" userId="488355e6-794c-4c8d-992f-394439c7306f" providerId="ADAL" clId="{020BA110-E08D-A848-89F3-6C0F4C946944}" dt="2020-12-28T16:00:50.262" v="0" actId="2696"/>
        <pc:sldMkLst>
          <pc:docMk/>
          <pc:sldMk cId="1996843289" sldId="282"/>
        </pc:sldMkLst>
      </pc:sldChg>
      <pc:sldChg chg="del">
        <pc:chgData name="Marc Steir" userId="488355e6-794c-4c8d-992f-394439c7306f" providerId="ADAL" clId="{020BA110-E08D-A848-89F3-6C0F4C946944}" dt="2020-12-28T16:01:23.645" v="6" actId="2696"/>
        <pc:sldMkLst>
          <pc:docMk/>
          <pc:sldMk cId="2692865451" sldId="283"/>
        </pc:sldMkLst>
      </pc:sldChg>
      <pc:sldChg chg="modSp mod">
        <pc:chgData name="Marc Steir" userId="488355e6-794c-4c8d-992f-394439c7306f" providerId="ADAL" clId="{020BA110-E08D-A848-89F3-6C0F4C946944}" dt="2020-12-28T16:44:35.782" v="2274" actId="313"/>
        <pc:sldMkLst>
          <pc:docMk/>
          <pc:sldMk cId="3319296692" sldId="287"/>
        </pc:sldMkLst>
        <pc:spChg chg="mod">
          <ac:chgData name="Marc Steir" userId="488355e6-794c-4c8d-992f-394439c7306f" providerId="ADAL" clId="{020BA110-E08D-A848-89F3-6C0F4C946944}" dt="2020-12-28T16:44:35.782" v="2274" actId="313"/>
          <ac:spMkLst>
            <pc:docMk/>
            <pc:sldMk cId="3319296692" sldId="287"/>
            <ac:spMk id="10" creationId="{EB752127-220D-B241-B9F1-2F57A799F39C}"/>
          </ac:spMkLst>
        </pc:spChg>
      </pc:sldChg>
      <pc:sldChg chg="add del">
        <pc:chgData name="Marc Steir" userId="488355e6-794c-4c8d-992f-394439c7306f" providerId="ADAL" clId="{020BA110-E08D-A848-89F3-6C0F4C946944}" dt="2020-12-28T16:01:04.613" v="3" actId="2696"/>
        <pc:sldMkLst>
          <pc:docMk/>
          <pc:sldMk cId="2199935639" sldId="288"/>
        </pc:sldMkLst>
      </pc:sldChg>
      <pc:sldChg chg="del">
        <pc:chgData name="Marc Steir" userId="488355e6-794c-4c8d-992f-394439c7306f" providerId="ADAL" clId="{020BA110-E08D-A848-89F3-6C0F4C946944}" dt="2020-12-28T16:01:21.591" v="5" actId="2696"/>
        <pc:sldMkLst>
          <pc:docMk/>
          <pc:sldMk cId="1586607120" sldId="289"/>
        </pc:sldMkLst>
      </pc:sldChg>
      <pc:sldChg chg="addSp delSp modSp mod modNotes modNotesTx">
        <pc:chgData name="Marc Steir" userId="488355e6-794c-4c8d-992f-394439c7306f" providerId="ADAL" clId="{020BA110-E08D-A848-89F3-6C0F4C946944}" dt="2020-12-28T16:48:14.751" v="2276" actId="1035"/>
        <pc:sldMkLst>
          <pc:docMk/>
          <pc:sldMk cId="2199942430" sldId="290"/>
        </pc:sldMkLst>
        <pc:spChg chg="add del mod">
          <ac:chgData name="Marc Steir" userId="488355e6-794c-4c8d-992f-394439c7306f" providerId="ADAL" clId="{020BA110-E08D-A848-89F3-6C0F4C946944}" dt="2020-12-28T16:24:42.642" v="1002" actId="478"/>
          <ac:spMkLst>
            <pc:docMk/>
            <pc:sldMk cId="2199942430" sldId="290"/>
            <ac:spMk id="2" creationId="{DA9BCDDA-B8F8-3F4E-8B8B-AE1FEA52FB18}"/>
          </ac:spMkLst>
        </pc:spChg>
        <pc:spChg chg="add del mod">
          <ac:chgData name="Marc Steir" userId="488355e6-794c-4c8d-992f-394439c7306f" providerId="ADAL" clId="{020BA110-E08D-A848-89F3-6C0F4C946944}" dt="2020-12-28T16:12:49.426" v="564" actId="21"/>
          <ac:spMkLst>
            <pc:docMk/>
            <pc:sldMk cId="2199942430" sldId="290"/>
            <ac:spMk id="3" creationId="{44A9C6BF-7EFA-704F-A2A3-9115929C556D}"/>
          </ac:spMkLst>
        </pc:spChg>
        <pc:spChg chg="add del mod">
          <ac:chgData name="Marc Steir" userId="488355e6-794c-4c8d-992f-394439c7306f" providerId="ADAL" clId="{020BA110-E08D-A848-89F3-6C0F4C946944}" dt="2020-12-28T16:22:10.959" v="861" actId="478"/>
          <ac:spMkLst>
            <pc:docMk/>
            <pc:sldMk cId="2199942430" sldId="290"/>
            <ac:spMk id="4" creationId="{033159D2-63B9-7D4B-8BAA-01530D1A24AB}"/>
          </ac:spMkLst>
        </pc:spChg>
        <pc:spChg chg="del">
          <ac:chgData name="Marc Steir" userId="488355e6-794c-4c8d-992f-394439c7306f" providerId="ADAL" clId="{020BA110-E08D-A848-89F3-6C0F4C946944}" dt="2020-12-28T16:21:46.456" v="851" actId="478"/>
          <ac:spMkLst>
            <pc:docMk/>
            <pc:sldMk cId="2199942430" sldId="290"/>
            <ac:spMk id="9" creationId="{1D3AE2E1-47AC-EE43-8337-0F8BF4E37D9F}"/>
          </ac:spMkLst>
        </pc:spChg>
        <pc:spChg chg="del">
          <ac:chgData name="Marc Steir" userId="488355e6-794c-4c8d-992f-394439c7306f" providerId="ADAL" clId="{020BA110-E08D-A848-89F3-6C0F4C946944}" dt="2020-12-28T16:21:44.791" v="850" actId="478"/>
          <ac:spMkLst>
            <pc:docMk/>
            <pc:sldMk cId="2199942430" sldId="290"/>
            <ac:spMk id="10" creationId="{92E25266-0A64-B549-AAE4-BF36F165F6FE}"/>
          </ac:spMkLst>
        </pc:spChg>
        <pc:spChg chg="add mod">
          <ac:chgData name="Marc Steir" userId="488355e6-794c-4c8d-992f-394439c7306f" providerId="ADAL" clId="{020BA110-E08D-A848-89F3-6C0F4C946944}" dt="2020-12-28T16:48:14.751" v="2276" actId="1035"/>
          <ac:spMkLst>
            <pc:docMk/>
            <pc:sldMk cId="2199942430" sldId="290"/>
            <ac:spMk id="11" creationId="{00965908-5665-3F49-871A-E6A501E7B4A9}"/>
          </ac:spMkLst>
        </pc:spChg>
        <pc:spChg chg="mod">
          <ac:chgData name="Marc Steir" userId="488355e6-794c-4c8d-992f-394439c7306f" providerId="ADAL" clId="{020BA110-E08D-A848-89F3-6C0F4C946944}" dt="2020-12-28T16:26:05.285" v="1120" actId="20577"/>
          <ac:spMkLst>
            <pc:docMk/>
            <pc:sldMk cId="2199942430" sldId="290"/>
            <ac:spMk id="12" creationId="{6A9423FC-5032-094A-9CCC-5A648501FAED}"/>
          </ac:spMkLst>
        </pc:spChg>
        <pc:spChg chg="del">
          <ac:chgData name="Marc Steir" userId="488355e6-794c-4c8d-992f-394439c7306f" providerId="ADAL" clId="{020BA110-E08D-A848-89F3-6C0F4C946944}" dt="2020-12-28T16:07:07.759" v="276" actId="478"/>
          <ac:spMkLst>
            <pc:docMk/>
            <pc:sldMk cId="2199942430" sldId="290"/>
            <ac:spMk id="13" creationId="{41E743C1-88D0-AD42-85C5-C14004410B84}"/>
          </ac:spMkLst>
        </pc:spChg>
        <pc:spChg chg="mod">
          <ac:chgData name="Marc Steir" userId="488355e6-794c-4c8d-992f-394439c7306f" providerId="ADAL" clId="{020BA110-E08D-A848-89F3-6C0F4C946944}" dt="2020-12-28T16:14:47.925" v="593" actId="20577"/>
          <ac:spMkLst>
            <pc:docMk/>
            <pc:sldMk cId="2199942430" sldId="290"/>
            <ac:spMk id="14" creationId="{B5C82BE9-4428-3D4D-AFC1-84056972E2D4}"/>
          </ac:spMkLst>
        </pc:spChg>
        <pc:spChg chg="mod">
          <ac:chgData name="Marc Steir" userId="488355e6-794c-4c8d-992f-394439c7306f" providerId="ADAL" clId="{020BA110-E08D-A848-89F3-6C0F4C946944}" dt="2020-12-28T16:48:03.869" v="2275" actId="1036"/>
          <ac:spMkLst>
            <pc:docMk/>
            <pc:sldMk cId="2199942430" sldId="290"/>
            <ac:spMk id="17" creationId="{605D520D-5FE1-994D-B63C-D9AD683BD124}"/>
          </ac:spMkLst>
        </pc:spChg>
        <pc:spChg chg="mod">
          <ac:chgData name="Marc Steir" userId="488355e6-794c-4c8d-992f-394439c7306f" providerId="ADAL" clId="{020BA110-E08D-A848-89F3-6C0F4C946944}" dt="2020-12-28T16:14:26.740" v="592" actId="20577"/>
          <ac:spMkLst>
            <pc:docMk/>
            <pc:sldMk cId="2199942430" sldId="290"/>
            <ac:spMk id="19" creationId="{EAC0CE49-6D8D-7A4F-8E5D-BBBEC6A100F8}"/>
          </ac:spMkLst>
        </pc:spChg>
        <pc:picChg chg="add mod">
          <ac:chgData name="Marc Steir" userId="488355e6-794c-4c8d-992f-394439c7306f" providerId="ADAL" clId="{020BA110-E08D-A848-89F3-6C0F4C946944}" dt="2020-12-28T16:48:03.869" v="2275" actId="1036"/>
          <ac:picMkLst>
            <pc:docMk/>
            <pc:sldMk cId="2199942430" sldId="290"/>
            <ac:picMk id="15" creationId="{FCCEF088-44BA-1343-AA51-2C65111E93DA}"/>
          </ac:picMkLst>
        </pc:picChg>
      </pc:sldChg>
      <pc:sldMasterChg chg="modSp del mod delSldLayout">
        <pc:chgData name="Marc Steir" userId="488355e6-794c-4c8d-992f-394439c7306f" providerId="ADAL" clId="{020BA110-E08D-A848-89F3-6C0F4C946944}" dt="2020-12-28T16:12:55.763" v="566" actId="2696"/>
        <pc:sldMasterMkLst>
          <pc:docMk/>
          <pc:sldMasterMk cId="0" sldId="2147483648"/>
        </pc:sldMasterMkLst>
        <pc:spChg chg="mod">
          <ac:chgData name="Marc Steir" userId="488355e6-794c-4c8d-992f-394439c7306f" providerId="ADAL" clId="{020BA110-E08D-A848-89F3-6C0F4C946944}" dt="2020-12-28T16:12:42.477" v="563" actId="207"/>
          <ac:spMkLst>
            <pc:docMk/>
            <pc:sldMasterMk cId="0" sldId="2147483648"/>
            <ac:spMk id="6" creationId="{3C904B65-D6AA-FF4B-A6D4-8F8C57C8D301}"/>
          </ac:spMkLst>
        </pc:spChg>
        <pc:sldLayoutChg chg="del">
          <pc:chgData name="Marc Steir" userId="488355e6-794c-4c8d-992f-394439c7306f" providerId="ADAL" clId="{020BA110-E08D-A848-89F3-6C0F4C946944}" dt="2020-12-28T16:12:55.761" v="565" actId="2696"/>
          <pc:sldLayoutMkLst>
            <pc:docMk/>
            <pc:sldMasterMk cId="0" sldId="2147483648"/>
            <pc:sldLayoutMk cId="0" sldId="2147483650"/>
          </pc:sldLayoutMkLst>
        </pc:sldLayoutChg>
      </pc:sldMasterChg>
      <pc:sldMasterChg chg="addSp delSp modSp mod">
        <pc:chgData name="Marc Steir" userId="488355e6-794c-4c8d-992f-394439c7306f" providerId="ADAL" clId="{020BA110-E08D-A848-89F3-6C0F4C946944}" dt="2020-12-28T16:13:47.545" v="580" actId="478"/>
        <pc:sldMasterMkLst>
          <pc:docMk/>
          <pc:sldMasterMk cId="1880851772" sldId="2147483651"/>
        </pc:sldMasterMkLst>
        <pc:spChg chg="mod">
          <ac:chgData name="Marc Steir" userId="488355e6-794c-4c8d-992f-394439c7306f" providerId="ADAL" clId="{020BA110-E08D-A848-89F3-6C0F4C946944}" dt="2020-12-28T16:13:38.585" v="579" actId="3064"/>
          <ac:spMkLst>
            <pc:docMk/>
            <pc:sldMasterMk cId="1880851772" sldId="2147483651"/>
            <ac:spMk id="4" creationId="{77BB73A3-07A3-814A-9EA9-E5A4DAE9E23B}"/>
          </ac:spMkLst>
        </pc:spChg>
        <pc:spChg chg="add del mod">
          <ac:chgData name="Marc Steir" userId="488355e6-794c-4c8d-992f-394439c7306f" providerId="ADAL" clId="{020BA110-E08D-A848-89F3-6C0F4C946944}" dt="2020-12-28T16:13:18.045" v="574"/>
          <ac:spMkLst>
            <pc:docMk/>
            <pc:sldMasterMk cId="1880851772" sldId="2147483651"/>
            <ac:spMk id="5" creationId="{2D275BC4-1DCB-5741-89C4-DA98B988AFF6}"/>
          </ac:spMkLst>
        </pc:spChg>
        <pc:spChg chg="add del mod">
          <ac:chgData name="Marc Steir" userId="488355e6-794c-4c8d-992f-394439c7306f" providerId="ADAL" clId="{020BA110-E08D-A848-89F3-6C0F4C946944}" dt="2020-12-28T16:13:47.545" v="580" actId="478"/>
          <ac:spMkLst>
            <pc:docMk/>
            <pc:sldMasterMk cId="1880851772" sldId="2147483651"/>
            <ac:spMk id="6" creationId="{DC5CF404-F09E-5443-83E9-8C0028758961}"/>
          </ac:spMkLst>
        </pc:spChg>
      </pc:sldMasterChg>
    </pc:docChg>
  </pc:docChgLst>
  <pc:docChgLst>
    <pc:chgData name="Diane Colburn" userId="fc83fe53-10e4-4344-b0e8-590befc41392" providerId="ADAL" clId="{2DA74E63-FB98-484F-B73C-E93EA39241B5}"/>
    <pc:docChg chg="modSld">
      <pc:chgData name="Diane Colburn" userId="fc83fe53-10e4-4344-b0e8-590befc41392" providerId="ADAL" clId="{2DA74E63-FB98-484F-B73C-E93EA39241B5}" dt="2018-12-26T20:50:57.919" v="1" actId="20577"/>
      <pc:docMkLst>
        <pc:docMk/>
      </pc:docMkLst>
      <pc:sldChg chg="modNotesTx">
        <pc:chgData name="Diane Colburn" userId="fc83fe53-10e4-4344-b0e8-590befc41392" providerId="ADAL" clId="{2DA74E63-FB98-484F-B73C-E93EA39241B5}" dt="2018-12-26T20:50:52.671" v="0" actId="20577"/>
        <pc:sldMkLst>
          <pc:docMk/>
          <pc:sldMk cId="1586607120" sldId="289"/>
        </pc:sldMkLst>
      </pc:sldChg>
      <pc:sldChg chg="modNotesTx">
        <pc:chgData name="Diane Colburn" userId="fc83fe53-10e4-4344-b0e8-590befc41392" providerId="ADAL" clId="{2DA74E63-FB98-484F-B73C-E93EA39241B5}" dt="2018-12-26T20:50:57.919" v="1" actId="20577"/>
        <pc:sldMkLst>
          <pc:docMk/>
          <pc:sldMk cId="2199942430" sldId="290"/>
        </pc:sldMkLst>
      </pc:sldChg>
    </pc:docChg>
  </pc:docChgLst>
  <pc:docChgLst>
    <pc:chgData name="Meredith Duggan" userId="0619d34b-9546-4f02-9c63-56c348e6c8ed" providerId="ADAL" clId="{79158E2F-687D-48B6-8820-D6E8E6D60054}"/>
    <pc:docChg chg="undo redo modSld">
      <pc:chgData name="Meredith Duggan" userId="0619d34b-9546-4f02-9c63-56c348e6c8ed" providerId="ADAL" clId="{79158E2F-687D-48B6-8820-D6E8E6D60054}" dt="2020-04-15T00:06:19.635" v="692" actId="20577"/>
      <pc:docMkLst>
        <pc:docMk/>
      </pc:docMkLst>
      <pc:sldChg chg="modSp modNotesTx">
        <pc:chgData name="Meredith Duggan" userId="0619d34b-9546-4f02-9c63-56c348e6c8ed" providerId="ADAL" clId="{79158E2F-687D-48B6-8820-D6E8E6D60054}" dt="2020-04-14T17:15:46.841" v="569" actId="20577"/>
        <pc:sldMkLst>
          <pc:docMk/>
          <pc:sldMk cId="4185839068" sldId="280"/>
        </pc:sldMkLst>
        <pc:spChg chg="mod">
          <ac:chgData name="Meredith Duggan" userId="0619d34b-9546-4f02-9c63-56c348e6c8ed" providerId="ADAL" clId="{79158E2F-687D-48B6-8820-D6E8E6D60054}" dt="2020-04-13T22:56:37.075" v="344" actId="20577"/>
          <ac:spMkLst>
            <pc:docMk/>
            <pc:sldMk cId="4185839068" sldId="280"/>
            <ac:spMk id="12" creationId="{AB6CE4A8-CC36-A54D-AF80-A35C94A69658}"/>
          </ac:spMkLst>
        </pc:spChg>
        <pc:spChg chg="mod">
          <ac:chgData name="Meredith Duggan" userId="0619d34b-9546-4f02-9c63-56c348e6c8ed" providerId="ADAL" clId="{79158E2F-687D-48B6-8820-D6E8E6D60054}" dt="2020-04-13T21:55:34.184" v="237" actId="20577"/>
          <ac:spMkLst>
            <pc:docMk/>
            <pc:sldMk cId="4185839068" sldId="280"/>
            <ac:spMk id="13" creationId="{C33B1E7A-6D69-3E41-A4E2-3428A2339187}"/>
          </ac:spMkLst>
        </pc:spChg>
        <pc:spChg chg="mod">
          <ac:chgData name="Meredith Duggan" userId="0619d34b-9546-4f02-9c63-56c348e6c8ed" providerId="ADAL" clId="{79158E2F-687D-48B6-8820-D6E8E6D60054}" dt="2020-04-13T20:10:04.576" v="171"/>
          <ac:spMkLst>
            <pc:docMk/>
            <pc:sldMk cId="4185839068" sldId="280"/>
            <ac:spMk id="15" creationId="{A07FF4AE-62ED-8740-918E-831B05FC8084}"/>
          </ac:spMkLst>
        </pc:spChg>
      </pc:sldChg>
      <pc:sldChg chg="modSp modNotesTx">
        <pc:chgData name="Meredith Duggan" userId="0619d34b-9546-4f02-9c63-56c348e6c8ed" providerId="ADAL" clId="{79158E2F-687D-48B6-8820-D6E8E6D60054}" dt="2020-04-14T17:35:18.769" v="575" actId="20577"/>
        <pc:sldMkLst>
          <pc:docMk/>
          <pc:sldMk cId="3644664712" sldId="281"/>
        </pc:sldMkLst>
        <pc:spChg chg="mod">
          <ac:chgData name="Meredith Duggan" userId="0619d34b-9546-4f02-9c63-56c348e6c8ed" providerId="ADAL" clId="{79158E2F-687D-48B6-8820-D6E8E6D60054}" dt="2020-04-13T21:56:36.019" v="239" actId="20577"/>
          <ac:spMkLst>
            <pc:docMk/>
            <pc:sldMk cId="3644664712" sldId="281"/>
            <ac:spMk id="5" creationId="{00000000-0000-0000-0000-000000000000}"/>
          </ac:spMkLst>
        </pc:spChg>
        <pc:spChg chg="mod">
          <ac:chgData name="Meredith Duggan" userId="0619d34b-9546-4f02-9c63-56c348e6c8ed" providerId="ADAL" clId="{79158E2F-687D-48B6-8820-D6E8E6D60054}" dt="2020-04-13T20:10:11.129" v="172"/>
          <ac:spMkLst>
            <pc:docMk/>
            <pc:sldMk cId="3644664712" sldId="281"/>
            <ac:spMk id="9" creationId="{E82EDE05-268C-4380-B1E0-E5293DD5CD9B}"/>
          </ac:spMkLst>
        </pc:spChg>
        <pc:spChg chg="mod">
          <ac:chgData name="Meredith Duggan" userId="0619d34b-9546-4f02-9c63-56c348e6c8ed" providerId="ADAL" clId="{79158E2F-687D-48B6-8820-D6E8E6D60054}" dt="2020-04-14T17:35:18.769" v="575" actId="20577"/>
          <ac:spMkLst>
            <pc:docMk/>
            <pc:sldMk cId="3644664712" sldId="281"/>
            <ac:spMk id="11" creationId="{00000000-0000-0000-0000-000000000000}"/>
          </ac:spMkLst>
        </pc:spChg>
        <pc:spChg chg="mod">
          <ac:chgData name="Meredith Duggan" userId="0619d34b-9546-4f02-9c63-56c348e6c8ed" providerId="ADAL" clId="{79158E2F-687D-48B6-8820-D6E8E6D60054}" dt="2020-04-13T22:57:29.897" v="346" actId="20577"/>
          <ac:spMkLst>
            <pc:docMk/>
            <pc:sldMk cId="3644664712" sldId="281"/>
            <ac:spMk id="12" creationId="{8888171B-D2B9-0E4D-BD25-8D8CE228C52A}"/>
          </ac:spMkLst>
        </pc:spChg>
        <pc:spChg chg="mod">
          <ac:chgData name="Meredith Duggan" userId="0619d34b-9546-4f02-9c63-56c348e6c8ed" providerId="ADAL" clId="{79158E2F-687D-48B6-8820-D6E8E6D60054}" dt="2020-04-14T12:52:26.737" v="463" actId="20577"/>
          <ac:spMkLst>
            <pc:docMk/>
            <pc:sldMk cId="3644664712" sldId="281"/>
            <ac:spMk id="13" creationId="{1E7729D1-C666-B441-A302-563C49170E90}"/>
          </ac:spMkLst>
        </pc:spChg>
      </pc:sldChg>
      <pc:sldChg chg="modSp modNotesTx">
        <pc:chgData name="Meredith Duggan" userId="0619d34b-9546-4f02-9c63-56c348e6c8ed" providerId="ADAL" clId="{79158E2F-687D-48B6-8820-D6E8E6D60054}" dt="2020-04-15T00:03:44.434" v="672" actId="20577"/>
        <pc:sldMkLst>
          <pc:docMk/>
          <pc:sldMk cId="1996843289" sldId="282"/>
        </pc:sldMkLst>
        <pc:spChg chg="mod">
          <ac:chgData name="Meredith Duggan" userId="0619d34b-9546-4f02-9c63-56c348e6c8ed" providerId="ADAL" clId="{79158E2F-687D-48B6-8820-D6E8E6D60054}" dt="2020-04-13T23:00:32.758" v="350" actId="20577"/>
          <ac:spMkLst>
            <pc:docMk/>
            <pc:sldMk cId="1996843289" sldId="282"/>
            <ac:spMk id="5" creationId="{00000000-0000-0000-0000-000000000000}"/>
          </ac:spMkLst>
        </pc:spChg>
        <pc:spChg chg="mod">
          <ac:chgData name="Meredith Duggan" userId="0619d34b-9546-4f02-9c63-56c348e6c8ed" providerId="ADAL" clId="{79158E2F-687D-48B6-8820-D6E8E6D60054}" dt="2020-04-13T20:10:22.771" v="174"/>
          <ac:spMkLst>
            <pc:docMk/>
            <pc:sldMk cId="1996843289" sldId="282"/>
            <ac:spMk id="9" creationId="{E82EDE05-268C-4380-B1E0-E5293DD5CD9B}"/>
          </ac:spMkLst>
        </pc:spChg>
        <pc:spChg chg="mod">
          <ac:chgData name="Meredith Duggan" userId="0619d34b-9546-4f02-9c63-56c348e6c8ed" providerId="ADAL" clId="{79158E2F-687D-48B6-8820-D6E8E6D60054}" dt="2020-04-13T23:04:56.280" v="363" actId="20577"/>
          <ac:spMkLst>
            <pc:docMk/>
            <pc:sldMk cId="1996843289" sldId="282"/>
            <ac:spMk id="11" creationId="{C5C30D8B-E5E2-1C48-8A34-EA01DD51C211}"/>
          </ac:spMkLst>
        </pc:spChg>
        <pc:spChg chg="mod">
          <ac:chgData name="Meredith Duggan" userId="0619d34b-9546-4f02-9c63-56c348e6c8ed" providerId="ADAL" clId="{79158E2F-687D-48B6-8820-D6E8E6D60054}" dt="2020-04-15T00:03:44.434" v="672" actId="20577"/>
          <ac:spMkLst>
            <pc:docMk/>
            <pc:sldMk cId="1996843289" sldId="282"/>
            <ac:spMk id="16" creationId="{00000000-0000-0000-0000-000000000000}"/>
          </ac:spMkLst>
        </pc:spChg>
        <pc:graphicFrameChg chg="modGraphic">
          <ac:chgData name="Meredith Duggan" userId="0619d34b-9546-4f02-9c63-56c348e6c8ed" providerId="ADAL" clId="{79158E2F-687D-48B6-8820-D6E8E6D60054}" dt="2020-04-13T23:31:50.157" v="436" actId="20577"/>
          <ac:graphicFrameMkLst>
            <pc:docMk/>
            <pc:sldMk cId="1996843289" sldId="282"/>
            <ac:graphicFrameMk id="8" creationId="{02219083-255C-C245-BD68-296B391671C3}"/>
          </ac:graphicFrameMkLst>
        </pc:graphicFrameChg>
      </pc:sldChg>
      <pc:sldChg chg="modSp modNotesTx">
        <pc:chgData name="Meredith Duggan" userId="0619d34b-9546-4f02-9c63-56c348e6c8ed" providerId="ADAL" clId="{79158E2F-687D-48B6-8820-D6E8E6D60054}" dt="2020-04-14T13:03:10.139" v="515" actId="20577"/>
        <pc:sldMkLst>
          <pc:docMk/>
          <pc:sldMk cId="2692865451" sldId="283"/>
        </pc:sldMkLst>
        <pc:spChg chg="mod">
          <ac:chgData name="Meredith Duggan" userId="0619d34b-9546-4f02-9c63-56c348e6c8ed" providerId="ADAL" clId="{79158E2F-687D-48B6-8820-D6E8E6D60054}" dt="2020-04-13T22:54:11.553" v="341" actId="14100"/>
          <ac:spMkLst>
            <pc:docMk/>
            <pc:sldMk cId="2692865451" sldId="283"/>
            <ac:spMk id="13" creationId="{509AA917-9B4C-BE42-B0F5-6FAF53B6F3BE}"/>
          </ac:spMkLst>
        </pc:spChg>
        <pc:spChg chg="mod">
          <ac:chgData name="Meredith Duggan" userId="0619d34b-9546-4f02-9c63-56c348e6c8ed" providerId="ADAL" clId="{79158E2F-687D-48B6-8820-D6E8E6D60054}" dt="2020-04-13T21:28:08.353" v="236" actId="20577"/>
          <ac:spMkLst>
            <pc:docMk/>
            <pc:sldMk cId="2692865451" sldId="283"/>
            <ac:spMk id="14" creationId="{8C59F0B2-8A7D-1B44-BC3C-342DF6B85D0F}"/>
          </ac:spMkLst>
        </pc:spChg>
        <pc:spChg chg="mod">
          <ac:chgData name="Meredith Duggan" userId="0619d34b-9546-4f02-9c63-56c348e6c8ed" providerId="ADAL" clId="{79158E2F-687D-48B6-8820-D6E8E6D60054}" dt="2020-04-13T20:09:43.880" v="170" actId="20577"/>
          <ac:spMkLst>
            <pc:docMk/>
            <pc:sldMk cId="2692865451" sldId="283"/>
            <ac:spMk id="15" creationId="{854DAD7B-4C4D-834C-872B-38242CF61CEF}"/>
          </ac:spMkLst>
        </pc:spChg>
        <pc:spChg chg="mod">
          <ac:chgData name="Meredith Duggan" userId="0619d34b-9546-4f02-9c63-56c348e6c8ed" providerId="ADAL" clId="{79158E2F-687D-48B6-8820-D6E8E6D60054}" dt="2020-04-14T12:51:57.324" v="462" actId="20577"/>
          <ac:spMkLst>
            <pc:docMk/>
            <pc:sldMk cId="2692865451" sldId="283"/>
            <ac:spMk id="16" creationId="{6F3ED268-32EC-E142-850B-E644E0F5CD6A}"/>
          </ac:spMkLst>
        </pc:spChg>
      </pc:sldChg>
      <pc:sldChg chg="modSp">
        <pc:chgData name="Meredith Duggan" userId="0619d34b-9546-4f02-9c63-56c348e6c8ed" providerId="ADAL" clId="{79158E2F-687D-48B6-8820-D6E8E6D60054}" dt="2020-04-13T21:22:06.768" v="228" actId="20577"/>
        <pc:sldMkLst>
          <pc:docMk/>
          <pc:sldMk cId="3319296692" sldId="287"/>
        </pc:sldMkLst>
        <pc:spChg chg="mod">
          <ac:chgData name="Meredith Duggan" userId="0619d34b-9546-4f02-9c63-56c348e6c8ed" providerId="ADAL" clId="{79158E2F-687D-48B6-8820-D6E8E6D60054}" dt="2020-04-13T21:22:06.768" v="228" actId="20577"/>
          <ac:spMkLst>
            <pc:docMk/>
            <pc:sldMk cId="3319296692" sldId="287"/>
            <ac:spMk id="10" creationId="{EB752127-220D-B241-B9F1-2F57A799F39C}"/>
          </ac:spMkLst>
        </pc:spChg>
      </pc:sldChg>
      <pc:sldChg chg="modNotesTx">
        <pc:chgData name="Meredith Duggan" userId="0619d34b-9546-4f02-9c63-56c348e6c8ed" providerId="ADAL" clId="{79158E2F-687D-48B6-8820-D6E8E6D60054}" dt="2020-04-13T23:17:42.084" v="409" actId="20577"/>
        <pc:sldMkLst>
          <pc:docMk/>
          <pc:sldMk cId="2199935639" sldId="288"/>
        </pc:sldMkLst>
      </pc:sldChg>
      <pc:sldChg chg="modSp modNotesTx">
        <pc:chgData name="Meredith Duggan" userId="0619d34b-9546-4f02-9c63-56c348e6c8ed" providerId="ADAL" clId="{79158E2F-687D-48B6-8820-D6E8E6D60054}" dt="2020-04-14T23:10:57.041" v="633" actId="20577"/>
        <pc:sldMkLst>
          <pc:docMk/>
          <pc:sldMk cId="1586607120" sldId="289"/>
        </pc:sldMkLst>
        <pc:spChg chg="mod">
          <ac:chgData name="Meredith Duggan" userId="0619d34b-9546-4f02-9c63-56c348e6c8ed" providerId="ADAL" clId="{79158E2F-687D-48B6-8820-D6E8E6D60054}" dt="2020-04-13T22:40:11.203" v="336" actId="20577"/>
          <ac:spMkLst>
            <pc:docMk/>
            <pc:sldMk cId="1586607120" sldId="289"/>
            <ac:spMk id="5" creationId="{00000000-0000-0000-0000-000000000000}"/>
          </ac:spMkLst>
        </pc:spChg>
        <pc:spChg chg="mod">
          <ac:chgData name="Meredith Duggan" userId="0619d34b-9546-4f02-9c63-56c348e6c8ed" providerId="ADAL" clId="{79158E2F-687D-48B6-8820-D6E8E6D60054}" dt="2020-04-13T20:10:16.051" v="173"/>
          <ac:spMkLst>
            <pc:docMk/>
            <pc:sldMk cId="1586607120" sldId="289"/>
            <ac:spMk id="9" creationId="{E82EDE05-268C-4380-B1E0-E5293DD5CD9B}"/>
          </ac:spMkLst>
        </pc:spChg>
        <pc:spChg chg="mod">
          <ac:chgData name="Meredith Duggan" userId="0619d34b-9546-4f02-9c63-56c348e6c8ed" providerId="ADAL" clId="{79158E2F-687D-48B6-8820-D6E8E6D60054}" dt="2020-04-14T17:35:55.269" v="576" actId="20577"/>
          <ac:spMkLst>
            <pc:docMk/>
            <pc:sldMk cId="1586607120" sldId="289"/>
            <ac:spMk id="11" creationId="{00000000-0000-0000-0000-000000000000}"/>
          </ac:spMkLst>
        </pc:spChg>
        <pc:spChg chg="mod">
          <ac:chgData name="Meredith Duggan" userId="0619d34b-9546-4f02-9c63-56c348e6c8ed" providerId="ADAL" clId="{79158E2F-687D-48B6-8820-D6E8E6D60054}" dt="2020-04-13T22:59:58.522" v="349" actId="20577"/>
          <ac:spMkLst>
            <pc:docMk/>
            <pc:sldMk cId="1586607120" sldId="289"/>
            <ac:spMk id="12" creationId="{8888171B-D2B9-0E4D-BD25-8D8CE228C52A}"/>
          </ac:spMkLst>
        </pc:spChg>
        <pc:spChg chg="mod">
          <ac:chgData name="Meredith Duggan" userId="0619d34b-9546-4f02-9c63-56c348e6c8ed" providerId="ADAL" clId="{79158E2F-687D-48B6-8820-D6E8E6D60054}" dt="2020-04-14T17:35:57.993" v="577" actId="20577"/>
          <ac:spMkLst>
            <pc:docMk/>
            <pc:sldMk cId="1586607120" sldId="289"/>
            <ac:spMk id="14" creationId="{681E089A-3A7E-C64F-8B6A-F384938B5AFE}"/>
          </ac:spMkLst>
        </pc:spChg>
        <pc:spChg chg="mod">
          <ac:chgData name="Meredith Duggan" userId="0619d34b-9546-4f02-9c63-56c348e6c8ed" providerId="ADAL" clId="{79158E2F-687D-48B6-8820-D6E8E6D60054}" dt="2020-04-14T12:53:17.878" v="464" actId="20577"/>
          <ac:spMkLst>
            <pc:docMk/>
            <pc:sldMk cId="1586607120" sldId="289"/>
            <ac:spMk id="17" creationId="{BB54342C-2107-F544-A06A-F54718EDD526}"/>
          </ac:spMkLst>
        </pc:spChg>
      </pc:sldChg>
      <pc:sldChg chg="modSp modNotesTx">
        <pc:chgData name="Meredith Duggan" userId="0619d34b-9546-4f02-9c63-56c348e6c8ed" providerId="ADAL" clId="{79158E2F-687D-48B6-8820-D6E8E6D60054}" dt="2020-04-15T00:06:19.635" v="692" actId="20577"/>
        <pc:sldMkLst>
          <pc:docMk/>
          <pc:sldMk cId="2199942430" sldId="290"/>
        </pc:sldMkLst>
        <pc:spChg chg="mod">
          <ac:chgData name="Meredith Duggan" userId="0619d34b-9546-4f02-9c63-56c348e6c8ed" providerId="ADAL" clId="{79158E2F-687D-48B6-8820-D6E8E6D60054}" dt="2020-04-14T22:54:35.091" v="580" actId="20577"/>
          <ac:spMkLst>
            <pc:docMk/>
            <pc:sldMk cId="2199942430" sldId="290"/>
            <ac:spMk id="12" creationId="{6A9423FC-5032-094A-9CCC-5A648501FAED}"/>
          </ac:spMkLst>
        </pc:spChg>
        <pc:spChg chg="mod">
          <ac:chgData name="Meredith Duggan" userId="0619d34b-9546-4f02-9c63-56c348e6c8ed" providerId="ADAL" clId="{79158E2F-687D-48B6-8820-D6E8E6D60054}" dt="2020-04-14T17:36:10.988" v="578" actId="20577"/>
          <ac:spMkLst>
            <pc:docMk/>
            <pc:sldMk cId="2199942430" sldId="290"/>
            <ac:spMk id="13" creationId="{41E743C1-88D0-AD42-85C5-C14004410B84}"/>
          </ac:spMkLst>
        </pc:spChg>
        <pc:spChg chg="mod">
          <ac:chgData name="Meredith Duggan" userId="0619d34b-9546-4f02-9c63-56c348e6c8ed" providerId="ADAL" clId="{79158E2F-687D-48B6-8820-D6E8E6D60054}" dt="2020-04-13T20:10:29.256" v="175"/>
          <ac:spMkLst>
            <pc:docMk/>
            <pc:sldMk cId="2199942430" sldId="290"/>
            <ac:spMk id="14" creationId="{B5C82BE9-4428-3D4D-AFC1-84056972E2D4}"/>
          </ac:spMkLst>
        </pc:spChg>
        <pc:spChg chg="mod">
          <ac:chgData name="Meredith Duggan" userId="0619d34b-9546-4f02-9c63-56c348e6c8ed" providerId="ADAL" clId="{79158E2F-687D-48B6-8820-D6E8E6D60054}" dt="2020-04-13T23:12:44.533" v="385" actId="20577"/>
          <ac:spMkLst>
            <pc:docMk/>
            <pc:sldMk cId="2199942430" sldId="290"/>
            <ac:spMk id="15" creationId="{F0658E10-E875-BA4C-A770-66F8949DCA31}"/>
          </ac:spMkLst>
        </pc:spChg>
        <pc:spChg chg="mod">
          <ac:chgData name="Meredith Duggan" userId="0619d34b-9546-4f02-9c63-56c348e6c8ed" providerId="ADAL" clId="{79158E2F-687D-48B6-8820-D6E8E6D60054}" dt="2020-04-14T17:36:14.052" v="579" actId="20577"/>
          <ac:spMkLst>
            <pc:docMk/>
            <pc:sldMk cId="2199942430" sldId="290"/>
            <ac:spMk id="17" creationId="{605D520D-5FE1-994D-B63C-D9AD683BD124}"/>
          </ac:spMkLst>
        </pc:spChg>
        <pc:spChg chg="mod">
          <ac:chgData name="Meredith Duggan" userId="0619d34b-9546-4f02-9c63-56c348e6c8ed" providerId="ADAL" clId="{79158E2F-687D-48B6-8820-D6E8E6D60054}" dt="2020-04-15T00:06:19.635" v="692" actId="20577"/>
          <ac:spMkLst>
            <pc:docMk/>
            <pc:sldMk cId="2199942430" sldId="290"/>
            <ac:spMk id="19" creationId="{EAC0CE49-6D8D-7A4F-8E5D-BBBEC6A100F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1" y="1"/>
            <a:ext cx="3043343" cy="465455"/>
          </a:xfrm>
          <a:prstGeom prst="rect">
            <a:avLst/>
          </a:prstGeom>
        </p:spPr>
        <p:txBody>
          <a:bodyPr vert="horz" lIns="93324" tIns="46662" rIns="93324" bIns="46662" rtlCol="0"/>
          <a:lstStyle>
            <a:lvl1pPr algn="r">
              <a:defRPr sz="1200"/>
            </a:lvl1pPr>
          </a:lstStyle>
          <a:p>
            <a:fld id="{5F993C83-2184-4286-ABE1-941A40B40C8F}" type="datetimeFigureOut">
              <a:rPr lang="en-US" smtClean="0"/>
              <a:pPr/>
              <a:t>3/29/2021</a:t>
            </a:fld>
            <a:endParaRPr lang="en-US"/>
          </a:p>
        </p:txBody>
      </p:sp>
      <p:sp>
        <p:nvSpPr>
          <p:cNvPr id="4" name="Footer Placeholder 3"/>
          <p:cNvSpPr>
            <a:spLocks noGrp="1"/>
          </p:cNvSpPr>
          <p:nvPr>
            <p:ph type="ftr" sz="quarter" idx="2"/>
          </p:nvPr>
        </p:nvSpPr>
        <p:spPr>
          <a:xfrm>
            <a:off x="0" y="8842030"/>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1" y="8842030"/>
            <a:ext cx="3043343" cy="465455"/>
          </a:xfrm>
          <a:prstGeom prst="rect">
            <a:avLst/>
          </a:prstGeom>
        </p:spPr>
        <p:txBody>
          <a:bodyPr vert="horz" lIns="93324" tIns="46662" rIns="93324" bIns="46662"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3615631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1" y="1"/>
            <a:ext cx="3043343" cy="465455"/>
          </a:xfrm>
          <a:prstGeom prst="rect">
            <a:avLst/>
          </a:prstGeom>
        </p:spPr>
        <p:txBody>
          <a:bodyPr vert="horz" lIns="93324" tIns="46662" rIns="93324" bIns="46662" rtlCol="0"/>
          <a:lstStyle>
            <a:lvl1pPr algn="r">
              <a:defRPr sz="1200"/>
            </a:lvl1pPr>
          </a:lstStyle>
          <a:p>
            <a:fld id="{6053241F-7ED4-45AC-844C-15DB0D5F9CCD}" type="datetimeFigureOut">
              <a:rPr lang="en-US" smtClean="0"/>
              <a:pPr/>
              <a:t>3/29/2021</a:t>
            </a:fld>
            <a:endParaRPr lang="en-US"/>
          </a:p>
        </p:txBody>
      </p:sp>
      <p:sp>
        <p:nvSpPr>
          <p:cNvPr id="4" name="Slide Image Placeholder 3"/>
          <p:cNvSpPr>
            <a:spLocks noGrp="1" noRot="1" noChangeAspect="1"/>
          </p:cNvSpPr>
          <p:nvPr>
            <p:ph type="sldImg" idx="2"/>
          </p:nvPr>
        </p:nvSpPr>
        <p:spPr>
          <a:xfrm>
            <a:off x="2382838" y="698500"/>
            <a:ext cx="22574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1" y="8842030"/>
            <a:ext cx="3043343" cy="465455"/>
          </a:xfrm>
          <a:prstGeom prst="rect">
            <a:avLst/>
          </a:prstGeom>
        </p:spPr>
        <p:txBody>
          <a:bodyPr vert="horz" lIns="93324" tIns="46662" rIns="93324" bIns="46662"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2020971749"/>
      </p:ext>
    </p:extLst>
  </p:cSld>
  <p:clrMap bg1="lt1" tx1="dk1" bg2="lt2" tx2="dk2" accent1="accent1" accent2="accent2" accent3="accent3" accent4="accent4" accent5="accent5" accent6="accent6" hlink="hlink" folHlink="folHlink"/>
  <p:notesStyle>
    <a:lvl1pPr marL="0" algn="l" defTabSz="1463040" rtl="0" eaLnBrk="1" latinLnBrk="0" hangingPunct="1">
      <a:defRPr sz="1900" kern="1200">
        <a:solidFill>
          <a:schemeClr val="tx1"/>
        </a:solidFill>
        <a:latin typeface="+mn-lt"/>
        <a:ea typeface="+mn-ea"/>
        <a:cs typeface="+mn-cs"/>
      </a:defRPr>
    </a:lvl1pPr>
    <a:lvl2pPr marL="731520" algn="l" defTabSz="1463040" rtl="0" eaLnBrk="1" latinLnBrk="0" hangingPunct="1">
      <a:defRPr sz="1900" kern="1200">
        <a:solidFill>
          <a:schemeClr val="tx1"/>
        </a:solidFill>
        <a:latin typeface="+mn-lt"/>
        <a:ea typeface="+mn-ea"/>
        <a:cs typeface="+mn-cs"/>
      </a:defRPr>
    </a:lvl2pPr>
    <a:lvl3pPr marL="1463040" algn="l" defTabSz="1463040" rtl="0" eaLnBrk="1" latinLnBrk="0" hangingPunct="1">
      <a:defRPr sz="1900" kern="1200">
        <a:solidFill>
          <a:schemeClr val="tx1"/>
        </a:solidFill>
        <a:latin typeface="+mn-lt"/>
        <a:ea typeface="+mn-ea"/>
        <a:cs typeface="+mn-cs"/>
      </a:defRPr>
    </a:lvl3pPr>
    <a:lvl4pPr marL="2194560" algn="l" defTabSz="1463040" rtl="0" eaLnBrk="1" latinLnBrk="0" hangingPunct="1">
      <a:defRPr sz="1900" kern="1200">
        <a:solidFill>
          <a:schemeClr val="tx1"/>
        </a:solidFill>
        <a:latin typeface="+mn-lt"/>
        <a:ea typeface="+mn-ea"/>
        <a:cs typeface="+mn-cs"/>
      </a:defRPr>
    </a:lvl4pPr>
    <a:lvl5pPr marL="2926080" algn="l" defTabSz="1463040" rtl="0" eaLnBrk="1" latinLnBrk="0" hangingPunct="1">
      <a:defRPr sz="1900" kern="1200">
        <a:solidFill>
          <a:schemeClr val="tx1"/>
        </a:solidFill>
        <a:latin typeface="+mn-lt"/>
        <a:ea typeface="+mn-ea"/>
        <a:cs typeface="+mn-cs"/>
      </a:defRPr>
    </a:lvl5pPr>
    <a:lvl6pPr marL="3657600" algn="l" defTabSz="1463040" rtl="0" eaLnBrk="1" latinLnBrk="0" hangingPunct="1">
      <a:defRPr sz="1900" kern="1200">
        <a:solidFill>
          <a:schemeClr val="tx1"/>
        </a:solidFill>
        <a:latin typeface="+mn-lt"/>
        <a:ea typeface="+mn-ea"/>
        <a:cs typeface="+mn-cs"/>
      </a:defRPr>
    </a:lvl6pPr>
    <a:lvl7pPr marL="4389120" algn="l" defTabSz="1463040" rtl="0" eaLnBrk="1" latinLnBrk="0" hangingPunct="1">
      <a:defRPr sz="1900" kern="1200">
        <a:solidFill>
          <a:schemeClr val="tx1"/>
        </a:solidFill>
        <a:latin typeface="+mn-lt"/>
        <a:ea typeface="+mn-ea"/>
        <a:cs typeface="+mn-cs"/>
      </a:defRPr>
    </a:lvl7pPr>
    <a:lvl8pPr marL="5120640" algn="l" defTabSz="1463040" rtl="0" eaLnBrk="1" latinLnBrk="0" hangingPunct="1">
      <a:defRPr sz="1900" kern="1200">
        <a:solidFill>
          <a:schemeClr val="tx1"/>
        </a:solidFill>
        <a:latin typeface="+mn-lt"/>
        <a:ea typeface="+mn-ea"/>
        <a:cs typeface="+mn-cs"/>
      </a:defRPr>
    </a:lvl8pPr>
    <a:lvl9pPr marL="5852160" algn="l" defTabSz="146304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600"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1</a:t>
            </a:fld>
            <a:endParaRPr lang="en-US"/>
          </a:p>
        </p:txBody>
      </p:sp>
    </p:spTree>
    <p:extLst>
      <p:ext uri="{BB962C8B-B14F-4D97-AF65-F5344CB8AC3E}">
        <p14:creationId xmlns:p14="http://schemas.microsoft.com/office/powerpoint/2010/main" val="39720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2838" y="698500"/>
            <a:ext cx="2257425" cy="3490913"/>
          </a:xfrm>
        </p:spPr>
      </p:sp>
      <p:sp>
        <p:nvSpPr>
          <p:cNvPr id="3" name="Notes Placeholder 2"/>
          <p:cNvSpPr>
            <a:spLocks noGrp="1"/>
          </p:cNvSpPr>
          <p:nvPr>
            <p:ph type="body" idx="1"/>
          </p:nvPr>
        </p:nvSpPr>
        <p:spPr/>
        <p:txBody>
          <a:bodyPr>
            <a:normAutofit fontScale="70000" lnSpcReduction="20000"/>
          </a:bodyPr>
          <a:lstStyle/>
          <a:p>
            <a:r>
              <a:rPr lang="de-CH" b="1" dirty="0"/>
              <a:t>11 x 17in </a:t>
            </a:r>
            <a:r>
              <a:rPr lang="de-CH" b="1" dirty="0" err="1"/>
              <a:t>Self-Serve</a:t>
            </a:r>
            <a:r>
              <a:rPr lang="de-CH" b="1" dirty="0"/>
              <a:t> Poster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Heading text should be typed in standard case at 48pt font, Arial Bold, and colored MathWorks Dark Blue (#004B87).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Start and End text should be typed in standard case at 24pt font, Arial Regular (Bold for Start and End), and colored Black (#000000).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Description text should be typed in standard case at 18pt font, Arial Regular (Italic for URLs), and colored Black (#000000). URLs should be colored Blue (#2F7EB2).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Bulleted list heading text should be typed in standard case at 24pt font, Arial Bold, and colored Black (#000000).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Bulleted list text should be typed in standard case at 18pt font, Arial Regular, and colored Black (#000000).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Additional information text should be typed in standard case at 18pt font, Arial Regular, and colored Black (#000000). Emails should be colored Blue (#2F7EB2).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To change out an image, select the image and right click. Then select “Change Picture” and select the option that works best for you. Once you have located and selected an image you wish to include, the new image will replace the existing image in the same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40162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3452D6-0BD8-024C-B49C-2815A30D7A94}"/>
              </a:ext>
            </a:extLst>
          </p:cNvPr>
          <p:cNvSpPr>
            <a:spLocks noGrp="1"/>
          </p:cNvSpPr>
          <p:nvPr>
            <p:ph type="pic" sz="quarter" idx="10"/>
          </p:nvPr>
        </p:nvSpPr>
        <p:spPr>
          <a:xfrm>
            <a:off x="609600" y="10009188"/>
            <a:ext cx="3906838" cy="2930525"/>
          </a:xfrm>
          <a:prstGeom prst="rect">
            <a:avLst/>
          </a:prstGeom>
        </p:spPr>
        <p:txBody>
          <a:bodyPr tIns="1005840"/>
          <a:lstStyle>
            <a:lvl1pPr marL="0" indent="0" algn="ctr">
              <a:buNone/>
              <a:defRPr sz="1200">
                <a:solidFill>
                  <a:srgbClr val="004B87"/>
                </a:solidFill>
              </a:defRPr>
            </a:lvl1pPr>
          </a:lstStyle>
          <a:p>
            <a:r>
              <a:rPr lang="en-US" dirty="0"/>
              <a:t>Click icon to add picture</a:t>
            </a:r>
          </a:p>
        </p:txBody>
      </p:sp>
    </p:spTree>
    <p:extLst>
      <p:ext uri="{BB962C8B-B14F-4D97-AF65-F5344CB8AC3E}">
        <p14:creationId xmlns:p14="http://schemas.microsoft.com/office/powerpoint/2010/main" val="27556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1189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9024B2-3925-964E-AC00-F3070F481DD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0"/>
            <a:ext cx="10058400" cy="15544800"/>
          </a:xfrm>
          <a:prstGeom prst="rect">
            <a:avLst/>
          </a:prstGeom>
        </p:spPr>
      </p:pic>
      <p:cxnSp>
        <p:nvCxnSpPr>
          <p:cNvPr id="3" name="Straight Connector 2">
            <a:extLst>
              <a:ext uri="{FF2B5EF4-FFF2-40B4-BE49-F238E27FC236}">
                <a16:creationId xmlns:a16="http://schemas.microsoft.com/office/drawing/2014/main" id="{6DDC6CBD-835D-BD44-8A4D-8ACC96CEB9EB}"/>
              </a:ext>
            </a:extLst>
          </p:cNvPr>
          <p:cNvCxnSpPr>
            <a:cxnSpLocks/>
          </p:cNvCxnSpPr>
          <p:nvPr userDrawn="1"/>
        </p:nvCxnSpPr>
        <p:spPr>
          <a:xfrm flipH="1">
            <a:off x="228601" y="14782800"/>
            <a:ext cx="9601199" cy="0"/>
          </a:xfrm>
          <a:prstGeom prst="line">
            <a:avLst/>
          </a:prstGeom>
          <a:ln w="12700">
            <a:solidFill>
              <a:srgbClr val="024C8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7BB73A3-07A3-814A-9EA9-E5A4DAE9E23B}"/>
              </a:ext>
            </a:extLst>
          </p:cNvPr>
          <p:cNvSpPr txBox="1"/>
          <p:nvPr userDrawn="1"/>
        </p:nvSpPr>
        <p:spPr>
          <a:xfrm>
            <a:off x="228600" y="14898831"/>
            <a:ext cx="9601199" cy="415498"/>
          </a:xfrm>
          <a:prstGeom prst="rect">
            <a:avLst/>
          </a:prstGeom>
          <a:noFill/>
        </p:spPr>
        <p:txBody>
          <a:bodyPr wrap="square" lIns="365760" tIns="0" rIns="0" bIns="0" rtlCol="0">
            <a:spAutoFit/>
          </a:bodyPr>
          <a:lstStyle/>
          <a:p>
            <a:r>
              <a:rPr lang="en-US" sz="900" dirty="0">
                <a:latin typeface="Arial" panose="020B0604020202020204" pitchFamily="34" charset="0"/>
                <a:cs typeface="Arial" panose="020B0604020202020204" pitchFamily="34" charset="0"/>
              </a:rPr>
              <a:t>© 2021 The MathWorks, Inc. MATLAB and Simulink are registered trademarks of The MathWorks, Inc. See </a:t>
            </a:r>
            <a:r>
              <a:rPr lang="en-US" sz="900" i="1" dirty="0" err="1">
                <a:latin typeface="Arial" panose="020B0604020202020204" pitchFamily="34" charset="0"/>
                <a:cs typeface="Arial" panose="020B0604020202020204" pitchFamily="34" charset="0"/>
              </a:rPr>
              <a:t>mathworks.com</a:t>
            </a:r>
            <a:r>
              <a:rPr lang="en-US" sz="900" i="1" dirty="0">
                <a:latin typeface="Arial" panose="020B0604020202020204" pitchFamily="34" charset="0"/>
                <a:cs typeface="Arial" panose="020B0604020202020204" pitchFamily="34" charset="0"/>
              </a:rPr>
              <a:t>/trademarks </a:t>
            </a:r>
            <a:r>
              <a:rPr lang="en-US" sz="900" dirty="0">
                <a:latin typeface="Arial" panose="020B0604020202020204" pitchFamily="34" charset="0"/>
                <a:cs typeface="Arial" panose="020B0604020202020204" pitchFamily="34" charset="0"/>
              </a:rPr>
              <a:t>for a list of additional trademarks. </a:t>
            </a:r>
          </a:p>
          <a:p>
            <a:r>
              <a:rPr lang="en-US" sz="900" dirty="0">
                <a:latin typeface="Arial" panose="020B0604020202020204" pitchFamily="34" charset="0"/>
                <a:cs typeface="Arial" panose="020B0604020202020204" pitchFamily="34" charset="0"/>
              </a:rPr>
              <a:t>Other product or brand names may be trademarks or registered trademarks of their respective holders. </a:t>
            </a:r>
          </a:p>
          <a:p>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0851772"/>
      </p:ext>
    </p:extLst>
  </p:cSld>
  <p:clrMap bg1="lt1" tx1="dk1" bg2="lt2" tx2="dk2" accent1="accent1" accent2="accent2" accent3="accent3" accent4="accent4" accent5="accent5" accent6="accent6" hlink="hlink" folHlink="folHlink"/>
  <p:sldLayoutIdLst>
    <p:sldLayoutId id="2147483658" r:id="rId1"/>
  </p:sldLayoutIdLst>
  <p:txStyles>
    <p:titleStyle>
      <a:lvl1pPr algn="l" defTabSz="91448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21" indent="-228621" algn="l" defTabSz="91448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64" indent="-228621" algn="l" defTabSz="91448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107" indent="-228621" algn="l" defTabSz="91448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49"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92"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34"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77"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19"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62"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85" rtl="0" eaLnBrk="1" latinLnBrk="0" hangingPunct="1">
        <a:defRPr sz="1800" kern="1200">
          <a:solidFill>
            <a:schemeClr val="tx1"/>
          </a:solidFill>
          <a:latin typeface="+mn-lt"/>
          <a:ea typeface="+mn-ea"/>
          <a:cs typeface="+mn-cs"/>
        </a:defRPr>
      </a:lvl1pPr>
      <a:lvl2pPr marL="457243" algn="l" defTabSz="914485" rtl="0" eaLnBrk="1" latinLnBrk="0" hangingPunct="1">
        <a:defRPr sz="1800" kern="1200">
          <a:solidFill>
            <a:schemeClr val="tx1"/>
          </a:solidFill>
          <a:latin typeface="+mn-lt"/>
          <a:ea typeface="+mn-ea"/>
          <a:cs typeface="+mn-cs"/>
        </a:defRPr>
      </a:lvl2pPr>
      <a:lvl3pPr marL="914485" algn="l" defTabSz="914485" rtl="0" eaLnBrk="1" latinLnBrk="0" hangingPunct="1">
        <a:defRPr sz="1800" kern="1200">
          <a:solidFill>
            <a:schemeClr val="tx1"/>
          </a:solidFill>
          <a:latin typeface="+mn-lt"/>
          <a:ea typeface="+mn-ea"/>
          <a:cs typeface="+mn-cs"/>
        </a:defRPr>
      </a:lvl3pPr>
      <a:lvl4pPr marL="1371728" algn="l" defTabSz="914485" rtl="0" eaLnBrk="1" latinLnBrk="0" hangingPunct="1">
        <a:defRPr sz="1800" kern="1200">
          <a:solidFill>
            <a:schemeClr val="tx1"/>
          </a:solidFill>
          <a:latin typeface="+mn-lt"/>
          <a:ea typeface="+mn-ea"/>
          <a:cs typeface="+mn-cs"/>
        </a:defRPr>
      </a:lvl4pPr>
      <a:lvl5pPr marL="1828970" algn="l" defTabSz="914485" rtl="0" eaLnBrk="1" latinLnBrk="0" hangingPunct="1">
        <a:defRPr sz="1800" kern="1200">
          <a:solidFill>
            <a:schemeClr val="tx1"/>
          </a:solidFill>
          <a:latin typeface="+mn-lt"/>
          <a:ea typeface="+mn-ea"/>
          <a:cs typeface="+mn-cs"/>
        </a:defRPr>
      </a:lvl5pPr>
      <a:lvl6pPr marL="2286213" algn="l" defTabSz="914485" rtl="0" eaLnBrk="1" latinLnBrk="0" hangingPunct="1">
        <a:defRPr sz="1800" kern="1200">
          <a:solidFill>
            <a:schemeClr val="tx1"/>
          </a:solidFill>
          <a:latin typeface="+mn-lt"/>
          <a:ea typeface="+mn-ea"/>
          <a:cs typeface="+mn-cs"/>
        </a:defRPr>
      </a:lvl6pPr>
      <a:lvl7pPr marL="2743456" algn="l" defTabSz="914485" rtl="0" eaLnBrk="1" latinLnBrk="0" hangingPunct="1">
        <a:defRPr sz="1800" kern="1200">
          <a:solidFill>
            <a:schemeClr val="tx1"/>
          </a:solidFill>
          <a:latin typeface="+mn-lt"/>
          <a:ea typeface="+mn-ea"/>
          <a:cs typeface="+mn-cs"/>
        </a:defRPr>
      </a:lvl7pPr>
      <a:lvl8pPr marL="3200698" algn="l" defTabSz="914485" rtl="0" eaLnBrk="1" latinLnBrk="0" hangingPunct="1">
        <a:defRPr sz="1800" kern="1200">
          <a:solidFill>
            <a:schemeClr val="tx1"/>
          </a:solidFill>
          <a:latin typeface="+mn-lt"/>
          <a:ea typeface="+mn-ea"/>
          <a:cs typeface="+mn-cs"/>
        </a:defRPr>
      </a:lvl8pPr>
      <a:lvl9pPr marL="3657940" algn="l" defTabSz="9144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83BD93-3102-EA41-AFEA-C73B0B071D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812" y="14478000"/>
            <a:ext cx="3031588" cy="601179"/>
          </a:xfrm>
          <a:prstGeom prst="rect">
            <a:avLst/>
          </a:prstGeom>
        </p:spPr>
      </p:pic>
    </p:spTree>
    <p:extLst>
      <p:ext uri="{BB962C8B-B14F-4D97-AF65-F5344CB8AC3E}">
        <p14:creationId xmlns:p14="http://schemas.microsoft.com/office/powerpoint/2010/main" val="951369190"/>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FA9C5C0-4A37-5247-88F8-7B5671542297}"/>
              </a:ext>
            </a:extLst>
          </p:cNvPr>
          <p:cNvSpPr>
            <a:spLocks noGrp="1"/>
          </p:cNvSpPr>
          <p:nvPr>
            <p:ph type="title" idx="4294967295"/>
          </p:nvPr>
        </p:nvSpPr>
        <p:spPr>
          <a:xfrm>
            <a:off x="441268" y="5105400"/>
            <a:ext cx="9175865" cy="990600"/>
          </a:xfrm>
          <a:prstGeom prst="rect">
            <a:avLst/>
          </a:prstGeom>
        </p:spPr>
        <p:txBody>
          <a:bodyPr/>
          <a:lstStyle/>
          <a:p>
            <a:r>
              <a:rPr lang="en-US" b="1" dirty="0">
                <a:solidFill>
                  <a:srgbClr val="024C84"/>
                </a:solidFill>
                <a:latin typeface="Arial" panose="020B0604020202020204" pitchFamily="34" charset="0"/>
                <a:cs typeface="Arial" panose="020B0604020202020204" pitchFamily="34" charset="0"/>
              </a:rPr>
              <a:t>Self-Serve Poster Template</a:t>
            </a:r>
          </a:p>
        </p:txBody>
      </p:sp>
      <p:sp>
        <p:nvSpPr>
          <p:cNvPr id="10" name="Title 5">
            <a:extLst>
              <a:ext uri="{FF2B5EF4-FFF2-40B4-BE49-F238E27FC236}">
                <a16:creationId xmlns:a16="http://schemas.microsoft.com/office/drawing/2014/main" id="{EB752127-220D-B241-B9F1-2F57A799F39C}"/>
              </a:ext>
            </a:extLst>
          </p:cNvPr>
          <p:cNvSpPr txBox="1">
            <a:spLocks/>
          </p:cNvSpPr>
          <p:nvPr/>
        </p:nvSpPr>
        <p:spPr>
          <a:xfrm>
            <a:off x="441268" y="6324600"/>
            <a:ext cx="9175865" cy="4621812"/>
          </a:xfrm>
          <a:prstGeom prst="rect">
            <a:avLst/>
          </a:prstGeom>
        </p:spPr>
        <p:txBody>
          <a:bodyPr vert="horz" lIns="146304"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a:solidFill>
                  <a:srgbClr val="424242"/>
                </a:solidFill>
                <a:latin typeface="Arial" pitchFamily="34" charset="0"/>
                <a:cs typeface="Arial" pitchFamily="34" charset="0"/>
              </a:rPr>
              <a:t>The following slide shows guidelines for using this self-serve poster template</a:t>
            </a:r>
          </a:p>
          <a:p>
            <a:pPr marL="342900" indent="-342900" algn="l">
              <a:buFont typeface="Arial" panose="020B0604020202020204" pitchFamily="34" charset="0"/>
              <a:buChar char="•"/>
            </a:pPr>
            <a:r>
              <a:rPr lang="en-US" sz="2400" dirty="0">
                <a:solidFill>
                  <a:srgbClr val="424242"/>
                </a:solidFill>
                <a:latin typeface="Arial" pitchFamily="34" charset="0"/>
                <a:cs typeface="Arial" pitchFamily="34" charset="0"/>
              </a:rPr>
              <a:t>Read through the slide carefully to ensure your content follows the guidelines and that all necessary fields are filled out accordingly</a:t>
            </a:r>
          </a:p>
          <a:p>
            <a:pPr marL="342900" indent="-342900" algn="l">
              <a:buFont typeface="Arial" panose="020B0604020202020204" pitchFamily="34" charset="0"/>
              <a:buChar char="•"/>
            </a:pPr>
            <a:r>
              <a:rPr lang="en-US" sz="2400" dirty="0">
                <a:solidFill>
                  <a:srgbClr val="424242"/>
                </a:solidFill>
                <a:latin typeface="Arial" pitchFamily="34" charset="0"/>
                <a:cs typeface="Arial" pitchFamily="34" charset="0"/>
              </a:rPr>
              <a:t>Additional notes and instructions are listed in the “Notes” section of the slide</a:t>
            </a:r>
          </a:p>
          <a:p>
            <a:pPr marL="1074420" lvl="1" indent="-342900">
              <a:buFont typeface="Arial" panose="020B0604020202020204" pitchFamily="34" charset="0"/>
              <a:buChar char="•"/>
            </a:pPr>
            <a:r>
              <a:rPr lang="en-US" sz="2400" dirty="0">
                <a:solidFill>
                  <a:srgbClr val="424242"/>
                </a:solidFill>
                <a:latin typeface="Arial" pitchFamily="34" charset="0"/>
                <a:cs typeface="Arial" pitchFamily="34" charset="0"/>
              </a:rPr>
              <a:t>Menu bar &gt; ‘View’ &gt; ‘Notes Page’</a:t>
            </a:r>
            <a:endParaRPr lang="en-US" sz="100" dirty="0">
              <a:solidFill>
                <a:srgbClr val="424242"/>
              </a:solidFill>
              <a:latin typeface="Arial" pitchFamily="34" charset="0"/>
              <a:cs typeface="Arial" pitchFamily="34" charset="0"/>
            </a:endParaRPr>
          </a:p>
          <a:p>
            <a:pPr marL="1074420" lvl="1" indent="-342900">
              <a:buFont typeface="Arial" panose="020B0604020202020204" pitchFamily="34" charset="0"/>
              <a:buChar char="•"/>
            </a:pPr>
            <a:endParaRPr lang="en-US" sz="100" dirty="0">
              <a:solidFill>
                <a:srgbClr val="424242"/>
              </a:solidFill>
              <a:latin typeface="Arial" pitchFamily="34" charset="0"/>
              <a:cs typeface="Arial" pitchFamily="34" charset="0"/>
            </a:endParaRPr>
          </a:p>
        </p:txBody>
      </p:sp>
    </p:spTree>
    <p:extLst>
      <p:ext uri="{BB962C8B-B14F-4D97-AF65-F5344CB8AC3E}">
        <p14:creationId xmlns:p14="http://schemas.microsoft.com/office/powerpoint/2010/main" val="331929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605D520D-5FE1-994D-B63C-D9AD683BD124}"/>
              </a:ext>
            </a:extLst>
          </p:cNvPr>
          <p:cNvSpPr txBox="1">
            <a:spLocks/>
          </p:cNvSpPr>
          <p:nvPr/>
        </p:nvSpPr>
        <p:spPr>
          <a:xfrm>
            <a:off x="5029200" y="10009128"/>
            <a:ext cx="4658887" cy="3097272"/>
          </a:xfrm>
          <a:prstGeom prst="rect">
            <a:avLst/>
          </a:prstGeom>
        </p:spPr>
        <p:txBody>
          <a:bodyPr vert="horz" lIns="91440" tIns="66509" rIns="133018" bIns="66509"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r>
              <a:rPr lang="en-US" sz="2400" b="1" dirty="0">
                <a:solidFill>
                  <a:srgbClr val="424242"/>
                </a:solidFill>
                <a:latin typeface="Arial" pitchFamily="34" charset="0"/>
                <a:cs typeface="Arial" pitchFamily="34" charset="0"/>
              </a:rPr>
              <a:t>Prizes: (Change based on the prizes you decide on)</a:t>
            </a:r>
            <a:endParaRPr lang="en-US" sz="1467" dirty="0">
              <a:solidFill>
                <a:srgbClr val="424242"/>
              </a:solidFill>
              <a:latin typeface="Arial" pitchFamily="34" charset="0"/>
              <a:cs typeface="Arial" pitchFamily="34" charset="0"/>
            </a:endParaRPr>
          </a:p>
          <a:p>
            <a:pPr marL="299113" indent="-299113" algn="l">
              <a:spcBef>
                <a:spcPts val="1000"/>
              </a:spcBef>
              <a:buFont typeface="Arial" panose="020B0604020202020204" pitchFamily="34" charset="0"/>
              <a:buChar char="•"/>
            </a:pPr>
            <a:r>
              <a:rPr lang="en-US" sz="1800" dirty="0">
                <a:solidFill>
                  <a:srgbClr val="424242"/>
                </a:solidFill>
                <a:latin typeface="Arial" pitchFamily="34" charset="0"/>
                <a:cs typeface="Arial" pitchFamily="34" charset="0"/>
              </a:rPr>
              <a:t>1</a:t>
            </a:r>
            <a:r>
              <a:rPr lang="en-US" sz="1800" baseline="30000" dirty="0">
                <a:solidFill>
                  <a:srgbClr val="424242"/>
                </a:solidFill>
                <a:latin typeface="Arial" pitchFamily="34" charset="0"/>
                <a:cs typeface="Arial" pitchFamily="34" charset="0"/>
              </a:rPr>
              <a:t>st</a:t>
            </a:r>
            <a:r>
              <a:rPr lang="en-US" sz="1800" dirty="0">
                <a:solidFill>
                  <a:srgbClr val="424242"/>
                </a:solidFill>
                <a:latin typeface="Arial" pitchFamily="34" charset="0"/>
                <a:cs typeface="Arial" pitchFamily="34" charset="0"/>
              </a:rPr>
              <a:t> place - $25 Amazon gift card</a:t>
            </a:r>
          </a:p>
          <a:p>
            <a:pPr marL="299113" indent="-299113" algn="l">
              <a:spcBef>
                <a:spcPts val="1000"/>
              </a:spcBef>
              <a:buFont typeface="Arial" panose="020B0604020202020204" pitchFamily="34" charset="0"/>
              <a:buChar char="•"/>
            </a:pPr>
            <a:r>
              <a:rPr lang="en-US" sz="1800" dirty="0">
                <a:solidFill>
                  <a:srgbClr val="424242"/>
                </a:solidFill>
                <a:latin typeface="Arial" pitchFamily="34" charset="0"/>
                <a:cs typeface="Arial" pitchFamily="34" charset="0"/>
              </a:rPr>
              <a:t>2</a:t>
            </a:r>
            <a:r>
              <a:rPr lang="en-US" sz="1800" baseline="30000" dirty="0">
                <a:solidFill>
                  <a:srgbClr val="424242"/>
                </a:solidFill>
                <a:latin typeface="Arial" pitchFamily="34" charset="0"/>
                <a:cs typeface="Arial" pitchFamily="34" charset="0"/>
              </a:rPr>
              <a:t>nd</a:t>
            </a:r>
            <a:r>
              <a:rPr lang="en-US" sz="1800" dirty="0">
                <a:solidFill>
                  <a:srgbClr val="424242"/>
                </a:solidFill>
                <a:latin typeface="Arial" pitchFamily="34" charset="0"/>
                <a:cs typeface="Arial" pitchFamily="34" charset="0"/>
              </a:rPr>
              <a:t>  place - $15 Amazon gift card</a:t>
            </a:r>
          </a:p>
          <a:p>
            <a:pPr marL="299113" indent="-299113" algn="l">
              <a:spcBef>
                <a:spcPts val="1000"/>
              </a:spcBef>
              <a:buFont typeface="Arial" panose="020B0604020202020204" pitchFamily="34" charset="0"/>
              <a:buChar char="•"/>
            </a:pPr>
            <a:r>
              <a:rPr lang="en-US" sz="1800" dirty="0">
                <a:solidFill>
                  <a:srgbClr val="424242"/>
                </a:solidFill>
                <a:latin typeface="Arial" pitchFamily="34" charset="0"/>
                <a:cs typeface="Arial" pitchFamily="34" charset="0"/>
              </a:rPr>
              <a:t>3</a:t>
            </a:r>
            <a:r>
              <a:rPr lang="en-US" sz="1800" baseline="30000" dirty="0">
                <a:solidFill>
                  <a:srgbClr val="424242"/>
                </a:solidFill>
                <a:latin typeface="Arial" pitchFamily="34" charset="0"/>
                <a:cs typeface="Arial" pitchFamily="34" charset="0"/>
              </a:rPr>
              <a:t>rd</a:t>
            </a:r>
            <a:r>
              <a:rPr lang="en-US" sz="1800" dirty="0">
                <a:solidFill>
                  <a:srgbClr val="424242"/>
                </a:solidFill>
                <a:latin typeface="Arial" pitchFamily="34" charset="0"/>
                <a:cs typeface="Arial" pitchFamily="34" charset="0"/>
              </a:rPr>
              <a:t> place - $10 Amazon gift card</a:t>
            </a:r>
          </a:p>
          <a:p>
            <a:pPr marL="299113" indent="-299113" algn="l">
              <a:spcBef>
                <a:spcPts val="1000"/>
              </a:spcBef>
              <a:buFont typeface="Arial" panose="020B0604020202020204" pitchFamily="34" charset="0"/>
              <a:buChar char="•"/>
            </a:pPr>
            <a:endParaRPr lang="en-US" sz="1467" b="1" dirty="0">
              <a:solidFill>
                <a:srgbClr val="424242"/>
              </a:solidFill>
              <a:latin typeface="Arial" pitchFamily="34" charset="0"/>
              <a:cs typeface="Arial" pitchFamily="34" charset="0"/>
            </a:endParaRPr>
          </a:p>
        </p:txBody>
      </p:sp>
      <p:sp>
        <p:nvSpPr>
          <p:cNvPr id="19" name="Title 5">
            <a:extLst>
              <a:ext uri="{FF2B5EF4-FFF2-40B4-BE49-F238E27FC236}">
                <a16:creationId xmlns:a16="http://schemas.microsoft.com/office/drawing/2014/main" id="{EAC0CE49-6D8D-7A4F-8E5D-BBBEC6A100F8}"/>
              </a:ext>
            </a:extLst>
          </p:cNvPr>
          <p:cNvSpPr txBox="1">
            <a:spLocks/>
          </p:cNvSpPr>
          <p:nvPr/>
        </p:nvSpPr>
        <p:spPr>
          <a:xfrm>
            <a:off x="478973" y="7388437"/>
            <a:ext cx="9052560" cy="720365"/>
          </a:xfrm>
          <a:prstGeom prst="rect">
            <a:avLst/>
          </a:prstGeom>
        </p:spPr>
        <p:txBody>
          <a:bodyPr vert="horz" lIns="91440"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spcBef>
                <a:spcPts val="0"/>
              </a:spcBef>
            </a:pPr>
            <a:r>
              <a:rPr lang="en-US" sz="1800" dirty="0">
                <a:solidFill>
                  <a:srgbClr val="424242"/>
                </a:solidFill>
                <a:latin typeface="Arial" pitchFamily="34" charset="0"/>
                <a:cs typeface="Arial" pitchFamily="34" charset="0"/>
              </a:rPr>
              <a:t>Put your MATLAB skills to the test and compete against fellow students in this Cody competition! No experience needed and open to all students.</a:t>
            </a:r>
          </a:p>
          <a:p>
            <a:pPr algn="l">
              <a:spcBef>
                <a:spcPts val="0"/>
              </a:spcBef>
            </a:pPr>
            <a:endParaRPr lang="en-US" sz="1800" dirty="0">
              <a:solidFill>
                <a:srgbClr val="424242"/>
              </a:solidFill>
              <a:latin typeface="Arial" pitchFamily="34" charset="0"/>
              <a:cs typeface="Arial" pitchFamily="34" charset="0"/>
            </a:endParaRPr>
          </a:p>
          <a:p>
            <a:pPr algn="l">
              <a:spcBef>
                <a:spcPts val="0"/>
              </a:spcBef>
            </a:pPr>
            <a:r>
              <a:rPr lang="en-US" sz="1800" dirty="0">
                <a:solidFill>
                  <a:srgbClr val="424242"/>
                </a:solidFill>
                <a:latin typeface="Arial" pitchFamily="34" charset="0"/>
                <a:cs typeface="Arial" pitchFamily="34" charset="0"/>
              </a:rPr>
              <a:t>Participate by solving problems in this problem group:</a:t>
            </a:r>
          </a:p>
          <a:p>
            <a:pPr algn="l">
              <a:spcBef>
                <a:spcPts val="0"/>
              </a:spcBef>
            </a:pPr>
            <a:r>
              <a:rPr lang="en-US" sz="1800" i="1" dirty="0">
                <a:solidFill>
                  <a:srgbClr val="2F7EB2"/>
                </a:solidFill>
                <a:latin typeface="Arial" pitchFamily="34" charset="0"/>
                <a:cs typeface="Arial" pitchFamily="34" charset="0"/>
              </a:rPr>
              <a:t>https://</a:t>
            </a:r>
            <a:r>
              <a:rPr lang="en-US" sz="1800" i="1" dirty="0" err="1">
                <a:solidFill>
                  <a:srgbClr val="2F7EB2"/>
                </a:solidFill>
                <a:latin typeface="Arial" pitchFamily="34" charset="0"/>
                <a:cs typeface="Arial" pitchFamily="34" charset="0"/>
              </a:rPr>
              <a:t>www.mathworks.com</a:t>
            </a:r>
            <a:r>
              <a:rPr lang="en-US" sz="1800" i="1" dirty="0">
                <a:solidFill>
                  <a:srgbClr val="2F7EB2"/>
                </a:solidFill>
                <a:latin typeface="Arial" pitchFamily="34" charset="0"/>
                <a:cs typeface="Arial" pitchFamily="34" charset="0"/>
              </a:rPr>
              <a:t>/</a:t>
            </a:r>
            <a:r>
              <a:rPr lang="en-US" sz="1800" i="1" dirty="0" err="1">
                <a:solidFill>
                  <a:srgbClr val="2F7EB2"/>
                </a:solidFill>
                <a:latin typeface="Arial" pitchFamily="34" charset="0"/>
                <a:cs typeface="Arial" pitchFamily="34" charset="0"/>
              </a:rPr>
              <a:t>matlabcentral</a:t>
            </a:r>
            <a:r>
              <a:rPr lang="en-US" sz="1800" i="1" dirty="0">
                <a:solidFill>
                  <a:srgbClr val="2F7EB2"/>
                </a:solidFill>
                <a:latin typeface="Arial" pitchFamily="34" charset="0"/>
                <a:cs typeface="Arial" pitchFamily="34" charset="0"/>
              </a:rPr>
              <a:t>/</a:t>
            </a:r>
            <a:r>
              <a:rPr lang="en-US" sz="1800" i="1" dirty="0" err="1">
                <a:solidFill>
                  <a:srgbClr val="2F7EB2"/>
                </a:solidFill>
                <a:latin typeface="Arial" pitchFamily="34" charset="0"/>
                <a:cs typeface="Arial" pitchFamily="34" charset="0"/>
              </a:rPr>
              <a:t>cody</a:t>
            </a:r>
            <a:r>
              <a:rPr lang="en-US" sz="1800" i="1" dirty="0">
                <a:solidFill>
                  <a:srgbClr val="2F7EB2"/>
                </a:solidFill>
                <a:latin typeface="Arial" pitchFamily="34" charset="0"/>
                <a:cs typeface="Arial" pitchFamily="34" charset="0"/>
              </a:rPr>
              <a:t>/groups/2808</a:t>
            </a:r>
          </a:p>
          <a:p>
            <a:pPr algn="l">
              <a:spcBef>
                <a:spcPts val="0"/>
              </a:spcBef>
            </a:pPr>
            <a:endParaRPr lang="en-US" sz="1800" i="1" dirty="0">
              <a:solidFill>
                <a:srgbClr val="2F7EB2"/>
              </a:solidFill>
              <a:latin typeface="Arial" pitchFamily="34" charset="0"/>
              <a:cs typeface="Arial" pitchFamily="34" charset="0"/>
            </a:endParaRPr>
          </a:p>
          <a:p>
            <a:pPr algn="l">
              <a:spcBef>
                <a:spcPts val="0"/>
              </a:spcBef>
            </a:pPr>
            <a:r>
              <a:rPr lang="en-US" sz="1400" i="1" dirty="0">
                <a:latin typeface="Arial" pitchFamily="34" charset="0"/>
                <a:cs typeface="Arial" pitchFamily="34" charset="0"/>
              </a:rPr>
              <a:t>Your solutions will only count towards this competition if solved during the competition time period.</a:t>
            </a:r>
          </a:p>
          <a:p>
            <a:pPr algn="l">
              <a:spcBef>
                <a:spcPts val="0"/>
              </a:spcBef>
            </a:pPr>
            <a:endParaRPr lang="en-US" sz="1800" dirty="0">
              <a:solidFill>
                <a:srgbClr val="424242"/>
              </a:solidFill>
              <a:latin typeface="Arial" pitchFamily="34" charset="0"/>
              <a:cs typeface="Arial" pitchFamily="34" charset="0"/>
            </a:endParaRPr>
          </a:p>
          <a:p>
            <a:pPr algn="l">
              <a:spcBef>
                <a:spcPts val="0"/>
              </a:spcBef>
            </a:pPr>
            <a:endParaRPr lang="en-US" sz="1800" dirty="0">
              <a:solidFill>
                <a:srgbClr val="424242"/>
              </a:solidFill>
              <a:latin typeface="Arial" pitchFamily="34" charset="0"/>
              <a:cs typeface="Arial" pitchFamily="34" charset="0"/>
            </a:endParaRPr>
          </a:p>
        </p:txBody>
      </p:sp>
      <p:sp>
        <p:nvSpPr>
          <p:cNvPr id="12" name="Title 5">
            <a:extLst>
              <a:ext uri="{FF2B5EF4-FFF2-40B4-BE49-F238E27FC236}">
                <a16:creationId xmlns:a16="http://schemas.microsoft.com/office/drawing/2014/main" id="{6A9423FC-5032-094A-9CCC-5A648501FAED}"/>
              </a:ext>
            </a:extLst>
          </p:cNvPr>
          <p:cNvSpPr txBox="1">
            <a:spLocks/>
          </p:cNvSpPr>
          <p:nvPr/>
        </p:nvSpPr>
        <p:spPr>
          <a:xfrm>
            <a:off x="478971" y="4191000"/>
            <a:ext cx="9209087" cy="1874837"/>
          </a:xfrm>
          <a:prstGeom prst="rect">
            <a:avLst/>
          </a:prstGeom>
          <a:effectLst/>
        </p:spPr>
        <p:txBody>
          <a:bodyPr>
            <a:noAutofit/>
          </a:bodyPr>
          <a:lstStyle>
            <a:lvl1pPr algn="l" defTabSz="91448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4800" b="1" dirty="0">
                <a:solidFill>
                  <a:srgbClr val="125687"/>
                </a:solidFill>
                <a:latin typeface="Arial" pitchFamily="34" charset="0"/>
                <a:cs typeface="Arial" pitchFamily="34" charset="0"/>
              </a:rPr>
              <a:t>[Insert school name]</a:t>
            </a:r>
            <a:br>
              <a:rPr lang="en-US" sz="4800" b="1" dirty="0">
                <a:solidFill>
                  <a:srgbClr val="125687"/>
                </a:solidFill>
                <a:latin typeface="Arial" pitchFamily="34" charset="0"/>
                <a:cs typeface="Arial" pitchFamily="34" charset="0"/>
              </a:rPr>
            </a:br>
            <a:r>
              <a:rPr lang="en-US" sz="4800" b="1" dirty="0">
                <a:solidFill>
                  <a:srgbClr val="125687"/>
                </a:solidFill>
                <a:latin typeface="Arial" pitchFamily="34" charset="0"/>
                <a:cs typeface="Arial" pitchFamily="34" charset="0"/>
              </a:rPr>
              <a:t>Cody Competition</a:t>
            </a:r>
          </a:p>
        </p:txBody>
      </p:sp>
      <p:sp>
        <p:nvSpPr>
          <p:cNvPr id="14" name="Title 5">
            <a:extLst>
              <a:ext uri="{FF2B5EF4-FFF2-40B4-BE49-F238E27FC236}">
                <a16:creationId xmlns:a16="http://schemas.microsoft.com/office/drawing/2014/main" id="{B5C82BE9-4428-3D4D-AFC1-84056972E2D4}"/>
              </a:ext>
            </a:extLst>
          </p:cNvPr>
          <p:cNvSpPr txBox="1">
            <a:spLocks/>
          </p:cNvSpPr>
          <p:nvPr/>
        </p:nvSpPr>
        <p:spPr>
          <a:xfrm>
            <a:off x="478971" y="6553201"/>
            <a:ext cx="9175865" cy="685799"/>
          </a:xfrm>
          <a:prstGeom prst="rect">
            <a:avLst/>
          </a:prstGeom>
        </p:spPr>
        <p:txBody>
          <a:bodyPr vert="horz" lIns="91440" tIns="73152" rIns="146304" bIns="73152" rtlCol="0" anchor="ctr">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r>
              <a:rPr lang="en-US" sz="2400" b="1" dirty="0">
                <a:solidFill>
                  <a:srgbClr val="424242"/>
                </a:solidFill>
                <a:latin typeface="Arial" pitchFamily="34" charset="0"/>
                <a:cs typeface="Arial" pitchFamily="34" charset="0"/>
              </a:rPr>
              <a:t>Start:</a:t>
            </a:r>
            <a:r>
              <a:rPr lang="en-US" sz="2400" dirty="0">
                <a:solidFill>
                  <a:srgbClr val="424242"/>
                </a:solidFill>
                <a:latin typeface="Arial" pitchFamily="34" charset="0"/>
                <a:cs typeface="Arial" pitchFamily="34" charset="0"/>
              </a:rPr>
              <a:t> August 7</a:t>
            </a:r>
            <a:r>
              <a:rPr lang="en-US" sz="2400" baseline="30000" dirty="0">
                <a:solidFill>
                  <a:srgbClr val="424242"/>
                </a:solidFill>
                <a:latin typeface="Arial" pitchFamily="34" charset="0"/>
                <a:cs typeface="Arial" pitchFamily="34" charset="0"/>
              </a:rPr>
              <a:t>th</a:t>
            </a:r>
            <a:r>
              <a:rPr lang="en-US" sz="2400" dirty="0">
                <a:solidFill>
                  <a:srgbClr val="424242"/>
                </a:solidFill>
                <a:latin typeface="Arial" pitchFamily="34" charset="0"/>
                <a:cs typeface="Arial" pitchFamily="34" charset="0"/>
              </a:rPr>
              <a:t> 10 a.m. | </a:t>
            </a:r>
            <a:r>
              <a:rPr lang="en-US" sz="2400" b="1" dirty="0">
                <a:solidFill>
                  <a:srgbClr val="424242"/>
                </a:solidFill>
                <a:latin typeface="Arial" pitchFamily="34" charset="0"/>
                <a:cs typeface="Arial" pitchFamily="34" charset="0"/>
              </a:rPr>
              <a:t>End:</a:t>
            </a:r>
            <a:r>
              <a:rPr lang="en-US" sz="2400" dirty="0">
                <a:solidFill>
                  <a:srgbClr val="424242"/>
                </a:solidFill>
                <a:latin typeface="Arial" pitchFamily="34" charset="0"/>
                <a:cs typeface="Arial" pitchFamily="34" charset="0"/>
              </a:rPr>
              <a:t> August 21</a:t>
            </a:r>
            <a:r>
              <a:rPr lang="en-US" sz="2400" baseline="30000" dirty="0">
                <a:solidFill>
                  <a:srgbClr val="424242"/>
                </a:solidFill>
                <a:latin typeface="Arial" pitchFamily="34" charset="0"/>
                <a:cs typeface="Arial" pitchFamily="34" charset="0"/>
              </a:rPr>
              <a:t>st</a:t>
            </a:r>
            <a:r>
              <a:rPr lang="en-US" sz="2400" dirty="0">
                <a:solidFill>
                  <a:srgbClr val="424242"/>
                </a:solidFill>
                <a:latin typeface="Arial" pitchFamily="34" charset="0"/>
                <a:cs typeface="Arial" pitchFamily="34" charset="0"/>
              </a:rPr>
              <a:t> 1 p.m.</a:t>
            </a:r>
          </a:p>
        </p:txBody>
      </p:sp>
      <p:sp>
        <p:nvSpPr>
          <p:cNvPr id="11" name="Title 5">
            <a:extLst>
              <a:ext uri="{FF2B5EF4-FFF2-40B4-BE49-F238E27FC236}">
                <a16:creationId xmlns:a16="http://schemas.microsoft.com/office/drawing/2014/main" id="{00965908-5665-3F49-871A-E6A501E7B4A9}"/>
              </a:ext>
            </a:extLst>
          </p:cNvPr>
          <p:cNvSpPr txBox="1">
            <a:spLocks/>
          </p:cNvSpPr>
          <p:nvPr/>
        </p:nvSpPr>
        <p:spPr>
          <a:xfrm>
            <a:off x="478973" y="13563600"/>
            <a:ext cx="9052560" cy="720365"/>
          </a:xfrm>
          <a:prstGeom prst="rect">
            <a:avLst/>
          </a:prstGeom>
        </p:spPr>
        <p:txBody>
          <a:bodyPr vert="horz" lIns="91440"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spcBef>
                <a:spcPts val="0"/>
              </a:spcBef>
            </a:pPr>
            <a:r>
              <a:rPr lang="en-US" sz="1800" dirty="0">
                <a:solidFill>
                  <a:srgbClr val="424242"/>
                </a:solidFill>
                <a:latin typeface="Arial" pitchFamily="34" charset="0"/>
                <a:cs typeface="Arial" pitchFamily="34" charset="0"/>
              </a:rPr>
              <a:t>For updates and more information on the competition join the group, </a:t>
            </a:r>
            <a:br>
              <a:rPr lang="en-US" sz="1800" dirty="0">
                <a:solidFill>
                  <a:srgbClr val="424242"/>
                </a:solidFill>
                <a:latin typeface="Arial" pitchFamily="34" charset="0"/>
                <a:cs typeface="Arial" pitchFamily="34" charset="0"/>
              </a:rPr>
            </a:br>
            <a:r>
              <a:rPr lang="en-US" sz="1800" dirty="0">
                <a:solidFill>
                  <a:srgbClr val="2F7EB2"/>
                </a:solidFill>
                <a:latin typeface="Arial" pitchFamily="34" charset="0"/>
                <a:cs typeface="Arial" pitchFamily="34" charset="0"/>
              </a:rPr>
              <a:t>MATLAB@XXXX: [Insert link here]</a:t>
            </a:r>
          </a:p>
        </p:txBody>
      </p:sp>
      <p:sp>
        <p:nvSpPr>
          <p:cNvPr id="2" name="Picture Placeholder 1">
            <a:extLst>
              <a:ext uri="{FF2B5EF4-FFF2-40B4-BE49-F238E27FC236}">
                <a16:creationId xmlns:a16="http://schemas.microsoft.com/office/drawing/2014/main" id="{F5B6D82E-BC6C-B040-B0E2-36E16272B7A7}"/>
              </a:ext>
            </a:extLst>
          </p:cNvPr>
          <p:cNvSpPr>
            <a:spLocks noGrp="1"/>
          </p:cNvSpPr>
          <p:nvPr>
            <p:ph type="pic" sz="quarter" idx="10"/>
          </p:nvPr>
        </p:nvSpPr>
        <p:spPr/>
      </p:sp>
    </p:spTree>
    <p:extLst>
      <p:ext uri="{BB962C8B-B14F-4D97-AF65-F5344CB8AC3E}">
        <p14:creationId xmlns:p14="http://schemas.microsoft.com/office/powerpoint/2010/main" val="2199942430"/>
      </p:ext>
    </p:extLst>
  </p:cSld>
  <p:clrMapOvr>
    <a:masterClrMapping/>
  </p:clrMapOvr>
</p:sld>
</file>

<file path=ppt/theme/theme1.xml><?xml version="1.0" encoding="utf-8"?>
<a:theme xmlns:a="http://schemas.openxmlformats.org/drawingml/2006/main" name="Poster Template - Large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133018" tIns="66509" rIns="133018" bIns="66509" rtlCol="0" anchor="t">
        <a:noAutofit/>
      </a:bodyPr>
      <a:lstStyle>
        <a:defPPr algn="l">
          <a:spcBef>
            <a:spcPts val="0"/>
          </a:spcBef>
          <a:defRPr sz="1800" dirty="0">
            <a:solidFill>
              <a:srgbClr val="42424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Self-serve poster">
      <a:dk1>
        <a:srgbClr val="424242"/>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1" ma:contentTypeDescription="Create a new document." ma:contentTypeScope="" ma:versionID="8be429ad6f21b6a538614f77b12cb816">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3f6ae55203bfeecc17834d713e5e918b"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D4A5A5-39C6-4257-BAF2-CC65BA7C09A7}">
  <ds:schemaRefs>
    <ds:schemaRef ds:uri="http://schemas.microsoft.com/sharepoint/v3/contenttype/forms"/>
  </ds:schemaRefs>
</ds:datastoreItem>
</file>

<file path=customXml/itemProps2.xml><?xml version="1.0" encoding="utf-8"?>
<ds:datastoreItem xmlns:ds="http://schemas.openxmlformats.org/officeDocument/2006/customXml" ds:itemID="{6692FCC4-FA54-494F-B82F-9336EE490143}">
  <ds:schemaRefs>
    <ds:schemaRef ds:uri="19f94994-4311-4823-a682-47492cb9e3e3"/>
    <ds:schemaRef ds:uri="http://www.w3.org/XML/1998/namespace"/>
    <ds:schemaRef ds:uri="http://schemas.microsoft.com/office/2006/documentManagement/types"/>
    <ds:schemaRef ds:uri="http://purl.org/dc/elements/1.1/"/>
    <ds:schemaRef ds:uri="http://purl.org/dc/terms/"/>
    <ds:schemaRef ds:uri="http://schemas.microsoft.com/sharepoint/v4"/>
    <ds:schemaRef ds:uri="http://schemas.openxmlformats.org/package/2006/metadata/core-properties"/>
    <ds:schemaRef ds:uri="http://schemas.microsoft.com/office/2006/metadata/properties"/>
    <ds:schemaRef ds:uri="http://purl.org/dc/dcmitype/"/>
    <ds:schemaRef ds:uri="029a40e1-a203-45eb-a1e8-4f9de732e135"/>
    <ds:schemaRef ds:uri="http://schemas.microsoft.com/office/infopath/2007/PartnerControls"/>
    <ds:schemaRef ds:uri="b7b985a6-5614-4791-8283-b6a0b2c6681f"/>
  </ds:schemaRefs>
</ds:datastoreItem>
</file>

<file path=customXml/itemProps3.xml><?xml version="1.0" encoding="utf-8"?>
<ds:datastoreItem xmlns:ds="http://schemas.openxmlformats.org/officeDocument/2006/customXml" ds:itemID="{F38F2E5A-3756-4A6A-83C1-7D265DFB93EB}"/>
</file>

<file path=docProps/app.xml><?xml version="1.0" encoding="utf-8"?>
<Properties xmlns="http://schemas.openxmlformats.org/officeDocument/2006/extended-properties" xmlns:vt="http://schemas.openxmlformats.org/officeDocument/2006/docPropsVTypes">
  <Template/>
  <TotalTime>8191</TotalTime>
  <Words>434</Words>
  <Application>Microsoft Office PowerPoint</Application>
  <PresentationFormat>Custom</PresentationFormat>
  <Paragraphs>30</Paragraphs>
  <Slides>2</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Arial</vt:lpstr>
      <vt:lpstr>Calibri</vt:lpstr>
      <vt:lpstr>Poster Template - Large Content</vt:lpstr>
      <vt:lpstr>Blank</vt:lpstr>
      <vt:lpstr>Self-Serve Poster Template</vt:lpstr>
      <vt:lpstr>PowerPoint Presentation</vt:lpstr>
    </vt:vector>
  </TitlesOfParts>
  <Company>MathWorks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MathWorks Day Seminar</dc:title>
  <dc:creator>Kate Motter</dc:creator>
  <cp:keywords>Version 11.0</cp:keywords>
  <cp:lastModifiedBy>Owen Paul</cp:lastModifiedBy>
  <cp:revision>74</cp:revision>
  <cp:lastPrinted>2018-11-21T14:40:14Z</cp:lastPrinted>
  <dcterms:created xsi:type="dcterms:W3CDTF">2011-10-21T15:28:02Z</dcterms:created>
  <dcterms:modified xsi:type="dcterms:W3CDTF">2021-03-29T19:18:47Z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_dlc_DocIdItemGuid">
    <vt:lpwstr>e03f2a42-f66a-46b1-849f-eb013d5a4a0a</vt:lpwstr>
  </property>
  <property fmtid="{D5CDD505-2E9C-101B-9397-08002B2CF9AE}" pid="8" name="ContentTypeId">
    <vt:lpwstr>0x0101005CED2B3B9BAE8849942648134EEE717D</vt:lpwstr>
  </property>
  <property fmtid="{D5CDD505-2E9C-101B-9397-08002B2CF9AE}" pid="9" name="AuthorIds_UIVersion_512">
    <vt:lpwstr>49</vt:lpwstr>
  </property>
</Properties>
</file>