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4" r:id="rId5"/>
    <p:sldId id="273" r:id="rId6"/>
    <p:sldId id="279" r:id="rId7"/>
  </p:sldIdLst>
  <p:sldSz cx="10058400" cy="15544800"/>
  <p:notesSz cx="6934200" cy="92329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7"/>
    <a:srgbClr val="0D78C9"/>
    <a:srgbClr val="2CA9DF"/>
    <a:srgbClr val="00639A"/>
    <a:srgbClr val="993200"/>
    <a:srgbClr val="024C84"/>
    <a:srgbClr val="ABC8D1"/>
    <a:srgbClr val="176DAD"/>
    <a:srgbClr val="4D4E44"/>
    <a:srgbClr val="176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1881" autoAdjust="0"/>
  </p:normalViewPr>
  <p:slideViewPr>
    <p:cSldViewPr>
      <p:cViewPr varScale="1">
        <p:scale>
          <a:sx n="41" d="100"/>
          <a:sy n="41" d="100"/>
        </p:scale>
        <p:origin x="4104" y="84"/>
      </p:cViewPr>
      <p:guideLst>
        <p:guide orient="horz" pos="489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Pasquariello" userId="f0c0c21f-917b-46c4-92ca-53352d59da81" providerId="ADAL" clId="{E64E9D86-5656-4666-B985-70EDDEF2E06D}"/>
    <pc:docChg chg="mod">
      <pc:chgData name="Ben Pasquariello" userId="f0c0c21f-917b-46c4-92ca-53352d59da81" providerId="ADAL" clId="{E64E9D86-5656-4666-B985-70EDDEF2E06D}" dt="2022-04-22T19:24:27.973" v="0"/>
      <pc:docMkLst>
        <pc:docMk/>
      </pc:docMkLst>
    </pc:docChg>
  </pc:docChgLst>
  <pc:docChgLst>
    <pc:chgData name="Owen Paul" userId="ee0a81db-ca00-4c5e-aa06-3ae977a65289" providerId="ADAL" clId="{647CB00A-070C-4466-903A-7BA916A7A9A4}"/>
    <pc:docChg chg="undo custSel modSld modMainMaster">
      <pc:chgData name="Owen Paul" userId="ee0a81db-ca00-4c5e-aa06-3ae977a65289" providerId="ADAL" clId="{647CB00A-070C-4466-903A-7BA916A7A9A4}" dt="2021-02-12T15:47:11.371" v="314" actId="1035"/>
      <pc:docMkLst>
        <pc:docMk/>
      </pc:docMkLst>
      <pc:sldChg chg="addSp delSp modSp mod">
        <pc:chgData name="Owen Paul" userId="ee0a81db-ca00-4c5e-aa06-3ae977a65289" providerId="ADAL" clId="{647CB00A-070C-4466-903A-7BA916A7A9A4}" dt="2021-02-12T15:47:10.922" v="313" actId="1076"/>
        <pc:sldMkLst>
          <pc:docMk/>
          <pc:sldMk cId="0" sldId="273"/>
        </pc:sldMkLst>
        <pc:spChg chg="add del">
          <ac:chgData name="Owen Paul" userId="ee0a81db-ca00-4c5e-aa06-3ae977a65289" providerId="ADAL" clId="{647CB00A-070C-4466-903A-7BA916A7A9A4}" dt="2021-02-11T18:56:40.814" v="305" actId="931"/>
          <ac:spMkLst>
            <pc:docMk/>
            <pc:sldMk cId="0" sldId="273"/>
            <ac:spMk id="2" creationId="{5A40C741-294A-9043-9303-853A3A9C8072}"/>
          </ac:spMkLst>
        </pc:spChg>
        <pc:spChg chg="mod">
          <ac:chgData name="Owen Paul" userId="ee0a81db-ca00-4c5e-aa06-3ae977a65289" providerId="ADAL" clId="{647CB00A-070C-4466-903A-7BA916A7A9A4}" dt="2021-02-12T15:47:10.922" v="313" actId="1076"/>
          <ac:spMkLst>
            <pc:docMk/>
            <pc:sldMk cId="0" sldId="273"/>
            <ac:spMk id="10" creationId="{EBA4F654-05E4-9F44-833C-732DCC8011C6}"/>
          </ac:spMkLst>
        </pc:spChg>
        <pc:picChg chg="add del mod">
          <ac:chgData name="Owen Paul" userId="ee0a81db-ca00-4c5e-aa06-3ae977a65289" providerId="ADAL" clId="{647CB00A-070C-4466-903A-7BA916A7A9A4}" dt="2021-02-11T18:21:14.643" v="156" actId="931"/>
          <ac:picMkLst>
            <pc:docMk/>
            <pc:sldMk cId="0" sldId="273"/>
            <ac:picMk id="4" creationId="{C4CA9876-B7EE-4A8D-8289-04E775F5A7D3}"/>
          </ac:picMkLst>
        </pc:picChg>
        <pc:picChg chg="add del mod">
          <ac:chgData name="Owen Paul" userId="ee0a81db-ca00-4c5e-aa06-3ae977a65289" providerId="ADAL" clId="{647CB00A-070C-4466-903A-7BA916A7A9A4}" dt="2021-02-11T18:21:28.649" v="161" actId="931"/>
          <ac:picMkLst>
            <pc:docMk/>
            <pc:sldMk cId="0" sldId="273"/>
            <ac:picMk id="6" creationId="{A38F254E-2FDA-47C1-AECF-8CCA086564E7}"/>
          </ac:picMkLst>
        </pc:picChg>
        <pc:picChg chg="add del mod">
          <ac:chgData name="Owen Paul" userId="ee0a81db-ca00-4c5e-aa06-3ae977a65289" providerId="ADAL" clId="{647CB00A-070C-4466-903A-7BA916A7A9A4}" dt="2021-02-11T18:23:15.714" v="166" actId="931"/>
          <ac:picMkLst>
            <pc:docMk/>
            <pc:sldMk cId="0" sldId="273"/>
            <ac:picMk id="8" creationId="{D7F836F1-9428-47E9-BEE5-DF26D271A0B6}"/>
          </ac:picMkLst>
        </pc:picChg>
        <pc:picChg chg="add del mod">
          <ac:chgData name="Owen Paul" userId="ee0a81db-ca00-4c5e-aa06-3ae977a65289" providerId="ADAL" clId="{647CB00A-070C-4466-903A-7BA916A7A9A4}" dt="2021-02-11T18:23:33.189" v="171" actId="931"/>
          <ac:picMkLst>
            <pc:docMk/>
            <pc:sldMk cId="0" sldId="273"/>
            <ac:picMk id="16" creationId="{630D1F60-1432-4BA2-A166-5AEFC6406C77}"/>
          </ac:picMkLst>
        </pc:picChg>
        <pc:picChg chg="add del mod">
          <ac:chgData name="Owen Paul" userId="ee0a81db-ca00-4c5e-aa06-3ae977a65289" providerId="ADAL" clId="{647CB00A-070C-4466-903A-7BA916A7A9A4}" dt="2021-02-11T18:23:50.834" v="176" actId="931"/>
          <ac:picMkLst>
            <pc:docMk/>
            <pc:sldMk cId="0" sldId="273"/>
            <ac:picMk id="20" creationId="{4CC174B1-0E40-4DE3-9D8F-4267F6851FBC}"/>
          </ac:picMkLst>
        </pc:picChg>
        <pc:picChg chg="add del mod">
          <ac:chgData name="Owen Paul" userId="ee0a81db-ca00-4c5e-aa06-3ae977a65289" providerId="ADAL" clId="{647CB00A-070C-4466-903A-7BA916A7A9A4}" dt="2021-02-11T18:24:36.848" v="181" actId="931"/>
          <ac:picMkLst>
            <pc:docMk/>
            <pc:sldMk cId="0" sldId="273"/>
            <ac:picMk id="22" creationId="{66384100-3CE9-45D9-97F9-138430681761}"/>
          </ac:picMkLst>
        </pc:picChg>
        <pc:picChg chg="add del mod">
          <ac:chgData name="Owen Paul" userId="ee0a81db-ca00-4c5e-aa06-3ae977a65289" providerId="ADAL" clId="{647CB00A-070C-4466-903A-7BA916A7A9A4}" dt="2021-02-11T18:27:13.421" v="186" actId="931"/>
          <ac:picMkLst>
            <pc:docMk/>
            <pc:sldMk cId="0" sldId="273"/>
            <ac:picMk id="24" creationId="{A31777BF-EE2D-4CDE-93A3-1B65D997AF28}"/>
          </ac:picMkLst>
        </pc:picChg>
        <pc:picChg chg="add del mod">
          <ac:chgData name="Owen Paul" userId="ee0a81db-ca00-4c5e-aa06-3ae977a65289" providerId="ADAL" clId="{647CB00A-070C-4466-903A-7BA916A7A9A4}" dt="2021-02-11T18:27:39.116" v="191" actId="931"/>
          <ac:picMkLst>
            <pc:docMk/>
            <pc:sldMk cId="0" sldId="273"/>
            <ac:picMk id="26" creationId="{629E4A20-FA7B-433E-B732-E902F06A698A}"/>
          </ac:picMkLst>
        </pc:picChg>
        <pc:picChg chg="add del mod">
          <ac:chgData name="Owen Paul" userId="ee0a81db-ca00-4c5e-aa06-3ae977a65289" providerId="ADAL" clId="{647CB00A-070C-4466-903A-7BA916A7A9A4}" dt="2021-02-11T18:32:15.504" v="196" actId="931"/>
          <ac:picMkLst>
            <pc:docMk/>
            <pc:sldMk cId="0" sldId="273"/>
            <ac:picMk id="28" creationId="{CF5F59AD-65FB-4E22-BE54-A6E89914999F}"/>
          </ac:picMkLst>
        </pc:picChg>
        <pc:picChg chg="add del mod">
          <ac:chgData name="Owen Paul" userId="ee0a81db-ca00-4c5e-aa06-3ae977a65289" providerId="ADAL" clId="{647CB00A-070C-4466-903A-7BA916A7A9A4}" dt="2021-02-11T18:32:29.013" v="201" actId="931"/>
          <ac:picMkLst>
            <pc:docMk/>
            <pc:sldMk cId="0" sldId="273"/>
            <ac:picMk id="30" creationId="{D99C28F3-3470-477F-A6F8-C2AEDE21A083}"/>
          </ac:picMkLst>
        </pc:picChg>
        <pc:picChg chg="add del mod">
          <ac:chgData name="Owen Paul" userId="ee0a81db-ca00-4c5e-aa06-3ae977a65289" providerId="ADAL" clId="{647CB00A-070C-4466-903A-7BA916A7A9A4}" dt="2021-02-11T18:35:30.738" v="210" actId="931"/>
          <ac:picMkLst>
            <pc:docMk/>
            <pc:sldMk cId="0" sldId="273"/>
            <ac:picMk id="32" creationId="{86F846C3-FC52-45D2-B81D-79472C97B46D}"/>
          </ac:picMkLst>
        </pc:picChg>
        <pc:picChg chg="add del mod">
          <ac:chgData name="Owen Paul" userId="ee0a81db-ca00-4c5e-aa06-3ae977a65289" providerId="ADAL" clId="{647CB00A-070C-4466-903A-7BA916A7A9A4}" dt="2021-02-11T18:36:03.632" v="215" actId="931"/>
          <ac:picMkLst>
            <pc:docMk/>
            <pc:sldMk cId="0" sldId="273"/>
            <ac:picMk id="34" creationId="{AE841B3D-B610-47A7-96F4-E11E241BD554}"/>
          </ac:picMkLst>
        </pc:picChg>
        <pc:picChg chg="add del mod">
          <ac:chgData name="Owen Paul" userId="ee0a81db-ca00-4c5e-aa06-3ae977a65289" providerId="ADAL" clId="{647CB00A-070C-4466-903A-7BA916A7A9A4}" dt="2021-02-11T18:37:19.669" v="220" actId="931"/>
          <ac:picMkLst>
            <pc:docMk/>
            <pc:sldMk cId="0" sldId="273"/>
            <ac:picMk id="36" creationId="{F5F3B4C3-579D-4DC8-97AF-5BFD5935C29A}"/>
          </ac:picMkLst>
        </pc:picChg>
        <pc:picChg chg="add del mod">
          <ac:chgData name="Owen Paul" userId="ee0a81db-ca00-4c5e-aa06-3ae977a65289" providerId="ADAL" clId="{647CB00A-070C-4466-903A-7BA916A7A9A4}" dt="2021-02-11T18:41:25.208" v="225" actId="931"/>
          <ac:picMkLst>
            <pc:docMk/>
            <pc:sldMk cId="0" sldId="273"/>
            <ac:picMk id="38" creationId="{C9DD31F7-90CE-4D12-A3C1-E96C0948E0D4}"/>
          </ac:picMkLst>
        </pc:picChg>
        <pc:picChg chg="add del mod">
          <ac:chgData name="Owen Paul" userId="ee0a81db-ca00-4c5e-aa06-3ae977a65289" providerId="ADAL" clId="{647CB00A-070C-4466-903A-7BA916A7A9A4}" dt="2021-02-11T18:41:41.906" v="230" actId="931"/>
          <ac:picMkLst>
            <pc:docMk/>
            <pc:sldMk cId="0" sldId="273"/>
            <ac:picMk id="40" creationId="{ADBB8B3D-CFBE-459E-8B50-C288159F3F8D}"/>
          </ac:picMkLst>
        </pc:picChg>
        <pc:picChg chg="add del mod">
          <ac:chgData name="Owen Paul" userId="ee0a81db-ca00-4c5e-aa06-3ae977a65289" providerId="ADAL" clId="{647CB00A-070C-4466-903A-7BA916A7A9A4}" dt="2021-02-11T18:43:23.852" v="235" actId="931"/>
          <ac:picMkLst>
            <pc:docMk/>
            <pc:sldMk cId="0" sldId="273"/>
            <ac:picMk id="42" creationId="{9661125B-51E5-49E0-879F-E4315972B378}"/>
          </ac:picMkLst>
        </pc:picChg>
        <pc:picChg chg="add del mod">
          <ac:chgData name="Owen Paul" userId="ee0a81db-ca00-4c5e-aa06-3ae977a65289" providerId="ADAL" clId="{647CB00A-070C-4466-903A-7BA916A7A9A4}" dt="2021-02-11T18:43:34.923" v="240" actId="931"/>
          <ac:picMkLst>
            <pc:docMk/>
            <pc:sldMk cId="0" sldId="273"/>
            <ac:picMk id="44" creationId="{ECAD2A62-D5F3-486F-8592-539B14829212}"/>
          </ac:picMkLst>
        </pc:picChg>
        <pc:picChg chg="add del mod">
          <ac:chgData name="Owen Paul" userId="ee0a81db-ca00-4c5e-aa06-3ae977a65289" providerId="ADAL" clId="{647CB00A-070C-4466-903A-7BA916A7A9A4}" dt="2021-02-11T18:45:19.766" v="245" actId="931"/>
          <ac:picMkLst>
            <pc:docMk/>
            <pc:sldMk cId="0" sldId="273"/>
            <ac:picMk id="46" creationId="{44CB90ED-D245-4C30-A457-89FD4D595126}"/>
          </ac:picMkLst>
        </pc:picChg>
        <pc:picChg chg="add del mod">
          <ac:chgData name="Owen Paul" userId="ee0a81db-ca00-4c5e-aa06-3ae977a65289" providerId="ADAL" clId="{647CB00A-070C-4466-903A-7BA916A7A9A4}" dt="2021-02-11T18:45:47.617" v="250" actId="931"/>
          <ac:picMkLst>
            <pc:docMk/>
            <pc:sldMk cId="0" sldId="273"/>
            <ac:picMk id="48" creationId="{98A93734-50D9-40BD-95A1-096181EAA367}"/>
          </ac:picMkLst>
        </pc:picChg>
        <pc:picChg chg="add del mod">
          <ac:chgData name="Owen Paul" userId="ee0a81db-ca00-4c5e-aa06-3ae977a65289" providerId="ADAL" clId="{647CB00A-070C-4466-903A-7BA916A7A9A4}" dt="2021-02-11T18:46:18.233" v="259" actId="931"/>
          <ac:picMkLst>
            <pc:docMk/>
            <pc:sldMk cId="0" sldId="273"/>
            <ac:picMk id="50" creationId="{9A60EB68-AE66-4C64-8434-E2862FFD368A}"/>
          </ac:picMkLst>
        </pc:picChg>
        <pc:picChg chg="add del mod">
          <ac:chgData name="Owen Paul" userId="ee0a81db-ca00-4c5e-aa06-3ae977a65289" providerId="ADAL" clId="{647CB00A-070C-4466-903A-7BA916A7A9A4}" dt="2021-02-11T18:56:24.324" v="298" actId="931"/>
          <ac:picMkLst>
            <pc:docMk/>
            <pc:sldMk cId="0" sldId="273"/>
            <ac:picMk id="52" creationId="{D8BD188F-FF81-44BE-90C6-840EBFD12185}"/>
          </ac:picMkLst>
        </pc:picChg>
        <pc:picChg chg="add del mod">
          <ac:chgData name="Owen Paul" userId="ee0a81db-ca00-4c5e-aa06-3ae977a65289" providerId="ADAL" clId="{647CB00A-070C-4466-903A-7BA916A7A9A4}" dt="2021-02-11T18:56:40.814" v="305" actId="931"/>
          <ac:picMkLst>
            <pc:docMk/>
            <pc:sldMk cId="0" sldId="273"/>
            <ac:picMk id="54" creationId="{C67FCB92-227C-47A9-8E68-9050356CA70F}"/>
          </ac:picMkLst>
        </pc:picChg>
      </pc:sldChg>
      <pc:sldChg chg="modSp mod">
        <pc:chgData name="Owen Paul" userId="ee0a81db-ca00-4c5e-aa06-3ae977a65289" providerId="ADAL" clId="{647CB00A-070C-4466-903A-7BA916A7A9A4}" dt="2021-02-11T16:38:28.238" v="151" actId="20577"/>
        <pc:sldMkLst>
          <pc:docMk/>
          <pc:sldMk cId="1732036363" sldId="274"/>
        </pc:sldMkLst>
        <pc:spChg chg="mod">
          <ac:chgData name="Owen Paul" userId="ee0a81db-ca00-4c5e-aa06-3ae977a65289" providerId="ADAL" clId="{647CB00A-070C-4466-903A-7BA916A7A9A4}" dt="2021-02-11T16:38:28.238" v="151" actId="20577"/>
          <ac:spMkLst>
            <pc:docMk/>
            <pc:sldMk cId="1732036363" sldId="274"/>
            <ac:spMk id="7" creationId="{D62D6314-C4A2-9C4B-AEC8-37D5FAA7CAAB}"/>
          </ac:spMkLst>
        </pc:spChg>
      </pc:sldChg>
      <pc:sldChg chg="addSp delSp modSp mod">
        <pc:chgData name="Owen Paul" userId="ee0a81db-ca00-4c5e-aa06-3ae977a65289" providerId="ADAL" clId="{647CB00A-070C-4466-903A-7BA916A7A9A4}" dt="2021-02-11T18:56:24.579" v="300" actId="931"/>
        <pc:sldMkLst>
          <pc:docMk/>
          <pc:sldMk cId="394966785" sldId="279"/>
        </pc:sldMkLst>
        <pc:spChg chg="add del">
          <ac:chgData name="Owen Paul" userId="ee0a81db-ca00-4c5e-aa06-3ae977a65289" providerId="ADAL" clId="{647CB00A-070C-4466-903A-7BA916A7A9A4}" dt="2021-02-11T18:56:24.579" v="300" actId="931"/>
          <ac:spMkLst>
            <pc:docMk/>
            <pc:sldMk cId="394966785" sldId="279"/>
            <ac:spMk id="2" creationId="{31DD1F53-A353-9B49-9F76-7B961B06E49C}"/>
          </ac:spMkLst>
        </pc:spChg>
        <pc:picChg chg="add del mod">
          <ac:chgData name="Owen Paul" userId="ee0a81db-ca00-4c5e-aa06-3ae977a65289" providerId="ADAL" clId="{647CB00A-070C-4466-903A-7BA916A7A9A4}" dt="2021-02-11T16:34:33.671" v="4" actId="931"/>
          <ac:picMkLst>
            <pc:docMk/>
            <pc:sldMk cId="394966785" sldId="279"/>
            <ac:picMk id="5" creationId="{D13CCA29-D094-41A3-A651-5432A2270FA0}"/>
          </ac:picMkLst>
        </pc:picChg>
        <pc:picChg chg="add del mod">
          <ac:chgData name="Owen Paul" userId="ee0a81db-ca00-4c5e-aa06-3ae977a65289" providerId="ADAL" clId="{647CB00A-070C-4466-903A-7BA916A7A9A4}" dt="2021-02-11T18:35:30.370" v="208" actId="931"/>
          <ac:picMkLst>
            <pc:docMk/>
            <pc:sldMk cId="394966785" sldId="279"/>
            <ac:picMk id="5" creationId="{DA626788-E646-4473-9F28-84AD37BA735F}"/>
          </ac:picMkLst>
        </pc:picChg>
        <pc:picChg chg="add del mod">
          <ac:chgData name="Owen Paul" userId="ee0a81db-ca00-4c5e-aa06-3ae977a65289" providerId="ADAL" clId="{647CB00A-070C-4466-903A-7BA916A7A9A4}" dt="2021-02-11T18:46:18.023" v="257" actId="931"/>
          <ac:picMkLst>
            <pc:docMk/>
            <pc:sldMk cId="394966785" sldId="279"/>
            <ac:picMk id="7" creationId="{F69E87D3-5768-48FE-832A-EE0968CC5481}"/>
          </ac:picMkLst>
        </pc:picChg>
        <pc:picChg chg="add del mod">
          <ac:chgData name="Owen Paul" userId="ee0a81db-ca00-4c5e-aa06-3ae977a65289" providerId="ADAL" clId="{647CB00A-070C-4466-903A-7BA916A7A9A4}" dt="2021-02-11T18:49:01.676" v="264" actId="931"/>
          <ac:picMkLst>
            <pc:docMk/>
            <pc:sldMk cId="394966785" sldId="279"/>
            <ac:picMk id="9" creationId="{B2251AB4-37CF-4E0A-9B53-C926F39A3DB0}"/>
          </ac:picMkLst>
        </pc:picChg>
        <pc:picChg chg="add del mod">
          <ac:chgData name="Owen Paul" userId="ee0a81db-ca00-4c5e-aa06-3ae977a65289" providerId="ADAL" clId="{647CB00A-070C-4466-903A-7BA916A7A9A4}" dt="2021-02-11T18:50:33.048" v="269" actId="931"/>
          <ac:picMkLst>
            <pc:docMk/>
            <pc:sldMk cId="394966785" sldId="279"/>
            <ac:picMk id="13" creationId="{75BF4AF1-9CCE-4A13-B2A5-C3FA07F0E9DE}"/>
          </ac:picMkLst>
        </pc:picChg>
        <pc:picChg chg="add del mod">
          <ac:chgData name="Owen Paul" userId="ee0a81db-ca00-4c5e-aa06-3ae977a65289" providerId="ADAL" clId="{647CB00A-070C-4466-903A-7BA916A7A9A4}" dt="2021-02-11T18:50:53.652" v="274" actId="931"/>
          <ac:picMkLst>
            <pc:docMk/>
            <pc:sldMk cId="394966785" sldId="279"/>
            <ac:picMk id="16" creationId="{0DD7150A-1C4F-4706-AB61-E355C5B5FDFE}"/>
          </ac:picMkLst>
        </pc:picChg>
        <pc:picChg chg="add del mod">
          <ac:chgData name="Owen Paul" userId="ee0a81db-ca00-4c5e-aa06-3ae977a65289" providerId="ADAL" clId="{647CB00A-070C-4466-903A-7BA916A7A9A4}" dt="2021-02-11T18:51:05.771" v="276" actId="931"/>
          <ac:picMkLst>
            <pc:docMk/>
            <pc:sldMk cId="394966785" sldId="279"/>
            <ac:picMk id="19" creationId="{9BCF9B70-0523-4E25-BD84-B8AB31A58CD3}"/>
          </ac:picMkLst>
        </pc:picChg>
        <pc:picChg chg="add del mod">
          <ac:chgData name="Owen Paul" userId="ee0a81db-ca00-4c5e-aa06-3ae977a65289" providerId="ADAL" clId="{647CB00A-070C-4466-903A-7BA916A7A9A4}" dt="2021-02-11T18:53:23.024" v="281" actId="931"/>
          <ac:picMkLst>
            <pc:docMk/>
            <pc:sldMk cId="394966785" sldId="279"/>
            <ac:picMk id="24" creationId="{63198B58-A637-4729-9318-9D7758C8E9F4}"/>
          </ac:picMkLst>
        </pc:picChg>
        <pc:picChg chg="add del mod">
          <ac:chgData name="Owen Paul" userId="ee0a81db-ca00-4c5e-aa06-3ae977a65289" providerId="ADAL" clId="{647CB00A-070C-4466-903A-7BA916A7A9A4}" dt="2021-02-11T18:54:38.800" v="286" actId="931"/>
          <ac:picMkLst>
            <pc:docMk/>
            <pc:sldMk cId="394966785" sldId="279"/>
            <ac:picMk id="26" creationId="{48B1E4B0-8688-4679-BC63-3D0DF5862F1E}"/>
          </ac:picMkLst>
        </pc:picChg>
        <pc:picChg chg="add del mod">
          <ac:chgData name="Owen Paul" userId="ee0a81db-ca00-4c5e-aa06-3ae977a65289" providerId="ADAL" clId="{647CB00A-070C-4466-903A-7BA916A7A9A4}" dt="2021-02-11T18:55:14.467" v="291" actId="931"/>
          <ac:picMkLst>
            <pc:docMk/>
            <pc:sldMk cId="394966785" sldId="279"/>
            <ac:picMk id="28" creationId="{2ED5BAB3-B09C-468D-B784-0B3EFB8A1941}"/>
          </ac:picMkLst>
        </pc:picChg>
        <pc:picChg chg="add del mod">
          <ac:chgData name="Owen Paul" userId="ee0a81db-ca00-4c5e-aa06-3ae977a65289" providerId="ADAL" clId="{647CB00A-070C-4466-903A-7BA916A7A9A4}" dt="2021-02-11T18:56:24.579" v="300" actId="931"/>
          <ac:picMkLst>
            <pc:docMk/>
            <pc:sldMk cId="394966785" sldId="279"/>
            <ac:picMk id="30" creationId="{C7D120F7-7149-4F66-A90F-9F5E51022A84}"/>
          </ac:picMkLst>
        </pc:picChg>
      </pc:sldChg>
      <pc:sldMasterChg chg="modSldLayout">
        <pc:chgData name="Owen Paul" userId="ee0a81db-ca00-4c5e-aa06-3ae977a65289" providerId="ADAL" clId="{647CB00A-070C-4466-903A-7BA916A7A9A4}" dt="2021-02-12T15:47:11.371" v="314" actId="1035"/>
        <pc:sldMasterMkLst>
          <pc:docMk/>
          <pc:sldMasterMk cId="0" sldId="2147483648"/>
        </pc:sldMasterMkLst>
        <pc:sldLayoutChg chg="modSp mod">
          <pc:chgData name="Owen Paul" userId="ee0a81db-ca00-4c5e-aa06-3ae977a65289" providerId="ADAL" clId="{647CB00A-070C-4466-903A-7BA916A7A9A4}" dt="2021-02-12T15:47:11.371" v="314" actId="1035"/>
          <pc:sldLayoutMkLst>
            <pc:docMk/>
            <pc:sldMasterMk cId="0" sldId="2147483648"/>
            <pc:sldLayoutMk cId="0" sldId="2147483650"/>
          </pc:sldLayoutMkLst>
          <pc:spChg chg="mod">
            <ac:chgData name="Owen Paul" userId="ee0a81db-ca00-4c5e-aa06-3ae977a65289" providerId="ADAL" clId="{647CB00A-070C-4466-903A-7BA916A7A9A4}" dt="2021-02-12T15:47:11.371" v="314" actId="1035"/>
            <ac:spMkLst>
              <pc:docMk/>
              <pc:sldMasterMk cId="0" sldId="2147483648"/>
              <pc:sldLayoutMk cId="0" sldId="2147483650"/>
              <ac:spMk id="7" creationId="{27500C0D-D1D9-534F-90BC-D69F08F7051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692150"/>
            <a:ext cx="22415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b="1" dirty="0"/>
              <a:t>11 x 17in </a:t>
            </a:r>
            <a:r>
              <a:rPr lang="de-CH" b="1" dirty="0" err="1"/>
              <a:t>Self-Serve</a:t>
            </a:r>
            <a:r>
              <a:rPr lang="de-CH" b="1" dirty="0"/>
              <a:t> Poster – MATLAB </a:t>
            </a:r>
            <a:r>
              <a:rPr lang="de-CH" b="1" dirty="0" err="1"/>
              <a:t>Onramp</a:t>
            </a:r>
            <a:r>
              <a:rPr lang="de-CH" b="1" dirty="0"/>
              <a:t> Party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A9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text should be typed in ALL CAPS at 60pt font, Arial Bold, and colored MathWorks Aqua and MathWorks Dark Blue (#00A9E0 and #004B87).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name text should be typed in standard case at 28pt font, Arial Regular, and colored MathWorks Dark Blue (#004B87).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should be typed in standard case at 24pt font, Arial Regular,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text should be typed in standard case at 20pt font, Arial Regular,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heading text should be typed in standard case at 22pt font, Arial Bold,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text should be typed in standard case at 20pt font, Arial Regular,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text should be typed in standard case at 20pt font, Arial Italic, and colored Blue (#2F7EB2).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1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b="1" dirty="0"/>
              <a:t>11 x 17in </a:t>
            </a:r>
            <a:r>
              <a:rPr lang="de-CH" b="1" dirty="0" err="1"/>
              <a:t>Self-Serve</a:t>
            </a:r>
            <a:r>
              <a:rPr lang="de-CH" b="1" dirty="0"/>
              <a:t> Poster – Simulink </a:t>
            </a:r>
            <a:r>
              <a:rPr lang="de-CH" b="1" dirty="0" err="1"/>
              <a:t>Onramp</a:t>
            </a:r>
            <a:r>
              <a:rPr lang="de-CH" b="1" dirty="0"/>
              <a:t> Party </a:t>
            </a:r>
            <a:r>
              <a:rPr lang="de-CH" b="1" dirty="0" err="1"/>
              <a:t>with</a:t>
            </a:r>
            <a:r>
              <a:rPr lang="de-CH" b="1" dirty="0"/>
              <a:t> QR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A9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text should be typed in ALL CAPS at 60pt font, Arial Bold, and colored MathWorks Aqua and MathWorks Dark Blue (#00A9E0 and #004B87).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name text should be typed in standard case at 28pt font, Arial Regular, and colored MathWorks Dark Blue (#004B87).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should be typed in standard case at 24pt font, Arial Regular,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text should be typed in standard case at 20pt font, Arial Regular,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heading text should be typed in standard case at 22pt font, Arial Bold,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text should be typed in standard case at 20pt font, Arial Regular, and colored Black (#000000).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A9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text should be typed in standard case at 20pt font, Arial Italic, and colored Blue (#2F7EB2).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A9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dirty="0">
                <a:solidFill>
                  <a:schemeClr val="bg1"/>
                </a:solidFill>
                <a:cs typeface="Calibri"/>
              </a:rPr>
              <a:t>Use a QR code to point to a registration page, Facebook event page, or your Facebook group.</a:t>
            </a:r>
            <a:endParaRPr lang="en-US" b="1" i="0" dirty="0">
              <a:solidFill>
                <a:srgbClr val="00A9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D32EAF-E60E-4642-BB4B-17DA4D5F1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27500C0D-D1D9-534F-90BC-D69F08F70515}"/>
              </a:ext>
            </a:extLst>
          </p:cNvPr>
          <p:cNvSpPr txBox="1">
            <a:spLocks/>
          </p:cNvSpPr>
          <p:nvPr userDrawn="1"/>
        </p:nvSpPr>
        <p:spPr>
          <a:xfrm>
            <a:off x="584712" y="1035050"/>
            <a:ext cx="9053512" cy="18938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463040" rtl="0" eaLnBrk="1" latinLnBrk="0" hangingPunct="1">
              <a:spcBef>
                <a:spcPct val="0"/>
              </a:spcBef>
              <a:buNone/>
              <a:defRPr sz="45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MathWorks Presents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36746-CF71-C74D-A960-792613F7A6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8074" y="2815095"/>
            <a:ext cx="5074020" cy="5015889"/>
          </a:xfrm>
          <a:custGeom>
            <a:avLst/>
            <a:gdLst>
              <a:gd name="connsiteX0" fmla="*/ 0 w 5257800"/>
              <a:gd name="connsiteY0" fmla="*/ 0 h 5334000"/>
              <a:gd name="connsiteX1" fmla="*/ 5257800 w 5257800"/>
              <a:gd name="connsiteY1" fmla="*/ 0 h 5334000"/>
              <a:gd name="connsiteX2" fmla="*/ 5257800 w 5257800"/>
              <a:gd name="connsiteY2" fmla="*/ 5334000 h 5334000"/>
              <a:gd name="connsiteX3" fmla="*/ 0 w 5257800"/>
              <a:gd name="connsiteY3" fmla="*/ 5334000 h 5334000"/>
              <a:gd name="connsiteX4" fmla="*/ 0 w 5257800"/>
              <a:gd name="connsiteY4" fmla="*/ 0 h 5334000"/>
              <a:gd name="connsiteX0" fmla="*/ 1440494 w 5257800"/>
              <a:gd name="connsiteY0" fmla="*/ 144049 h 5334000"/>
              <a:gd name="connsiteX1" fmla="*/ 5257800 w 5257800"/>
              <a:gd name="connsiteY1" fmla="*/ 0 h 5334000"/>
              <a:gd name="connsiteX2" fmla="*/ 5257800 w 5257800"/>
              <a:gd name="connsiteY2" fmla="*/ 5334000 h 5334000"/>
              <a:gd name="connsiteX3" fmla="*/ 0 w 5257800"/>
              <a:gd name="connsiteY3" fmla="*/ 5334000 h 5334000"/>
              <a:gd name="connsiteX4" fmla="*/ 1440494 w 5257800"/>
              <a:gd name="connsiteY4" fmla="*/ 144049 h 5334000"/>
              <a:gd name="connsiteX0" fmla="*/ 1453020 w 5270326"/>
              <a:gd name="connsiteY0" fmla="*/ 144049 h 5334000"/>
              <a:gd name="connsiteX1" fmla="*/ 5270326 w 5270326"/>
              <a:gd name="connsiteY1" fmla="*/ 0 h 5334000"/>
              <a:gd name="connsiteX2" fmla="*/ 5270326 w 5270326"/>
              <a:gd name="connsiteY2" fmla="*/ 5334000 h 5334000"/>
              <a:gd name="connsiteX3" fmla="*/ 0 w 5270326"/>
              <a:gd name="connsiteY3" fmla="*/ 2691008 h 5334000"/>
              <a:gd name="connsiteX4" fmla="*/ 1453020 w 5270326"/>
              <a:gd name="connsiteY4" fmla="*/ 144049 h 5334000"/>
              <a:gd name="connsiteX0" fmla="*/ 1453020 w 5270326"/>
              <a:gd name="connsiteY0" fmla="*/ 144049 h 5334000"/>
              <a:gd name="connsiteX1" fmla="*/ 5270326 w 5270326"/>
              <a:gd name="connsiteY1" fmla="*/ 0 h 5334000"/>
              <a:gd name="connsiteX2" fmla="*/ 5270326 w 5270326"/>
              <a:gd name="connsiteY2" fmla="*/ 5334000 h 5334000"/>
              <a:gd name="connsiteX3" fmla="*/ 1913351 w 5270326"/>
              <a:gd name="connsiteY3" fmla="*/ 3658644 h 5334000"/>
              <a:gd name="connsiteX4" fmla="*/ 0 w 5270326"/>
              <a:gd name="connsiteY4" fmla="*/ 2691008 h 5334000"/>
              <a:gd name="connsiteX5" fmla="*/ 1453020 w 5270326"/>
              <a:gd name="connsiteY5" fmla="*/ 144049 h 5334000"/>
              <a:gd name="connsiteX0" fmla="*/ 1453020 w 5270326"/>
              <a:gd name="connsiteY0" fmla="*/ 144049 h 5334000"/>
              <a:gd name="connsiteX1" fmla="*/ 5270326 w 5270326"/>
              <a:gd name="connsiteY1" fmla="*/ 0 h 5334000"/>
              <a:gd name="connsiteX2" fmla="*/ 5270326 w 5270326"/>
              <a:gd name="connsiteY2" fmla="*/ 5334000 h 5334000"/>
              <a:gd name="connsiteX3" fmla="*/ 1418573 w 5270326"/>
              <a:gd name="connsiteY3" fmla="*/ 5168030 h 5334000"/>
              <a:gd name="connsiteX4" fmla="*/ 0 w 5270326"/>
              <a:gd name="connsiteY4" fmla="*/ 2691008 h 5334000"/>
              <a:gd name="connsiteX5" fmla="*/ 1453020 w 5270326"/>
              <a:gd name="connsiteY5" fmla="*/ 144049 h 5334000"/>
              <a:gd name="connsiteX0" fmla="*/ 1453020 w 5270326"/>
              <a:gd name="connsiteY0" fmla="*/ 144049 h 5334000"/>
              <a:gd name="connsiteX1" fmla="*/ 5270326 w 5270326"/>
              <a:gd name="connsiteY1" fmla="*/ 0 h 5334000"/>
              <a:gd name="connsiteX2" fmla="*/ 5270326 w 5270326"/>
              <a:gd name="connsiteY2" fmla="*/ 5334000 h 5334000"/>
              <a:gd name="connsiteX3" fmla="*/ 3122112 w 5270326"/>
              <a:gd name="connsiteY3" fmla="*/ 5236923 h 5334000"/>
              <a:gd name="connsiteX4" fmla="*/ 1418573 w 5270326"/>
              <a:gd name="connsiteY4" fmla="*/ 5168030 h 5334000"/>
              <a:gd name="connsiteX5" fmla="*/ 0 w 5270326"/>
              <a:gd name="connsiteY5" fmla="*/ 2691008 h 5334000"/>
              <a:gd name="connsiteX6" fmla="*/ 1453020 w 5270326"/>
              <a:gd name="connsiteY6" fmla="*/ 144049 h 5334000"/>
              <a:gd name="connsiteX0" fmla="*/ 1453020 w 5270326"/>
              <a:gd name="connsiteY0" fmla="*/ 144049 h 5334000"/>
              <a:gd name="connsiteX1" fmla="*/ 5270326 w 5270326"/>
              <a:gd name="connsiteY1" fmla="*/ 0 h 5334000"/>
              <a:gd name="connsiteX2" fmla="*/ 5270326 w 5270326"/>
              <a:gd name="connsiteY2" fmla="*/ 5334000 h 5334000"/>
              <a:gd name="connsiteX3" fmla="*/ 2132556 w 5270326"/>
              <a:gd name="connsiteY3" fmla="*/ 3934216 h 5334000"/>
              <a:gd name="connsiteX4" fmla="*/ 1418573 w 5270326"/>
              <a:gd name="connsiteY4" fmla="*/ 5168030 h 5334000"/>
              <a:gd name="connsiteX5" fmla="*/ 0 w 5270326"/>
              <a:gd name="connsiteY5" fmla="*/ 2691008 h 5334000"/>
              <a:gd name="connsiteX6" fmla="*/ 1453020 w 5270326"/>
              <a:gd name="connsiteY6" fmla="*/ 144049 h 5334000"/>
              <a:gd name="connsiteX0" fmla="*/ 1453020 w 5270326"/>
              <a:gd name="connsiteY0" fmla="*/ 144049 h 5168030"/>
              <a:gd name="connsiteX1" fmla="*/ 5270326 w 5270326"/>
              <a:gd name="connsiteY1" fmla="*/ 0 h 5168030"/>
              <a:gd name="connsiteX2" fmla="*/ 5101225 w 5270326"/>
              <a:gd name="connsiteY2" fmla="*/ 3937348 h 5168030"/>
              <a:gd name="connsiteX3" fmla="*/ 2132556 w 5270326"/>
              <a:gd name="connsiteY3" fmla="*/ 3934216 h 5168030"/>
              <a:gd name="connsiteX4" fmla="*/ 1418573 w 5270326"/>
              <a:gd name="connsiteY4" fmla="*/ 5168030 h 5168030"/>
              <a:gd name="connsiteX5" fmla="*/ 0 w 5270326"/>
              <a:gd name="connsiteY5" fmla="*/ 2691008 h 5168030"/>
              <a:gd name="connsiteX6" fmla="*/ 1453020 w 5270326"/>
              <a:gd name="connsiteY6" fmla="*/ 144049 h 5168030"/>
              <a:gd name="connsiteX0" fmla="*/ 1453020 w 5101225"/>
              <a:gd name="connsiteY0" fmla="*/ 0 h 5023981"/>
              <a:gd name="connsiteX1" fmla="*/ 4399767 w 5101225"/>
              <a:gd name="connsiteY1" fmla="*/ 6263 h 5023981"/>
              <a:gd name="connsiteX2" fmla="*/ 5101225 w 5101225"/>
              <a:gd name="connsiteY2" fmla="*/ 3793299 h 5023981"/>
              <a:gd name="connsiteX3" fmla="*/ 2132556 w 5101225"/>
              <a:gd name="connsiteY3" fmla="*/ 3790167 h 5023981"/>
              <a:gd name="connsiteX4" fmla="*/ 1418573 w 5101225"/>
              <a:gd name="connsiteY4" fmla="*/ 5023981 h 5023981"/>
              <a:gd name="connsiteX5" fmla="*/ 0 w 5101225"/>
              <a:gd name="connsiteY5" fmla="*/ 2546959 h 5023981"/>
              <a:gd name="connsiteX6" fmla="*/ 1453020 w 5101225"/>
              <a:gd name="connsiteY6" fmla="*/ 0 h 5023981"/>
              <a:gd name="connsiteX0" fmla="*/ 1453020 w 5101225"/>
              <a:gd name="connsiteY0" fmla="*/ 0 h 5023981"/>
              <a:gd name="connsiteX1" fmla="*/ 4399767 w 5101225"/>
              <a:gd name="connsiteY1" fmla="*/ 6263 h 5023981"/>
              <a:gd name="connsiteX2" fmla="*/ 4575132 w 5101225"/>
              <a:gd name="connsiteY2" fmla="*/ 996863 h 5023981"/>
              <a:gd name="connsiteX3" fmla="*/ 5101225 w 5101225"/>
              <a:gd name="connsiteY3" fmla="*/ 3793299 h 5023981"/>
              <a:gd name="connsiteX4" fmla="*/ 2132556 w 5101225"/>
              <a:gd name="connsiteY4" fmla="*/ 3790167 h 5023981"/>
              <a:gd name="connsiteX5" fmla="*/ 1418573 w 5101225"/>
              <a:gd name="connsiteY5" fmla="*/ 5023981 h 5023981"/>
              <a:gd name="connsiteX6" fmla="*/ 0 w 5101225"/>
              <a:gd name="connsiteY6" fmla="*/ 2546959 h 5023981"/>
              <a:gd name="connsiteX7" fmla="*/ 1453020 w 5101225"/>
              <a:gd name="connsiteY7" fmla="*/ 0 h 5023981"/>
              <a:gd name="connsiteX0" fmla="*/ 1453020 w 5101225"/>
              <a:gd name="connsiteY0" fmla="*/ 0 h 5023981"/>
              <a:gd name="connsiteX1" fmla="*/ 4399767 w 5101225"/>
              <a:gd name="connsiteY1" fmla="*/ 6263 h 5023981"/>
              <a:gd name="connsiteX2" fmla="*/ 5069911 w 5101225"/>
              <a:gd name="connsiteY2" fmla="*/ 1203543 h 5023981"/>
              <a:gd name="connsiteX3" fmla="*/ 5101225 w 5101225"/>
              <a:gd name="connsiteY3" fmla="*/ 3793299 h 5023981"/>
              <a:gd name="connsiteX4" fmla="*/ 2132556 w 5101225"/>
              <a:gd name="connsiteY4" fmla="*/ 3790167 h 5023981"/>
              <a:gd name="connsiteX5" fmla="*/ 1418573 w 5101225"/>
              <a:gd name="connsiteY5" fmla="*/ 5023981 h 5023981"/>
              <a:gd name="connsiteX6" fmla="*/ 0 w 5101225"/>
              <a:gd name="connsiteY6" fmla="*/ 2546959 h 5023981"/>
              <a:gd name="connsiteX7" fmla="*/ 1453020 w 5101225"/>
              <a:gd name="connsiteY7" fmla="*/ 0 h 5023981"/>
              <a:gd name="connsiteX0" fmla="*/ 1453020 w 5101225"/>
              <a:gd name="connsiteY0" fmla="*/ 0 h 5092764"/>
              <a:gd name="connsiteX1" fmla="*/ 4399767 w 5101225"/>
              <a:gd name="connsiteY1" fmla="*/ 6263 h 5092764"/>
              <a:gd name="connsiteX2" fmla="*/ 5069911 w 5101225"/>
              <a:gd name="connsiteY2" fmla="*/ 1203543 h 5092764"/>
              <a:gd name="connsiteX3" fmla="*/ 5101225 w 5101225"/>
              <a:gd name="connsiteY3" fmla="*/ 3793299 h 5092764"/>
              <a:gd name="connsiteX4" fmla="*/ 2132556 w 5101225"/>
              <a:gd name="connsiteY4" fmla="*/ 3790167 h 5092764"/>
              <a:gd name="connsiteX5" fmla="*/ 1426665 w 5101225"/>
              <a:gd name="connsiteY5" fmla="*/ 5092764 h 5092764"/>
              <a:gd name="connsiteX6" fmla="*/ 0 w 5101225"/>
              <a:gd name="connsiteY6" fmla="*/ 2546959 h 5092764"/>
              <a:gd name="connsiteX7" fmla="*/ 1453020 w 5101225"/>
              <a:gd name="connsiteY7" fmla="*/ 0 h 5092764"/>
              <a:gd name="connsiteX0" fmla="*/ 1453020 w 5101225"/>
              <a:gd name="connsiteY0" fmla="*/ 0 h 5023981"/>
              <a:gd name="connsiteX1" fmla="*/ 4399767 w 5101225"/>
              <a:gd name="connsiteY1" fmla="*/ 6263 h 5023981"/>
              <a:gd name="connsiteX2" fmla="*/ 5069911 w 5101225"/>
              <a:gd name="connsiteY2" fmla="*/ 1203543 h 5023981"/>
              <a:gd name="connsiteX3" fmla="*/ 5101225 w 5101225"/>
              <a:gd name="connsiteY3" fmla="*/ 3793299 h 5023981"/>
              <a:gd name="connsiteX4" fmla="*/ 2132556 w 5101225"/>
              <a:gd name="connsiteY4" fmla="*/ 3790167 h 5023981"/>
              <a:gd name="connsiteX5" fmla="*/ 1422619 w 5101225"/>
              <a:gd name="connsiteY5" fmla="*/ 5023981 h 5023981"/>
              <a:gd name="connsiteX6" fmla="*/ 0 w 5101225"/>
              <a:gd name="connsiteY6" fmla="*/ 2546959 h 5023981"/>
              <a:gd name="connsiteX7" fmla="*/ 1453020 w 5101225"/>
              <a:gd name="connsiteY7" fmla="*/ 0 h 5023981"/>
              <a:gd name="connsiteX0" fmla="*/ 1453020 w 5072903"/>
              <a:gd name="connsiteY0" fmla="*/ 0 h 5023981"/>
              <a:gd name="connsiteX1" fmla="*/ 4399767 w 5072903"/>
              <a:gd name="connsiteY1" fmla="*/ 6263 h 5023981"/>
              <a:gd name="connsiteX2" fmla="*/ 5069911 w 5072903"/>
              <a:gd name="connsiteY2" fmla="*/ 1203543 h 5023981"/>
              <a:gd name="connsiteX3" fmla="*/ 5072903 w 5072903"/>
              <a:gd name="connsiteY3" fmla="*/ 3797345 h 5023981"/>
              <a:gd name="connsiteX4" fmla="*/ 2132556 w 5072903"/>
              <a:gd name="connsiteY4" fmla="*/ 3790167 h 5023981"/>
              <a:gd name="connsiteX5" fmla="*/ 1422619 w 5072903"/>
              <a:gd name="connsiteY5" fmla="*/ 5023981 h 5023981"/>
              <a:gd name="connsiteX6" fmla="*/ 0 w 5072903"/>
              <a:gd name="connsiteY6" fmla="*/ 2546959 h 5023981"/>
              <a:gd name="connsiteX7" fmla="*/ 1453020 w 5072903"/>
              <a:gd name="connsiteY7" fmla="*/ 0 h 5023981"/>
              <a:gd name="connsiteX0" fmla="*/ 1453020 w 5074160"/>
              <a:gd name="connsiteY0" fmla="*/ 0 h 5023981"/>
              <a:gd name="connsiteX1" fmla="*/ 4399767 w 5074160"/>
              <a:gd name="connsiteY1" fmla="*/ 6263 h 5023981"/>
              <a:gd name="connsiteX2" fmla="*/ 5073957 w 5074160"/>
              <a:gd name="connsiteY2" fmla="*/ 1187358 h 5023981"/>
              <a:gd name="connsiteX3" fmla="*/ 5072903 w 5074160"/>
              <a:gd name="connsiteY3" fmla="*/ 3797345 h 5023981"/>
              <a:gd name="connsiteX4" fmla="*/ 2132556 w 5074160"/>
              <a:gd name="connsiteY4" fmla="*/ 3790167 h 5023981"/>
              <a:gd name="connsiteX5" fmla="*/ 1422619 w 5074160"/>
              <a:gd name="connsiteY5" fmla="*/ 5023981 h 5023981"/>
              <a:gd name="connsiteX6" fmla="*/ 0 w 5074160"/>
              <a:gd name="connsiteY6" fmla="*/ 2546959 h 5023981"/>
              <a:gd name="connsiteX7" fmla="*/ 1453020 w 5074160"/>
              <a:gd name="connsiteY7" fmla="*/ 0 h 5023981"/>
              <a:gd name="connsiteX0" fmla="*/ 1453020 w 5074160"/>
              <a:gd name="connsiteY0" fmla="*/ 0 h 5023981"/>
              <a:gd name="connsiteX1" fmla="*/ 4399767 w 5074160"/>
              <a:gd name="connsiteY1" fmla="*/ 6263 h 5023981"/>
              <a:gd name="connsiteX2" fmla="*/ 5073957 w 5074160"/>
              <a:gd name="connsiteY2" fmla="*/ 1211635 h 5023981"/>
              <a:gd name="connsiteX3" fmla="*/ 5072903 w 5074160"/>
              <a:gd name="connsiteY3" fmla="*/ 3797345 h 5023981"/>
              <a:gd name="connsiteX4" fmla="*/ 2132556 w 5074160"/>
              <a:gd name="connsiteY4" fmla="*/ 3790167 h 5023981"/>
              <a:gd name="connsiteX5" fmla="*/ 1422619 w 5074160"/>
              <a:gd name="connsiteY5" fmla="*/ 5023981 h 5023981"/>
              <a:gd name="connsiteX6" fmla="*/ 0 w 5074160"/>
              <a:gd name="connsiteY6" fmla="*/ 2546959 h 5023981"/>
              <a:gd name="connsiteX7" fmla="*/ 1453020 w 5074160"/>
              <a:gd name="connsiteY7" fmla="*/ 0 h 5023981"/>
              <a:gd name="connsiteX0" fmla="*/ 1453020 w 5074160"/>
              <a:gd name="connsiteY0" fmla="*/ 0 h 5023981"/>
              <a:gd name="connsiteX1" fmla="*/ 4399767 w 5074160"/>
              <a:gd name="connsiteY1" fmla="*/ 6263 h 5023981"/>
              <a:gd name="connsiteX2" fmla="*/ 5073957 w 5074160"/>
              <a:gd name="connsiteY2" fmla="*/ 1187358 h 5023981"/>
              <a:gd name="connsiteX3" fmla="*/ 5072903 w 5074160"/>
              <a:gd name="connsiteY3" fmla="*/ 3797345 h 5023981"/>
              <a:gd name="connsiteX4" fmla="*/ 2132556 w 5074160"/>
              <a:gd name="connsiteY4" fmla="*/ 3790167 h 5023981"/>
              <a:gd name="connsiteX5" fmla="*/ 1422619 w 5074160"/>
              <a:gd name="connsiteY5" fmla="*/ 5023981 h 5023981"/>
              <a:gd name="connsiteX6" fmla="*/ 0 w 5074160"/>
              <a:gd name="connsiteY6" fmla="*/ 2546959 h 5023981"/>
              <a:gd name="connsiteX7" fmla="*/ 1453020 w 5074160"/>
              <a:gd name="connsiteY7" fmla="*/ 0 h 5023981"/>
              <a:gd name="connsiteX0" fmla="*/ 1453020 w 5074160"/>
              <a:gd name="connsiteY0" fmla="*/ 1829 h 5025810"/>
              <a:gd name="connsiteX1" fmla="*/ 4387629 w 5074160"/>
              <a:gd name="connsiteY1" fmla="*/ 0 h 5025810"/>
              <a:gd name="connsiteX2" fmla="*/ 5073957 w 5074160"/>
              <a:gd name="connsiteY2" fmla="*/ 1189187 h 5025810"/>
              <a:gd name="connsiteX3" fmla="*/ 5072903 w 5074160"/>
              <a:gd name="connsiteY3" fmla="*/ 3799174 h 5025810"/>
              <a:gd name="connsiteX4" fmla="*/ 2132556 w 5074160"/>
              <a:gd name="connsiteY4" fmla="*/ 3791996 h 5025810"/>
              <a:gd name="connsiteX5" fmla="*/ 1422619 w 5074160"/>
              <a:gd name="connsiteY5" fmla="*/ 5025810 h 5025810"/>
              <a:gd name="connsiteX6" fmla="*/ 0 w 5074160"/>
              <a:gd name="connsiteY6" fmla="*/ 2548788 h 5025810"/>
              <a:gd name="connsiteX7" fmla="*/ 1453020 w 5074160"/>
              <a:gd name="connsiteY7" fmla="*/ 1829 h 5025810"/>
              <a:gd name="connsiteX0" fmla="*/ 1453020 w 5074160"/>
              <a:gd name="connsiteY0" fmla="*/ 0 h 5028027"/>
              <a:gd name="connsiteX1" fmla="*/ 4387629 w 5074160"/>
              <a:gd name="connsiteY1" fmla="*/ 2217 h 5028027"/>
              <a:gd name="connsiteX2" fmla="*/ 5073957 w 5074160"/>
              <a:gd name="connsiteY2" fmla="*/ 1191404 h 5028027"/>
              <a:gd name="connsiteX3" fmla="*/ 5072903 w 5074160"/>
              <a:gd name="connsiteY3" fmla="*/ 3801391 h 5028027"/>
              <a:gd name="connsiteX4" fmla="*/ 2132556 w 5074160"/>
              <a:gd name="connsiteY4" fmla="*/ 3794213 h 5028027"/>
              <a:gd name="connsiteX5" fmla="*/ 1422619 w 5074160"/>
              <a:gd name="connsiteY5" fmla="*/ 5028027 h 5028027"/>
              <a:gd name="connsiteX6" fmla="*/ 0 w 5074160"/>
              <a:gd name="connsiteY6" fmla="*/ 2551005 h 5028027"/>
              <a:gd name="connsiteX7" fmla="*/ 1453020 w 5074160"/>
              <a:gd name="connsiteY7" fmla="*/ 0 h 5028027"/>
              <a:gd name="connsiteX0" fmla="*/ 1461112 w 5082252"/>
              <a:gd name="connsiteY0" fmla="*/ 0 h 5028027"/>
              <a:gd name="connsiteX1" fmla="*/ 4395721 w 5082252"/>
              <a:gd name="connsiteY1" fmla="*/ 2217 h 5028027"/>
              <a:gd name="connsiteX2" fmla="*/ 5082049 w 5082252"/>
              <a:gd name="connsiteY2" fmla="*/ 1191404 h 5028027"/>
              <a:gd name="connsiteX3" fmla="*/ 5080995 w 5082252"/>
              <a:gd name="connsiteY3" fmla="*/ 3801391 h 5028027"/>
              <a:gd name="connsiteX4" fmla="*/ 2140648 w 5082252"/>
              <a:gd name="connsiteY4" fmla="*/ 3794213 h 5028027"/>
              <a:gd name="connsiteX5" fmla="*/ 1430711 w 5082252"/>
              <a:gd name="connsiteY5" fmla="*/ 5028027 h 5028027"/>
              <a:gd name="connsiteX6" fmla="*/ 0 w 5082252"/>
              <a:gd name="connsiteY6" fmla="*/ 2551005 h 5028027"/>
              <a:gd name="connsiteX7" fmla="*/ 1461112 w 5082252"/>
              <a:gd name="connsiteY7" fmla="*/ 0 h 5028027"/>
              <a:gd name="connsiteX0" fmla="*/ 1420652 w 5082252"/>
              <a:gd name="connsiteY0" fmla="*/ 0 h 5096809"/>
              <a:gd name="connsiteX1" fmla="*/ 4395721 w 5082252"/>
              <a:gd name="connsiteY1" fmla="*/ 70999 h 5096809"/>
              <a:gd name="connsiteX2" fmla="*/ 5082049 w 5082252"/>
              <a:gd name="connsiteY2" fmla="*/ 1260186 h 5096809"/>
              <a:gd name="connsiteX3" fmla="*/ 5080995 w 5082252"/>
              <a:gd name="connsiteY3" fmla="*/ 3870173 h 5096809"/>
              <a:gd name="connsiteX4" fmla="*/ 2140648 w 5082252"/>
              <a:gd name="connsiteY4" fmla="*/ 3862995 h 5096809"/>
              <a:gd name="connsiteX5" fmla="*/ 1430711 w 5082252"/>
              <a:gd name="connsiteY5" fmla="*/ 5096809 h 5096809"/>
              <a:gd name="connsiteX6" fmla="*/ 0 w 5082252"/>
              <a:gd name="connsiteY6" fmla="*/ 2619787 h 5096809"/>
              <a:gd name="connsiteX7" fmla="*/ 1420652 w 5082252"/>
              <a:gd name="connsiteY7" fmla="*/ 0 h 5096809"/>
              <a:gd name="connsiteX0" fmla="*/ 1469204 w 5082252"/>
              <a:gd name="connsiteY0" fmla="*/ 5875 h 5025810"/>
              <a:gd name="connsiteX1" fmla="*/ 4395721 w 5082252"/>
              <a:gd name="connsiteY1" fmla="*/ 0 h 5025810"/>
              <a:gd name="connsiteX2" fmla="*/ 5082049 w 5082252"/>
              <a:gd name="connsiteY2" fmla="*/ 1189187 h 5025810"/>
              <a:gd name="connsiteX3" fmla="*/ 5080995 w 5082252"/>
              <a:gd name="connsiteY3" fmla="*/ 3799174 h 5025810"/>
              <a:gd name="connsiteX4" fmla="*/ 2140648 w 5082252"/>
              <a:gd name="connsiteY4" fmla="*/ 3791996 h 5025810"/>
              <a:gd name="connsiteX5" fmla="*/ 1430711 w 5082252"/>
              <a:gd name="connsiteY5" fmla="*/ 5025810 h 5025810"/>
              <a:gd name="connsiteX6" fmla="*/ 0 w 5082252"/>
              <a:gd name="connsiteY6" fmla="*/ 2548788 h 5025810"/>
              <a:gd name="connsiteX7" fmla="*/ 1469204 w 5082252"/>
              <a:gd name="connsiteY7" fmla="*/ 5875 h 5025810"/>
              <a:gd name="connsiteX0" fmla="*/ 1412560 w 5025608"/>
              <a:gd name="connsiteY0" fmla="*/ 5875 h 5025810"/>
              <a:gd name="connsiteX1" fmla="*/ 4339077 w 5025608"/>
              <a:gd name="connsiteY1" fmla="*/ 0 h 5025810"/>
              <a:gd name="connsiteX2" fmla="*/ 5025405 w 5025608"/>
              <a:gd name="connsiteY2" fmla="*/ 1189187 h 5025810"/>
              <a:gd name="connsiteX3" fmla="*/ 5024351 w 5025608"/>
              <a:gd name="connsiteY3" fmla="*/ 3799174 h 5025810"/>
              <a:gd name="connsiteX4" fmla="*/ 2084004 w 5025608"/>
              <a:gd name="connsiteY4" fmla="*/ 3791996 h 5025810"/>
              <a:gd name="connsiteX5" fmla="*/ 1374067 w 5025608"/>
              <a:gd name="connsiteY5" fmla="*/ 5025810 h 5025810"/>
              <a:gd name="connsiteX6" fmla="*/ 0 w 5025608"/>
              <a:gd name="connsiteY6" fmla="*/ 2532604 h 5025810"/>
              <a:gd name="connsiteX7" fmla="*/ 1412560 w 5025608"/>
              <a:gd name="connsiteY7" fmla="*/ 5875 h 5025810"/>
              <a:gd name="connsiteX0" fmla="*/ 1461112 w 5074160"/>
              <a:gd name="connsiteY0" fmla="*/ 5875 h 5025810"/>
              <a:gd name="connsiteX1" fmla="*/ 4387629 w 5074160"/>
              <a:gd name="connsiteY1" fmla="*/ 0 h 5025810"/>
              <a:gd name="connsiteX2" fmla="*/ 5073957 w 5074160"/>
              <a:gd name="connsiteY2" fmla="*/ 1189187 h 5025810"/>
              <a:gd name="connsiteX3" fmla="*/ 5072903 w 5074160"/>
              <a:gd name="connsiteY3" fmla="*/ 3799174 h 5025810"/>
              <a:gd name="connsiteX4" fmla="*/ 2132556 w 5074160"/>
              <a:gd name="connsiteY4" fmla="*/ 3791996 h 5025810"/>
              <a:gd name="connsiteX5" fmla="*/ 1422619 w 5074160"/>
              <a:gd name="connsiteY5" fmla="*/ 5025810 h 5025810"/>
              <a:gd name="connsiteX6" fmla="*/ 0 w 5074160"/>
              <a:gd name="connsiteY6" fmla="*/ 2544742 h 5025810"/>
              <a:gd name="connsiteX7" fmla="*/ 1461112 w 5074160"/>
              <a:gd name="connsiteY7" fmla="*/ 5875 h 5025810"/>
              <a:gd name="connsiteX0" fmla="*/ 1461112 w 5074160"/>
              <a:gd name="connsiteY0" fmla="*/ 5875 h 5082454"/>
              <a:gd name="connsiteX1" fmla="*/ 4387629 w 5074160"/>
              <a:gd name="connsiteY1" fmla="*/ 0 h 5082454"/>
              <a:gd name="connsiteX2" fmla="*/ 5073957 w 5074160"/>
              <a:gd name="connsiteY2" fmla="*/ 1189187 h 5082454"/>
              <a:gd name="connsiteX3" fmla="*/ 5072903 w 5074160"/>
              <a:gd name="connsiteY3" fmla="*/ 3799174 h 5082454"/>
              <a:gd name="connsiteX4" fmla="*/ 2132556 w 5074160"/>
              <a:gd name="connsiteY4" fmla="*/ 3791996 h 5082454"/>
              <a:gd name="connsiteX5" fmla="*/ 1426665 w 5074160"/>
              <a:gd name="connsiteY5" fmla="*/ 5082454 h 5082454"/>
              <a:gd name="connsiteX6" fmla="*/ 0 w 5074160"/>
              <a:gd name="connsiteY6" fmla="*/ 2544742 h 5082454"/>
              <a:gd name="connsiteX7" fmla="*/ 1461112 w 5074160"/>
              <a:gd name="connsiteY7" fmla="*/ 5875 h 5082454"/>
              <a:gd name="connsiteX0" fmla="*/ 1461112 w 5074160"/>
              <a:gd name="connsiteY0" fmla="*/ 5875 h 5021764"/>
              <a:gd name="connsiteX1" fmla="*/ 4387629 w 5074160"/>
              <a:gd name="connsiteY1" fmla="*/ 0 h 5021764"/>
              <a:gd name="connsiteX2" fmla="*/ 5073957 w 5074160"/>
              <a:gd name="connsiteY2" fmla="*/ 1189187 h 5021764"/>
              <a:gd name="connsiteX3" fmla="*/ 5072903 w 5074160"/>
              <a:gd name="connsiteY3" fmla="*/ 3799174 h 5021764"/>
              <a:gd name="connsiteX4" fmla="*/ 2132556 w 5074160"/>
              <a:gd name="connsiteY4" fmla="*/ 3791996 h 5021764"/>
              <a:gd name="connsiteX5" fmla="*/ 1422619 w 5074160"/>
              <a:gd name="connsiteY5" fmla="*/ 5021764 h 5021764"/>
              <a:gd name="connsiteX6" fmla="*/ 0 w 5074160"/>
              <a:gd name="connsiteY6" fmla="*/ 2544742 h 5021764"/>
              <a:gd name="connsiteX7" fmla="*/ 1461112 w 5074160"/>
              <a:gd name="connsiteY7" fmla="*/ 5875 h 5021764"/>
              <a:gd name="connsiteX0" fmla="*/ 1461112 w 5109317"/>
              <a:gd name="connsiteY0" fmla="*/ 5875 h 5021764"/>
              <a:gd name="connsiteX1" fmla="*/ 4387629 w 5109317"/>
              <a:gd name="connsiteY1" fmla="*/ 0 h 5021764"/>
              <a:gd name="connsiteX2" fmla="*/ 5073957 w 5109317"/>
              <a:gd name="connsiteY2" fmla="*/ 1189187 h 5021764"/>
              <a:gd name="connsiteX3" fmla="*/ 5109317 w 5109317"/>
              <a:gd name="connsiteY3" fmla="*/ 3835588 h 5021764"/>
              <a:gd name="connsiteX4" fmla="*/ 2132556 w 5109317"/>
              <a:gd name="connsiteY4" fmla="*/ 3791996 h 5021764"/>
              <a:gd name="connsiteX5" fmla="*/ 1422619 w 5109317"/>
              <a:gd name="connsiteY5" fmla="*/ 5021764 h 5021764"/>
              <a:gd name="connsiteX6" fmla="*/ 0 w 5109317"/>
              <a:gd name="connsiteY6" fmla="*/ 2544742 h 5021764"/>
              <a:gd name="connsiteX7" fmla="*/ 1461112 w 5109317"/>
              <a:gd name="connsiteY7" fmla="*/ 5875 h 5021764"/>
              <a:gd name="connsiteX0" fmla="*/ 1461112 w 5074020"/>
              <a:gd name="connsiteY0" fmla="*/ 5875 h 5021764"/>
              <a:gd name="connsiteX1" fmla="*/ 4387629 w 5074020"/>
              <a:gd name="connsiteY1" fmla="*/ 0 h 5021764"/>
              <a:gd name="connsiteX2" fmla="*/ 5073957 w 5074020"/>
              <a:gd name="connsiteY2" fmla="*/ 1189187 h 5021764"/>
              <a:gd name="connsiteX3" fmla="*/ 5064811 w 5074020"/>
              <a:gd name="connsiteY3" fmla="*/ 3791082 h 5021764"/>
              <a:gd name="connsiteX4" fmla="*/ 2132556 w 5074020"/>
              <a:gd name="connsiteY4" fmla="*/ 3791996 h 5021764"/>
              <a:gd name="connsiteX5" fmla="*/ 1422619 w 5074020"/>
              <a:gd name="connsiteY5" fmla="*/ 5021764 h 5021764"/>
              <a:gd name="connsiteX6" fmla="*/ 0 w 5074020"/>
              <a:gd name="connsiteY6" fmla="*/ 2544742 h 5021764"/>
              <a:gd name="connsiteX7" fmla="*/ 1461112 w 5074020"/>
              <a:gd name="connsiteY7" fmla="*/ 5875 h 5021764"/>
              <a:gd name="connsiteX0" fmla="*/ 1461112 w 5074020"/>
              <a:gd name="connsiteY0" fmla="*/ 34197 h 5050086"/>
              <a:gd name="connsiteX1" fmla="*/ 4415951 w 5074020"/>
              <a:gd name="connsiteY1" fmla="*/ 0 h 5050086"/>
              <a:gd name="connsiteX2" fmla="*/ 5073957 w 5074020"/>
              <a:gd name="connsiteY2" fmla="*/ 1217509 h 5050086"/>
              <a:gd name="connsiteX3" fmla="*/ 5064811 w 5074020"/>
              <a:gd name="connsiteY3" fmla="*/ 3819404 h 5050086"/>
              <a:gd name="connsiteX4" fmla="*/ 2132556 w 5074020"/>
              <a:gd name="connsiteY4" fmla="*/ 3820318 h 5050086"/>
              <a:gd name="connsiteX5" fmla="*/ 1422619 w 5074020"/>
              <a:gd name="connsiteY5" fmla="*/ 5050086 h 5050086"/>
              <a:gd name="connsiteX6" fmla="*/ 0 w 5074020"/>
              <a:gd name="connsiteY6" fmla="*/ 2573064 h 5050086"/>
              <a:gd name="connsiteX7" fmla="*/ 1461112 w 5074020"/>
              <a:gd name="connsiteY7" fmla="*/ 34197 h 5050086"/>
              <a:gd name="connsiteX0" fmla="*/ 1461112 w 5074020"/>
              <a:gd name="connsiteY0" fmla="*/ 0 h 5015889"/>
              <a:gd name="connsiteX1" fmla="*/ 4391675 w 5074020"/>
              <a:gd name="connsiteY1" fmla="*/ 2217 h 5015889"/>
              <a:gd name="connsiteX2" fmla="*/ 5073957 w 5074020"/>
              <a:gd name="connsiteY2" fmla="*/ 1183312 h 5015889"/>
              <a:gd name="connsiteX3" fmla="*/ 5064811 w 5074020"/>
              <a:gd name="connsiteY3" fmla="*/ 3785207 h 5015889"/>
              <a:gd name="connsiteX4" fmla="*/ 2132556 w 5074020"/>
              <a:gd name="connsiteY4" fmla="*/ 3786121 h 5015889"/>
              <a:gd name="connsiteX5" fmla="*/ 1422619 w 5074020"/>
              <a:gd name="connsiteY5" fmla="*/ 5015889 h 5015889"/>
              <a:gd name="connsiteX6" fmla="*/ 0 w 5074020"/>
              <a:gd name="connsiteY6" fmla="*/ 2538867 h 5015889"/>
              <a:gd name="connsiteX7" fmla="*/ 1461112 w 5074020"/>
              <a:gd name="connsiteY7" fmla="*/ 0 h 5015889"/>
              <a:gd name="connsiteX0" fmla="*/ 1461112 w 5074020"/>
              <a:gd name="connsiteY0" fmla="*/ 0 h 5015889"/>
              <a:gd name="connsiteX1" fmla="*/ 4391675 w 5074020"/>
              <a:gd name="connsiteY1" fmla="*/ 2217 h 5015889"/>
              <a:gd name="connsiteX2" fmla="*/ 5073957 w 5074020"/>
              <a:gd name="connsiteY2" fmla="*/ 1195451 h 5015889"/>
              <a:gd name="connsiteX3" fmla="*/ 5064811 w 5074020"/>
              <a:gd name="connsiteY3" fmla="*/ 3785207 h 5015889"/>
              <a:gd name="connsiteX4" fmla="*/ 2132556 w 5074020"/>
              <a:gd name="connsiteY4" fmla="*/ 3786121 h 5015889"/>
              <a:gd name="connsiteX5" fmla="*/ 1422619 w 5074020"/>
              <a:gd name="connsiteY5" fmla="*/ 5015889 h 5015889"/>
              <a:gd name="connsiteX6" fmla="*/ 0 w 5074020"/>
              <a:gd name="connsiteY6" fmla="*/ 2538867 h 5015889"/>
              <a:gd name="connsiteX7" fmla="*/ 1461112 w 5074020"/>
              <a:gd name="connsiteY7" fmla="*/ 0 h 50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4020" h="5015889">
                <a:moveTo>
                  <a:pt x="1461112" y="0"/>
                </a:moveTo>
                <a:lnTo>
                  <a:pt x="4391675" y="2217"/>
                </a:lnTo>
                <a:lnTo>
                  <a:pt x="5073957" y="1195451"/>
                </a:lnTo>
                <a:cubicBezTo>
                  <a:pt x="5074954" y="2060052"/>
                  <a:pt x="5063814" y="2920606"/>
                  <a:pt x="5064811" y="3785207"/>
                </a:cubicBezTo>
                <a:lnTo>
                  <a:pt x="2132556" y="3786121"/>
                </a:lnTo>
                <a:lnTo>
                  <a:pt x="1422619" y="5015889"/>
                </a:lnTo>
                <a:lnTo>
                  <a:pt x="0" y="2538867"/>
                </a:lnTo>
                <a:lnTo>
                  <a:pt x="1461112" y="0"/>
                </a:lnTo>
                <a:close/>
              </a:path>
            </a:pathLst>
          </a:custGeom>
        </p:spPr>
        <p:txBody>
          <a:bodyPr tIns="2011680"/>
          <a:lstStyle>
            <a:lvl1pPr marL="0" indent="0" algn="ctr">
              <a:buNone/>
              <a:defRPr sz="1200">
                <a:solidFill>
                  <a:srgbClr val="004B87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2DF2B-1D9D-FE4E-A662-F3B120A587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2" y="14478000"/>
            <a:ext cx="3031588" cy="6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45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720" indent="-45720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800" indent="-36576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1840" indent="-36576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UTAFall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8DDCAEBB-4360-F140-8AB5-4CA933768A23}"/>
              </a:ext>
            </a:extLst>
          </p:cNvPr>
          <p:cNvSpPr txBox="1">
            <a:spLocks/>
          </p:cNvSpPr>
          <p:nvPr/>
        </p:nvSpPr>
        <p:spPr>
          <a:xfrm>
            <a:off x="441268" y="5105400"/>
            <a:ext cx="9175865" cy="990600"/>
          </a:xfrm>
          <a:prstGeom prst="rect">
            <a:avLst/>
          </a:prstGeom>
        </p:spPr>
        <p:txBody>
          <a:bodyPr/>
          <a:lstStyle>
            <a:lvl1pPr algn="l" defTabSz="1463040" rtl="0" eaLnBrk="1" latinLnBrk="0" hangingPunct="1">
              <a:spcBef>
                <a:spcPct val="0"/>
              </a:spcBef>
              <a:buNone/>
              <a:defRPr sz="45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024C84"/>
                </a:solidFill>
              </a:rPr>
              <a:t>Self-Serve Poster Template</a:t>
            </a:r>
            <a:endParaRPr lang="en-US" dirty="0">
              <a:solidFill>
                <a:srgbClr val="024C84"/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D62D6314-C4A2-9C4B-AEC8-37D5FAA7CAAB}"/>
              </a:ext>
            </a:extLst>
          </p:cNvPr>
          <p:cNvSpPr txBox="1">
            <a:spLocks/>
          </p:cNvSpPr>
          <p:nvPr/>
        </p:nvSpPr>
        <p:spPr>
          <a:xfrm>
            <a:off x="441268" y="6324600"/>
            <a:ext cx="9175865" cy="4621812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The following slides show options and guidelines for using this self-serve poster template.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Read through the slides carefully to ensure that all necessary fields are filled out accordingly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Pictures to fill hexagon can be found in the ‘</a:t>
            </a:r>
            <a:r>
              <a:rPr lang="en-US" sz="2400" dirty="0" err="1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Example_Pictures</a:t>
            </a:r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’ folder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Print out copies and place the poster around campus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Additional notes and instructions are listed in the “Notes” section of the slide</a:t>
            </a:r>
          </a:p>
          <a:p>
            <a:pPr marL="107442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Menu bar &gt; ‘View’ &gt; ‘Notes Page’</a:t>
            </a:r>
          </a:p>
          <a:p>
            <a:pPr marL="1074420" lvl="1" indent="-342900"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571940" y="7799957"/>
            <a:ext cx="5204460" cy="1476125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itchFamily="34" charset="0"/>
                <a:cs typeface="Arial" pitchFamily="34" charset="0"/>
              </a:rPr>
              <a:t>Join fellow students on campus to make your way through [INSERT TOPIC] Onramp and learn more about MATLAB resources available to you!</a:t>
            </a: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584712" y="9562305"/>
            <a:ext cx="3919043" cy="189388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535" indent="-343535" algn="l">
              <a:spcAft>
                <a:spcPts val="800"/>
              </a:spcAft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6:15 p.m. – 6.30 p.m.</a:t>
            </a:r>
          </a:p>
          <a:p>
            <a:pPr marL="12065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12065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MathWorks account</a:t>
            </a:r>
          </a:p>
          <a:p>
            <a:pPr marL="283464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in and test Onramp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F972FE4D-BE85-B647-A312-B940A1AD8B34}"/>
              </a:ext>
            </a:extLst>
          </p:cNvPr>
          <p:cNvSpPr txBox="1">
            <a:spLocks/>
          </p:cNvSpPr>
          <p:nvPr/>
        </p:nvSpPr>
        <p:spPr>
          <a:xfrm>
            <a:off x="4724400" y="9564956"/>
            <a:ext cx="4495800" cy="189388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535" indent="-343535" algn="l">
              <a:spcAft>
                <a:spcPts val="600"/>
              </a:spcAft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6.30 p.m. – 8.00 p.m.</a:t>
            </a:r>
          </a:p>
          <a:p>
            <a:pPr algn="l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[TOPIC] Onramp </a:t>
            </a:r>
          </a:p>
          <a:p>
            <a:pPr algn="l">
              <a:spcAft>
                <a:spcPts val="60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(on your own)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Pizza and drinks will be provided!</a:t>
            </a:r>
          </a:p>
          <a:p>
            <a:pPr marL="343535" indent="-343535" algn="l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EBA4F654-05E4-9F44-833C-732DCC8011C6}"/>
              </a:ext>
            </a:extLst>
          </p:cNvPr>
          <p:cNvSpPr txBox="1">
            <a:spLocks/>
          </p:cNvSpPr>
          <p:nvPr/>
        </p:nvSpPr>
        <p:spPr>
          <a:xfrm>
            <a:off x="584712" y="1439205"/>
            <a:ext cx="9053512" cy="27517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1463040" rtl="0" eaLnBrk="1" latinLnBrk="0" hangingPunct="1">
              <a:spcBef>
                <a:spcPct val="0"/>
              </a:spcBef>
              <a:buNone/>
              <a:defRPr sz="45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6000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[INSERT TOPIC]</a:t>
            </a:r>
            <a:br>
              <a:rPr lang="en-US" sz="600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</a:br>
            <a:r>
              <a:rPr lang="en-US" sz="6000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Onramp Party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5D2FAE95-6865-FD41-A185-58043458C0A0}"/>
              </a:ext>
            </a:extLst>
          </p:cNvPr>
          <p:cNvSpPr txBox="1">
            <a:spLocks/>
          </p:cNvSpPr>
          <p:nvPr/>
        </p:nvSpPr>
        <p:spPr>
          <a:xfrm>
            <a:off x="575221" y="4190999"/>
            <a:ext cx="3819358" cy="3137849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2800" dirty="0">
                <a:solidFill>
                  <a:srgbClr val="004B87"/>
                </a:solidFill>
                <a:latin typeface="Arial" pitchFamily="34" charset="0"/>
                <a:cs typeface="Arial" pitchFamily="34" charset="0"/>
              </a:rPr>
              <a:t>[Insert Your School </a:t>
            </a:r>
            <a:br>
              <a:rPr lang="en-US" sz="2800" dirty="0">
                <a:solidFill>
                  <a:srgbClr val="004B87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004B87"/>
                </a:solidFill>
                <a:latin typeface="Arial" pitchFamily="34" charset="0"/>
                <a:cs typeface="Arial" pitchFamily="34" charset="0"/>
              </a:rPr>
              <a:t>Here]</a:t>
            </a:r>
          </a:p>
          <a:p>
            <a:pPr algn="l"/>
            <a:r>
              <a:rPr lang="en-US" sz="2400" dirty="0">
                <a:latin typeface="Arial" pitchFamily="34" charset="0"/>
                <a:cs typeface="Arial" pitchFamily="34" charset="0"/>
              </a:rPr>
              <a:t>Day, Month Date, 2021</a:t>
            </a:r>
          </a:p>
          <a:p>
            <a:pPr algn="l"/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FF0F5D91-2DE8-674B-BF85-8247E567AEC0}"/>
              </a:ext>
            </a:extLst>
          </p:cNvPr>
          <p:cNvSpPr txBox="1">
            <a:spLocks/>
          </p:cNvSpPr>
          <p:nvPr/>
        </p:nvSpPr>
        <p:spPr>
          <a:xfrm>
            <a:off x="601645" y="13795681"/>
            <a:ext cx="5193632" cy="1448867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rial" pitchFamily="34" charset="0"/>
                <a:cs typeface="Arial" pitchFamily="34" charset="0"/>
              </a:rPr>
              <a:t>&gt;&gt; REGISTER</a:t>
            </a:r>
          </a:p>
          <a:p>
            <a:pPr algn="l"/>
            <a:r>
              <a:rPr lang="en-US" sz="2000" i="1" dirty="0">
                <a:solidFill>
                  <a:srgbClr val="0D78C9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www.mathworks.com/</a:t>
            </a:r>
            <a:br>
              <a:rPr lang="en-US" sz="2000" i="1" dirty="0">
                <a:solidFill>
                  <a:srgbClr val="0D78C9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000" i="1" dirty="0">
                <a:solidFill>
                  <a:srgbClr val="0D78C9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UTSAFall2017</a:t>
            </a:r>
            <a:r>
              <a:rPr lang="en-US" sz="2000" i="1" dirty="0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2D59CF7F-DEA9-8A42-99DA-A0F297E1C7F8}"/>
              </a:ext>
            </a:extLst>
          </p:cNvPr>
          <p:cNvSpPr txBox="1">
            <a:spLocks/>
          </p:cNvSpPr>
          <p:nvPr/>
        </p:nvSpPr>
        <p:spPr>
          <a:xfrm>
            <a:off x="584712" y="11340244"/>
            <a:ext cx="9079832" cy="2296974"/>
          </a:xfrm>
          <a:prstGeom prst="rect">
            <a:avLst/>
          </a:prstGeom>
        </p:spPr>
        <p:txBody>
          <a:bodyPr vert="horz" lIns="146304" tIns="0" rIns="146304" bIns="0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more information, contact: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[Insert your name and email here]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A40C741-294A-9043-9303-853A3A9C80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CAA3299C-69E3-DC4D-9BF8-F32C0CF6E66D}"/>
              </a:ext>
            </a:extLst>
          </p:cNvPr>
          <p:cNvSpPr txBox="1">
            <a:spLocks/>
          </p:cNvSpPr>
          <p:nvPr/>
        </p:nvSpPr>
        <p:spPr>
          <a:xfrm>
            <a:off x="584712" y="1439206"/>
            <a:ext cx="9053512" cy="18938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463040" rtl="0" eaLnBrk="1" latinLnBrk="0" hangingPunct="1">
              <a:spcBef>
                <a:spcPct val="0"/>
              </a:spcBef>
              <a:buNone/>
              <a:defRPr sz="45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6000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[INSERT TOPIC]</a:t>
            </a:r>
            <a:br>
              <a:rPr lang="en-US" sz="600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</a:br>
            <a:r>
              <a:rPr lang="en-US" sz="6000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Onramp Party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FFF7E232-93C2-3A46-BB28-BEAB729428E5}"/>
              </a:ext>
            </a:extLst>
          </p:cNvPr>
          <p:cNvSpPr txBox="1">
            <a:spLocks/>
          </p:cNvSpPr>
          <p:nvPr/>
        </p:nvSpPr>
        <p:spPr>
          <a:xfrm>
            <a:off x="571940" y="7799957"/>
            <a:ext cx="5204460" cy="1476125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itchFamily="34" charset="0"/>
                <a:cs typeface="Arial" pitchFamily="34" charset="0"/>
              </a:rPr>
              <a:t>Join fellow students on campus to make your way through [INSERT TOPIC] Onramp and learn more about MATLAB resources available to you!</a:t>
            </a: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F312323B-7702-FD4D-A047-DFE5626F27C2}"/>
              </a:ext>
            </a:extLst>
          </p:cNvPr>
          <p:cNvSpPr txBox="1">
            <a:spLocks/>
          </p:cNvSpPr>
          <p:nvPr/>
        </p:nvSpPr>
        <p:spPr>
          <a:xfrm>
            <a:off x="584712" y="9457260"/>
            <a:ext cx="3919043" cy="189388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535" indent="-343535" algn="l">
              <a:spcAft>
                <a:spcPts val="800"/>
              </a:spcAft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6:15 p.m. – 6.30 p.m.</a:t>
            </a:r>
          </a:p>
          <a:p>
            <a:pPr marL="12065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12065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MathWorks account</a:t>
            </a:r>
          </a:p>
          <a:p>
            <a:pPr marL="283464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in to onramp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00B7DED7-7383-624F-B124-5A9BFB857BF6}"/>
              </a:ext>
            </a:extLst>
          </p:cNvPr>
          <p:cNvSpPr txBox="1">
            <a:spLocks/>
          </p:cNvSpPr>
          <p:nvPr/>
        </p:nvSpPr>
        <p:spPr>
          <a:xfrm>
            <a:off x="4724400" y="9459911"/>
            <a:ext cx="4114800" cy="189388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535" indent="-343535" algn="l">
              <a:spcAft>
                <a:spcPts val="800"/>
              </a:spcAft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6.30 p.m. – 8.00 p.m.</a:t>
            </a:r>
          </a:p>
          <a:p>
            <a:pPr algn="l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[TOPIC] Onramp </a:t>
            </a:r>
            <a:b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(on your own)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Pizza and drinks will be provided!</a:t>
            </a:r>
          </a:p>
          <a:p>
            <a:pPr marL="343535" indent="-343535" algn="l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70A182B4-92DB-F34D-8537-806C1DA3441D}"/>
              </a:ext>
            </a:extLst>
          </p:cNvPr>
          <p:cNvSpPr txBox="1">
            <a:spLocks/>
          </p:cNvSpPr>
          <p:nvPr/>
        </p:nvSpPr>
        <p:spPr>
          <a:xfrm>
            <a:off x="575221" y="4190999"/>
            <a:ext cx="3819358" cy="3137849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2800" dirty="0">
                <a:solidFill>
                  <a:srgbClr val="004B87"/>
                </a:solidFill>
                <a:latin typeface="Arial" pitchFamily="34" charset="0"/>
                <a:cs typeface="Arial" pitchFamily="34" charset="0"/>
              </a:rPr>
              <a:t>[Insert Your School </a:t>
            </a:r>
            <a:br>
              <a:rPr lang="en-US" sz="2800" dirty="0">
                <a:solidFill>
                  <a:srgbClr val="004B87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004B87"/>
                </a:solidFill>
                <a:latin typeface="Arial" pitchFamily="34" charset="0"/>
                <a:cs typeface="Arial" pitchFamily="34" charset="0"/>
              </a:rPr>
              <a:t>Here]</a:t>
            </a:r>
          </a:p>
          <a:p>
            <a:pPr algn="l"/>
            <a:r>
              <a:rPr lang="en-US" sz="2400" dirty="0">
                <a:latin typeface="Arial" pitchFamily="34" charset="0"/>
                <a:cs typeface="Arial" pitchFamily="34" charset="0"/>
              </a:rPr>
              <a:t>Day, Month Date, 2021</a:t>
            </a:r>
          </a:p>
          <a:p>
            <a:pPr algn="l"/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A24C1C01-35AC-E348-A99D-17AF4A20A69D}"/>
              </a:ext>
            </a:extLst>
          </p:cNvPr>
          <p:cNvSpPr txBox="1">
            <a:spLocks/>
          </p:cNvSpPr>
          <p:nvPr/>
        </p:nvSpPr>
        <p:spPr>
          <a:xfrm>
            <a:off x="584712" y="11074339"/>
            <a:ext cx="9079832" cy="2296974"/>
          </a:xfrm>
          <a:prstGeom prst="rect">
            <a:avLst/>
          </a:prstGeom>
        </p:spPr>
        <p:txBody>
          <a:bodyPr vert="horz" lIns="146304" tIns="0" rIns="146304" bIns="0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more information, contact: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[Insert your name and email here]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Scan the QR code below for more information.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16020E-A4FF-2B42-9907-EE9B3519C55C}"/>
              </a:ext>
            </a:extLst>
          </p:cNvPr>
          <p:cNvSpPr/>
          <p:nvPr/>
        </p:nvSpPr>
        <p:spPr>
          <a:xfrm>
            <a:off x="762000" y="13639800"/>
            <a:ext cx="1676400" cy="167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Generate </a:t>
            </a:r>
            <a:b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QR Codes at </a:t>
            </a:r>
            <a:r>
              <a:rPr lang="en-US" sz="1600" i="1" dirty="0" err="1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qrstuff.com</a:t>
            </a:r>
            <a:endParaRPr lang="en-US" sz="1600" i="1" dirty="0">
              <a:solidFill>
                <a:srgbClr val="0D78C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DD1F53-A353-9B49-9F76-7B961B06E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49667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C1F63-B914-483B-A54D-4A74BA290D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A20F15-EA1D-4767-BEE1-03EFC247B3A4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b7b985a6-5614-4791-8283-b6a0b2c6681f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bb466d9-fd0a-40ba-89cb-77eb15c2a30a"/>
    <ds:schemaRef ds:uri="http://www.w3.org/XML/1998/namespac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01F7C80-507F-4FE4-A589-56E89D730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10158</TotalTime>
  <Words>684</Words>
  <Application>Microsoft Office PowerPoint</Application>
  <PresentationFormat>Custom</PresentationFormat>
  <Paragraphs>61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Blank</vt:lpstr>
      <vt:lpstr>PowerPoint Presentation</vt:lpstr>
      <vt:lpstr>PowerPoint Presentation</vt:lpstr>
      <vt:lpstr>PowerPoint Presentation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Ben Pasquariello</cp:lastModifiedBy>
  <cp:revision>91</cp:revision>
  <cp:lastPrinted>2011-10-21T15:44:54Z</cp:lastPrinted>
  <dcterms:created xsi:type="dcterms:W3CDTF">2011-10-21T15:28:02Z</dcterms:created>
  <dcterms:modified xsi:type="dcterms:W3CDTF">2023-07-24T14:45:49Z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ad451f79-aa64-47b9-a317-c74c9f8c3493</vt:lpwstr>
  </property>
  <property fmtid="{D5CDD505-2E9C-101B-9397-08002B2CF9AE}" pid="4" name="ContentTypeId">
    <vt:lpwstr>0x0101005CED2B3B9BAE8849942648134EEE717D</vt:lpwstr>
  </property>
</Properties>
</file>