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76" r:id="rId5"/>
    <p:sldId id="294" r:id="rId6"/>
    <p:sldId id="317" r:id="rId7"/>
    <p:sldId id="314" r:id="rId8"/>
    <p:sldId id="309" r:id="rId9"/>
    <p:sldId id="315" r:id="rId10"/>
    <p:sldId id="310" r:id="rId11"/>
    <p:sldId id="316" r:id="rId12"/>
    <p:sldId id="275" r:id="rId13"/>
    <p:sldId id="308"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6612" autoAdjust="0"/>
  </p:normalViewPr>
  <p:slideViewPr>
    <p:cSldViewPr>
      <p:cViewPr varScale="1">
        <p:scale>
          <a:sx n="104" d="100"/>
          <a:sy n="104" d="100"/>
        </p:scale>
        <p:origin x="696" y="108"/>
      </p:cViewPr>
      <p:guideLst>
        <p:guide orient="horz" pos="2160"/>
        <p:guide pos="384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306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en Paul" userId="ee0a81db-ca00-4c5e-aa06-3ae977a65289" providerId="ADAL" clId="{14C2FA4F-BD1C-4E41-84C4-FEC075A42848}"/>
    <pc:docChg chg="custSel addSld delSld modSld modMainMaster">
      <pc:chgData name="Owen Paul" userId="ee0a81db-ca00-4c5e-aa06-3ae977a65289" providerId="ADAL" clId="{14C2FA4F-BD1C-4E41-84C4-FEC075A42848}" dt="2021-02-12T18:26:34.463" v="65" actId="12"/>
      <pc:docMkLst>
        <pc:docMk/>
      </pc:docMkLst>
      <pc:sldChg chg="del">
        <pc:chgData name="Owen Paul" userId="ee0a81db-ca00-4c5e-aa06-3ae977a65289" providerId="ADAL" clId="{14C2FA4F-BD1C-4E41-84C4-FEC075A42848}" dt="2021-02-12T18:24:59.140" v="5" actId="47"/>
        <pc:sldMkLst>
          <pc:docMk/>
          <pc:sldMk cId="2796001156" sldId="298"/>
        </pc:sldMkLst>
      </pc:sldChg>
      <pc:sldChg chg="modSp add mod">
        <pc:chgData name="Owen Paul" userId="ee0a81db-ca00-4c5e-aa06-3ae977a65289" providerId="ADAL" clId="{14C2FA4F-BD1C-4E41-84C4-FEC075A42848}" dt="2021-02-12T18:26:34.463" v="65" actId="12"/>
        <pc:sldMkLst>
          <pc:docMk/>
          <pc:sldMk cId="2934745927" sldId="308"/>
        </pc:sldMkLst>
        <pc:spChg chg="mod">
          <ac:chgData name="Owen Paul" userId="ee0a81db-ca00-4c5e-aa06-3ae977a65289" providerId="ADAL" clId="{14C2FA4F-BD1C-4E41-84C4-FEC075A42848}" dt="2021-02-12T18:25:05.874" v="19" actId="20577"/>
          <ac:spMkLst>
            <pc:docMk/>
            <pc:sldMk cId="2934745927" sldId="308"/>
            <ac:spMk id="2" creationId="{CC9ADE6C-6CA6-4FE2-9F63-22F2ADF1CC7A}"/>
          </ac:spMkLst>
        </pc:spChg>
        <pc:spChg chg="mod">
          <ac:chgData name="Owen Paul" userId="ee0a81db-ca00-4c5e-aa06-3ae977a65289" providerId="ADAL" clId="{14C2FA4F-BD1C-4E41-84C4-FEC075A42848}" dt="2021-02-12T18:26:34.463" v="65" actId="12"/>
          <ac:spMkLst>
            <pc:docMk/>
            <pc:sldMk cId="2934745927" sldId="308"/>
            <ac:spMk id="3" creationId="{706CE4EC-2BE3-426E-BB3F-5AD5863B459D}"/>
          </ac:spMkLst>
        </pc:spChg>
      </pc:sldChg>
      <pc:sldMasterChg chg="modSldLayout">
        <pc:chgData name="Owen Paul" userId="ee0a81db-ca00-4c5e-aa06-3ae977a65289" providerId="ADAL" clId="{14C2FA4F-BD1C-4E41-84C4-FEC075A42848}" dt="2021-02-12T15:49:05.613" v="3" actId="20577"/>
        <pc:sldMasterMkLst>
          <pc:docMk/>
          <pc:sldMasterMk cId="0" sldId="2147483648"/>
        </pc:sldMasterMkLst>
        <pc:sldLayoutChg chg="modSp mod">
          <pc:chgData name="Owen Paul" userId="ee0a81db-ca00-4c5e-aa06-3ae977a65289" providerId="ADAL" clId="{14C2FA4F-BD1C-4E41-84C4-FEC075A42848}" dt="2021-02-12T15:49:05.613" v="3" actId="20577"/>
          <pc:sldLayoutMkLst>
            <pc:docMk/>
            <pc:sldMasterMk cId="0" sldId="2147483648"/>
            <pc:sldLayoutMk cId="0" sldId="2147483649"/>
          </pc:sldLayoutMkLst>
          <pc:spChg chg="mod">
            <ac:chgData name="Owen Paul" userId="ee0a81db-ca00-4c5e-aa06-3ae977a65289" providerId="ADAL" clId="{14C2FA4F-BD1C-4E41-84C4-FEC075A42848}" dt="2021-02-12T15:49:05.613" v="3" actId="20577"/>
            <ac:spMkLst>
              <pc:docMk/>
              <pc:sldMasterMk cId="0" sldId="2147483648"/>
              <pc:sldLayoutMk cId="0" sldId="2147483649"/>
              <ac:spMk id="23" creationId="{00000000-0000-0000-0000-000000000000}"/>
            </ac:spMkLst>
          </pc:spChg>
        </pc:sldLayoutChg>
      </pc:sldMasterChg>
    </pc:docChg>
  </pc:docChgLst>
  <pc:docChgLst>
    <pc:chgData name="Owen Paul" userId="ee0a81db-ca00-4c5e-aa06-3ae977a65289" providerId="ADAL" clId="{DCBA07E1-AF50-4C24-BCD1-6E612BE49AE0}"/>
    <pc:docChg chg="undo custSel addSld delSld modSld">
      <pc:chgData name="Owen Paul" userId="ee0a81db-ca00-4c5e-aa06-3ae977a65289" providerId="ADAL" clId="{DCBA07E1-AF50-4C24-BCD1-6E612BE49AE0}" dt="2020-12-08T14:56:24.014" v="1709" actId="1076"/>
      <pc:docMkLst>
        <pc:docMk/>
      </pc:docMkLst>
      <pc:sldChg chg="modSp">
        <pc:chgData name="Owen Paul" userId="ee0a81db-ca00-4c5e-aa06-3ae977a65289" providerId="ADAL" clId="{DCBA07E1-AF50-4C24-BCD1-6E612BE49AE0}" dt="2020-12-07T18:27:09.137" v="882" actId="20577"/>
        <pc:sldMkLst>
          <pc:docMk/>
          <pc:sldMk cId="2162693352" sldId="276"/>
        </pc:sldMkLst>
        <pc:spChg chg="mod">
          <ac:chgData name="Owen Paul" userId="ee0a81db-ca00-4c5e-aa06-3ae977a65289" providerId="ADAL" clId="{DCBA07E1-AF50-4C24-BCD1-6E612BE49AE0}" dt="2020-12-07T18:27:09.137" v="882" actId="20577"/>
          <ac:spMkLst>
            <pc:docMk/>
            <pc:sldMk cId="2162693352" sldId="276"/>
            <ac:spMk id="2" creationId="{00000000-0000-0000-0000-000000000000}"/>
          </ac:spMkLst>
        </pc:spChg>
      </pc:sldChg>
      <pc:sldChg chg="modSp">
        <pc:chgData name="Owen Paul" userId="ee0a81db-ca00-4c5e-aa06-3ae977a65289" providerId="ADAL" clId="{DCBA07E1-AF50-4C24-BCD1-6E612BE49AE0}" dt="2020-12-07T20:25:06.986" v="1260" actId="20577"/>
        <pc:sldMkLst>
          <pc:docMk/>
          <pc:sldMk cId="441996093" sldId="294"/>
        </pc:sldMkLst>
        <pc:spChg chg="mod">
          <ac:chgData name="Owen Paul" userId="ee0a81db-ca00-4c5e-aa06-3ae977a65289" providerId="ADAL" clId="{DCBA07E1-AF50-4C24-BCD1-6E612BE49AE0}" dt="2020-12-07T20:25:06.986" v="1260" actId="20577"/>
          <ac:spMkLst>
            <pc:docMk/>
            <pc:sldMk cId="441996093" sldId="294"/>
            <ac:spMk id="3" creationId="{00000000-0000-0000-0000-000000000000}"/>
          </ac:spMkLst>
        </pc:spChg>
      </pc:sldChg>
      <pc:sldChg chg="addSp delSp modSp">
        <pc:chgData name="Owen Paul" userId="ee0a81db-ca00-4c5e-aa06-3ae977a65289" providerId="ADAL" clId="{DCBA07E1-AF50-4C24-BCD1-6E612BE49AE0}" dt="2020-12-07T21:10:16.297" v="1607" actId="1076"/>
        <pc:sldMkLst>
          <pc:docMk/>
          <pc:sldMk cId="2796001156" sldId="298"/>
        </pc:sldMkLst>
        <pc:spChg chg="mod">
          <ac:chgData name="Owen Paul" userId="ee0a81db-ca00-4c5e-aa06-3ae977a65289" providerId="ADAL" clId="{DCBA07E1-AF50-4C24-BCD1-6E612BE49AE0}" dt="2020-12-07T21:08:45.068" v="1602" actId="20577"/>
          <ac:spMkLst>
            <pc:docMk/>
            <pc:sldMk cId="2796001156" sldId="298"/>
            <ac:spMk id="3" creationId="{661E9CA5-AAB4-4118-B7AA-EF8162CFCC29}"/>
          </ac:spMkLst>
        </pc:spChg>
        <pc:picChg chg="del">
          <ac:chgData name="Owen Paul" userId="ee0a81db-ca00-4c5e-aa06-3ae977a65289" providerId="ADAL" clId="{DCBA07E1-AF50-4C24-BCD1-6E612BE49AE0}" dt="2020-12-07T21:08:48.257" v="1603" actId="478"/>
          <ac:picMkLst>
            <pc:docMk/>
            <pc:sldMk cId="2796001156" sldId="298"/>
            <ac:picMk id="4" creationId="{535EC7B0-874A-4CEA-9AE0-45A5A1FC7703}"/>
          </ac:picMkLst>
        </pc:picChg>
        <pc:picChg chg="add mod">
          <ac:chgData name="Owen Paul" userId="ee0a81db-ca00-4c5e-aa06-3ae977a65289" providerId="ADAL" clId="{DCBA07E1-AF50-4C24-BCD1-6E612BE49AE0}" dt="2020-12-07T21:10:16.297" v="1607" actId="1076"/>
          <ac:picMkLst>
            <pc:docMk/>
            <pc:sldMk cId="2796001156" sldId="298"/>
            <ac:picMk id="5" creationId="{86E9C940-7115-4C9D-B1CC-49D47EFB3A06}"/>
          </ac:picMkLst>
        </pc:picChg>
      </pc:sldChg>
      <pc:sldChg chg="addSp delSp modSp modNotesTx">
        <pc:chgData name="Owen Paul" userId="ee0a81db-ca00-4c5e-aa06-3ae977a65289" providerId="ADAL" clId="{DCBA07E1-AF50-4C24-BCD1-6E612BE49AE0}" dt="2020-12-07T21:08:20.809" v="1587" actId="14100"/>
        <pc:sldMkLst>
          <pc:docMk/>
          <pc:sldMk cId="986233503" sldId="309"/>
        </pc:sldMkLst>
        <pc:spChg chg="mod">
          <ac:chgData name="Owen Paul" userId="ee0a81db-ca00-4c5e-aa06-3ae977a65289" providerId="ADAL" clId="{DCBA07E1-AF50-4C24-BCD1-6E612BE49AE0}" dt="2020-12-04T21:11:43.835" v="710" actId="20577"/>
          <ac:spMkLst>
            <pc:docMk/>
            <pc:sldMk cId="986233503" sldId="309"/>
            <ac:spMk id="2" creationId="{B6600D6C-A6EC-4AC7-9FC4-5811F0D8E571}"/>
          </ac:spMkLst>
        </pc:spChg>
        <pc:spChg chg="add mod">
          <ac:chgData name="Owen Paul" userId="ee0a81db-ca00-4c5e-aa06-3ae977a65289" providerId="ADAL" clId="{DCBA07E1-AF50-4C24-BCD1-6E612BE49AE0}" dt="2020-12-04T21:23:24.395" v="828" actId="1076"/>
          <ac:spMkLst>
            <pc:docMk/>
            <pc:sldMk cId="986233503" sldId="309"/>
            <ac:spMk id="3" creationId="{6FD81EBD-26F6-426D-920C-CD67FC1F4E82}"/>
          </ac:spMkLst>
        </pc:spChg>
        <pc:spChg chg="add del mod">
          <ac:chgData name="Owen Paul" userId="ee0a81db-ca00-4c5e-aa06-3ae977a65289" providerId="ADAL" clId="{DCBA07E1-AF50-4C24-BCD1-6E612BE49AE0}" dt="2020-12-04T21:12:19.324" v="730" actId="478"/>
          <ac:spMkLst>
            <pc:docMk/>
            <pc:sldMk cId="986233503" sldId="309"/>
            <ac:spMk id="10" creationId="{BDF06CE3-EB31-43B9-A16C-B0791D54B932}"/>
          </ac:spMkLst>
        </pc:spChg>
        <pc:spChg chg="add mod">
          <ac:chgData name="Owen Paul" userId="ee0a81db-ca00-4c5e-aa06-3ae977a65289" providerId="ADAL" clId="{DCBA07E1-AF50-4C24-BCD1-6E612BE49AE0}" dt="2020-12-04T21:12:39.630" v="739" actId="1076"/>
          <ac:spMkLst>
            <pc:docMk/>
            <pc:sldMk cId="986233503" sldId="309"/>
            <ac:spMk id="12" creationId="{425FF1C4-2951-457E-8FB1-A4BBA1969597}"/>
          </ac:spMkLst>
        </pc:spChg>
        <pc:spChg chg="add mod">
          <ac:chgData name="Owen Paul" userId="ee0a81db-ca00-4c5e-aa06-3ae977a65289" providerId="ADAL" clId="{DCBA07E1-AF50-4C24-BCD1-6E612BE49AE0}" dt="2020-12-07T21:08:13.113" v="1585" actId="1076"/>
          <ac:spMkLst>
            <pc:docMk/>
            <pc:sldMk cId="986233503" sldId="309"/>
            <ac:spMk id="33" creationId="{0060D790-36F3-4258-A4E0-461A776EFB94}"/>
          </ac:spMkLst>
        </pc:spChg>
        <pc:spChg chg="add mod">
          <ac:chgData name="Owen Paul" userId="ee0a81db-ca00-4c5e-aa06-3ae977a65289" providerId="ADAL" clId="{DCBA07E1-AF50-4C24-BCD1-6E612BE49AE0}" dt="2020-12-04T21:19:40.799" v="791" actId="1076"/>
          <ac:spMkLst>
            <pc:docMk/>
            <pc:sldMk cId="986233503" sldId="309"/>
            <ac:spMk id="40" creationId="{FD1B4EDB-D5F7-4E19-8F51-F1075B6B8446}"/>
          </ac:spMkLst>
        </pc:spChg>
        <pc:spChg chg="add mod">
          <ac:chgData name="Owen Paul" userId="ee0a81db-ca00-4c5e-aa06-3ae977a65289" providerId="ADAL" clId="{DCBA07E1-AF50-4C24-BCD1-6E612BE49AE0}" dt="2020-12-04T21:22:53.443" v="823" actId="1076"/>
          <ac:spMkLst>
            <pc:docMk/>
            <pc:sldMk cId="986233503" sldId="309"/>
            <ac:spMk id="52" creationId="{CAE816F8-42CA-4DF5-A812-9D78C998CBFE}"/>
          </ac:spMkLst>
        </pc:spChg>
        <pc:spChg chg="add mod">
          <ac:chgData name="Owen Paul" userId="ee0a81db-ca00-4c5e-aa06-3ae977a65289" providerId="ADAL" clId="{DCBA07E1-AF50-4C24-BCD1-6E612BE49AE0}" dt="2020-12-04T21:23:12.352" v="827" actId="20577"/>
          <ac:spMkLst>
            <pc:docMk/>
            <pc:sldMk cId="986233503" sldId="309"/>
            <ac:spMk id="53" creationId="{982A12FC-E8BC-4913-93E1-99767D473D19}"/>
          </ac:spMkLst>
        </pc:spChg>
        <pc:spChg chg="add mod">
          <ac:chgData name="Owen Paul" userId="ee0a81db-ca00-4c5e-aa06-3ae977a65289" providerId="ADAL" clId="{DCBA07E1-AF50-4C24-BCD1-6E612BE49AE0}" dt="2020-12-04T21:24:37.333" v="866" actId="12789"/>
          <ac:spMkLst>
            <pc:docMk/>
            <pc:sldMk cId="986233503" sldId="309"/>
            <ac:spMk id="56" creationId="{92021135-F99C-46A3-94C8-CBE1B7872BA2}"/>
          </ac:spMkLst>
        </pc:spChg>
        <pc:spChg chg="add mod">
          <ac:chgData name="Owen Paul" userId="ee0a81db-ca00-4c5e-aa06-3ae977a65289" providerId="ADAL" clId="{DCBA07E1-AF50-4C24-BCD1-6E612BE49AE0}" dt="2020-12-04T21:24:37.333" v="866" actId="12789"/>
          <ac:spMkLst>
            <pc:docMk/>
            <pc:sldMk cId="986233503" sldId="309"/>
            <ac:spMk id="57" creationId="{E53A1714-2CF1-4093-B944-1E5BC145D7A5}"/>
          </ac:spMkLst>
        </pc:spChg>
        <pc:spChg chg="add mod">
          <ac:chgData name="Owen Paul" userId="ee0a81db-ca00-4c5e-aa06-3ae977a65289" providerId="ADAL" clId="{DCBA07E1-AF50-4C24-BCD1-6E612BE49AE0}" dt="2020-12-04T21:24:20.979" v="859" actId="14100"/>
          <ac:spMkLst>
            <pc:docMk/>
            <pc:sldMk cId="986233503" sldId="309"/>
            <ac:spMk id="58" creationId="{A689E17B-D3F5-41C5-8360-6FBB8E45E007}"/>
          </ac:spMkLst>
        </pc:spChg>
        <pc:spChg chg="add mod">
          <ac:chgData name="Owen Paul" userId="ee0a81db-ca00-4c5e-aa06-3ae977a65289" providerId="ADAL" clId="{DCBA07E1-AF50-4C24-BCD1-6E612BE49AE0}" dt="2020-12-07T18:31:22.866" v="892" actId="1076"/>
          <ac:spMkLst>
            <pc:docMk/>
            <pc:sldMk cId="986233503" sldId="309"/>
            <ac:spMk id="59" creationId="{949A46D7-DF6A-47B7-AAE1-7EEE06D97A76}"/>
          </ac:spMkLst>
        </pc:spChg>
        <pc:cxnChg chg="add del mod">
          <ac:chgData name="Owen Paul" userId="ee0a81db-ca00-4c5e-aa06-3ae977a65289" providerId="ADAL" clId="{DCBA07E1-AF50-4C24-BCD1-6E612BE49AE0}" dt="2020-12-04T21:11:55.197" v="722" actId="11529"/>
          <ac:cxnSpMkLst>
            <pc:docMk/>
            <pc:sldMk cId="986233503" sldId="309"/>
            <ac:cxnSpMk id="5" creationId="{3331A556-9672-419D-9915-064C06452F00}"/>
          </ac:cxnSpMkLst>
        </pc:cxnChg>
        <pc:cxnChg chg="add mod">
          <ac:chgData name="Owen Paul" userId="ee0a81db-ca00-4c5e-aa06-3ae977a65289" providerId="ADAL" clId="{DCBA07E1-AF50-4C24-BCD1-6E612BE49AE0}" dt="2020-12-07T18:31:55.353" v="894"/>
          <ac:cxnSpMkLst>
            <pc:docMk/>
            <pc:sldMk cId="986233503" sldId="309"/>
            <ac:cxnSpMk id="7" creationId="{54387BD7-0BD0-4B45-B324-A74F6114F882}"/>
          </ac:cxnSpMkLst>
        </pc:cxnChg>
        <pc:cxnChg chg="add mod">
          <ac:chgData name="Owen Paul" userId="ee0a81db-ca00-4c5e-aa06-3ae977a65289" providerId="ADAL" clId="{DCBA07E1-AF50-4C24-BCD1-6E612BE49AE0}" dt="2020-12-04T21:20:20.277" v="797"/>
          <ac:cxnSpMkLst>
            <pc:docMk/>
            <pc:sldMk cId="986233503" sldId="309"/>
            <ac:cxnSpMk id="15" creationId="{F6E86EC8-7F2C-4E78-9B07-D2422B7C342E}"/>
          </ac:cxnSpMkLst>
        </pc:cxnChg>
        <pc:cxnChg chg="add mod">
          <ac:chgData name="Owen Paul" userId="ee0a81db-ca00-4c5e-aa06-3ae977a65289" providerId="ADAL" clId="{DCBA07E1-AF50-4C24-BCD1-6E612BE49AE0}" dt="2020-12-04T21:21:00.492" v="805" actId="14100"/>
          <ac:cxnSpMkLst>
            <pc:docMk/>
            <pc:sldMk cId="986233503" sldId="309"/>
            <ac:cxnSpMk id="19" creationId="{AE6DAB70-ED23-4921-9400-590A74440B55}"/>
          </ac:cxnSpMkLst>
        </pc:cxnChg>
        <pc:cxnChg chg="add mod">
          <ac:chgData name="Owen Paul" userId="ee0a81db-ca00-4c5e-aa06-3ae977a65289" providerId="ADAL" clId="{DCBA07E1-AF50-4C24-BCD1-6E612BE49AE0}" dt="2020-12-07T18:32:06.126" v="895"/>
          <ac:cxnSpMkLst>
            <pc:docMk/>
            <pc:sldMk cId="986233503" sldId="309"/>
            <ac:cxnSpMk id="22" creationId="{614F8139-1C6F-4859-8D2D-2DBFA7037235}"/>
          </ac:cxnSpMkLst>
        </pc:cxnChg>
        <pc:cxnChg chg="add mod">
          <ac:chgData name="Owen Paul" userId="ee0a81db-ca00-4c5e-aa06-3ae977a65289" providerId="ADAL" clId="{DCBA07E1-AF50-4C24-BCD1-6E612BE49AE0}" dt="2020-12-07T21:08:20.809" v="1587" actId="14100"/>
          <ac:cxnSpMkLst>
            <pc:docMk/>
            <pc:sldMk cId="986233503" sldId="309"/>
            <ac:cxnSpMk id="27" creationId="{5A923824-44E6-4D38-9915-AABB976648F8}"/>
          </ac:cxnSpMkLst>
        </pc:cxnChg>
        <pc:cxnChg chg="add mod">
          <ac:chgData name="Owen Paul" userId="ee0a81db-ca00-4c5e-aa06-3ae977a65289" providerId="ADAL" clId="{DCBA07E1-AF50-4C24-BCD1-6E612BE49AE0}" dt="2020-12-07T21:08:13.113" v="1585" actId="1076"/>
          <ac:cxnSpMkLst>
            <pc:docMk/>
            <pc:sldMk cId="986233503" sldId="309"/>
            <ac:cxnSpMk id="35" creationId="{7185DC0D-CA20-4E71-9605-0292929B9B63}"/>
          </ac:cxnSpMkLst>
        </pc:cxnChg>
      </pc:sldChg>
      <pc:sldChg chg="addSp delSp modSp">
        <pc:chgData name="Owen Paul" userId="ee0a81db-ca00-4c5e-aa06-3ae977a65289" providerId="ADAL" clId="{DCBA07E1-AF50-4C24-BCD1-6E612BE49AE0}" dt="2020-12-08T14:56:24.014" v="1709" actId="1076"/>
        <pc:sldMkLst>
          <pc:docMk/>
          <pc:sldMk cId="1626147743" sldId="310"/>
        </pc:sldMkLst>
        <pc:spChg chg="mod">
          <ac:chgData name="Owen Paul" userId="ee0a81db-ca00-4c5e-aa06-3ae977a65289" providerId="ADAL" clId="{DCBA07E1-AF50-4C24-BCD1-6E612BE49AE0}" dt="2020-12-08T14:54:24.480" v="1699" actId="20577"/>
          <ac:spMkLst>
            <pc:docMk/>
            <pc:sldMk cId="1626147743" sldId="310"/>
            <ac:spMk id="3" creationId="{530CA6CE-B748-4CBD-B9D2-B69975BCE5F7}"/>
          </ac:spMkLst>
        </pc:spChg>
        <pc:picChg chg="add mod">
          <ac:chgData name="Owen Paul" userId="ee0a81db-ca00-4c5e-aa06-3ae977a65289" providerId="ADAL" clId="{DCBA07E1-AF50-4C24-BCD1-6E612BE49AE0}" dt="2020-12-08T14:56:22.110" v="1708" actId="1076"/>
          <ac:picMkLst>
            <pc:docMk/>
            <pc:sldMk cId="1626147743" sldId="310"/>
            <ac:picMk id="4" creationId="{438FC515-A1E5-41BE-AD0B-E25F2956C0B9}"/>
          </ac:picMkLst>
        </pc:picChg>
        <pc:picChg chg="add mod">
          <ac:chgData name="Owen Paul" userId="ee0a81db-ca00-4c5e-aa06-3ae977a65289" providerId="ADAL" clId="{DCBA07E1-AF50-4C24-BCD1-6E612BE49AE0}" dt="2020-12-08T14:56:24.014" v="1709" actId="1076"/>
          <ac:picMkLst>
            <pc:docMk/>
            <pc:sldMk cId="1626147743" sldId="310"/>
            <ac:picMk id="5" creationId="{4A9AE1C5-B1CC-404B-A5C9-30FBE6D94C90}"/>
          </ac:picMkLst>
        </pc:picChg>
        <pc:picChg chg="del">
          <ac:chgData name="Owen Paul" userId="ee0a81db-ca00-4c5e-aa06-3ae977a65289" providerId="ADAL" clId="{DCBA07E1-AF50-4C24-BCD1-6E612BE49AE0}" dt="2020-12-08T14:48:10.454" v="1680" actId="478"/>
          <ac:picMkLst>
            <pc:docMk/>
            <pc:sldMk cId="1626147743" sldId="310"/>
            <ac:picMk id="1026" creationId="{F866B74F-B99F-4B58-8CC8-6DCCB02C5DCD}"/>
          </ac:picMkLst>
        </pc:picChg>
        <pc:picChg chg="del">
          <ac:chgData name="Owen Paul" userId="ee0a81db-ca00-4c5e-aa06-3ae977a65289" providerId="ADAL" clId="{DCBA07E1-AF50-4C24-BCD1-6E612BE49AE0}" dt="2020-12-08T14:48:10.914" v="1681" actId="478"/>
          <ac:picMkLst>
            <pc:docMk/>
            <pc:sldMk cId="1626147743" sldId="310"/>
            <ac:picMk id="1028" creationId="{2CC93687-BB3B-4BB9-913D-446A475E453F}"/>
          </ac:picMkLst>
        </pc:picChg>
      </pc:sldChg>
      <pc:sldChg chg="del">
        <pc:chgData name="Owen Paul" userId="ee0a81db-ca00-4c5e-aa06-3ae977a65289" providerId="ADAL" clId="{DCBA07E1-AF50-4C24-BCD1-6E612BE49AE0}" dt="2020-12-04T21:01:59.557" v="452" actId="2696"/>
        <pc:sldMkLst>
          <pc:docMk/>
          <pc:sldMk cId="2491246091" sldId="311"/>
        </pc:sldMkLst>
      </pc:sldChg>
      <pc:sldChg chg="addSp modSp modAnim">
        <pc:chgData name="Owen Paul" userId="ee0a81db-ca00-4c5e-aa06-3ae977a65289" providerId="ADAL" clId="{DCBA07E1-AF50-4C24-BCD1-6E612BE49AE0}" dt="2020-12-07T21:07:24.122" v="1584" actId="20577"/>
        <pc:sldMkLst>
          <pc:docMk/>
          <pc:sldMk cId="1844955743" sldId="314"/>
        </pc:sldMkLst>
        <pc:spChg chg="mod">
          <ac:chgData name="Owen Paul" userId="ee0a81db-ca00-4c5e-aa06-3ae977a65289" providerId="ADAL" clId="{DCBA07E1-AF50-4C24-BCD1-6E612BE49AE0}" dt="2020-12-04T20:53:38.185" v="358" actId="20577"/>
          <ac:spMkLst>
            <pc:docMk/>
            <pc:sldMk cId="1844955743" sldId="314"/>
            <ac:spMk id="2" creationId="{8615B585-6F61-4F0F-A2CF-2C8701B196DB}"/>
          </ac:spMkLst>
        </pc:spChg>
        <pc:spChg chg="mod">
          <ac:chgData name="Owen Paul" userId="ee0a81db-ca00-4c5e-aa06-3ae977a65289" providerId="ADAL" clId="{DCBA07E1-AF50-4C24-BCD1-6E612BE49AE0}" dt="2020-12-07T21:05:41.880" v="1574" actId="14100"/>
          <ac:spMkLst>
            <pc:docMk/>
            <pc:sldMk cId="1844955743" sldId="314"/>
            <ac:spMk id="3" creationId="{2AA544A1-215A-4FC2-8899-6E51EED81997}"/>
          </ac:spMkLst>
        </pc:spChg>
        <pc:spChg chg="mod">
          <ac:chgData name="Owen Paul" userId="ee0a81db-ca00-4c5e-aa06-3ae977a65289" providerId="ADAL" clId="{DCBA07E1-AF50-4C24-BCD1-6E612BE49AE0}" dt="2020-12-04T20:46:12.881" v="81" actId="1036"/>
          <ac:spMkLst>
            <pc:docMk/>
            <pc:sldMk cId="1844955743" sldId="314"/>
            <ac:spMk id="4" creationId="{E61FF31C-B031-4555-A52E-40DED99EE8FB}"/>
          </ac:spMkLst>
        </pc:spChg>
        <pc:spChg chg="add mod">
          <ac:chgData name="Owen Paul" userId="ee0a81db-ca00-4c5e-aa06-3ae977a65289" providerId="ADAL" clId="{DCBA07E1-AF50-4C24-BCD1-6E612BE49AE0}" dt="2020-12-07T20:28:12.645" v="1289" actId="14100"/>
          <ac:spMkLst>
            <pc:docMk/>
            <pc:sldMk cId="1844955743" sldId="314"/>
            <ac:spMk id="5" creationId="{A700F1F6-03A2-434A-B189-1D0CA6B1BAA5}"/>
          </ac:spMkLst>
        </pc:spChg>
        <pc:spChg chg="mod">
          <ac:chgData name="Owen Paul" userId="ee0a81db-ca00-4c5e-aa06-3ae977a65289" providerId="ADAL" clId="{DCBA07E1-AF50-4C24-BCD1-6E612BE49AE0}" dt="2020-12-07T21:07:24.122" v="1584" actId="20577"/>
          <ac:spMkLst>
            <pc:docMk/>
            <pc:sldMk cId="1844955743" sldId="314"/>
            <ac:spMk id="11" creationId="{769D8D01-4A3E-4C8F-8A20-65E450DFE349}"/>
          </ac:spMkLst>
        </pc:spChg>
        <pc:spChg chg="mod">
          <ac:chgData name="Owen Paul" userId="ee0a81db-ca00-4c5e-aa06-3ae977a65289" providerId="ADAL" clId="{DCBA07E1-AF50-4C24-BCD1-6E612BE49AE0}" dt="2020-12-04T20:46:12.881" v="81" actId="1036"/>
          <ac:spMkLst>
            <pc:docMk/>
            <pc:sldMk cId="1844955743" sldId="314"/>
            <ac:spMk id="12" creationId="{FEDC1C23-2309-42B2-B71A-9B9E30E432FF}"/>
          </ac:spMkLst>
        </pc:spChg>
        <pc:spChg chg="add mod">
          <ac:chgData name="Owen Paul" userId="ee0a81db-ca00-4c5e-aa06-3ae977a65289" providerId="ADAL" clId="{DCBA07E1-AF50-4C24-BCD1-6E612BE49AE0}" dt="2020-12-07T20:55:37.618" v="1548" actId="20577"/>
          <ac:spMkLst>
            <pc:docMk/>
            <pc:sldMk cId="1844955743" sldId="314"/>
            <ac:spMk id="14" creationId="{122911AB-71AA-447B-ABA4-870E056AAFB8}"/>
          </ac:spMkLst>
        </pc:spChg>
        <pc:spChg chg="mod">
          <ac:chgData name="Owen Paul" userId="ee0a81db-ca00-4c5e-aa06-3ae977a65289" providerId="ADAL" clId="{DCBA07E1-AF50-4C24-BCD1-6E612BE49AE0}" dt="2020-12-04T20:46:12.881" v="81" actId="1036"/>
          <ac:spMkLst>
            <pc:docMk/>
            <pc:sldMk cId="1844955743" sldId="314"/>
            <ac:spMk id="43" creationId="{325E0C77-7043-4B42-9FF9-B756ECBFC824}"/>
          </ac:spMkLst>
        </pc:spChg>
        <pc:grpChg chg="mod">
          <ac:chgData name="Owen Paul" userId="ee0a81db-ca00-4c5e-aa06-3ae977a65289" providerId="ADAL" clId="{DCBA07E1-AF50-4C24-BCD1-6E612BE49AE0}" dt="2020-12-04T20:46:12.881" v="81" actId="1036"/>
          <ac:grpSpMkLst>
            <pc:docMk/>
            <pc:sldMk cId="1844955743" sldId="314"/>
            <ac:grpSpMk id="37" creationId="{791856D2-41A7-430C-BE8E-B53FCB7DCCC9}"/>
          </ac:grpSpMkLst>
        </pc:grpChg>
        <pc:cxnChg chg="mod">
          <ac:chgData name="Owen Paul" userId="ee0a81db-ca00-4c5e-aa06-3ae977a65289" providerId="ADAL" clId="{DCBA07E1-AF50-4C24-BCD1-6E612BE49AE0}" dt="2020-12-04T20:46:12.881" v="81" actId="1036"/>
          <ac:cxnSpMkLst>
            <pc:docMk/>
            <pc:sldMk cId="1844955743" sldId="314"/>
            <ac:cxnSpMk id="42" creationId="{0807F29B-7617-4D85-AFE6-6BBC4A16A779}"/>
          </ac:cxnSpMkLst>
        </pc:cxnChg>
      </pc:sldChg>
      <pc:sldChg chg="addSp delSp modSp">
        <pc:chgData name="Owen Paul" userId="ee0a81db-ca00-4c5e-aa06-3ae977a65289" providerId="ADAL" clId="{DCBA07E1-AF50-4C24-BCD1-6E612BE49AE0}" dt="2020-12-07T20:16:29.672" v="1253" actId="1036"/>
        <pc:sldMkLst>
          <pc:docMk/>
          <pc:sldMk cId="2475247670" sldId="315"/>
        </pc:sldMkLst>
        <pc:spChg chg="mod">
          <ac:chgData name="Owen Paul" userId="ee0a81db-ca00-4c5e-aa06-3ae977a65289" providerId="ADAL" clId="{DCBA07E1-AF50-4C24-BCD1-6E612BE49AE0}" dt="2020-12-07T20:15:46.034" v="1250" actId="207"/>
          <ac:spMkLst>
            <pc:docMk/>
            <pc:sldMk cId="2475247670" sldId="315"/>
            <ac:spMk id="4" creationId="{9B27F6F6-4B16-4071-82C5-3442D3900206}"/>
          </ac:spMkLst>
        </pc:spChg>
        <pc:spChg chg="del">
          <ac:chgData name="Owen Paul" userId="ee0a81db-ca00-4c5e-aa06-3ae977a65289" providerId="ADAL" clId="{DCBA07E1-AF50-4C24-BCD1-6E612BE49AE0}" dt="2020-12-07T20:07:26.641" v="1211" actId="478"/>
          <ac:spMkLst>
            <pc:docMk/>
            <pc:sldMk cId="2475247670" sldId="315"/>
            <ac:spMk id="5" creationId="{0286B075-EB41-47CF-9A33-3ADA22DC3E3A}"/>
          </ac:spMkLst>
        </pc:spChg>
        <pc:spChg chg="del">
          <ac:chgData name="Owen Paul" userId="ee0a81db-ca00-4c5e-aa06-3ae977a65289" providerId="ADAL" clId="{DCBA07E1-AF50-4C24-BCD1-6E612BE49AE0}" dt="2020-12-07T20:05:03.959" v="1127" actId="478"/>
          <ac:spMkLst>
            <pc:docMk/>
            <pc:sldMk cId="2475247670" sldId="315"/>
            <ac:spMk id="8" creationId="{CC0E9246-1434-4507-AD4B-AB035B03AC5E}"/>
          </ac:spMkLst>
        </pc:spChg>
        <pc:spChg chg="add del mod">
          <ac:chgData name="Owen Paul" userId="ee0a81db-ca00-4c5e-aa06-3ae977a65289" providerId="ADAL" clId="{DCBA07E1-AF50-4C24-BCD1-6E612BE49AE0}" dt="2020-12-07T20:05:37.592" v="1135"/>
          <ac:spMkLst>
            <pc:docMk/>
            <pc:sldMk cId="2475247670" sldId="315"/>
            <ac:spMk id="9" creationId="{15BD9516-6EAB-4C4A-B4FA-B57E3A025738}"/>
          </ac:spMkLst>
        </pc:spChg>
        <pc:spChg chg="add del mod">
          <ac:chgData name="Owen Paul" userId="ee0a81db-ca00-4c5e-aa06-3ae977a65289" providerId="ADAL" clId="{DCBA07E1-AF50-4C24-BCD1-6E612BE49AE0}" dt="2020-12-07T20:05:37.592" v="1135"/>
          <ac:spMkLst>
            <pc:docMk/>
            <pc:sldMk cId="2475247670" sldId="315"/>
            <ac:spMk id="11" creationId="{0D586BF0-FC6A-4407-B391-FE4001BD21B6}"/>
          </ac:spMkLst>
        </pc:spChg>
        <pc:spChg chg="add del mod">
          <ac:chgData name="Owen Paul" userId="ee0a81db-ca00-4c5e-aa06-3ae977a65289" providerId="ADAL" clId="{DCBA07E1-AF50-4C24-BCD1-6E612BE49AE0}" dt="2020-12-07T20:05:37.592" v="1135"/>
          <ac:spMkLst>
            <pc:docMk/>
            <pc:sldMk cId="2475247670" sldId="315"/>
            <ac:spMk id="16" creationId="{92AB377B-9DC1-4295-9EE7-3FBF3F021B78}"/>
          </ac:spMkLst>
        </pc:spChg>
        <pc:spChg chg="add del mod">
          <ac:chgData name="Owen Paul" userId="ee0a81db-ca00-4c5e-aa06-3ae977a65289" providerId="ADAL" clId="{DCBA07E1-AF50-4C24-BCD1-6E612BE49AE0}" dt="2020-12-07T20:05:37.592" v="1135"/>
          <ac:spMkLst>
            <pc:docMk/>
            <pc:sldMk cId="2475247670" sldId="315"/>
            <ac:spMk id="17" creationId="{2EFB26BA-19D6-4EA0-B007-39E102DE72B2}"/>
          </ac:spMkLst>
        </pc:spChg>
        <pc:spChg chg="add del mod">
          <ac:chgData name="Owen Paul" userId="ee0a81db-ca00-4c5e-aa06-3ae977a65289" providerId="ADAL" clId="{DCBA07E1-AF50-4C24-BCD1-6E612BE49AE0}" dt="2020-12-07T20:05:37.592" v="1135"/>
          <ac:spMkLst>
            <pc:docMk/>
            <pc:sldMk cId="2475247670" sldId="315"/>
            <ac:spMk id="18" creationId="{BE1309C1-B389-49C5-91B6-C65E0E53D6F3}"/>
          </ac:spMkLst>
        </pc:spChg>
        <pc:spChg chg="add del mod">
          <ac:chgData name="Owen Paul" userId="ee0a81db-ca00-4c5e-aa06-3ae977a65289" providerId="ADAL" clId="{DCBA07E1-AF50-4C24-BCD1-6E612BE49AE0}" dt="2020-12-07T20:05:37.592" v="1135"/>
          <ac:spMkLst>
            <pc:docMk/>
            <pc:sldMk cId="2475247670" sldId="315"/>
            <ac:spMk id="19" creationId="{1FD44F6F-5A51-4CA2-8646-4773DF918C3B}"/>
          </ac:spMkLst>
        </pc:spChg>
        <pc:spChg chg="add del mod">
          <ac:chgData name="Owen Paul" userId="ee0a81db-ca00-4c5e-aa06-3ae977a65289" providerId="ADAL" clId="{DCBA07E1-AF50-4C24-BCD1-6E612BE49AE0}" dt="2020-12-07T20:05:37.592" v="1135"/>
          <ac:spMkLst>
            <pc:docMk/>
            <pc:sldMk cId="2475247670" sldId="315"/>
            <ac:spMk id="20" creationId="{AC4AB619-D538-4F2F-BE09-3BFAE26F5BF6}"/>
          </ac:spMkLst>
        </pc:spChg>
        <pc:spChg chg="add del mod">
          <ac:chgData name="Owen Paul" userId="ee0a81db-ca00-4c5e-aa06-3ae977a65289" providerId="ADAL" clId="{DCBA07E1-AF50-4C24-BCD1-6E612BE49AE0}" dt="2020-12-07T20:05:37.592" v="1135"/>
          <ac:spMkLst>
            <pc:docMk/>
            <pc:sldMk cId="2475247670" sldId="315"/>
            <ac:spMk id="21" creationId="{15A14539-D185-4936-8D1E-4FCB49671031}"/>
          </ac:spMkLst>
        </pc:spChg>
        <pc:spChg chg="add del mod">
          <ac:chgData name="Owen Paul" userId="ee0a81db-ca00-4c5e-aa06-3ae977a65289" providerId="ADAL" clId="{DCBA07E1-AF50-4C24-BCD1-6E612BE49AE0}" dt="2020-12-07T20:05:37.592" v="1135"/>
          <ac:spMkLst>
            <pc:docMk/>
            <pc:sldMk cId="2475247670" sldId="315"/>
            <ac:spMk id="22" creationId="{D639BA0B-4729-44EA-A2E7-46194008D353}"/>
          </ac:spMkLst>
        </pc:spChg>
        <pc:spChg chg="add del mod">
          <ac:chgData name="Owen Paul" userId="ee0a81db-ca00-4c5e-aa06-3ae977a65289" providerId="ADAL" clId="{DCBA07E1-AF50-4C24-BCD1-6E612BE49AE0}" dt="2020-12-07T20:05:37.592" v="1135"/>
          <ac:spMkLst>
            <pc:docMk/>
            <pc:sldMk cId="2475247670" sldId="315"/>
            <ac:spMk id="28" creationId="{695AD147-47FE-4094-8D05-CD1B3B4C5F71}"/>
          </ac:spMkLst>
        </pc:spChg>
        <pc:spChg chg="add del mod">
          <ac:chgData name="Owen Paul" userId="ee0a81db-ca00-4c5e-aa06-3ae977a65289" providerId="ADAL" clId="{DCBA07E1-AF50-4C24-BCD1-6E612BE49AE0}" dt="2020-12-07T20:05:37.592" v="1135"/>
          <ac:spMkLst>
            <pc:docMk/>
            <pc:sldMk cId="2475247670" sldId="315"/>
            <ac:spMk id="29" creationId="{1CE6C699-A421-469D-B18C-93C5469189D3}"/>
          </ac:spMkLst>
        </pc:spChg>
        <pc:spChg chg="add del mod">
          <ac:chgData name="Owen Paul" userId="ee0a81db-ca00-4c5e-aa06-3ae977a65289" providerId="ADAL" clId="{DCBA07E1-AF50-4C24-BCD1-6E612BE49AE0}" dt="2020-12-07T20:05:37.592" v="1135"/>
          <ac:spMkLst>
            <pc:docMk/>
            <pc:sldMk cId="2475247670" sldId="315"/>
            <ac:spMk id="30" creationId="{2E99E3D4-1679-42B5-9309-D30E478930E4}"/>
          </ac:spMkLst>
        </pc:spChg>
        <pc:spChg chg="add del">
          <ac:chgData name="Owen Paul" userId="ee0a81db-ca00-4c5e-aa06-3ae977a65289" providerId="ADAL" clId="{DCBA07E1-AF50-4C24-BCD1-6E612BE49AE0}" dt="2020-12-07T20:06:46.953" v="1139"/>
          <ac:spMkLst>
            <pc:docMk/>
            <pc:sldMk cId="2475247670" sldId="315"/>
            <ac:spMk id="32" creationId="{7F24C8B4-BA02-4358-A4BE-1EE1DD5434B1}"/>
          </ac:spMkLst>
        </pc:spChg>
        <pc:spChg chg="add del">
          <ac:chgData name="Owen Paul" userId="ee0a81db-ca00-4c5e-aa06-3ae977a65289" providerId="ADAL" clId="{DCBA07E1-AF50-4C24-BCD1-6E612BE49AE0}" dt="2020-12-07T20:06:46.953" v="1139"/>
          <ac:spMkLst>
            <pc:docMk/>
            <pc:sldMk cId="2475247670" sldId="315"/>
            <ac:spMk id="35" creationId="{8E84883B-0149-4D06-B9F5-DDC3503B3EC7}"/>
          </ac:spMkLst>
        </pc:spChg>
        <pc:spChg chg="add del">
          <ac:chgData name="Owen Paul" userId="ee0a81db-ca00-4c5e-aa06-3ae977a65289" providerId="ADAL" clId="{DCBA07E1-AF50-4C24-BCD1-6E612BE49AE0}" dt="2020-12-07T20:06:46.953" v="1139"/>
          <ac:spMkLst>
            <pc:docMk/>
            <pc:sldMk cId="2475247670" sldId="315"/>
            <ac:spMk id="36" creationId="{A7B20D3E-55A6-4E48-B500-F3F27BC1A853}"/>
          </ac:spMkLst>
        </pc:spChg>
        <pc:spChg chg="add del">
          <ac:chgData name="Owen Paul" userId="ee0a81db-ca00-4c5e-aa06-3ae977a65289" providerId="ADAL" clId="{DCBA07E1-AF50-4C24-BCD1-6E612BE49AE0}" dt="2020-12-07T20:06:46.953" v="1139"/>
          <ac:spMkLst>
            <pc:docMk/>
            <pc:sldMk cId="2475247670" sldId="315"/>
            <ac:spMk id="37" creationId="{524CDE29-4121-4393-B3FF-047BE47F03AD}"/>
          </ac:spMkLst>
        </pc:spChg>
        <pc:spChg chg="add del">
          <ac:chgData name="Owen Paul" userId="ee0a81db-ca00-4c5e-aa06-3ae977a65289" providerId="ADAL" clId="{DCBA07E1-AF50-4C24-BCD1-6E612BE49AE0}" dt="2020-12-07T20:06:46.953" v="1139"/>
          <ac:spMkLst>
            <pc:docMk/>
            <pc:sldMk cId="2475247670" sldId="315"/>
            <ac:spMk id="43" creationId="{905A75C6-F97C-4D52-917F-26DC6B1F801C}"/>
          </ac:spMkLst>
        </pc:spChg>
        <pc:spChg chg="add del">
          <ac:chgData name="Owen Paul" userId="ee0a81db-ca00-4c5e-aa06-3ae977a65289" providerId="ADAL" clId="{DCBA07E1-AF50-4C24-BCD1-6E612BE49AE0}" dt="2020-12-07T20:06:46.953" v="1139"/>
          <ac:spMkLst>
            <pc:docMk/>
            <pc:sldMk cId="2475247670" sldId="315"/>
            <ac:spMk id="44" creationId="{C8EFE4BA-26A1-4AB4-904C-DB4E50C624BF}"/>
          </ac:spMkLst>
        </pc:spChg>
        <pc:spChg chg="add del">
          <ac:chgData name="Owen Paul" userId="ee0a81db-ca00-4c5e-aa06-3ae977a65289" providerId="ADAL" clId="{DCBA07E1-AF50-4C24-BCD1-6E612BE49AE0}" dt="2020-12-07T20:06:46.953" v="1139"/>
          <ac:spMkLst>
            <pc:docMk/>
            <pc:sldMk cId="2475247670" sldId="315"/>
            <ac:spMk id="45" creationId="{884FD6BA-6390-4027-A0F2-6ECE355BF9E4}"/>
          </ac:spMkLst>
        </pc:spChg>
        <pc:spChg chg="add mod">
          <ac:chgData name="Owen Paul" userId="ee0a81db-ca00-4c5e-aa06-3ae977a65289" providerId="ADAL" clId="{DCBA07E1-AF50-4C24-BCD1-6E612BE49AE0}" dt="2020-12-07T20:15:00.963" v="1247" actId="207"/>
          <ac:spMkLst>
            <pc:docMk/>
            <pc:sldMk cId="2475247670" sldId="315"/>
            <ac:spMk id="46" creationId="{9B5FB6AE-4C08-40C1-BA2B-DA2523587EAF}"/>
          </ac:spMkLst>
        </pc:spChg>
        <pc:spChg chg="add mod">
          <ac:chgData name="Owen Paul" userId="ee0a81db-ca00-4c5e-aa06-3ae977a65289" providerId="ADAL" clId="{DCBA07E1-AF50-4C24-BCD1-6E612BE49AE0}" dt="2020-12-07T20:08:23.420" v="1226" actId="1038"/>
          <ac:spMkLst>
            <pc:docMk/>
            <pc:sldMk cId="2475247670" sldId="315"/>
            <ac:spMk id="49" creationId="{978AB561-F24F-4353-976C-26C3244CB652}"/>
          </ac:spMkLst>
        </pc:spChg>
        <pc:spChg chg="add mod">
          <ac:chgData name="Owen Paul" userId="ee0a81db-ca00-4c5e-aa06-3ae977a65289" providerId="ADAL" clId="{DCBA07E1-AF50-4C24-BCD1-6E612BE49AE0}" dt="2020-12-07T20:14:05.381" v="1243" actId="207"/>
          <ac:spMkLst>
            <pc:docMk/>
            <pc:sldMk cId="2475247670" sldId="315"/>
            <ac:spMk id="50" creationId="{716AA81E-6E3D-4B76-AD7B-692A2AB4D43E}"/>
          </ac:spMkLst>
        </pc:spChg>
        <pc:spChg chg="add mod">
          <ac:chgData name="Owen Paul" userId="ee0a81db-ca00-4c5e-aa06-3ae977a65289" providerId="ADAL" clId="{DCBA07E1-AF50-4C24-BCD1-6E612BE49AE0}" dt="2020-12-07T20:15:32.441" v="1249" actId="207"/>
          <ac:spMkLst>
            <pc:docMk/>
            <pc:sldMk cId="2475247670" sldId="315"/>
            <ac:spMk id="51" creationId="{4565E86C-7FE6-4537-A0C7-3D49EE36B3E6}"/>
          </ac:spMkLst>
        </pc:spChg>
        <pc:spChg chg="add mod">
          <ac:chgData name="Owen Paul" userId="ee0a81db-ca00-4c5e-aa06-3ae977a65289" providerId="ADAL" clId="{DCBA07E1-AF50-4C24-BCD1-6E612BE49AE0}" dt="2020-12-07T20:16:23.212" v="1252" actId="207"/>
          <ac:spMkLst>
            <pc:docMk/>
            <pc:sldMk cId="2475247670" sldId="315"/>
            <ac:spMk id="52" creationId="{7434F5D5-754F-4D7D-B19A-E4462E7889E9}"/>
          </ac:spMkLst>
        </pc:spChg>
        <pc:spChg chg="add mod">
          <ac:chgData name="Owen Paul" userId="ee0a81db-ca00-4c5e-aa06-3ae977a65289" providerId="ADAL" clId="{DCBA07E1-AF50-4C24-BCD1-6E612BE49AE0}" dt="2020-12-07T20:07:19.186" v="1210" actId="1038"/>
          <ac:spMkLst>
            <pc:docMk/>
            <pc:sldMk cId="2475247670" sldId="315"/>
            <ac:spMk id="58" creationId="{F2062F85-53F2-4587-A361-AB1CBDBC4B20}"/>
          </ac:spMkLst>
        </pc:spChg>
        <pc:spChg chg="add mod">
          <ac:chgData name="Owen Paul" userId="ee0a81db-ca00-4c5e-aa06-3ae977a65289" providerId="ADAL" clId="{DCBA07E1-AF50-4C24-BCD1-6E612BE49AE0}" dt="2020-12-07T20:07:19.186" v="1210" actId="1038"/>
          <ac:spMkLst>
            <pc:docMk/>
            <pc:sldMk cId="2475247670" sldId="315"/>
            <ac:spMk id="59" creationId="{FB611375-338A-4F3B-AF98-3BFC562D61FF}"/>
          </ac:spMkLst>
        </pc:spChg>
        <pc:spChg chg="add mod">
          <ac:chgData name="Owen Paul" userId="ee0a81db-ca00-4c5e-aa06-3ae977a65289" providerId="ADAL" clId="{DCBA07E1-AF50-4C24-BCD1-6E612BE49AE0}" dt="2020-12-07T20:16:29.672" v="1253" actId="1036"/>
          <ac:spMkLst>
            <pc:docMk/>
            <pc:sldMk cId="2475247670" sldId="315"/>
            <ac:spMk id="60" creationId="{BDE9A851-8A27-4A36-ACAF-EC662FA042B1}"/>
          </ac:spMkLst>
        </pc:spChg>
        <pc:spChg chg="add del mod">
          <ac:chgData name="Owen Paul" userId="ee0a81db-ca00-4c5e-aa06-3ae977a65289" providerId="ADAL" clId="{DCBA07E1-AF50-4C24-BCD1-6E612BE49AE0}" dt="2020-12-07T20:07:29.735" v="1212" actId="478"/>
          <ac:spMkLst>
            <pc:docMk/>
            <pc:sldMk cId="2475247670" sldId="315"/>
            <ac:spMk id="62" creationId="{47D76A48-B206-43B6-A557-8FC363695704}"/>
          </ac:spMkLst>
        </pc:spChg>
        <pc:spChg chg="add mod">
          <ac:chgData name="Owen Paul" userId="ee0a81db-ca00-4c5e-aa06-3ae977a65289" providerId="ADAL" clId="{DCBA07E1-AF50-4C24-BCD1-6E612BE49AE0}" dt="2020-12-07T20:08:23.420" v="1226" actId="1038"/>
          <ac:spMkLst>
            <pc:docMk/>
            <pc:sldMk cId="2475247670" sldId="315"/>
            <ac:spMk id="63" creationId="{90F491B6-0796-40D1-96D6-A1794A203E01}"/>
          </ac:spMkLst>
        </pc:spChg>
        <pc:grpChg chg="add mod">
          <ac:chgData name="Owen Paul" userId="ee0a81db-ca00-4c5e-aa06-3ae977a65289" providerId="ADAL" clId="{DCBA07E1-AF50-4C24-BCD1-6E612BE49AE0}" dt="2020-12-07T20:05:36.302" v="1133" actId="164"/>
          <ac:grpSpMkLst>
            <pc:docMk/>
            <pc:sldMk cId="2475247670" sldId="315"/>
            <ac:grpSpMk id="31" creationId="{020B27DE-AC0B-4704-8A73-9149D5E1C0DC}"/>
          </ac:grpSpMkLst>
        </pc:grpChg>
        <pc:picChg chg="add del">
          <ac:chgData name="Owen Paul" userId="ee0a81db-ca00-4c5e-aa06-3ae977a65289" providerId="ADAL" clId="{DCBA07E1-AF50-4C24-BCD1-6E612BE49AE0}" dt="2020-12-07T20:04:59.908" v="1126" actId="478"/>
          <ac:picMkLst>
            <pc:docMk/>
            <pc:sldMk cId="2475247670" sldId="315"/>
            <ac:picMk id="6" creationId="{7BCEC9C6-53D0-42B2-8537-6D50CE68A7EC}"/>
          </ac:picMkLst>
        </pc:picChg>
        <pc:picChg chg="add del mod">
          <ac:chgData name="Owen Paul" userId="ee0a81db-ca00-4c5e-aa06-3ae977a65289" providerId="ADAL" clId="{DCBA07E1-AF50-4C24-BCD1-6E612BE49AE0}" dt="2020-12-07T18:41:56.205" v="904"/>
          <ac:picMkLst>
            <pc:docMk/>
            <pc:sldMk cId="2475247670" sldId="315"/>
            <ac:picMk id="7" creationId="{BFCA79BD-CE00-4956-9701-1DC729ADD00C}"/>
          </ac:picMkLst>
        </pc:picChg>
        <pc:cxnChg chg="add del mod">
          <ac:chgData name="Owen Paul" userId="ee0a81db-ca00-4c5e-aa06-3ae977a65289" providerId="ADAL" clId="{DCBA07E1-AF50-4C24-BCD1-6E612BE49AE0}" dt="2020-12-07T20:05:37.592" v="1135"/>
          <ac:cxnSpMkLst>
            <pc:docMk/>
            <pc:sldMk cId="2475247670" sldId="315"/>
            <ac:cxnSpMk id="10" creationId="{65A5707A-E015-4817-9CCA-FC80C8A28C16}"/>
          </ac:cxnSpMkLst>
        </pc:cxnChg>
        <pc:cxnChg chg="add del mod">
          <ac:chgData name="Owen Paul" userId="ee0a81db-ca00-4c5e-aa06-3ae977a65289" providerId="ADAL" clId="{DCBA07E1-AF50-4C24-BCD1-6E612BE49AE0}" dt="2020-12-07T20:05:37.592" v="1135"/>
          <ac:cxnSpMkLst>
            <pc:docMk/>
            <pc:sldMk cId="2475247670" sldId="315"/>
            <ac:cxnSpMk id="12" creationId="{A09CCE6B-9D24-4E3E-80EB-56F7ECAEDA19}"/>
          </ac:cxnSpMkLst>
        </pc:cxnChg>
        <pc:cxnChg chg="add del mod">
          <ac:chgData name="Owen Paul" userId="ee0a81db-ca00-4c5e-aa06-3ae977a65289" providerId="ADAL" clId="{DCBA07E1-AF50-4C24-BCD1-6E612BE49AE0}" dt="2020-12-07T20:05:37.592" v="1135"/>
          <ac:cxnSpMkLst>
            <pc:docMk/>
            <pc:sldMk cId="2475247670" sldId="315"/>
            <ac:cxnSpMk id="13" creationId="{B26CCC74-2F63-4DA3-8005-467A0707BCD8}"/>
          </ac:cxnSpMkLst>
        </pc:cxnChg>
        <pc:cxnChg chg="add del mod">
          <ac:chgData name="Owen Paul" userId="ee0a81db-ca00-4c5e-aa06-3ae977a65289" providerId="ADAL" clId="{DCBA07E1-AF50-4C24-BCD1-6E612BE49AE0}" dt="2020-12-07T20:05:37.592" v="1135"/>
          <ac:cxnSpMkLst>
            <pc:docMk/>
            <pc:sldMk cId="2475247670" sldId="315"/>
            <ac:cxnSpMk id="14" creationId="{F5F9377C-AEC6-4E1B-B6FD-3096DDC4E0FA}"/>
          </ac:cxnSpMkLst>
        </pc:cxnChg>
        <pc:cxnChg chg="add del mod">
          <ac:chgData name="Owen Paul" userId="ee0a81db-ca00-4c5e-aa06-3ae977a65289" providerId="ADAL" clId="{DCBA07E1-AF50-4C24-BCD1-6E612BE49AE0}" dt="2020-12-07T20:05:37.592" v="1135"/>
          <ac:cxnSpMkLst>
            <pc:docMk/>
            <pc:sldMk cId="2475247670" sldId="315"/>
            <ac:cxnSpMk id="15" creationId="{97D53814-7F1A-4C52-93BD-35957BE18DF3}"/>
          </ac:cxnSpMkLst>
        </pc:cxnChg>
        <pc:cxnChg chg="add del mod">
          <ac:chgData name="Owen Paul" userId="ee0a81db-ca00-4c5e-aa06-3ae977a65289" providerId="ADAL" clId="{DCBA07E1-AF50-4C24-BCD1-6E612BE49AE0}" dt="2020-12-07T20:05:37.592" v="1135"/>
          <ac:cxnSpMkLst>
            <pc:docMk/>
            <pc:sldMk cId="2475247670" sldId="315"/>
            <ac:cxnSpMk id="23" creationId="{C4DC7E34-B4F0-4514-8C53-8AA1C89251D5}"/>
          </ac:cxnSpMkLst>
        </pc:cxnChg>
        <pc:cxnChg chg="add del mod">
          <ac:chgData name="Owen Paul" userId="ee0a81db-ca00-4c5e-aa06-3ae977a65289" providerId="ADAL" clId="{DCBA07E1-AF50-4C24-BCD1-6E612BE49AE0}" dt="2020-12-07T20:05:37.592" v="1135"/>
          <ac:cxnSpMkLst>
            <pc:docMk/>
            <pc:sldMk cId="2475247670" sldId="315"/>
            <ac:cxnSpMk id="24" creationId="{7393B467-5CCD-49E5-9FB1-F24F8A2853CE}"/>
          </ac:cxnSpMkLst>
        </pc:cxnChg>
        <pc:cxnChg chg="add del mod">
          <ac:chgData name="Owen Paul" userId="ee0a81db-ca00-4c5e-aa06-3ae977a65289" providerId="ADAL" clId="{DCBA07E1-AF50-4C24-BCD1-6E612BE49AE0}" dt="2020-12-07T20:05:37.592" v="1135"/>
          <ac:cxnSpMkLst>
            <pc:docMk/>
            <pc:sldMk cId="2475247670" sldId="315"/>
            <ac:cxnSpMk id="25" creationId="{26B3A3DA-BC22-46C9-8257-308B5FD829EA}"/>
          </ac:cxnSpMkLst>
        </pc:cxnChg>
        <pc:cxnChg chg="add del mod">
          <ac:chgData name="Owen Paul" userId="ee0a81db-ca00-4c5e-aa06-3ae977a65289" providerId="ADAL" clId="{DCBA07E1-AF50-4C24-BCD1-6E612BE49AE0}" dt="2020-12-07T20:05:37.592" v="1135"/>
          <ac:cxnSpMkLst>
            <pc:docMk/>
            <pc:sldMk cId="2475247670" sldId="315"/>
            <ac:cxnSpMk id="26" creationId="{B48FFC2F-4481-4F35-9347-0DD252D6412A}"/>
          </ac:cxnSpMkLst>
        </pc:cxnChg>
        <pc:cxnChg chg="add del mod">
          <ac:chgData name="Owen Paul" userId="ee0a81db-ca00-4c5e-aa06-3ae977a65289" providerId="ADAL" clId="{DCBA07E1-AF50-4C24-BCD1-6E612BE49AE0}" dt="2020-12-07T20:05:37.592" v="1135"/>
          <ac:cxnSpMkLst>
            <pc:docMk/>
            <pc:sldMk cId="2475247670" sldId="315"/>
            <ac:cxnSpMk id="27" creationId="{4C0849D8-C45E-42D0-83AA-5DA188F86F3C}"/>
          </ac:cxnSpMkLst>
        </pc:cxnChg>
        <pc:cxnChg chg="add del">
          <ac:chgData name="Owen Paul" userId="ee0a81db-ca00-4c5e-aa06-3ae977a65289" providerId="ADAL" clId="{DCBA07E1-AF50-4C24-BCD1-6E612BE49AE0}" dt="2020-12-07T20:06:46.953" v="1139"/>
          <ac:cxnSpMkLst>
            <pc:docMk/>
            <pc:sldMk cId="2475247670" sldId="315"/>
            <ac:cxnSpMk id="33" creationId="{4DF9C74B-9DB1-483F-9EF9-042A069656B2}"/>
          </ac:cxnSpMkLst>
        </pc:cxnChg>
        <pc:cxnChg chg="add del">
          <ac:chgData name="Owen Paul" userId="ee0a81db-ca00-4c5e-aa06-3ae977a65289" providerId="ADAL" clId="{DCBA07E1-AF50-4C24-BCD1-6E612BE49AE0}" dt="2020-12-07T20:06:46.953" v="1139"/>
          <ac:cxnSpMkLst>
            <pc:docMk/>
            <pc:sldMk cId="2475247670" sldId="315"/>
            <ac:cxnSpMk id="34" creationId="{7A27D620-DBA4-4F73-AA86-290541103834}"/>
          </ac:cxnSpMkLst>
        </pc:cxnChg>
        <pc:cxnChg chg="add del">
          <ac:chgData name="Owen Paul" userId="ee0a81db-ca00-4c5e-aa06-3ae977a65289" providerId="ADAL" clId="{DCBA07E1-AF50-4C24-BCD1-6E612BE49AE0}" dt="2020-12-07T20:06:46.953" v="1139"/>
          <ac:cxnSpMkLst>
            <pc:docMk/>
            <pc:sldMk cId="2475247670" sldId="315"/>
            <ac:cxnSpMk id="38" creationId="{EBFF6DF5-3141-46A8-81C5-F5D11BC5994C}"/>
          </ac:cxnSpMkLst>
        </pc:cxnChg>
        <pc:cxnChg chg="add del">
          <ac:chgData name="Owen Paul" userId="ee0a81db-ca00-4c5e-aa06-3ae977a65289" providerId="ADAL" clId="{DCBA07E1-AF50-4C24-BCD1-6E612BE49AE0}" dt="2020-12-07T20:06:46.953" v="1139"/>
          <ac:cxnSpMkLst>
            <pc:docMk/>
            <pc:sldMk cId="2475247670" sldId="315"/>
            <ac:cxnSpMk id="39" creationId="{84E0D45C-7811-4039-8B3B-EC1B834C205C}"/>
          </ac:cxnSpMkLst>
        </pc:cxnChg>
        <pc:cxnChg chg="add del">
          <ac:chgData name="Owen Paul" userId="ee0a81db-ca00-4c5e-aa06-3ae977a65289" providerId="ADAL" clId="{DCBA07E1-AF50-4C24-BCD1-6E612BE49AE0}" dt="2020-12-07T20:06:46.953" v="1139"/>
          <ac:cxnSpMkLst>
            <pc:docMk/>
            <pc:sldMk cId="2475247670" sldId="315"/>
            <ac:cxnSpMk id="40" creationId="{013DC527-9E8F-4161-81A0-50C0594A735A}"/>
          </ac:cxnSpMkLst>
        </pc:cxnChg>
        <pc:cxnChg chg="add del">
          <ac:chgData name="Owen Paul" userId="ee0a81db-ca00-4c5e-aa06-3ae977a65289" providerId="ADAL" clId="{DCBA07E1-AF50-4C24-BCD1-6E612BE49AE0}" dt="2020-12-07T20:06:46.953" v="1139"/>
          <ac:cxnSpMkLst>
            <pc:docMk/>
            <pc:sldMk cId="2475247670" sldId="315"/>
            <ac:cxnSpMk id="41" creationId="{C3EA2C4A-79EE-4345-BB8A-2F1A96A22347}"/>
          </ac:cxnSpMkLst>
        </pc:cxnChg>
        <pc:cxnChg chg="add del">
          <ac:chgData name="Owen Paul" userId="ee0a81db-ca00-4c5e-aa06-3ae977a65289" providerId="ADAL" clId="{DCBA07E1-AF50-4C24-BCD1-6E612BE49AE0}" dt="2020-12-07T20:06:46.953" v="1139"/>
          <ac:cxnSpMkLst>
            <pc:docMk/>
            <pc:sldMk cId="2475247670" sldId="315"/>
            <ac:cxnSpMk id="42" creationId="{2827EE03-1BC7-45D5-BBF9-F196A1E9B79C}"/>
          </ac:cxnSpMkLst>
        </pc:cxnChg>
        <pc:cxnChg chg="add mod">
          <ac:chgData name="Owen Paul" userId="ee0a81db-ca00-4c5e-aa06-3ae977a65289" providerId="ADAL" clId="{DCBA07E1-AF50-4C24-BCD1-6E612BE49AE0}" dt="2020-12-07T20:14:41.990" v="1246" actId="1076"/>
          <ac:cxnSpMkLst>
            <pc:docMk/>
            <pc:sldMk cId="2475247670" sldId="315"/>
            <ac:cxnSpMk id="47" creationId="{39567249-FA5F-44A2-87DE-73CF28F01D0C}"/>
          </ac:cxnSpMkLst>
        </pc:cxnChg>
        <pc:cxnChg chg="add mod">
          <ac:chgData name="Owen Paul" userId="ee0a81db-ca00-4c5e-aa06-3ae977a65289" providerId="ADAL" clId="{DCBA07E1-AF50-4C24-BCD1-6E612BE49AE0}" dt="2020-12-07T20:14:41.990" v="1246" actId="1076"/>
          <ac:cxnSpMkLst>
            <pc:docMk/>
            <pc:sldMk cId="2475247670" sldId="315"/>
            <ac:cxnSpMk id="48" creationId="{859FE6B6-3A63-439D-BCB9-7E4074999B79}"/>
          </ac:cxnSpMkLst>
        </pc:cxnChg>
        <pc:cxnChg chg="add mod">
          <ac:chgData name="Owen Paul" userId="ee0a81db-ca00-4c5e-aa06-3ae977a65289" providerId="ADAL" clId="{DCBA07E1-AF50-4C24-BCD1-6E612BE49AE0}" dt="2020-12-07T20:07:19.186" v="1210" actId="1038"/>
          <ac:cxnSpMkLst>
            <pc:docMk/>
            <pc:sldMk cId="2475247670" sldId="315"/>
            <ac:cxnSpMk id="53" creationId="{DE9F8E3A-6716-4960-8586-C6630A20B716}"/>
          </ac:cxnSpMkLst>
        </pc:cxnChg>
        <pc:cxnChg chg="add mod">
          <ac:chgData name="Owen Paul" userId="ee0a81db-ca00-4c5e-aa06-3ae977a65289" providerId="ADAL" clId="{DCBA07E1-AF50-4C24-BCD1-6E612BE49AE0}" dt="2020-12-07T20:07:19.186" v="1210" actId="1038"/>
          <ac:cxnSpMkLst>
            <pc:docMk/>
            <pc:sldMk cId="2475247670" sldId="315"/>
            <ac:cxnSpMk id="54" creationId="{A25E1361-CD18-46A3-8EA1-921B26595CCC}"/>
          </ac:cxnSpMkLst>
        </pc:cxnChg>
        <pc:cxnChg chg="add del mod">
          <ac:chgData name="Owen Paul" userId="ee0a81db-ca00-4c5e-aa06-3ae977a65289" providerId="ADAL" clId="{DCBA07E1-AF50-4C24-BCD1-6E612BE49AE0}" dt="2020-12-07T20:09:19.934" v="1230" actId="478"/>
          <ac:cxnSpMkLst>
            <pc:docMk/>
            <pc:sldMk cId="2475247670" sldId="315"/>
            <ac:cxnSpMk id="55" creationId="{67262C98-E0BE-4D6E-9ED0-028C48976861}"/>
          </ac:cxnSpMkLst>
        </pc:cxnChg>
        <pc:cxnChg chg="add mod">
          <ac:chgData name="Owen Paul" userId="ee0a81db-ca00-4c5e-aa06-3ae977a65289" providerId="ADAL" clId="{DCBA07E1-AF50-4C24-BCD1-6E612BE49AE0}" dt="2020-12-07T20:10:28.890" v="1242"/>
          <ac:cxnSpMkLst>
            <pc:docMk/>
            <pc:sldMk cId="2475247670" sldId="315"/>
            <ac:cxnSpMk id="56" creationId="{80F220D4-1763-4B7C-99F3-B2CE2CF3D285}"/>
          </ac:cxnSpMkLst>
        </pc:cxnChg>
        <pc:cxnChg chg="add mod">
          <ac:chgData name="Owen Paul" userId="ee0a81db-ca00-4c5e-aa06-3ae977a65289" providerId="ADAL" clId="{DCBA07E1-AF50-4C24-BCD1-6E612BE49AE0}" dt="2020-12-07T20:07:19.186" v="1210" actId="1038"/>
          <ac:cxnSpMkLst>
            <pc:docMk/>
            <pc:sldMk cId="2475247670" sldId="315"/>
            <ac:cxnSpMk id="57" creationId="{5E922021-C76C-4821-8359-75A7D32C6ED1}"/>
          </ac:cxnSpMkLst>
        </pc:cxnChg>
      </pc:sldChg>
      <pc:sldChg chg="modSp">
        <pc:chgData name="Owen Paul" userId="ee0a81db-ca00-4c5e-aa06-3ae977a65289" providerId="ADAL" clId="{DCBA07E1-AF50-4C24-BCD1-6E612BE49AE0}" dt="2020-12-07T18:30:13.478" v="891" actId="1076"/>
        <pc:sldMkLst>
          <pc:docMk/>
          <pc:sldMk cId="2356321008" sldId="317"/>
        </pc:sldMkLst>
        <pc:spChg chg="mod">
          <ac:chgData name="Owen Paul" userId="ee0a81db-ca00-4c5e-aa06-3ae977a65289" providerId="ADAL" clId="{DCBA07E1-AF50-4C24-BCD1-6E612BE49AE0}" dt="2020-12-04T20:41:51.309" v="1" actId="20577"/>
          <ac:spMkLst>
            <pc:docMk/>
            <pc:sldMk cId="2356321008" sldId="317"/>
            <ac:spMk id="2" creationId="{91AB0AEE-94A5-4119-8CCF-91A5D3640814}"/>
          </ac:spMkLst>
        </pc:spChg>
        <pc:spChg chg="mod">
          <ac:chgData name="Owen Paul" userId="ee0a81db-ca00-4c5e-aa06-3ae977a65289" providerId="ADAL" clId="{DCBA07E1-AF50-4C24-BCD1-6E612BE49AE0}" dt="2020-12-07T18:27:39.201" v="884" actId="948"/>
          <ac:spMkLst>
            <pc:docMk/>
            <pc:sldMk cId="2356321008" sldId="317"/>
            <ac:spMk id="4" creationId="{1B5E5364-F0D5-4E74-87E6-6E1F08BA55F1}"/>
          </ac:spMkLst>
        </pc:spChg>
        <pc:picChg chg="mod">
          <ac:chgData name="Owen Paul" userId="ee0a81db-ca00-4c5e-aa06-3ae977a65289" providerId="ADAL" clId="{DCBA07E1-AF50-4C24-BCD1-6E612BE49AE0}" dt="2020-12-07T18:30:13.478" v="891" actId="1076"/>
          <ac:picMkLst>
            <pc:docMk/>
            <pc:sldMk cId="2356321008" sldId="317"/>
            <ac:picMk id="7" creationId="{D1325FB5-ADA9-44A4-8409-24F4DB132137}"/>
          </ac:picMkLst>
        </pc:picChg>
      </pc:sldChg>
      <pc:sldChg chg="addSp delSp modSp add del">
        <pc:chgData name="Owen Paul" userId="ee0a81db-ca00-4c5e-aa06-3ae977a65289" providerId="ADAL" clId="{DCBA07E1-AF50-4C24-BCD1-6E612BE49AE0}" dt="2020-12-07T20:24:47.511" v="1254" actId="2696"/>
        <pc:sldMkLst>
          <pc:docMk/>
          <pc:sldMk cId="1905027795" sldId="318"/>
        </pc:sldMkLst>
        <pc:spChg chg="mod">
          <ac:chgData name="Owen Paul" userId="ee0a81db-ca00-4c5e-aa06-3ae977a65289" providerId="ADAL" clId="{DCBA07E1-AF50-4C24-BCD1-6E612BE49AE0}" dt="2020-12-07T20:05:49.987" v="1137" actId="404"/>
          <ac:spMkLst>
            <pc:docMk/>
            <pc:sldMk cId="1905027795" sldId="318"/>
            <ac:spMk id="3" creationId="{6FD81EBD-26F6-426D-920C-CD67FC1F4E82}"/>
          </ac:spMkLst>
        </pc:spChg>
        <pc:spChg chg="mod">
          <ac:chgData name="Owen Paul" userId="ee0a81db-ca00-4c5e-aa06-3ae977a65289" providerId="ADAL" clId="{DCBA07E1-AF50-4C24-BCD1-6E612BE49AE0}" dt="2020-12-07T20:05:49.987" v="1137" actId="404"/>
          <ac:spMkLst>
            <pc:docMk/>
            <pc:sldMk cId="1905027795" sldId="318"/>
            <ac:spMk id="12" creationId="{425FF1C4-2951-457E-8FB1-A4BBA1969597}"/>
          </ac:spMkLst>
        </pc:spChg>
        <pc:spChg chg="add mod">
          <ac:chgData name="Owen Paul" userId="ee0a81db-ca00-4c5e-aa06-3ae977a65289" providerId="ADAL" clId="{DCBA07E1-AF50-4C24-BCD1-6E612BE49AE0}" dt="2020-12-07T20:05:49.987" v="1137" actId="404"/>
          <ac:spMkLst>
            <pc:docMk/>
            <pc:sldMk cId="1905027795" sldId="318"/>
            <ac:spMk id="20" creationId="{DC4F57CD-DE78-48CC-A834-8097C4B8DBCB}"/>
          </ac:spMkLst>
        </pc:spChg>
        <pc:spChg chg="add mod">
          <ac:chgData name="Owen Paul" userId="ee0a81db-ca00-4c5e-aa06-3ae977a65289" providerId="ADAL" clId="{DCBA07E1-AF50-4C24-BCD1-6E612BE49AE0}" dt="2020-12-07T20:05:49.987" v="1137" actId="404"/>
          <ac:spMkLst>
            <pc:docMk/>
            <pc:sldMk cId="1905027795" sldId="318"/>
            <ac:spMk id="23" creationId="{695A47B8-8B9D-4C2B-BF6A-962412C7ACB7}"/>
          </ac:spMkLst>
        </pc:spChg>
        <pc:spChg chg="add mod">
          <ac:chgData name="Owen Paul" userId="ee0a81db-ca00-4c5e-aa06-3ae977a65289" providerId="ADAL" clId="{DCBA07E1-AF50-4C24-BCD1-6E612BE49AE0}" dt="2020-12-07T20:05:49.987" v="1137" actId="404"/>
          <ac:spMkLst>
            <pc:docMk/>
            <pc:sldMk cId="1905027795" sldId="318"/>
            <ac:spMk id="30" creationId="{F2F7A0B3-C75A-4C91-8C2D-049D5A422B42}"/>
          </ac:spMkLst>
        </pc:spChg>
        <pc:spChg chg="del mod">
          <ac:chgData name="Owen Paul" userId="ee0a81db-ca00-4c5e-aa06-3ae977a65289" providerId="ADAL" clId="{DCBA07E1-AF50-4C24-BCD1-6E612BE49AE0}" dt="2020-12-07T18:44:02.621" v="917" actId="478"/>
          <ac:spMkLst>
            <pc:docMk/>
            <pc:sldMk cId="1905027795" sldId="318"/>
            <ac:spMk id="33" creationId="{0060D790-36F3-4258-A4E0-461A776EFB94}"/>
          </ac:spMkLst>
        </pc:spChg>
        <pc:spChg chg="mod">
          <ac:chgData name="Owen Paul" userId="ee0a81db-ca00-4c5e-aa06-3ae977a65289" providerId="ADAL" clId="{DCBA07E1-AF50-4C24-BCD1-6E612BE49AE0}" dt="2020-12-07T20:05:49.987" v="1137" actId="404"/>
          <ac:spMkLst>
            <pc:docMk/>
            <pc:sldMk cId="1905027795" sldId="318"/>
            <ac:spMk id="40" creationId="{FD1B4EDB-D5F7-4E19-8F51-F1075B6B8446}"/>
          </ac:spMkLst>
        </pc:spChg>
        <pc:spChg chg="mod">
          <ac:chgData name="Owen Paul" userId="ee0a81db-ca00-4c5e-aa06-3ae977a65289" providerId="ADAL" clId="{DCBA07E1-AF50-4C24-BCD1-6E612BE49AE0}" dt="2020-12-07T20:05:49.987" v="1137" actId="404"/>
          <ac:spMkLst>
            <pc:docMk/>
            <pc:sldMk cId="1905027795" sldId="318"/>
            <ac:spMk id="52" creationId="{CAE816F8-42CA-4DF5-A812-9D78C998CBFE}"/>
          </ac:spMkLst>
        </pc:spChg>
        <pc:spChg chg="mod">
          <ac:chgData name="Owen Paul" userId="ee0a81db-ca00-4c5e-aa06-3ae977a65289" providerId="ADAL" clId="{DCBA07E1-AF50-4C24-BCD1-6E612BE49AE0}" dt="2020-12-07T20:05:49.987" v="1137" actId="404"/>
          <ac:spMkLst>
            <pc:docMk/>
            <pc:sldMk cId="1905027795" sldId="318"/>
            <ac:spMk id="53" creationId="{982A12FC-E8BC-4913-93E1-99767D473D19}"/>
          </ac:spMkLst>
        </pc:spChg>
        <pc:spChg chg="del mod">
          <ac:chgData name="Owen Paul" userId="ee0a81db-ca00-4c5e-aa06-3ae977a65289" providerId="ADAL" clId="{DCBA07E1-AF50-4C24-BCD1-6E612BE49AE0}" dt="2020-12-07T20:03:02.558" v="1109" actId="478"/>
          <ac:spMkLst>
            <pc:docMk/>
            <pc:sldMk cId="1905027795" sldId="318"/>
            <ac:spMk id="56" creationId="{92021135-F99C-46A3-94C8-CBE1B7872BA2}"/>
          </ac:spMkLst>
        </pc:spChg>
        <pc:spChg chg="del mod">
          <ac:chgData name="Owen Paul" userId="ee0a81db-ca00-4c5e-aa06-3ae977a65289" providerId="ADAL" clId="{DCBA07E1-AF50-4C24-BCD1-6E612BE49AE0}" dt="2020-12-07T19:57:20.539" v="1074" actId="478"/>
          <ac:spMkLst>
            <pc:docMk/>
            <pc:sldMk cId="1905027795" sldId="318"/>
            <ac:spMk id="57" creationId="{E53A1714-2CF1-4093-B944-1E5BC145D7A5}"/>
          </ac:spMkLst>
        </pc:spChg>
        <pc:spChg chg="del mod">
          <ac:chgData name="Owen Paul" userId="ee0a81db-ca00-4c5e-aa06-3ae977a65289" providerId="ADAL" clId="{DCBA07E1-AF50-4C24-BCD1-6E612BE49AE0}" dt="2020-12-07T19:57:55.949" v="1075" actId="478"/>
          <ac:spMkLst>
            <pc:docMk/>
            <pc:sldMk cId="1905027795" sldId="318"/>
            <ac:spMk id="58" creationId="{A689E17B-D3F5-41C5-8360-6FBB8E45E007}"/>
          </ac:spMkLst>
        </pc:spChg>
        <pc:spChg chg="add del mod">
          <ac:chgData name="Owen Paul" userId="ee0a81db-ca00-4c5e-aa06-3ae977a65289" providerId="ADAL" clId="{DCBA07E1-AF50-4C24-BCD1-6E612BE49AE0}" dt="2020-12-07T20:05:49.987" v="1137" actId="404"/>
          <ac:spMkLst>
            <pc:docMk/>
            <pc:sldMk cId="1905027795" sldId="318"/>
            <ac:spMk id="59" creationId="{949A46D7-DF6A-47B7-AAE1-7EEE06D97A76}"/>
          </ac:spMkLst>
        </pc:spChg>
        <pc:spChg chg="add del mod">
          <ac:chgData name="Owen Paul" userId="ee0a81db-ca00-4c5e-aa06-3ae977a65289" providerId="ADAL" clId="{DCBA07E1-AF50-4C24-BCD1-6E612BE49AE0}" dt="2020-12-07T19:55:54.580" v="1067" actId="478"/>
          <ac:spMkLst>
            <pc:docMk/>
            <pc:sldMk cId="1905027795" sldId="318"/>
            <ac:spMk id="63" creationId="{EE2C2E11-A632-4408-BC80-339712CE946B}"/>
          </ac:spMkLst>
        </pc:spChg>
        <pc:spChg chg="add mod">
          <ac:chgData name="Owen Paul" userId="ee0a81db-ca00-4c5e-aa06-3ae977a65289" providerId="ADAL" clId="{DCBA07E1-AF50-4C24-BCD1-6E612BE49AE0}" dt="2020-12-07T20:05:49.987" v="1137" actId="404"/>
          <ac:spMkLst>
            <pc:docMk/>
            <pc:sldMk cId="1905027795" sldId="318"/>
            <ac:spMk id="100" creationId="{26540BF5-E4CE-4B88-8D10-B7B4C323DA20}"/>
          </ac:spMkLst>
        </pc:spChg>
        <pc:spChg chg="add mod">
          <ac:chgData name="Owen Paul" userId="ee0a81db-ca00-4c5e-aa06-3ae977a65289" providerId="ADAL" clId="{DCBA07E1-AF50-4C24-BCD1-6E612BE49AE0}" dt="2020-12-07T20:05:49.987" v="1137" actId="404"/>
          <ac:spMkLst>
            <pc:docMk/>
            <pc:sldMk cId="1905027795" sldId="318"/>
            <ac:spMk id="101" creationId="{EC90D6D9-E231-4C59-9DA2-571CA98F9B7C}"/>
          </ac:spMkLst>
        </pc:spChg>
        <pc:spChg chg="add mod">
          <ac:chgData name="Owen Paul" userId="ee0a81db-ca00-4c5e-aa06-3ae977a65289" providerId="ADAL" clId="{DCBA07E1-AF50-4C24-BCD1-6E612BE49AE0}" dt="2020-12-07T20:05:49.987" v="1137" actId="404"/>
          <ac:spMkLst>
            <pc:docMk/>
            <pc:sldMk cId="1905027795" sldId="318"/>
            <ac:spMk id="102" creationId="{B86A64E6-EA97-4C0A-965A-3906C9570CCD}"/>
          </ac:spMkLst>
        </pc:spChg>
        <pc:cxnChg chg="mod">
          <ac:chgData name="Owen Paul" userId="ee0a81db-ca00-4c5e-aa06-3ae977a65289" providerId="ADAL" clId="{DCBA07E1-AF50-4C24-BCD1-6E612BE49AE0}" dt="2020-12-07T20:02:17.803" v="1102" actId="1076"/>
          <ac:cxnSpMkLst>
            <pc:docMk/>
            <pc:sldMk cId="1905027795" sldId="318"/>
            <ac:cxnSpMk id="7" creationId="{54387BD7-0BD0-4B45-B324-A74F6114F882}"/>
          </ac:cxnSpMkLst>
        </pc:cxnChg>
        <pc:cxnChg chg="mod">
          <ac:chgData name="Owen Paul" userId="ee0a81db-ca00-4c5e-aa06-3ae977a65289" providerId="ADAL" clId="{DCBA07E1-AF50-4C24-BCD1-6E612BE49AE0}" dt="2020-12-07T20:03:11.699" v="1111" actId="14100"/>
          <ac:cxnSpMkLst>
            <pc:docMk/>
            <pc:sldMk cId="1905027795" sldId="318"/>
            <ac:cxnSpMk id="15" creationId="{F6E86EC8-7F2C-4E78-9B07-D2422B7C342E}"/>
          </ac:cxnSpMkLst>
        </pc:cxnChg>
        <pc:cxnChg chg="mod">
          <ac:chgData name="Owen Paul" userId="ee0a81db-ca00-4c5e-aa06-3ae977a65289" providerId="ADAL" clId="{DCBA07E1-AF50-4C24-BCD1-6E612BE49AE0}" dt="2020-12-07T20:02:55.820" v="1108" actId="14100"/>
          <ac:cxnSpMkLst>
            <pc:docMk/>
            <pc:sldMk cId="1905027795" sldId="318"/>
            <ac:cxnSpMk id="19" creationId="{AE6DAB70-ED23-4921-9400-590A74440B55}"/>
          </ac:cxnSpMkLst>
        </pc:cxnChg>
        <pc:cxnChg chg="mod">
          <ac:chgData name="Owen Paul" userId="ee0a81db-ca00-4c5e-aa06-3ae977a65289" providerId="ADAL" clId="{DCBA07E1-AF50-4C24-BCD1-6E612BE49AE0}" dt="2020-12-07T18:58:26.730" v="1059" actId="1037"/>
          <ac:cxnSpMkLst>
            <pc:docMk/>
            <pc:sldMk cId="1905027795" sldId="318"/>
            <ac:cxnSpMk id="22" creationId="{614F8139-1C6F-4859-8D2D-2DBFA7037235}"/>
          </ac:cxnSpMkLst>
        </pc:cxnChg>
        <pc:cxnChg chg="add del mod">
          <ac:chgData name="Owen Paul" userId="ee0a81db-ca00-4c5e-aa06-3ae977a65289" providerId="ADAL" clId="{DCBA07E1-AF50-4C24-BCD1-6E612BE49AE0}" dt="2020-12-07T20:02:39.543" v="1105" actId="14100"/>
          <ac:cxnSpMkLst>
            <pc:docMk/>
            <pc:sldMk cId="1905027795" sldId="318"/>
            <ac:cxnSpMk id="27" creationId="{5A923824-44E6-4D38-9915-AABB976648F8}"/>
          </ac:cxnSpMkLst>
        </pc:cxnChg>
        <pc:cxnChg chg="add mod">
          <ac:chgData name="Owen Paul" userId="ee0a81db-ca00-4c5e-aa06-3ae977a65289" providerId="ADAL" clId="{DCBA07E1-AF50-4C24-BCD1-6E612BE49AE0}" dt="2020-12-07T20:02:17.803" v="1102" actId="1076"/>
          <ac:cxnSpMkLst>
            <pc:docMk/>
            <pc:sldMk cId="1905027795" sldId="318"/>
            <ac:cxnSpMk id="34" creationId="{F82162C2-E87B-4E9B-9788-77B941ED5BFC}"/>
          </ac:cxnSpMkLst>
        </pc:cxnChg>
        <pc:cxnChg chg="del mod">
          <ac:chgData name="Owen Paul" userId="ee0a81db-ca00-4c5e-aa06-3ae977a65289" providerId="ADAL" clId="{DCBA07E1-AF50-4C24-BCD1-6E612BE49AE0}" dt="2020-12-07T18:44:23.780" v="923" actId="478"/>
          <ac:cxnSpMkLst>
            <pc:docMk/>
            <pc:sldMk cId="1905027795" sldId="318"/>
            <ac:cxnSpMk id="35" creationId="{7185DC0D-CA20-4E71-9605-0292929B9B63}"/>
          </ac:cxnSpMkLst>
        </pc:cxnChg>
        <pc:cxnChg chg="add mod">
          <ac:chgData name="Owen Paul" userId="ee0a81db-ca00-4c5e-aa06-3ae977a65289" providerId="ADAL" clId="{DCBA07E1-AF50-4C24-BCD1-6E612BE49AE0}" dt="2020-12-07T20:02:17.803" v="1102" actId="1076"/>
          <ac:cxnSpMkLst>
            <pc:docMk/>
            <pc:sldMk cId="1905027795" sldId="318"/>
            <ac:cxnSpMk id="36" creationId="{9893AA60-6EF9-4AB5-8511-A6EB8E3C8171}"/>
          </ac:cxnSpMkLst>
        </pc:cxnChg>
        <pc:cxnChg chg="add mod">
          <ac:chgData name="Owen Paul" userId="ee0a81db-ca00-4c5e-aa06-3ae977a65289" providerId="ADAL" clId="{DCBA07E1-AF50-4C24-BCD1-6E612BE49AE0}" dt="2020-12-07T18:58:26.730" v="1059" actId="1037"/>
          <ac:cxnSpMkLst>
            <pc:docMk/>
            <pc:sldMk cId="1905027795" sldId="318"/>
            <ac:cxnSpMk id="54" creationId="{F9D2D7D1-6B66-4E3B-9DAD-BF9C0A2B0016}"/>
          </ac:cxnSpMkLst>
        </pc:cxnChg>
        <pc:cxnChg chg="add mod">
          <ac:chgData name="Owen Paul" userId="ee0a81db-ca00-4c5e-aa06-3ae977a65289" providerId="ADAL" clId="{DCBA07E1-AF50-4C24-BCD1-6E612BE49AE0}" dt="2020-12-07T18:58:26.730" v="1059" actId="1037"/>
          <ac:cxnSpMkLst>
            <pc:docMk/>
            <pc:sldMk cId="1905027795" sldId="318"/>
            <ac:cxnSpMk id="55" creationId="{814403A4-443B-42F1-AE5B-FCC8504BCFB5}"/>
          </ac:cxnSpMkLst>
        </pc:cxnChg>
        <pc:cxnChg chg="add mod">
          <ac:chgData name="Owen Paul" userId="ee0a81db-ca00-4c5e-aa06-3ae977a65289" providerId="ADAL" clId="{DCBA07E1-AF50-4C24-BCD1-6E612BE49AE0}" dt="2020-12-07T20:02:34.211" v="1103" actId="1076"/>
          <ac:cxnSpMkLst>
            <pc:docMk/>
            <pc:sldMk cId="1905027795" sldId="318"/>
            <ac:cxnSpMk id="61" creationId="{7B679FAE-EF03-4299-8F19-8FD0824D0A0A}"/>
          </ac:cxnSpMkLst>
        </pc:cxnChg>
      </pc:sldChg>
    </pc:docChg>
  </pc:docChgLst>
  <pc:docChgLst>
    <pc:chgData name="Owen Paul" userId="ee0a81db-ca00-4c5e-aa06-3ae977a65289" providerId="ADAL" clId="{8BDB5986-0C40-409D-89A0-556AF46CDF19}"/>
    <pc:docChg chg="custSel addSld delSld modSld sldOrd">
      <pc:chgData name="Owen Paul" userId="ee0a81db-ca00-4c5e-aa06-3ae977a65289" providerId="ADAL" clId="{8BDB5986-0C40-409D-89A0-556AF46CDF19}" dt="2020-11-20T20:05:03.576" v="258" actId="20577"/>
      <pc:docMkLst>
        <pc:docMk/>
      </pc:docMkLst>
      <pc:sldChg chg="del">
        <pc:chgData name="Owen Paul" userId="ee0a81db-ca00-4c5e-aa06-3ae977a65289" providerId="ADAL" clId="{8BDB5986-0C40-409D-89A0-556AF46CDF19}" dt="2020-11-20T19:49:31.013" v="138" actId="2696"/>
        <pc:sldMkLst>
          <pc:docMk/>
          <pc:sldMk cId="0" sldId="274"/>
        </pc:sldMkLst>
      </pc:sldChg>
      <pc:sldChg chg="delSp add">
        <pc:chgData name="Owen Paul" userId="ee0a81db-ca00-4c5e-aa06-3ae977a65289" providerId="ADAL" clId="{8BDB5986-0C40-409D-89A0-556AF46CDF19}" dt="2020-11-20T19:48:36.334" v="133" actId="478"/>
        <pc:sldMkLst>
          <pc:docMk/>
          <pc:sldMk cId="1060380865" sldId="275"/>
        </pc:sldMkLst>
        <pc:spChg chg="del">
          <ac:chgData name="Owen Paul" userId="ee0a81db-ca00-4c5e-aa06-3ae977a65289" providerId="ADAL" clId="{8BDB5986-0C40-409D-89A0-556AF46CDF19}" dt="2020-11-20T19:48:33.090" v="131" actId="478"/>
          <ac:spMkLst>
            <pc:docMk/>
            <pc:sldMk cId="1060380865" sldId="275"/>
            <ac:spMk id="6" creationId="{A9ACA3FB-31C7-4E7C-99D6-4992B0497607}"/>
          </ac:spMkLst>
        </pc:spChg>
        <pc:spChg chg="del">
          <ac:chgData name="Owen Paul" userId="ee0a81db-ca00-4c5e-aa06-3ae977a65289" providerId="ADAL" clId="{8BDB5986-0C40-409D-89A0-556AF46CDF19}" dt="2020-11-20T19:48:36.334" v="133" actId="478"/>
          <ac:spMkLst>
            <pc:docMk/>
            <pc:sldMk cId="1060380865" sldId="275"/>
            <ac:spMk id="8" creationId="{28B4ED96-9585-4097-BC21-D5097C075877}"/>
          </ac:spMkLst>
        </pc:spChg>
        <pc:spChg chg="del">
          <ac:chgData name="Owen Paul" userId="ee0a81db-ca00-4c5e-aa06-3ae977a65289" providerId="ADAL" clId="{8BDB5986-0C40-409D-89A0-556AF46CDF19}" dt="2020-11-20T19:48:33.887" v="132" actId="478"/>
          <ac:spMkLst>
            <pc:docMk/>
            <pc:sldMk cId="1060380865" sldId="275"/>
            <ac:spMk id="9" creationId="{1A67FDC5-AF1B-4E16-8352-180686B189CD}"/>
          </ac:spMkLst>
        </pc:spChg>
      </pc:sldChg>
      <pc:sldChg chg="del">
        <pc:chgData name="Owen Paul" userId="ee0a81db-ca00-4c5e-aa06-3ae977a65289" providerId="ADAL" clId="{8BDB5986-0C40-409D-89A0-556AF46CDF19}" dt="2020-11-20T19:49:54.084" v="139" actId="2696"/>
        <pc:sldMkLst>
          <pc:docMk/>
          <pc:sldMk cId="2860195686" sldId="296"/>
        </pc:sldMkLst>
      </pc:sldChg>
      <pc:sldChg chg="del">
        <pc:chgData name="Owen Paul" userId="ee0a81db-ca00-4c5e-aa06-3ae977a65289" providerId="ADAL" clId="{8BDB5986-0C40-409D-89A0-556AF46CDF19}" dt="2020-11-20T19:12:13.178" v="91" actId="2696"/>
        <pc:sldMkLst>
          <pc:docMk/>
          <pc:sldMk cId="3488774562" sldId="308"/>
        </pc:sldMkLst>
      </pc:sldChg>
      <pc:sldChg chg="delSp modSp ord delAnim">
        <pc:chgData name="Owen Paul" userId="ee0a81db-ca00-4c5e-aa06-3ae977a65289" providerId="ADAL" clId="{8BDB5986-0C40-409D-89A0-556AF46CDF19}" dt="2020-11-20T19:12:05.598" v="90"/>
        <pc:sldMkLst>
          <pc:docMk/>
          <pc:sldMk cId="986233503" sldId="309"/>
        </pc:sldMkLst>
        <pc:spChg chg="mod">
          <ac:chgData name="Owen Paul" userId="ee0a81db-ca00-4c5e-aa06-3ae977a65289" providerId="ADAL" clId="{8BDB5986-0C40-409D-89A0-556AF46CDF19}" dt="2020-11-20T19:04:29.281" v="87" actId="20577"/>
          <ac:spMkLst>
            <pc:docMk/>
            <pc:sldMk cId="986233503" sldId="309"/>
            <ac:spMk id="2" creationId="{B6600D6C-A6EC-4AC7-9FC4-5811F0D8E571}"/>
          </ac:spMkLst>
        </pc:spChg>
        <pc:grpChg chg="del">
          <ac:chgData name="Owen Paul" userId="ee0a81db-ca00-4c5e-aa06-3ae977a65289" providerId="ADAL" clId="{8BDB5986-0C40-409D-89A0-556AF46CDF19}" dt="2020-11-20T19:04:39.954" v="88" actId="478"/>
          <ac:grpSpMkLst>
            <pc:docMk/>
            <pc:sldMk cId="986233503" sldId="309"/>
            <ac:grpSpMk id="3" creationId="{2578DDF1-580E-4183-BB13-4692D1B5F9D8}"/>
          </ac:grpSpMkLst>
        </pc:grpChg>
        <pc:grpChg chg="del">
          <ac:chgData name="Owen Paul" userId="ee0a81db-ca00-4c5e-aa06-3ae977a65289" providerId="ADAL" clId="{8BDB5986-0C40-409D-89A0-556AF46CDF19}" dt="2020-11-20T19:04:39.954" v="88" actId="478"/>
          <ac:grpSpMkLst>
            <pc:docMk/>
            <pc:sldMk cId="986233503" sldId="309"/>
            <ac:grpSpMk id="4" creationId="{1ACFB1EB-9915-4E7F-BF48-13D973A269DB}"/>
          </ac:grpSpMkLst>
        </pc:grpChg>
        <pc:grpChg chg="del">
          <ac:chgData name="Owen Paul" userId="ee0a81db-ca00-4c5e-aa06-3ae977a65289" providerId="ADAL" clId="{8BDB5986-0C40-409D-89A0-556AF46CDF19}" dt="2020-11-20T19:04:39.954" v="88" actId="478"/>
          <ac:grpSpMkLst>
            <pc:docMk/>
            <pc:sldMk cId="986233503" sldId="309"/>
            <ac:grpSpMk id="5" creationId="{4B9F950C-E434-4CAD-ABF5-45600F33C6E2}"/>
          </ac:grpSpMkLst>
        </pc:grpChg>
        <pc:grpChg chg="del">
          <ac:chgData name="Owen Paul" userId="ee0a81db-ca00-4c5e-aa06-3ae977a65289" providerId="ADAL" clId="{8BDB5986-0C40-409D-89A0-556AF46CDF19}" dt="2020-11-20T19:04:39.954" v="88" actId="478"/>
          <ac:grpSpMkLst>
            <pc:docMk/>
            <pc:sldMk cId="986233503" sldId="309"/>
            <ac:grpSpMk id="6" creationId="{DB8EA04C-3E95-44DC-B8A1-B88A434544D0}"/>
          </ac:grpSpMkLst>
        </pc:grpChg>
        <pc:grpChg chg="del">
          <ac:chgData name="Owen Paul" userId="ee0a81db-ca00-4c5e-aa06-3ae977a65289" providerId="ADAL" clId="{8BDB5986-0C40-409D-89A0-556AF46CDF19}" dt="2020-11-20T19:04:39.954" v="88" actId="478"/>
          <ac:grpSpMkLst>
            <pc:docMk/>
            <pc:sldMk cId="986233503" sldId="309"/>
            <ac:grpSpMk id="7" creationId="{7DAE9D23-DCA7-43B4-8D02-64DF34D0F86A}"/>
          </ac:grpSpMkLst>
        </pc:grpChg>
        <pc:picChg chg="del">
          <ac:chgData name="Owen Paul" userId="ee0a81db-ca00-4c5e-aa06-3ae977a65289" providerId="ADAL" clId="{8BDB5986-0C40-409D-89A0-556AF46CDF19}" dt="2020-11-20T19:04:39.954" v="88" actId="478"/>
          <ac:picMkLst>
            <pc:docMk/>
            <pc:sldMk cId="986233503" sldId="309"/>
            <ac:picMk id="17" creationId="{4F02B49F-D3F2-4EBC-A17F-8257FDD946FE}"/>
          </ac:picMkLst>
        </pc:picChg>
        <pc:picChg chg="del">
          <ac:chgData name="Owen Paul" userId="ee0a81db-ca00-4c5e-aa06-3ae977a65289" providerId="ADAL" clId="{8BDB5986-0C40-409D-89A0-556AF46CDF19}" dt="2020-11-20T19:04:39.954" v="88" actId="478"/>
          <ac:picMkLst>
            <pc:docMk/>
            <pc:sldMk cId="986233503" sldId="309"/>
            <ac:picMk id="18" creationId="{1C164936-6D78-4E62-A497-75BACE568E12}"/>
          </ac:picMkLst>
        </pc:picChg>
        <pc:picChg chg="del">
          <ac:chgData name="Owen Paul" userId="ee0a81db-ca00-4c5e-aa06-3ae977a65289" providerId="ADAL" clId="{8BDB5986-0C40-409D-89A0-556AF46CDF19}" dt="2020-11-20T19:04:39.954" v="88" actId="478"/>
          <ac:picMkLst>
            <pc:docMk/>
            <pc:sldMk cId="986233503" sldId="309"/>
            <ac:picMk id="19" creationId="{2C7F8ED4-A4CE-4370-9534-C4AFB9EB5FFD}"/>
          </ac:picMkLst>
        </pc:picChg>
      </pc:sldChg>
      <pc:sldChg chg="modSp">
        <pc:chgData name="Owen Paul" userId="ee0a81db-ca00-4c5e-aa06-3ae977a65289" providerId="ADAL" clId="{8BDB5986-0C40-409D-89A0-556AF46CDF19}" dt="2020-11-20T19:13:40.742" v="127" actId="20577"/>
        <pc:sldMkLst>
          <pc:docMk/>
          <pc:sldMk cId="1626147743" sldId="310"/>
        </pc:sldMkLst>
        <pc:spChg chg="mod">
          <ac:chgData name="Owen Paul" userId="ee0a81db-ca00-4c5e-aa06-3ae977a65289" providerId="ADAL" clId="{8BDB5986-0C40-409D-89A0-556AF46CDF19}" dt="2020-11-20T19:13:40.742" v="127" actId="20577"/>
          <ac:spMkLst>
            <pc:docMk/>
            <pc:sldMk cId="1626147743" sldId="310"/>
            <ac:spMk id="2" creationId="{BA6C31AD-43AB-4398-A7CF-C2FDE916878A}"/>
          </ac:spMkLst>
        </pc:spChg>
      </pc:sldChg>
      <pc:sldChg chg="del">
        <pc:chgData name="Owen Paul" userId="ee0a81db-ca00-4c5e-aa06-3ae977a65289" providerId="ADAL" clId="{8BDB5986-0C40-409D-89A0-556AF46CDF19}" dt="2020-11-20T19:27:00.770" v="129" actId="2696"/>
        <pc:sldMkLst>
          <pc:docMk/>
          <pc:sldMk cId="1927813996" sldId="312"/>
        </pc:sldMkLst>
      </pc:sldChg>
      <pc:sldChg chg="del">
        <pc:chgData name="Owen Paul" userId="ee0a81db-ca00-4c5e-aa06-3ae977a65289" providerId="ADAL" clId="{8BDB5986-0C40-409D-89A0-556AF46CDF19}" dt="2020-11-20T19:49:29.323" v="137" actId="2696"/>
        <pc:sldMkLst>
          <pc:docMk/>
          <pc:sldMk cId="454064390" sldId="313"/>
        </pc:sldMkLst>
      </pc:sldChg>
      <pc:sldChg chg="add">
        <pc:chgData name="Owen Paul" userId="ee0a81db-ca00-4c5e-aa06-3ae977a65289" providerId="ADAL" clId="{8BDB5986-0C40-409D-89A0-556AF46CDF19}" dt="2020-11-20T19:09:12.945" v="89"/>
        <pc:sldMkLst>
          <pc:docMk/>
          <pc:sldMk cId="1844955743" sldId="314"/>
        </pc:sldMkLst>
      </pc:sldChg>
      <pc:sldChg chg="add">
        <pc:chgData name="Owen Paul" userId="ee0a81db-ca00-4c5e-aa06-3ae977a65289" providerId="ADAL" clId="{8BDB5986-0C40-409D-89A0-556AF46CDF19}" dt="2020-11-20T19:09:12.945" v="89"/>
        <pc:sldMkLst>
          <pc:docMk/>
          <pc:sldMk cId="2475247670" sldId="315"/>
        </pc:sldMkLst>
      </pc:sldChg>
      <pc:sldChg chg="delSp add">
        <pc:chgData name="Owen Paul" userId="ee0a81db-ca00-4c5e-aa06-3ae977a65289" providerId="ADAL" clId="{8BDB5986-0C40-409D-89A0-556AF46CDF19}" dt="2020-11-20T19:48:48.246" v="136" actId="478"/>
        <pc:sldMkLst>
          <pc:docMk/>
          <pc:sldMk cId="2069073935" sldId="316"/>
        </pc:sldMkLst>
        <pc:spChg chg="del">
          <ac:chgData name="Owen Paul" userId="ee0a81db-ca00-4c5e-aa06-3ae977a65289" providerId="ADAL" clId="{8BDB5986-0C40-409D-89A0-556AF46CDF19}" dt="2020-11-20T19:48:46.188" v="134" actId="478"/>
          <ac:spMkLst>
            <pc:docMk/>
            <pc:sldMk cId="2069073935" sldId="316"/>
            <ac:spMk id="6" creationId="{A9ACA3FB-31C7-4E7C-99D6-4992B0497607}"/>
          </ac:spMkLst>
        </pc:spChg>
        <pc:spChg chg="del">
          <ac:chgData name="Owen Paul" userId="ee0a81db-ca00-4c5e-aa06-3ae977a65289" providerId="ADAL" clId="{8BDB5986-0C40-409D-89A0-556AF46CDF19}" dt="2020-11-20T19:48:48.246" v="136" actId="478"/>
          <ac:spMkLst>
            <pc:docMk/>
            <pc:sldMk cId="2069073935" sldId="316"/>
            <ac:spMk id="8" creationId="{28B4ED96-9585-4097-BC21-D5097C075877}"/>
          </ac:spMkLst>
        </pc:spChg>
        <pc:spChg chg="del">
          <ac:chgData name="Owen Paul" userId="ee0a81db-ca00-4c5e-aa06-3ae977a65289" providerId="ADAL" clId="{8BDB5986-0C40-409D-89A0-556AF46CDF19}" dt="2020-11-20T19:48:46.925" v="135" actId="478"/>
          <ac:spMkLst>
            <pc:docMk/>
            <pc:sldMk cId="2069073935" sldId="316"/>
            <ac:spMk id="9" creationId="{1A67FDC5-AF1B-4E16-8352-180686B189CD}"/>
          </ac:spMkLst>
        </pc:spChg>
      </pc:sldChg>
      <pc:sldChg chg="addSp delSp modSp add ord">
        <pc:chgData name="Owen Paul" userId="ee0a81db-ca00-4c5e-aa06-3ae977a65289" providerId="ADAL" clId="{8BDB5986-0C40-409D-89A0-556AF46CDF19}" dt="2020-11-20T20:05:03.576" v="258" actId="20577"/>
        <pc:sldMkLst>
          <pc:docMk/>
          <pc:sldMk cId="2356321008" sldId="317"/>
        </pc:sldMkLst>
        <pc:spChg chg="mod">
          <ac:chgData name="Owen Paul" userId="ee0a81db-ca00-4c5e-aa06-3ae977a65289" providerId="ADAL" clId="{8BDB5986-0C40-409D-89A0-556AF46CDF19}" dt="2020-11-20T19:52:11.550" v="165" actId="20577"/>
          <ac:spMkLst>
            <pc:docMk/>
            <pc:sldMk cId="2356321008" sldId="317"/>
            <ac:spMk id="2" creationId="{91AB0AEE-94A5-4119-8CCF-91A5D3640814}"/>
          </ac:spMkLst>
        </pc:spChg>
        <pc:spChg chg="del">
          <ac:chgData name="Owen Paul" userId="ee0a81db-ca00-4c5e-aa06-3ae977a65289" providerId="ADAL" clId="{8BDB5986-0C40-409D-89A0-556AF46CDF19}" dt="2020-11-20T19:53:22.617" v="166"/>
          <ac:spMkLst>
            <pc:docMk/>
            <pc:sldMk cId="2356321008" sldId="317"/>
            <ac:spMk id="3" creationId="{FDA56F4C-1FB0-4D9E-B9CD-6F3F0C910128}"/>
          </ac:spMkLst>
        </pc:spChg>
        <pc:spChg chg="add mod">
          <ac:chgData name="Owen Paul" userId="ee0a81db-ca00-4c5e-aa06-3ae977a65289" providerId="ADAL" clId="{8BDB5986-0C40-409D-89A0-556AF46CDF19}" dt="2020-11-20T20:05:03.576" v="258" actId="20577"/>
          <ac:spMkLst>
            <pc:docMk/>
            <pc:sldMk cId="2356321008" sldId="317"/>
            <ac:spMk id="4" creationId="{1B5E5364-F0D5-4E74-87E6-6E1F08BA55F1}"/>
          </ac:spMkLst>
        </pc:spChg>
        <pc:spChg chg="add del mod">
          <ac:chgData name="Owen Paul" userId="ee0a81db-ca00-4c5e-aa06-3ae977a65289" providerId="ADAL" clId="{8BDB5986-0C40-409D-89A0-556AF46CDF19}" dt="2020-11-20T19:55:57.602" v="167"/>
          <ac:spMkLst>
            <pc:docMk/>
            <pc:sldMk cId="2356321008" sldId="317"/>
            <ac:spMk id="5" creationId="{EE15BC3D-1B1C-4FE6-BA9C-229FBA9FCC61}"/>
          </ac:spMkLst>
        </pc:spChg>
        <pc:picChg chg="add mod modCrop">
          <ac:chgData name="Owen Paul" userId="ee0a81db-ca00-4c5e-aa06-3ae977a65289" providerId="ADAL" clId="{8BDB5986-0C40-409D-89A0-556AF46CDF19}" dt="2020-11-20T19:57:25.459" v="173" actId="1076"/>
          <ac:picMkLst>
            <pc:docMk/>
            <pc:sldMk cId="2356321008" sldId="317"/>
            <ac:picMk id="7" creationId="{D1325FB5-ADA9-44A4-8409-24F4DB132137}"/>
          </ac:picMkLst>
        </pc:picChg>
      </pc:sldChg>
    </pc:docChg>
  </pc:docChgLst>
  <pc:docChgLst>
    <pc:chgData name="Ben Pasquariello" userId="f0c0c21f-917b-46c4-92ca-53352d59da81" providerId="ADAL" clId="{C4ADCA4B-C51E-4F42-9966-14B72333BCA0}"/>
    <pc:docChg chg="delSld">
      <pc:chgData name="Ben Pasquariello" userId="f0c0c21f-917b-46c4-92ca-53352d59da81" providerId="ADAL" clId="{C4ADCA4B-C51E-4F42-9966-14B72333BCA0}" dt="2023-07-20T14:26:22.768" v="0" actId="47"/>
      <pc:docMkLst>
        <pc:docMk/>
      </pc:docMkLst>
      <pc:sldChg chg="del">
        <pc:chgData name="Ben Pasquariello" userId="f0c0c21f-917b-46c4-92ca-53352d59da81" providerId="ADAL" clId="{C4ADCA4B-C51E-4F42-9966-14B72333BCA0}" dt="2023-07-20T14:26:22.768" v="0" actId="47"/>
        <pc:sldMkLst>
          <pc:docMk/>
          <pc:sldMk cId="432419872" sldId="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7/20/2023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7/20/2023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ic.iit.i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dic.iit.it/research-axis/aerial-humanoid-robotics" TargetMode="External"/><Relationship Id="rId5" Type="http://schemas.openxmlformats.org/officeDocument/2006/relationships/hyperlink" Target="https://www.dic.iit.it/research-axis/human-robot-collaboration" TargetMode="External"/><Relationship Id="rId4" Type="http://schemas.openxmlformats.org/officeDocument/2006/relationships/hyperlink" Target="https://www.dic.iit.it/research-axis/telexistenc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koreaaero.com/english/"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Calculating position from only speed is extremely susceptible to disturbances or inconsistencies in a system.</a:t>
            </a:r>
          </a:p>
          <a:p>
            <a:pPr marL="171450" indent="-171450">
              <a:buFont typeface="Arial" panose="020B0604020202020204" pitchFamily="34" charset="0"/>
              <a:buChar char="•"/>
            </a:pPr>
            <a:r>
              <a:rPr lang="en-US" dirty="0"/>
              <a:t>This also assumes the motors move at the speed they are commanded</a:t>
            </a:r>
          </a:p>
          <a:p>
            <a:pPr marL="171450" indent="-171450">
              <a:buFont typeface="Arial" panose="020B0604020202020204" pitchFamily="34" charset="0"/>
              <a:buChar char="•"/>
            </a:pPr>
            <a:r>
              <a:rPr lang="en-US" dirty="0"/>
              <a:t>If the motors do not, there is an error, which should be reduced with feedback from encoders</a:t>
            </a:r>
          </a:p>
        </p:txBody>
      </p:sp>
      <p:sp>
        <p:nvSpPr>
          <p:cNvPr id="4" name="Slide Number Placeholder 3"/>
          <p:cNvSpPr>
            <a:spLocks noGrp="1"/>
          </p:cNvSpPr>
          <p:nvPr>
            <p:ph type="sldNum" sz="quarter" idx="10"/>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3694249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D73B8C3-A209-4A55-9261-22C2A02B3159}" type="slidenum">
              <a:rPr lang="en-US" smtClean="0"/>
              <a:pPr/>
              <a:t>5</a:t>
            </a:fld>
            <a:endParaRPr lang="en-US"/>
          </a:p>
        </p:txBody>
      </p:sp>
    </p:spTree>
    <p:extLst>
      <p:ext uri="{BB962C8B-B14F-4D97-AF65-F5344CB8AC3E}">
        <p14:creationId xmlns:p14="http://schemas.microsoft.com/office/powerpoint/2010/main" val="1002011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our purpose: a PID controller is a way of representing past, present and future error of a controller.</a:t>
            </a:r>
          </a:p>
          <a:p>
            <a:pPr marL="171450" indent="-171450">
              <a:buFont typeface="Arial" panose="020B0604020202020204" pitchFamily="34" charset="0"/>
              <a:buChar char="•"/>
            </a:pPr>
            <a:r>
              <a:rPr lang="en-US" dirty="0"/>
              <a:t>PID controllers are a more precise way of having the DC motors move the rover from point a to point b.</a:t>
            </a:r>
          </a:p>
          <a:p>
            <a:pPr marL="171450" indent="-171450">
              <a:buFont typeface="Arial" panose="020B0604020202020204" pitchFamily="34" charset="0"/>
              <a:buChar char="•"/>
            </a:pPr>
            <a:r>
              <a:rPr lang="en-US" dirty="0"/>
              <a:t>Each term controls a different flaw that might occur: proportional error moves the rover closer to the target. Derivative prevents the rover from overshooting the target, and integral makes sure the rover does not stop near the target, and reaches it fully.</a:t>
            </a:r>
          </a:p>
          <a:p>
            <a:pPr marL="171450" indent="-171450">
              <a:buFont typeface="Arial" panose="020B0604020202020204" pitchFamily="34" charset="0"/>
              <a:buChar char="•"/>
            </a:pPr>
            <a:r>
              <a:rPr lang="en-US" dirty="0"/>
              <a:t>There is a gain associated with each term that amplifies or diminishes the effect of each term depending on the response  you want.</a:t>
            </a:r>
          </a:p>
        </p:txBody>
      </p:sp>
      <p:sp>
        <p:nvSpPr>
          <p:cNvPr id="4" name="Slide Number Placeholder 3"/>
          <p:cNvSpPr>
            <a:spLocks noGrp="1"/>
          </p:cNvSpPr>
          <p:nvPr>
            <p:ph type="sldNum" sz="quarter" idx="10"/>
          </p:nvPr>
        </p:nvSpPr>
        <p:spPr/>
        <p:txBody>
          <a:bodyPr/>
          <a:lstStyle/>
          <a:p>
            <a:fld id="{AD73B8C3-A209-4A55-9261-22C2A02B3159}" type="slidenum">
              <a:rPr lang="en-US" smtClean="0"/>
              <a:pPr/>
              <a:t>6</a:t>
            </a:fld>
            <a:endParaRPr lang="en-US"/>
          </a:p>
        </p:txBody>
      </p:sp>
    </p:spTree>
    <p:extLst>
      <p:ext uri="{BB962C8B-B14F-4D97-AF65-F5344CB8AC3E}">
        <p14:creationId xmlns:p14="http://schemas.microsoft.com/office/powerpoint/2010/main" val="320585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73B8C3-A209-4A55-9261-22C2A02B3159}" type="slidenum">
              <a:rPr lang="en-US" smtClean="0"/>
              <a:pPr/>
              <a:t>7</a:t>
            </a:fld>
            <a:endParaRPr lang="en-US"/>
          </a:p>
        </p:txBody>
      </p:sp>
    </p:spTree>
    <p:extLst>
      <p:ext uri="{BB962C8B-B14F-4D97-AF65-F5344CB8AC3E}">
        <p14:creationId xmlns:p14="http://schemas.microsoft.com/office/powerpoint/2010/main" val="3603321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a:solidFill>
                  <a:schemeClr val="tx1"/>
                </a:solidFill>
                <a:latin typeface="+mn-lt"/>
                <a:ea typeface="+mn-ea"/>
                <a:cs typeface="+mn-cs"/>
              </a:rPr>
              <a:t>Industries:</a:t>
            </a:r>
            <a:r>
              <a:rPr lang="en-US" sz="700" b="1" kern="1200" baseline="0">
                <a:solidFill>
                  <a:schemeClr val="tx1"/>
                </a:solidFill>
                <a:latin typeface="+mn-lt"/>
                <a:ea typeface="+mn-ea"/>
                <a:cs typeface="+mn-cs"/>
              </a:rPr>
              <a:t> </a:t>
            </a:r>
            <a:r>
              <a:rPr lang="en-US" sz="800" kern="1200">
                <a:solidFill>
                  <a:schemeClr val="tx1"/>
                </a:solidFill>
                <a:effectLst/>
                <a:latin typeface="+mn-lt"/>
                <a:ea typeface="+mn-ea"/>
                <a:cs typeface="+mn-cs"/>
              </a:rPr>
              <a:t>Academia</a:t>
            </a:r>
            <a:endParaRPr lang="en-US" sz="700" b="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a:solidFill>
                  <a:schemeClr val="tx1"/>
                </a:solidFill>
                <a:latin typeface="+mn-lt"/>
                <a:ea typeface="+mn-ea"/>
                <a:cs typeface="+mn-cs"/>
              </a:rPr>
              <a:t>Application Areas: </a:t>
            </a:r>
            <a:r>
              <a:rPr lang="en-US" sz="1200" kern="1200">
                <a:solidFill>
                  <a:schemeClr val="tx1"/>
                </a:solidFill>
                <a:effectLst/>
                <a:latin typeface="+mn-lt"/>
                <a:ea typeface="+mn-ea"/>
                <a:cs typeface="+mn-cs"/>
              </a:rPr>
              <a:t>Control Systems, Embedded Systems, Robotics</a:t>
            </a:r>
            <a:endParaRPr lang="en-US" sz="700" b="1"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a:solidFill>
                  <a:schemeClr val="tx1"/>
                </a:solidFill>
                <a:latin typeface="+mn-lt"/>
                <a:ea typeface="+mn-ea"/>
                <a:cs typeface="+mn-cs"/>
              </a:rPr>
              <a:t>Capabilities</a:t>
            </a:r>
            <a:r>
              <a:rPr lang="en-US" sz="700" b="0" kern="1200">
                <a:solidFill>
                  <a:schemeClr val="tx1"/>
                </a:solidFill>
                <a:latin typeface="+mn-lt"/>
                <a:ea typeface="+mn-ea"/>
                <a:cs typeface="+mn-cs"/>
              </a:rPr>
              <a:t>: </a:t>
            </a:r>
            <a:r>
              <a:rPr lang="en-US" sz="1200" kern="1200">
                <a:solidFill>
                  <a:schemeClr val="tx1"/>
                </a:solidFill>
                <a:effectLst/>
                <a:latin typeface="+mn-lt"/>
                <a:ea typeface="+mn-ea"/>
                <a:cs typeface="+mn-cs"/>
              </a:rPr>
              <a:t>Algorithm Development, System Design and Simulation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a:solidFill>
                  <a:schemeClr val="tx1"/>
                </a:solidFill>
                <a:latin typeface="+mn-lt"/>
                <a:ea typeface="+mn-ea"/>
                <a:cs typeface="+mn-cs"/>
              </a:rPr>
              <a:t>Products Used: </a:t>
            </a:r>
            <a:r>
              <a:rPr lang="en-US" sz="1200" kern="1200">
                <a:solidFill>
                  <a:schemeClr val="tx1"/>
                </a:solidFill>
                <a:effectLst/>
                <a:latin typeface="+mn-lt"/>
                <a:ea typeface="+mn-ea"/>
                <a:cs typeface="+mn-cs"/>
              </a:rPr>
              <a:t>MATLAB, Simulink, Embedded Coder, Simulink Coder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a:solidFill>
                  <a:schemeClr val="tx1"/>
                </a:solidFill>
                <a:latin typeface="+mn-lt"/>
                <a:ea typeface="+mn-ea"/>
                <a:cs typeface="+mn-cs"/>
              </a:rPr>
              <a:t>Country:</a:t>
            </a:r>
            <a:r>
              <a:rPr lang="en-US" sz="700" b="0" kern="1200" baseline="0">
                <a:solidFill>
                  <a:schemeClr val="tx1"/>
                </a:solidFill>
                <a:latin typeface="+mn-lt"/>
                <a:ea typeface="+mn-ea"/>
                <a:cs typeface="+mn-cs"/>
              </a:rPr>
              <a:t> Italy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b="0" kern="1200" baseline="0">
              <a:solidFill>
                <a:schemeClr val="tx1"/>
              </a:solidFill>
              <a:latin typeface="+mn-lt"/>
              <a:ea typeface="+mn-ea"/>
              <a:cs typeface="+mn-cs"/>
            </a:endParaRPr>
          </a:p>
          <a:p>
            <a:r>
              <a:rPr lang="en-US" sz="600"/>
              <a:t>Published in 2019</a:t>
            </a:r>
          </a:p>
          <a:p>
            <a:pPr marL="0" marR="0" indent="0" algn="l" defTabSz="914400" rtl="0" eaLnBrk="1" fontAlgn="auto" latinLnBrk="0" hangingPunct="1">
              <a:lnSpc>
                <a:spcPct val="100000"/>
              </a:lnSpc>
              <a:spcBef>
                <a:spcPts val="0"/>
              </a:spcBef>
              <a:spcAft>
                <a:spcPts val="0"/>
              </a:spcAft>
              <a:buClrTx/>
              <a:buSzTx/>
              <a:buFontTx/>
              <a:buNone/>
              <a:tabLst/>
              <a:defRPr/>
            </a:pPr>
            <a:r>
              <a:rPr lang="fr-FR" sz="600">
                <a:latin typeface="Verdana" pitchFamily="34" charset="0"/>
              </a:rPr>
              <a:t>Figures/images available in online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a:solidFill>
                  <a:schemeClr val="tx1"/>
                </a:solidFill>
                <a:effectLst/>
                <a:latin typeface="+mn-lt"/>
                <a:ea typeface="+mn-ea"/>
                <a:cs typeface="+mn-cs"/>
              </a:rPr>
              <a:t>Product names are current at time of technical article publication.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a:solidFill>
                <a:schemeClr val="tx1"/>
              </a:solidFill>
              <a:latin typeface="+mn-lt"/>
              <a:ea typeface="+mn-ea"/>
              <a:cs typeface="+mn-cs"/>
            </a:endParaRPr>
          </a:p>
          <a:p>
            <a:endParaRPr lang="en-US" sz="1200" b="1" i="0" kern="1200">
              <a:solidFill>
                <a:schemeClr val="tx1"/>
              </a:solidFill>
              <a:effectLst/>
              <a:latin typeface="+mn-lt"/>
              <a:ea typeface="+mn-ea"/>
              <a:cs typeface="+mn-cs"/>
            </a:endParaRPr>
          </a:p>
          <a:p>
            <a:r>
              <a:rPr lang="en-US" sz="1200" b="1"/>
              <a:t>Developing Advanced Control Software for the iCub Humanoid Robot</a:t>
            </a:r>
          </a:p>
          <a:p>
            <a:r>
              <a:rPr lang="en-US" sz="1200" b="0" i="0" kern="1200">
                <a:solidFill>
                  <a:schemeClr val="tx1"/>
                </a:solidFill>
                <a:effectLst/>
                <a:latin typeface="+mn-lt"/>
                <a:ea typeface="+mn-ea"/>
                <a:cs typeface="+mn-cs"/>
              </a:rPr>
              <a:t>By </a:t>
            </a:r>
            <a:r>
              <a:rPr lang="en-US" sz="1200" kern="1200">
                <a:solidFill>
                  <a:schemeClr val="tx1"/>
                </a:solidFill>
                <a:effectLst/>
                <a:latin typeface="+mn-lt"/>
                <a:ea typeface="+mn-ea"/>
                <a:cs typeface="+mn-cs"/>
              </a:rPr>
              <a:t>Daniele Pucci, Diego Ferigo, and Silvio Traversaro, Istituto Italiano di Tecnologia (IIT)</a:t>
            </a:r>
            <a:endParaRPr lang="en-US" sz="1200" b="0" i="0" kern="1200">
              <a:solidFill>
                <a:schemeClr val="tx1"/>
              </a:solidFill>
              <a:effectLst/>
              <a:latin typeface="+mn-lt"/>
              <a:ea typeface="+mn-ea"/>
              <a:cs typeface="+mn-cs"/>
            </a:endParaRPr>
          </a:p>
          <a:p>
            <a:endParaRPr lang="en-US" sz="800">
              <a:effectLst/>
            </a:endParaRPr>
          </a:p>
          <a:p>
            <a:r>
              <a:rPr lang="en-US" sz="1200" b="0" i="0" kern="1200">
                <a:solidFill>
                  <a:schemeClr val="tx1"/>
                </a:solidFill>
                <a:effectLst/>
                <a:latin typeface="+mn-lt"/>
                <a:ea typeface="+mn-ea"/>
                <a:cs typeface="+mn-cs"/>
              </a:rPr>
              <a:t>The iCub project was launched in 2004 as part of the </a:t>
            </a:r>
            <a:r>
              <a:rPr lang="en-US" sz="1200" b="0" i="0" kern="1200" err="1">
                <a:solidFill>
                  <a:schemeClr val="tx1"/>
                </a:solidFill>
                <a:effectLst/>
                <a:latin typeface="+mn-lt"/>
                <a:ea typeface="+mn-ea"/>
                <a:cs typeface="+mn-cs"/>
              </a:rPr>
              <a:t>RobotCub</a:t>
            </a:r>
            <a:r>
              <a:rPr lang="en-US" sz="1200" b="0" i="0" kern="1200">
                <a:solidFill>
                  <a:schemeClr val="tx1"/>
                </a:solidFill>
                <a:effectLst/>
                <a:latin typeface="+mn-lt"/>
                <a:ea typeface="+mn-ea"/>
                <a:cs typeface="+mn-cs"/>
              </a:rPr>
              <a:t> European Project, whose main aim was to study embodied cognition—the theory that an organism develops cognitive skills as it interacts with its environment (see sidebar). The main outcome of the iCub project is a one-meter-tall, 53-degrees-of-freedom humanoid currently being developed at the Italian Institute of Technology (IIT). Over the years, the iCub robot has been used as a research platform for diverse fields of applied robotics, including balancing, teleoperated walking, and robot-human collaboration (Figure 1). </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iCub is equipped with more than 50 motors, as well as force-torque sensors, inertial measurement units, and dozens of encoders and accelerometers. Developing control algorithms for a robot this complex is a difficult challenge. Our team at IIT—the </a:t>
            </a:r>
            <a:r>
              <a:rPr lang="en-US" sz="1200" b="0" i="0" u="none" strike="noStrike" kern="1200">
                <a:solidFill>
                  <a:schemeClr val="tx1"/>
                </a:solidFill>
                <a:effectLst/>
                <a:latin typeface="+mn-lt"/>
                <a:ea typeface="+mn-ea"/>
                <a:cs typeface="+mn-cs"/>
                <a:hlinkClick r:id="rId3"/>
              </a:rPr>
              <a:t>Dynamic Interaction Control</a:t>
            </a:r>
            <a:r>
              <a:rPr lang="en-US" sz="1200" b="0" i="0" kern="1200">
                <a:solidFill>
                  <a:schemeClr val="tx1"/>
                </a:solidFill>
                <a:effectLst/>
                <a:latin typeface="+mn-lt"/>
                <a:ea typeface="+mn-ea"/>
                <a:cs typeface="+mn-cs"/>
              </a:rPr>
              <a:t> team—has created a development workflow based on Simulink</a:t>
            </a:r>
            <a:r>
              <a:rPr lang="en-US" sz="1200" b="0" i="0" kern="1200" baseline="30000">
                <a:solidFill>
                  <a:schemeClr val="tx1"/>
                </a:solidFill>
                <a:effectLst/>
                <a:latin typeface="+mn-lt"/>
                <a:ea typeface="+mn-ea"/>
                <a:cs typeface="+mn-cs"/>
              </a:rPr>
              <a:t>®</a:t>
            </a:r>
            <a:r>
              <a:rPr lang="en-US" sz="1200" b="0" i="0" kern="1200">
                <a:solidFill>
                  <a:schemeClr val="tx1"/>
                </a:solidFill>
                <a:effectLst/>
                <a:latin typeface="+mn-lt"/>
                <a:ea typeface="+mn-ea"/>
                <a:cs typeface="+mn-cs"/>
              </a:rPr>
              <a:t> and Simulink Coder™ that makes it possible for even inexperienced team members to rapidly implement new control features, validate them through simulation, and run them on an iCub robot without writing any low-level code.</a:t>
            </a:r>
          </a:p>
          <a:p>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tx1"/>
                </a:solidFill>
                <a:effectLst/>
                <a:latin typeface="+mn-lt"/>
                <a:ea typeface="+mn-ea"/>
                <a:cs typeface="+mn-cs"/>
              </a:rPr>
              <a:t>iCub Research at IIT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IIT iCub project includes several lines of research. The Dynamic Interaction Control team focuses on three areas: </a:t>
            </a:r>
            <a:r>
              <a:rPr lang="en-US" sz="1200" b="0" i="0" u="none" strike="noStrike" kern="1200" err="1">
                <a:solidFill>
                  <a:schemeClr val="tx1"/>
                </a:solidFill>
                <a:effectLst/>
                <a:latin typeface="+mn-lt"/>
                <a:ea typeface="+mn-ea"/>
                <a:cs typeface="+mn-cs"/>
                <a:hlinkClick r:id="rId4"/>
              </a:rPr>
              <a:t>telexistence</a:t>
            </a:r>
            <a:r>
              <a:rPr lang="en-US" sz="1200" b="0" i="0" kern="1200">
                <a:solidFill>
                  <a:schemeClr val="tx1"/>
                </a:solidFill>
                <a:effectLst/>
                <a:latin typeface="+mn-lt"/>
                <a:ea typeface="+mn-ea"/>
                <a:cs typeface="+mn-cs"/>
              </a:rPr>
              <a:t>, agent-robot collaboration (with the agent being either a human or another humanoid robot), and aerial humanoid robotics.</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Telexistence enables a human to exist virtually in another location via a robotic avatar. In our </a:t>
            </a:r>
            <a:r>
              <a:rPr lang="en-US" sz="1200" b="0" i="0" kern="1200" err="1">
                <a:solidFill>
                  <a:schemeClr val="tx1"/>
                </a:solidFill>
                <a:effectLst/>
                <a:latin typeface="+mn-lt"/>
                <a:ea typeface="+mn-ea"/>
                <a:cs typeface="+mn-cs"/>
              </a:rPr>
              <a:t>telexistence</a:t>
            </a:r>
            <a:r>
              <a:rPr lang="en-US" sz="1200" b="0" i="0" kern="1200">
                <a:solidFill>
                  <a:schemeClr val="tx1"/>
                </a:solidFill>
                <a:effectLst/>
                <a:latin typeface="+mn-lt"/>
                <a:ea typeface="+mn-ea"/>
                <a:cs typeface="+mn-cs"/>
              </a:rPr>
              <a:t> experiments, the iCub walks and manipulates objects in the real world while the human walks and manipulates objects in a virtual environment. When the human takes a step, we process the human motion and a reference signal is sent to the iCub, causing it to take a step. Similarly, when the human closes a hand, a signal is sent to cause the </a:t>
            </a:r>
            <a:r>
              <a:rPr lang="en-US" sz="1200" b="0" i="0" kern="1200" err="1">
                <a:solidFill>
                  <a:schemeClr val="tx1"/>
                </a:solidFill>
                <a:effectLst/>
                <a:latin typeface="+mn-lt"/>
                <a:ea typeface="+mn-ea"/>
                <a:cs typeface="+mn-cs"/>
              </a:rPr>
              <a:t>iCub’s</a:t>
            </a:r>
            <a:r>
              <a:rPr lang="en-US" sz="1200" b="0" i="0" kern="1200">
                <a:solidFill>
                  <a:schemeClr val="tx1"/>
                </a:solidFill>
                <a:effectLst/>
                <a:latin typeface="+mn-lt"/>
                <a:ea typeface="+mn-ea"/>
                <a:cs typeface="+mn-cs"/>
              </a:rPr>
              <a:t> hand to close.</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Our research into agent-robot collaboration centers on ways that humans and robots can work together. In one of our experiments, a human helps the iCub to stand from a sitting position. The human wears a specially designed suit that provide real-time kinematics and dynamics data, enabling us to track and model the human’s movements and muscular stresses alongside the robot’s movements in Simulink. We recently extended the human-robot collaboration experiment with a robot-robot collaboration version in which one iCub helps a second iCub to stand (Figure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Aerial humanoid robotics is one of our most active research areas. We are working on a version of iCub that will be equipped with jetpacks. It will be able to fly to a specified location, land, and begin walking and interacting with the environment (Figure 3). A robot with these capabilities would be useful in high-risk disaster and search-and-rescue scenarios, such as earthquakes, floods, or wildfires. In these situations, the value of having robots able to fly from one building to another looking for survivors, open doors, close gas valves, and enter buildings is incalculable.</a:t>
            </a:r>
          </a:p>
          <a:p>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tx1"/>
                </a:solidFill>
                <a:effectLst/>
                <a:latin typeface="+mn-lt"/>
                <a:ea typeface="+mn-ea"/>
                <a:cs typeface="+mn-cs"/>
              </a:rPr>
              <a:t>Prototyping iCub Controllers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We prototype our control software using Simulink and the open-source Whole Body Toolbox, developed at IIT. Whole Body Toolbox is based on the </a:t>
            </a:r>
            <a:r>
              <a:rPr lang="en-US" sz="1200" b="0" i="0" kern="1200" err="1">
                <a:solidFill>
                  <a:schemeClr val="tx1"/>
                </a:solidFill>
                <a:effectLst/>
                <a:latin typeface="+mn-lt"/>
                <a:ea typeface="+mn-ea"/>
                <a:cs typeface="+mn-cs"/>
              </a:rPr>
              <a:t>BlockFactory</a:t>
            </a:r>
            <a:r>
              <a:rPr lang="en-US" sz="1200" b="0" i="0" kern="1200">
                <a:solidFill>
                  <a:schemeClr val="tx1"/>
                </a:solidFill>
                <a:effectLst/>
                <a:latin typeface="+mn-lt"/>
                <a:ea typeface="+mn-ea"/>
                <a:cs typeface="+mn-cs"/>
              </a:rPr>
              <a:t> dataflow framework, which we created to provide C++ interfaces for dataflow programming. We begin by modeling the controller in Simulink, incorporating sensors, actuators, and commonly used robotic algorithms. The Whole Body Toolbox then creates interfaces to either the real or the simulated iCub (Figure 4).</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We use the Whole Body Toolbox most frequently on projects that involve dynamic balancing: The robot controller regulates the contact forces between the robot and the environment, enabling the robot to maintain its balance even if pushed or otherwise perturbed by a human. As a secondary task, the robot tries to maintain a posture chosen by the operator, filtering out any posture that alters its balance and stability.</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We </a:t>
            </a:r>
            <a:r>
              <a:rPr lang="en-US" sz="1200" b="0" i="0" kern="1200" err="1">
                <a:solidFill>
                  <a:schemeClr val="tx1"/>
                </a:solidFill>
                <a:effectLst/>
                <a:latin typeface="+mn-lt"/>
                <a:ea typeface="+mn-ea"/>
                <a:cs typeface="+mn-cs"/>
              </a:rPr>
              <a:t>cosimulate</a:t>
            </a:r>
            <a:r>
              <a:rPr lang="en-US" sz="1200" b="0" i="0" kern="1200">
                <a:solidFill>
                  <a:schemeClr val="tx1"/>
                </a:solidFill>
                <a:effectLst/>
                <a:latin typeface="+mn-lt"/>
                <a:ea typeface="+mn-ea"/>
                <a:cs typeface="+mn-cs"/>
              </a:rPr>
              <a:t> the control model in Simulink with a model of iCub in the Gazebo robotics simulator (Figure 5). </a:t>
            </a:r>
            <a:r>
              <a:rPr lang="en-US" sz="1200" b="0" i="0" kern="1200" err="1">
                <a:solidFill>
                  <a:schemeClr val="tx1"/>
                </a:solidFill>
                <a:effectLst/>
                <a:latin typeface="+mn-lt"/>
                <a:ea typeface="+mn-ea"/>
                <a:cs typeface="+mn-cs"/>
              </a:rPr>
              <a:t>Cosimulation</a:t>
            </a:r>
            <a:r>
              <a:rPr lang="en-US" sz="1200" b="0" i="0" kern="1200">
                <a:solidFill>
                  <a:schemeClr val="tx1"/>
                </a:solidFill>
                <a:effectLst/>
                <a:latin typeface="+mn-lt"/>
                <a:ea typeface="+mn-ea"/>
                <a:cs typeface="+mn-cs"/>
              </a:rPr>
              <a:t> enables us to fix defects before testing on the actual robot, minimizing the risk of damaging the robot or endangering a human.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For example, with our </a:t>
            </a:r>
            <a:r>
              <a:rPr lang="en-US" sz="1200" b="0" i="0" kern="1200" err="1">
                <a:solidFill>
                  <a:schemeClr val="tx1"/>
                </a:solidFill>
                <a:effectLst/>
                <a:latin typeface="+mn-lt"/>
                <a:ea typeface="+mn-ea"/>
                <a:cs typeface="+mn-cs"/>
              </a:rPr>
              <a:t>cosimulation</a:t>
            </a:r>
            <a:r>
              <a:rPr lang="en-US" sz="1200" b="0" i="0" kern="1200">
                <a:solidFill>
                  <a:schemeClr val="tx1"/>
                </a:solidFill>
                <a:effectLst/>
                <a:latin typeface="+mn-lt"/>
                <a:ea typeface="+mn-ea"/>
                <a:cs typeface="+mn-cs"/>
              </a:rPr>
              <a:t> setup we can determine whether a given set of gains creates unstable behavior in the robot in the event of unplanned fast movements.</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iCub streams measurements coming from sensors at 100 Hz. These measurements are published over the network by our robotic middleware YARP. We typically sync the update rate of our controllers to the rate of the input measurements. </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Once we have validated the controller via simulations, we test it on a real iCub in the lab. In our test setup, Simulink runs on a PC with a standard x86 processor and communicates with the iCub via YARP middleware and TCP/UDP. The controller running in Simulink sends torque commands to the robot, which is able to follow a trajectory while maintaining its balance. A real-time synchronizer block, developed for the Whole Body Toolbox, synchronizes the robot moving in the real world with the control model.</a:t>
            </a:r>
          </a:p>
          <a:p>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Deploying the Controller</a:t>
            </a:r>
          </a:p>
          <a:p>
            <a:endParaRPr lang="en-US" sz="1200" b="1"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Our over-the-network configuration is convenient for rapid design iterations, but it leaves iCub reliant on the TCP/UDP communication link. To break this reliance and enable iCub to operate more independently, we deploy our controller to an x86 processor inside the robot’s head, eliminating the need for network communication, with the associated latency and risk of communication errors.</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We generate C++ code from our control models with Simulink Coder, compile it, and validate it using the same over-the-network configuration that we used earlier when running the controller in Simulink. Then, we run the code on the x86 processor mounted inside </a:t>
            </a:r>
            <a:r>
              <a:rPr lang="en-US" sz="1200" b="0" i="0" kern="1200" err="1">
                <a:solidFill>
                  <a:schemeClr val="tx1"/>
                </a:solidFill>
                <a:effectLst/>
                <a:latin typeface="+mn-lt"/>
                <a:ea typeface="+mn-ea"/>
                <a:cs typeface="+mn-cs"/>
              </a:rPr>
              <a:t>iCub’s</a:t>
            </a:r>
            <a:r>
              <a:rPr lang="en-US" sz="1200" b="0" i="0" kern="1200">
                <a:solidFill>
                  <a:schemeClr val="tx1"/>
                </a:solidFill>
                <a:effectLst/>
                <a:latin typeface="+mn-lt"/>
                <a:ea typeface="+mn-ea"/>
                <a:cs typeface="+mn-cs"/>
              </a:rPr>
              <a:t> head, enabling iCub to operate independently as a single unit rather than on a separate control PC.</a:t>
            </a:r>
          </a:p>
          <a:p>
            <a:endParaRPr lang="en-US" sz="1200" b="0" i="1"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Portable Control Design</a:t>
            </a:r>
          </a:p>
          <a:p>
            <a:endParaRPr lang="en-US" sz="1200" b="1"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Today, about 40 iCub robots are in use by research groups around the world. Although the hardware designs vary, every version can use the same controller design. This portability is made possible by a configuration block within our Simulink control model that loads a Unified Robot Description Format (URDF) file describing the kinematics and dynamics of each robot. Using this configuration file, we can run the same controller on IIT’s 120-kilogram, 1.85-meter-tall simulated Walkman as on a 33-kilogram, 1-meter-tall iCub.</a:t>
            </a:r>
          </a:p>
          <a:p>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Looking Ahead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We are confident that our research will result in many real-world applications. For example, in the future, </a:t>
            </a:r>
            <a:r>
              <a:rPr lang="en-US" sz="1200" b="0" i="0" kern="1200" err="1">
                <a:solidFill>
                  <a:schemeClr val="tx1"/>
                </a:solidFill>
                <a:effectLst/>
                <a:latin typeface="+mn-lt"/>
                <a:ea typeface="+mn-ea"/>
                <a:cs typeface="+mn-cs"/>
              </a:rPr>
              <a:t>telexistence</a:t>
            </a:r>
            <a:r>
              <a:rPr lang="en-US" sz="1200" b="0" i="0" kern="1200">
                <a:solidFill>
                  <a:schemeClr val="tx1"/>
                </a:solidFill>
                <a:effectLst/>
                <a:latin typeface="+mn-lt"/>
                <a:ea typeface="+mn-ea"/>
                <a:cs typeface="+mn-cs"/>
              </a:rPr>
              <a:t> could be used to help the physically disabled perform tasks requiring strength or dexterity. In these cases, a robotic avatar would move and act in the physical world, remotely controlled by the disabled human.</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Our research on </a:t>
            </a:r>
            <a:r>
              <a:rPr lang="en-US" sz="1200" b="0" i="0" u="none" strike="noStrike" kern="1200">
                <a:solidFill>
                  <a:schemeClr val="tx1"/>
                </a:solidFill>
                <a:effectLst/>
                <a:latin typeface="+mn-lt"/>
                <a:ea typeface="+mn-ea"/>
                <a:cs typeface="+mn-cs"/>
                <a:hlinkClick r:id="rId5"/>
              </a:rPr>
              <a:t>human-robot collaboration</a:t>
            </a:r>
            <a:r>
              <a:rPr lang="en-US" sz="1200" b="0" i="0" kern="1200">
                <a:solidFill>
                  <a:schemeClr val="tx1"/>
                </a:solidFill>
                <a:effectLst/>
                <a:latin typeface="+mn-lt"/>
                <a:ea typeface="+mn-ea"/>
                <a:cs typeface="+mn-cs"/>
              </a:rPr>
              <a:t> is fundamental to creating robots to help humans at home and in the workplace—for example, assisting the elderly with activities of daily living and helping factory workers perform tasks involving muscular skeletal stress. Finally, the new branch of robotics that we are pioneering, </a:t>
            </a:r>
            <a:r>
              <a:rPr lang="en-US" sz="1200" b="0" i="0" u="none" strike="noStrike" kern="1200">
                <a:solidFill>
                  <a:schemeClr val="tx1"/>
                </a:solidFill>
                <a:effectLst/>
                <a:latin typeface="+mn-lt"/>
                <a:ea typeface="+mn-ea"/>
                <a:cs typeface="+mn-cs"/>
                <a:hlinkClick r:id="rId6"/>
              </a:rPr>
              <a:t>aerial humanoid robotics</a:t>
            </a:r>
            <a:r>
              <a:rPr lang="en-US" sz="1200" b="0" i="0" kern="1200">
                <a:solidFill>
                  <a:schemeClr val="tx1"/>
                </a:solidFill>
                <a:effectLst/>
                <a:latin typeface="+mn-lt"/>
                <a:ea typeface="+mn-ea"/>
                <a:cs typeface="+mn-cs"/>
              </a:rPr>
              <a:t>, has a multitude of applications. Jet-powered, heavy-payload aerial platforms can be derived from flying humanoid robots for drug and food delivery during disaster response, heavy-payload last-mile delivery, and rescue platforms for firefighters, as well as platforms for humans performing high-voltage pylon inspection.</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To translate the results of our research into real applications, we work closely with the iCub facility that develops, maintains and continuously updates the iCub humanoid robot—which has more than 40 copies in use at research facilities around the world. </a:t>
            </a:r>
          </a:p>
          <a:p>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a:t>See more articles and subscribe at mathworks.com/newsletters</a:t>
            </a:r>
            <a:endParaRPr lang="en-US"/>
          </a:p>
        </p:txBody>
      </p:sp>
      <p:sp>
        <p:nvSpPr>
          <p:cNvPr id="4" name="Slide Number Placeholder 3"/>
          <p:cNvSpPr>
            <a:spLocks noGrp="1"/>
          </p:cNvSpPr>
          <p:nvPr>
            <p:ph type="sldNum" sz="quarter" idx="10"/>
          </p:nvPr>
        </p:nvSpPr>
        <p:spPr/>
        <p:txBody>
          <a:bodyPr/>
          <a:lstStyle/>
          <a:p>
            <a:fld id="{AD73B8C3-A209-4A55-9261-22C2A02B3159}" type="slidenum">
              <a:rPr lang="en-US" smtClean="0"/>
              <a:pPr/>
              <a:t>8</a:t>
            </a:fld>
            <a:endParaRPr lang="en-US"/>
          </a:p>
        </p:txBody>
      </p:sp>
    </p:spTree>
    <p:extLst>
      <p:ext uri="{BB962C8B-B14F-4D97-AF65-F5344CB8AC3E}">
        <p14:creationId xmlns:p14="http://schemas.microsoft.com/office/powerpoint/2010/main" val="2010254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Industries:</a:t>
            </a:r>
            <a:r>
              <a:rPr lang="EN-US" sz="700" b="1" kern="1200" baseline="0" dirty="0">
                <a:solidFill>
                  <a:schemeClr val="tx1"/>
                </a:solidFill>
                <a:latin typeface="+mn-lt"/>
                <a:ea typeface="+mn-ea"/>
                <a:cs typeface="+mn-cs"/>
              </a:rPr>
              <a:t> </a:t>
            </a:r>
            <a:r>
              <a:rPr lang="EN-GB" sz="1200" kern="1200" dirty="0">
                <a:solidFill>
                  <a:schemeClr val="tx1"/>
                </a:solidFill>
                <a:effectLst/>
                <a:latin typeface="+mn-lt"/>
                <a:ea typeface="+mn-ea"/>
                <a:cs typeface="+mn-cs"/>
              </a:rPr>
              <a:t>Aerospace and </a:t>
            </a:r>
            <a:r>
              <a:rPr lang="EN-GB" sz="1200" kern="1200" dirty="0" err="1">
                <a:solidFill>
                  <a:schemeClr val="tx1"/>
                </a:solidFill>
                <a:effectLst/>
                <a:latin typeface="+mn-lt"/>
                <a:ea typeface="+mn-ea"/>
                <a:cs typeface="+mn-cs"/>
              </a:rPr>
              <a:t>defense</a:t>
            </a:r>
            <a:endParaRPr lang="EN-GB" sz="7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Application Areas: </a:t>
            </a:r>
            <a:r>
              <a:rPr lang="EN-GB" sz="1200" kern="1200" dirty="0">
                <a:solidFill>
                  <a:schemeClr val="tx1"/>
                </a:solidFill>
                <a:effectLst/>
                <a:latin typeface="+mn-lt"/>
                <a:ea typeface="+mn-ea"/>
                <a:cs typeface="+mn-cs"/>
              </a:rPr>
              <a:t>Embedded systems, Control systems</a:t>
            </a:r>
            <a:endParaRPr lang="EN-GB" sz="7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Capabilities</a:t>
            </a:r>
            <a:r>
              <a:rPr lang="EN-US" sz="700" b="0" kern="1200" dirty="0">
                <a:solidFill>
                  <a:schemeClr val="tx1"/>
                </a:solidFill>
                <a:latin typeface="+mn-lt"/>
                <a:ea typeface="+mn-ea"/>
                <a:cs typeface="+mn-cs"/>
              </a:rPr>
              <a:t>: </a:t>
            </a:r>
            <a:r>
              <a:rPr lang="EN-GB" sz="1200" kern="1200" dirty="0">
                <a:solidFill>
                  <a:schemeClr val="tx1"/>
                </a:solidFill>
                <a:effectLst/>
                <a:latin typeface="+mn-lt"/>
                <a:ea typeface="+mn-ea"/>
                <a:cs typeface="+mn-cs"/>
              </a:rPr>
              <a:t>Data analysis, System design and simulation, Embedded code generation, Verification, validation, and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Products Used: </a:t>
            </a:r>
            <a:r>
              <a:rPr lang="EN-US" sz="1200" kern="1200" dirty="0">
                <a:solidFill>
                  <a:schemeClr val="tx1"/>
                </a:solidFill>
                <a:effectLst/>
                <a:latin typeface="+mn-lt"/>
                <a:ea typeface="+mn-ea"/>
                <a:cs typeface="+mn-cs"/>
              </a:rPr>
              <a:t>MATLAB, Simulink, Embedded Coder, Simulink Verification and Validation, </a:t>
            </a:r>
            <a:r>
              <a:rPr lang="EN-US" sz="1200" kern="1200" dirty="0" err="1">
                <a:solidFill>
                  <a:schemeClr val="tx1"/>
                </a:solidFill>
                <a:effectLst/>
                <a:latin typeface="+mn-lt"/>
                <a:ea typeface="+mn-ea"/>
                <a:cs typeface="+mn-cs"/>
              </a:rPr>
              <a:t>Stateflow</a:t>
            </a:r>
            <a:endParaRPr lang="EN-US" sz="7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Country:</a:t>
            </a:r>
            <a:r>
              <a:rPr lang="EN-US" sz="700" b="0" kern="1200" baseline="0" dirty="0">
                <a:solidFill>
                  <a:schemeClr val="tx1"/>
                </a:solidFill>
                <a:latin typeface="+mn-lt"/>
                <a:ea typeface="+mn-ea"/>
                <a:cs typeface="+mn-cs"/>
              </a:rPr>
              <a:t> Korea</a:t>
            </a:r>
            <a:endParaRPr lang="EN-US" sz="700" kern="1200" dirty="0">
              <a:solidFill>
                <a:schemeClr val="tx1"/>
              </a:solidFill>
              <a:latin typeface="+mn-lt"/>
              <a:ea typeface="+mn-ea"/>
              <a:cs typeface="+mn-cs"/>
            </a:endParaRPr>
          </a:p>
          <a:p>
            <a:endParaRPr lang="en-US" sz="7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Korea Aerospace Industries Develops Helicopter Active Vibration Control System Software to DO-178C Standards </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a helicopter is in flight, the rotor blades generate vibrations that travel down the aircraft’s vertical mast and into the fuselage. Left unchecked, these vibrations can shorten the operational life span of electromechanical and structural components and compromise onboard avionics systems. Passive vibration control systems absorb some of the vibration, but they cannot easily adjust to changes in rotor RPM or flight speed.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Development engineers at Korea Aerospace Industries (KAI) and Korea Aerospace Research Institute (KARI) have designed an active vibration control system (AVCS) that dynamically reduces vibrations generated by the main rotor over a range of operating conditions. A core technology of Korea’s LCH/LAH development program, the AVCS DAL-C software was developed in accordance with DO-178C using Model-Based Design with MATLAB</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and Simulink</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developed a dynamic model of the AVCS algorithms using Model-Based Design and following DO-178C and DO-331 standards,” says Dong-</a:t>
            </a:r>
            <a:r>
              <a:rPr lang="EN-US" sz="1200" b="0" i="0" kern="1200" dirty="0" err="1">
                <a:solidFill>
                  <a:schemeClr val="tx1"/>
                </a:solidFill>
                <a:effectLst/>
                <a:latin typeface="+mn-lt"/>
                <a:ea typeface="+mn-ea"/>
                <a:cs typeface="+mn-cs"/>
              </a:rPr>
              <a:t>il</a:t>
            </a:r>
            <a:r>
              <a:rPr lang="EN-US" sz="1200" b="0" i="0" kern="1200" dirty="0">
                <a:solidFill>
                  <a:schemeClr val="tx1"/>
                </a:solidFill>
                <a:effectLst/>
                <a:latin typeface="+mn-lt"/>
                <a:ea typeface="+mn-ea"/>
                <a:cs typeface="+mn-cs"/>
              </a:rPr>
              <a:t> Kwak, AVCS development program manager at KAI. “This approach enabled us to reduce design iterations, generate highly reliable C code, and then verify the code using software-in-the-loop and processor-in-the-loop testing.”</a:t>
            </a:r>
          </a:p>
          <a:p>
            <a:endParaRPr lang="en-US" sz="700" kern="1200" dirty="0">
              <a:solidFill>
                <a:schemeClr val="tx1"/>
              </a:solidFill>
              <a:latin typeface="+mn-lt"/>
              <a:ea typeface="+mn-ea"/>
              <a:cs typeface="+mn-cs"/>
            </a:endParaRPr>
          </a:p>
          <a:p>
            <a:r>
              <a:rPr lang="EN-US" sz="700" b="1" kern="1200" dirty="0">
                <a:solidFill>
                  <a:schemeClr val="tx1"/>
                </a:solidFill>
                <a:latin typeface="+mn-lt"/>
                <a:ea typeface="+mn-ea"/>
                <a:cs typeface="+mn-cs"/>
              </a:rPr>
              <a:t>Challenge</a:t>
            </a:r>
            <a:endParaRPr lang="EN-US" sz="700" b="0"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Because the AVCS project represents just one component of the much larger LCH/LAH program directed by the South Korean government, the KAI team had to adhere to that program’s strict delivery schedule.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team’s five control engineers had relatively little experience with programming embedded software, and this would be the team’s first DO-178C project.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KAI wanted to speed development by verifying algorithms as early as possible through modeling and simulation, and to minimize the errors that could be introduced by hand coding.</a:t>
            </a:r>
          </a:p>
          <a:p>
            <a:endParaRPr lang="en-US" sz="700" kern="1200" dirty="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700" i="1" kern="1200" dirty="0">
                <a:solidFill>
                  <a:schemeClr val="tx1"/>
                </a:solidFill>
                <a:latin typeface="+mn-lt"/>
                <a:ea typeface="+mn-ea"/>
                <a:cs typeface="+mn-cs"/>
              </a:rPr>
              <a:t>“</a:t>
            </a:r>
            <a:r>
              <a:rPr lang="EN-GB" sz="1200" i="1" kern="1200" dirty="0">
                <a:solidFill>
                  <a:schemeClr val="tx1"/>
                </a:solidFill>
                <a:effectLst/>
                <a:latin typeface="+mn-lt"/>
                <a:ea typeface="+mn-ea"/>
                <a:cs typeface="+mn-cs"/>
              </a:rPr>
              <a:t>For our team, it is easier to develop control software using Model-Based Design than to code directly in C. Model-Based Design eliminates the overhead and errors that are common when control engineers create an algorithm and specification to be implemented by software engineers—a vital consideration when the project must meet DO-178C or DAL-C standards</a:t>
            </a:r>
            <a:r>
              <a:rPr lang="EN-US" sz="700" b="0" i="1" u="none" strike="noStrike" kern="1200" baseline="0" dirty="0">
                <a:solidFill>
                  <a:schemeClr val="tx1"/>
                </a:solidFill>
                <a:latin typeface="+mn-lt"/>
                <a:ea typeface="+mn-ea"/>
                <a:cs typeface="+mn-cs"/>
              </a:rPr>
              <a:t>.”</a:t>
            </a:r>
            <a:endParaRPr lang="EN-US" sz="700" i="1" kern="1200" dirty="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700" b="0" i="1" kern="1200" dirty="0">
                <a:solidFill>
                  <a:schemeClr val="tx1"/>
                </a:solidFill>
                <a:latin typeface="+mn-lt"/>
                <a:ea typeface="+mn-ea"/>
                <a:cs typeface="+mn-cs"/>
              </a:rPr>
              <a:t>-</a:t>
            </a:r>
            <a:r>
              <a:rPr lang="EN-US" sz="700" b="0" i="1" kern="1200" baseline="0" dirty="0">
                <a:solidFill>
                  <a:schemeClr val="tx1"/>
                </a:solidFill>
                <a:latin typeface="+mn-lt"/>
                <a:ea typeface="+mn-ea"/>
                <a:cs typeface="+mn-cs"/>
              </a:rPr>
              <a:t> </a:t>
            </a:r>
            <a:r>
              <a:rPr lang="IT-IT" sz="1200" i="1" kern="1200" dirty="0">
                <a:solidFill>
                  <a:schemeClr val="tx1"/>
                </a:solidFill>
                <a:effectLst/>
                <a:latin typeface="+mn-lt"/>
                <a:ea typeface="+mn-ea"/>
                <a:cs typeface="+mn-cs"/>
              </a:rPr>
              <a:t>Dong-il Kwak, Korea Aerospace Industries</a:t>
            </a:r>
            <a:endParaRPr lang="IT-IT" sz="70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b="0" i="1" kern="1200" dirty="0">
              <a:solidFill>
                <a:schemeClr val="tx1"/>
              </a:solidFill>
              <a:latin typeface="+mn-lt"/>
              <a:ea typeface="+mn-ea"/>
              <a:cs typeface="+mn-cs"/>
            </a:endParaRPr>
          </a:p>
          <a:p>
            <a:r>
              <a:rPr lang="EN-US" sz="700" b="1" kern="1200" dirty="0">
                <a:solidFill>
                  <a:schemeClr val="tx1"/>
                </a:solidFill>
                <a:latin typeface="+mn-lt"/>
                <a:ea typeface="+mn-ea"/>
                <a:cs typeface="+mn-cs"/>
              </a:rPr>
              <a:t>Solution</a:t>
            </a:r>
            <a:endParaRPr lang="EN-US" sz="700" b="0"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KAI/KARI engineers developed and verified the AVCS software using Model-Based Design with MATLAB, Simulink, and Embedded Coder</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main inputs to the AVCS come from the aircraft’s onboard accelerometer and tachometer. Working in Simulink, the team developed models to process the real-time signals generated by these sensors.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team created a Simulink model of the system’s main control algorithm, which generates commands to a circular force generator connected to the fuselage. The algorithm uses tachometer and accelerometer measurements together with a system identification model to calculate force commands that reduce vibration on the airframe.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runtime system identification algorithm, which captures the system’s dynamic characteristics in flight as a transfer function between force and acceleration, was created with Simulink and </a:t>
            </a:r>
            <a:r>
              <a:rPr lang="EN-US" sz="1200" b="0" i="0" kern="1200" dirty="0" err="1">
                <a:solidFill>
                  <a:schemeClr val="tx1"/>
                </a:solidFill>
                <a:effectLst/>
                <a:latin typeface="+mn-lt"/>
                <a:ea typeface="+mn-ea"/>
                <a:cs typeface="+mn-cs"/>
              </a:rPr>
              <a:t>Stateflow</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using a set of force commands and measured response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team used Simulink Check™ to check for compliance with KAI and DO-178C modeling standards and Simulink Requirements™ to establish traceability between model components and requirements managed in IBM</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Rational</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DOORS</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They used Simulink Coverage™ to measure model coverage as they simulated the design.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Embedded Coder, the engineers generated about 7000 lines of C code from their control model. To verify this code, the team ran software-in-the-loop (SIL) tests in Simulink using the same test cases that they had used in simulations. Next, they ran processor-in-the-loop (PIL) tests on an evaluation board equipped with the same processor as their target hardware, a TI F28335 DSP.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engineering team has completed development and verification of the AVCS control algorithms, and they are integrating the generated code with other components of the production software in preparation for hardware and software configuration, flight tests, and testing for Korea Institute of Aviation Safety Technology certification.</a:t>
            </a:r>
          </a:p>
          <a:p>
            <a:pPr fontAlgn="base"/>
            <a:endParaRPr lang="en-US" sz="700" kern="1200" dirty="0">
              <a:solidFill>
                <a:schemeClr val="tx1"/>
              </a:solidFill>
              <a:latin typeface="+mn-lt"/>
              <a:ea typeface="+mn-ea"/>
              <a:cs typeface="+mn-cs"/>
            </a:endParaRPr>
          </a:p>
          <a:p>
            <a:r>
              <a:rPr lang="EN-US" sz="700" b="1" kern="1200" dirty="0">
                <a:solidFill>
                  <a:schemeClr val="tx1"/>
                </a:solidFill>
                <a:latin typeface="+mn-lt"/>
                <a:ea typeface="+mn-ea"/>
                <a:cs typeface="+mn-cs"/>
              </a:rPr>
              <a:t>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i="0" kern="1200" dirty="0">
                <a:solidFill>
                  <a:schemeClr val="tx1"/>
                </a:solidFill>
                <a:effectLst/>
                <a:latin typeface="+mn-lt"/>
                <a:ea typeface="+mn-ea"/>
                <a:cs typeface="+mn-cs"/>
              </a:rPr>
              <a:t>Development time halved. </a:t>
            </a:r>
            <a:r>
              <a:rPr lang="EN-US" sz="1200" b="0" i="0" kern="1200" dirty="0">
                <a:solidFill>
                  <a:schemeClr val="tx1"/>
                </a:solidFill>
                <a:effectLst/>
                <a:latin typeface="+mn-lt"/>
                <a:ea typeface="+mn-ea"/>
                <a:cs typeface="+mn-cs"/>
              </a:rPr>
              <a:t>“Without Model-Based Design, it would have taken more than double the time to complete the project,” says Kwak. “Model-Based Design enabled us to cooperate as a team more efficiently and to reduce human error by generating code from our models.</a:t>
            </a:r>
            <a:r>
              <a:rPr lang="EN-GB" sz="1200" kern="1200" dirty="0">
                <a:solidFill>
                  <a:schemeClr val="tx1"/>
                </a:solidFill>
                <a:effectLst/>
                <a:latin typeface="+mn-lt"/>
                <a:ea typeface="+mn-ea"/>
                <a:cs typeface="+mn-cs"/>
              </a:rPr>
              <a:t>”  </a:t>
            </a:r>
            <a:r>
              <a:rPr lang="EN-US" sz="700" b="0" i="0" u="none" strike="noStrike" kern="1200" baseline="0" dirty="0">
                <a:solidFill>
                  <a:schemeClr val="tx1"/>
                </a:solidFill>
                <a:latin typeface="+mn-lt"/>
                <a:ea typeface="+mn-ea"/>
                <a:cs typeface="+mn-cs"/>
              </a:rPr>
              <a:t> </a:t>
            </a:r>
            <a:endParaRPr lang="EN-US" sz="700" kern="1200" dirty="0">
              <a:solidFill>
                <a:schemeClr val="tx1"/>
              </a:solidFill>
              <a:latin typeface="+mn-lt"/>
              <a:ea typeface="+mn-ea"/>
              <a:cs typeface="+mn-cs"/>
            </a:endParaRPr>
          </a:p>
          <a:p>
            <a:endParaRPr lang="en-US" sz="7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i="0" kern="1200" dirty="0">
                <a:solidFill>
                  <a:schemeClr val="tx1"/>
                </a:solidFill>
                <a:effectLst/>
                <a:latin typeface="+mn-lt"/>
                <a:ea typeface="+mn-ea"/>
                <a:cs typeface="+mn-cs"/>
              </a:rPr>
              <a:t>Design iterations minimized.</a:t>
            </a:r>
            <a:r>
              <a:rPr lang="EN-US" sz="1200" b="0" i="0" kern="1200" dirty="0">
                <a:solidFill>
                  <a:schemeClr val="tx1"/>
                </a:solidFill>
                <a:effectLst/>
                <a:latin typeface="+mn-lt"/>
                <a:ea typeface="+mn-ea"/>
                <a:cs typeface="+mn-cs"/>
              </a:rPr>
              <a:t> “By creating models and running realistic simulations in Simulink, we reduced iterations and rapidly converged on the least complex design that satisfied our requirements,” Kwak says</a:t>
            </a:r>
            <a:r>
              <a:rPr lang="EN-US" sz="700" kern="1200" dirty="0">
                <a:solidFill>
                  <a:schemeClr val="tx1"/>
                </a:solidFill>
                <a:effectLst/>
                <a:latin typeface="+mn-lt"/>
                <a:ea typeface="+mn-ea"/>
                <a:cs typeface="+mn-cs"/>
              </a:rPr>
              <a:t>.”</a:t>
            </a:r>
            <a:endParaRPr lang="EN-US" sz="700" kern="1200" dirty="0">
              <a:solidFill>
                <a:schemeClr val="tx1"/>
              </a:solidFill>
              <a:latin typeface="+mn-lt"/>
              <a:ea typeface="+mn-ea"/>
              <a:cs typeface="+mn-cs"/>
            </a:endParaRPr>
          </a:p>
          <a:p>
            <a:endParaRPr lang="en-US" sz="7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i="0" kern="1200" dirty="0">
                <a:solidFill>
                  <a:schemeClr val="tx1"/>
                </a:solidFill>
                <a:effectLst/>
                <a:latin typeface="+mn-lt"/>
                <a:ea typeface="+mn-ea"/>
                <a:cs typeface="+mn-cs"/>
              </a:rPr>
              <a:t>DO-178C development simplified. </a:t>
            </a:r>
            <a:r>
              <a:rPr lang="EN-US" sz="1200" b="0" i="0" kern="1200" dirty="0">
                <a:solidFill>
                  <a:schemeClr val="tx1"/>
                </a:solidFill>
                <a:effectLst/>
                <a:latin typeface="+mn-lt"/>
                <a:ea typeface="+mn-ea"/>
                <a:cs typeface="+mn-cs"/>
              </a:rPr>
              <a:t>“Simulink made it possible to automate several key development tasks on our first DO-178C development project, including running test cases, generating code, and identifying changes to be merged,” says Kwak. “We expect certification to go smoothly because with Model-Based Design, both our process and our design are easy to visualize</a:t>
            </a:r>
            <a:r>
              <a:rPr lang="EN-US" sz="70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r>
              <a:rPr lang="EN-US" sz="700" b="0" i="1" kern="1200" dirty="0">
                <a:solidFill>
                  <a:srgbClr val="154F8F"/>
                </a:solidFill>
                <a:latin typeface="+mn-lt"/>
                <a:ea typeface="+mn-ea"/>
                <a:cs typeface="+mn-cs"/>
              </a:rPr>
              <a:t>  </a:t>
            </a:r>
          </a:p>
          <a:p>
            <a:r>
              <a:rPr lang="EN-US" sz="1200" b="0" i="1" kern="1200" dirty="0">
                <a:solidFill>
                  <a:schemeClr val="tx1"/>
                </a:solidFill>
                <a:effectLst/>
                <a:latin typeface="+mn-lt"/>
                <a:ea typeface="+mn-ea"/>
                <a:cs typeface="+mn-cs"/>
              </a:rPr>
              <a:t>Learn more about Korea Aerospace Industries</a:t>
            </a:r>
            <a:r>
              <a:rPr lang="EN-US" sz="700" i="1" u="none" kern="1200" dirty="0">
                <a:solidFill>
                  <a:schemeClr val="tx1"/>
                </a:solidFill>
                <a:effectLst/>
                <a:latin typeface="+mn-lt"/>
                <a:ea typeface="+mn-ea"/>
                <a:cs typeface="+mn-cs"/>
              </a:rPr>
              <a:t>: </a:t>
            </a:r>
            <a:r>
              <a:rPr lang="EN-US" sz="1200" i="1" u="sng" kern="1200" dirty="0">
                <a:solidFill>
                  <a:schemeClr val="tx1"/>
                </a:solidFill>
                <a:effectLst/>
                <a:latin typeface="+mn-lt"/>
                <a:ea typeface="+mn-ea"/>
                <a:cs typeface="+mn-cs"/>
                <a:hlinkClick r:id="rId3"/>
              </a:rPr>
              <a:t>www.koreaaero.com/english/</a:t>
            </a:r>
            <a:endParaRPr lang="EN-US" sz="1200" i="1" kern="1200" dirty="0">
              <a:solidFill>
                <a:schemeClr val="tx1"/>
              </a:solidFill>
              <a:effectLst/>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9</a:t>
            </a:fld>
            <a:endParaRPr lang="en-US"/>
          </a:p>
        </p:txBody>
      </p:sp>
    </p:spTree>
    <p:extLst>
      <p:ext uri="{BB962C8B-B14F-4D97-AF65-F5344CB8AC3E}">
        <p14:creationId xmlns:p14="http://schemas.microsoft.com/office/powerpoint/2010/main" val="20102547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en-US"/>
              <a:t>Click to edit Master title style</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en-US"/>
              <a:t>Click to edit Master subtitle style</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2021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en-US"/>
              <a:t>Click to edit Master title style</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en-US"/>
              <a:t>Click to edit Master title style</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en-US"/>
              <a:t>Click to edit Master title style</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www.mathworks.com/company/newsletters/articles/developing-advanced-control-software-for-the-icub-humanoid-robo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hyperlink" Target="https://www.mathworks.com/company/user_stories/korea-aerospace-industries-develops-helicopter-active-vibration-control-system-software-to-do-178c-standard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highlight>
                  <a:srgbClr val="FFFF00"/>
                </a:highlight>
              </a:rPr>
              <a:t>HPRC</a:t>
            </a:r>
            <a:r>
              <a:rPr lang="en-US" sz="4400" dirty="0"/>
              <a:t> and MathWorks Present:</a:t>
            </a:r>
            <a:br>
              <a:rPr lang="en-US" sz="4400" dirty="0"/>
            </a:br>
            <a:br>
              <a:rPr lang="en-US" sz="4400" dirty="0"/>
            </a:br>
            <a:r>
              <a:rPr lang="en-US" sz="4400" dirty="0"/>
              <a:t>Controls Design Onramp</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0" y="1066800"/>
            <a:ext cx="2742760" cy="23724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0200" y="3230373"/>
            <a:ext cx="2646690" cy="2646690"/>
          </a:xfrm>
          <a:prstGeom prst="rect">
            <a:avLst/>
          </a:prstGeom>
        </p:spPr>
      </p:pic>
      <p:sp>
        <p:nvSpPr>
          <p:cNvPr id="7" name="Subtitle 6">
            <a:extLst>
              <a:ext uri="{FF2B5EF4-FFF2-40B4-BE49-F238E27FC236}">
                <a16:creationId xmlns:a16="http://schemas.microsoft.com/office/drawing/2014/main" id="{FF95C13F-19A7-471D-A610-3A6486CD7F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2693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DE6C-6CA6-4FE2-9F63-22F2ADF1CC7A}"/>
              </a:ext>
            </a:extLst>
          </p:cNvPr>
          <p:cNvSpPr>
            <a:spLocks noGrp="1"/>
          </p:cNvSpPr>
          <p:nvPr>
            <p:ph type="title"/>
          </p:nvPr>
        </p:nvSpPr>
        <p:spPr/>
        <p:txBody>
          <a:bodyPr/>
          <a:lstStyle/>
          <a:p>
            <a:r>
              <a:rPr lang="en-US" dirty="0"/>
              <a:t>Opening Control Design Onramp</a:t>
            </a:r>
          </a:p>
        </p:txBody>
      </p:sp>
      <p:sp>
        <p:nvSpPr>
          <p:cNvPr id="3" name="Content Placeholder 2">
            <a:extLst>
              <a:ext uri="{FF2B5EF4-FFF2-40B4-BE49-F238E27FC236}">
                <a16:creationId xmlns:a16="http://schemas.microsoft.com/office/drawing/2014/main" id="{706CE4EC-2BE3-426E-BB3F-5AD5863B459D}"/>
              </a:ext>
            </a:extLst>
          </p:cNvPr>
          <p:cNvSpPr>
            <a:spLocks noGrp="1"/>
          </p:cNvSpPr>
          <p:nvPr>
            <p:ph sz="half" idx="1"/>
          </p:nvPr>
        </p:nvSpPr>
        <p:spPr/>
        <p:txBody>
          <a:bodyPr/>
          <a:lstStyle/>
          <a:p>
            <a:pPr marL="0" indent="0">
              <a:buNone/>
            </a:pPr>
            <a:r>
              <a:rPr lang="en-US" sz="2000" i="1" dirty="0"/>
              <a:t>Available for 2020b or newer</a:t>
            </a:r>
            <a:endParaRPr lang="en-US" i="1" dirty="0"/>
          </a:p>
          <a:p>
            <a:pPr marL="457200" indent="-457200">
              <a:spcBef>
                <a:spcPts val="0"/>
              </a:spcBef>
              <a:spcAft>
                <a:spcPts val="1200"/>
              </a:spcAft>
              <a:buFont typeface="+mj-lt"/>
              <a:buAutoNum type="arabicPeriod"/>
            </a:pPr>
            <a:r>
              <a:rPr lang="en-US" dirty="0"/>
              <a:t>From MATLAB open Simulink</a:t>
            </a:r>
          </a:p>
          <a:p>
            <a:pPr marL="457200" indent="-457200">
              <a:spcBef>
                <a:spcPts val="0"/>
              </a:spcBef>
              <a:spcAft>
                <a:spcPts val="1200"/>
              </a:spcAft>
              <a:buFont typeface="+mj-lt"/>
              <a:buAutoNum type="arabicPeriod"/>
            </a:pPr>
            <a:r>
              <a:rPr lang="en-US" dirty="0"/>
              <a:t>In the lower left-hand section under “Learn” select “Control Design Onramp with Simulink”</a:t>
            </a:r>
          </a:p>
          <a:p>
            <a:pPr marL="457200" indent="-457200">
              <a:spcBef>
                <a:spcPts val="0"/>
              </a:spcBef>
              <a:spcAft>
                <a:spcPts val="1200"/>
              </a:spcAft>
              <a:buFont typeface="+mj-lt"/>
              <a:buAutoNum type="arabicPeriod"/>
            </a:pPr>
            <a:r>
              <a:rPr lang="en-US" dirty="0"/>
              <a:t>Click “Course Overview” to get started</a:t>
            </a:r>
          </a:p>
        </p:txBody>
      </p:sp>
      <p:pic>
        <p:nvPicPr>
          <p:cNvPr id="12" name="Content Placeholder 11">
            <a:extLst>
              <a:ext uri="{FF2B5EF4-FFF2-40B4-BE49-F238E27FC236}">
                <a16:creationId xmlns:a16="http://schemas.microsoft.com/office/drawing/2014/main" id="{936C312A-F080-4E2A-B586-D7DE5F286EC0}"/>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994402" y="1741350"/>
            <a:ext cx="5587998" cy="3375300"/>
          </a:xfrm>
        </p:spPr>
      </p:pic>
    </p:spTree>
    <p:extLst>
      <p:ext uri="{BB962C8B-B14F-4D97-AF65-F5344CB8AC3E}">
        <p14:creationId xmlns:p14="http://schemas.microsoft.com/office/powerpoint/2010/main" val="293474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1905000"/>
            <a:ext cx="4648200" cy="4020692"/>
          </a:xfrm>
          <a:prstGeom prst="rect">
            <a:avLst/>
          </a:prstGeom>
        </p:spPr>
      </p:pic>
    </p:spTree>
    <p:extLst>
      <p:ext uri="{BB962C8B-B14F-4D97-AF65-F5344CB8AC3E}">
        <p14:creationId xmlns:p14="http://schemas.microsoft.com/office/powerpoint/2010/main" val="64470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vert="horz" lIns="91440" tIns="45720" rIns="91440" bIns="45720" rtlCol="0" anchor="t">
            <a:noAutofit/>
          </a:bodyPr>
          <a:lstStyle/>
          <a:p>
            <a:pPr marL="343535" indent="-343535"/>
            <a:r>
              <a:rPr lang="en-US" dirty="0">
                <a:highlight>
                  <a:srgbClr val="FFFF00"/>
                </a:highlight>
              </a:rPr>
              <a:t>6:15 pm – 6.30 pm</a:t>
            </a:r>
            <a:r>
              <a:rPr lang="en-US" dirty="0"/>
              <a:t>: Set-up</a:t>
            </a:r>
          </a:p>
          <a:p>
            <a:pPr marL="744220" lvl="1" indent="-286385"/>
            <a:r>
              <a:rPr lang="en-US" dirty="0"/>
              <a:t>Intro to Control Systems</a:t>
            </a:r>
          </a:p>
          <a:p>
            <a:pPr marL="744220" lvl="1" indent="-286385"/>
            <a:r>
              <a:rPr lang="en-US" dirty="0"/>
              <a:t>Create MathWorks account</a:t>
            </a:r>
          </a:p>
          <a:p>
            <a:pPr marL="744220" lvl="1" indent="-286385"/>
            <a:r>
              <a:rPr lang="en-US" dirty="0"/>
              <a:t>Log in to Machine Learning Onramp</a:t>
            </a:r>
          </a:p>
          <a:p>
            <a:pPr marL="343535" indent="-343535"/>
            <a:r>
              <a:rPr lang="en-US" dirty="0">
                <a:highlight>
                  <a:srgbClr val="FFFF00"/>
                </a:highlight>
              </a:rPr>
              <a:t>6.30 pm – 8.00 pm</a:t>
            </a:r>
            <a:r>
              <a:rPr lang="en-US" dirty="0"/>
              <a:t>: Control Design Onramp (on your own)</a:t>
            </a:r>
          </a:p>
          <a:p>
            <a:pPr marL="744220" lvl="1" indent="-286385"/>
            <a:endParaRPr lang="en-US" dirty="0"/>
          </a:p>
          <a:p>
            <a:pPr marL="744220" lvl="1" indent="-286385"/>
            <a:endParaRPr lang="en-US" dirty="0"/>
          </a:p>
        </p:txBody>
      </p:sp>
    </p:spTree>
    <p:extLst>
      <p:ext uri="{BB962C8B-B14F-4D97-AF65-F5344CB8AC3E}">
        <p14:creationId xmlns:p14="http://schemas.microsoft.com/office/powerpoint/2010/main" val="44199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0AEE-94A5-4119-8CCF-91A5D3640814}"/>
              </a:ext>
            </a:extLst>
          </p:cNvPr>
          <p:cNvSpPr>
            <a:spLocks noGrp="1"/>
          </p:cNvSpPr>
          <p:nvPr>
            <p:ph type="title"/>
          </p:nvPr>
        </p:nvSpPr>
        <p:spPr/>
        <p:txBody>
          <a:bodyPr/>
          <a:lstStyle/>
          <a:p>
            <a:r>
              <a:rPr lang="en-US" dirty="0"/>
              <a:t>What is control system</a:t>
            </a:r>
          </a:p>
        </p:txBody>
      </p:sp>
      <p:sp>
        <p:nvSpPr>
          <p:cNvPr id="4" name="Content Placeholder 3">
            <a:extLst>
              <a:ext uri="{FF2B5EF4-FFF2-40B4-BE49-F238E27FC236}">
                <a16:creationId xmlns:a16="http://schemas.microsoft.com/office/drawing/2014/main" id="{1B5E5364-F0D5-4E74-87E6-6E1F08BA55F1}"/>
              </a:ext>
            </a:extLst>
          </p:cNvPr>
          <p:cNvSpPr>
            <a:spLocks noGrp="1"/>
          </p:cNvSpPr>
          <p:nvPr>
            <p:ph sz="half" idx="1"/>
          </p:nvPr>
        </p:nvSpPr>
        <p:spPr>
          <a:xfrm>
            <a:off x="609602" y="1555523"/>
            <a:ext cx="5181600" cy="4648199"/>
          </a:xfrm>
        </p:spPr>
        <p:txBody>
          <a:bodyPr/>
          <a:lstStyle/>
          <a:p>
            <a:pPr>
              <a:spcBef>
                <a:spcPts val="1200"/>
              </a:spcBef>
            </a:pPr>
            <a:r>
              <a:rPr lang="en-US" dirty="0"/>
              <a:t>A control system is a device that regulates the response of a system  </a:t>
            </a:r>
          </a:p>
          <a:p>
            <a:pPr>
              <a:spcBef>
                <a:spcPts val="1200"/>
              </a:spcBef>
            </a:pPr>
            <a:r>
              <a:rPr lang="en-US" dirty="0"/>
              <a:t>Control systems are typical computer algorithms</a:t>
            </a:r>
          </a:p>
          <a:p>
            <a:pPr>
              <a:spcBef>
                <a:spcPts val="1200"/>
              </a:spcBef>
            </a:pPr>
            <a:r>
              <a:rPr lang="en-US" dirty="0"/>
              <a:t>Ex. AC regulating temperature, cruise control regulating speed</a:t>
            </a:r>
          </a:p>
        </p:txBody>
      </p:sp>
      <p:pic>
        <p:nvPicPr>
          <p:cNvPr id="7" name="Content Placeholder 6" descr="A picture containing indoor, person, computer, keyboard&#10;&#10;Description automatically generated">
            <a:extLst>
              <a:ext uri="{FF2B5EF4-FFF2-40B4-BE49-F238E27FC236}">
                <a16:creationId xmlns:a16="http://schemas.microsoft.com/office/drawing/2014/main" id="{D1325FB5-ADA9-44A4-8409-24F4DB13213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43137"/>
          <a:stretch/>
        </p:blipFill>
        <p:spPr>
          <a:xfrm>
            <a:off x="6553200" y="1295400"/>
            <a:ext cx="4563779" cy="4515305"/>
          </a:xfrm>
          <a:prstGeom prst="roundRect">
            <a:avLst>
              <a:gd name="adj" fmla="val 8594"/>
            </a:avLst>
          </a:prstGeom>
          <a:solidFill>
            <a:srgbClr val="FFFFFF">
              <a:shade val="85000"/>
            </a:srgbClr>
          </a:solidFill>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5632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B585-6F61-4F0F-A2CF-2C8701B196DB}"/>
              </a:ext>
            </a:extLst>
          </p:cNvPr>
          <p:cNvSpPr>
            <a:spLocks noGrp="1"/>
          </p:cNvSpPr>
          <p:nvPr>
            <p:ph type="title"/>
          </p:nvPr>
        </p:nvSpPr>
        <p:spPr/>
        <p:txBody>
          <a:bodyPr/>
          <a:lstStyle/>
          <a:p>
            <a:r>
              <a:rPr lang="en-US" dirty="0"/>
              <a:t>Why are controllers needed?</a:t>
            </a:r>
          </a:p>
        </p:txBody>
      </p:sp>
      <p:sp>
        <p:nvSpPr>
          <p:cNvPr id="3" name="Content Placeholder 2">
            <a:extLst>
              <a:ext uri="{FF2B5EF4-FFF2-40B4-BE49-F238E27FC236}">
                <a16:creationId xmlns:a16="http://schemas.microsoft.com/office/drawing/2014/main" id="{2AA544A1-215A-4FC2-8899-6E51EED81997}"/>
              </a:ext>
            </a:extLst>
          </p:cNvPr>
          <p:cNvSpPr>
            <a:spLocks noGrp="1"/>
          </p:cNvSpPr>
          <p:nvPr>
            <p:ph idx="1"/>
          </p:nvPr>
        </p:nvSpPr>
        <p:spPr>
          <a:xfrm>
            <a:off x="609602" y="1600199"/>
            <a:ext cx="8878187" cy="2362198"/>
          </a:xfrm>
        </p:spPr>
        <p:txBody>
          <a:bodyPr/>
          <a:lstStyle/>
          <a:p>
            <a:pPr>
              <a:spcBef>
                <a:spcPts val="1200"/>
              </a:spcBef>
            </a:pPr>
            <a:r>
              <a:rPr lang="en-US" dirty="0"/>
              <a:t>External forces affect systems behavior</a:t>
            </a:r>
          </a:p>
          <a:p>
            <a:pPr>
              <a:spcBef>
                <a:spcPts val="1200"/>
              </a:spcBef>
            </a:pPr>
            <a:r>
              <a:rPr lang="en-US" dirty="0"/>
              <a:t>Manually accounting for errors can cause overshooting</a:t>
            </a:r>
          </a:p>
          <a:p>
            <a:pPr>
              <a:spcBef>
                <a:spcPts val="1200"/>
              </a:spcBef>
            </a:pPr>
            <a:r>
              <a:rPr lang="en-US" dirty="0"/>
              <a:t>Need controller that accounts for the error in the position </a:t>
            </a:r>
          </a:p>
        </p:txBody>
      </p:sp>
      <p:grpSp>
        <p:nvGrpSpPr>
          <p:cNvPr id="37" name="Group 36">
            <a:extLst>
              <a:ext uri="{FF2B5EF4-FFF2-40B4-BE49-F238E27FC236}">
                <a16:creationId xmlns:a16="http://schemas.microsoft.com/office/drawing/2014/main" id="{791856D2-41A7-430C-BE8E-B53FCB7DCCC9}"/>
              </a:ext>
            </a:extLst>
          </p:cNvPr>
          <p:cNvGrpSpPr/>
          <p:nvPr/>
        </p:nvGrpSpPr>
        <p:grpSpPr>
          <a:xfrm>
            <a:off x="533400" y="4562515"/>
            <a:ext cx="2667000" cy="1371600"/>
            <a:chOff x="609602" y="4267200"/>
            <a:chExt cx="1943097" cy="914400"/>
          </a:xfrm>
        </p:grpSpPr>
        <p:sp>
          <p:nvSpPr>
            <p:cNvPr id="38" name="Rectangle 37">
              <a:extLst>
                <a:ext uri="{FF2B5EF4-FFF2-40B4-BE49-F238E27FC236}">
                  <a16:creationId xmlns:a16="http://schemas.microsoft.com/office/drawing/2014/main" id="{94526099-05B5-4429-AC10-04D6AD3548EB}"/>
                </a:ext>
              </a:extLst>
            </p:cNvPr>
            <p:cNvSpPr/>
            <p:nvPr/>
          </p:nvSpPr>
          <p:spPr>
            <a:xfrm>
              <a:off x="838200" y="4267200"/>
              <a:ext cx="1447800" cy="685800"/>
            </a:xfrm>
            <a:prstGeom prst="rect">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latin typeface="Arial" pitchFamily="34" charset="0"/>
                <a:cs typeface="Arial" pitchFamily="34" charset="0"/>
              </a:endParaRPr>
            </a:p>
          </p:txBody>
        </p:sp>
        <p:sp>
          <p:nvSpPr>
            <p:cNvPr id="39" name="Oval 38">
              <a:extLst>
                <a:ext uri="{FF2B5EF4-FFF2-40B4-BE49-F238E27FC236}">
                  <a16:creationId xmlns:a16="http://schemas.microsoft.com/office/drawing/2014/main" id="{6E0A98D6-9672-4FD0-8431-5EF041EF8CF4}"/>
                </a:ext>
              </a:extLst>
            </p:cNvPr>
            <p:cNvSpPr/>
            <p:nvPr/>
          </p:nvSpPr>
          <p:spPr>
            <a:xfrm>
              <a:off x="609602" y="4648200"/>
              <a:ext cx="533398" cy="533400"/>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latin typeface="Arial" pitchFamily="34" charset="0"/>
                <a:cs typeface="Arial" pitchFamily="34" charset="0"/>
              </a:endParaRPr>
            </a:p>
          </p:txBody>
        </p:sp>
        <p:sp>
          <p:nvSpPr>
            <p:cNvPr id="40" name="Oval 39">
              <a:extLst>
                <a:ext uri="{FF2B5EF4-FFF2-40B4-BE49-F238E27FC236}">
                  <a16:creationId xmlns:a16="http://schemas.microsoft.com/office/drawing/2014/main" id="{CC2DDE27-6D3A-4749-9C18-921CB3A5311B}"/>
                </a:ext>
              </a:extLst>
            </p:cNvPr>
            <p:cNvSpPr/>
            <p:nvPr/>
          </p:nvSpPr>
          <p:spPr>
            <a:xfrm>
              <a:off x="2019301" y="4648200"/>
              <a:ext cx="533398" cy="533400"/>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latin typeface="Arial" pitchFamily="34" charset="0"/>
                <a:cs typeface="Arial" pitchFamily="34" charset="0"/>
              </a:endParaRPr>
            </a:p>
          </p:txBody>
        </p:sp>
      </p:grpSp>
      <p:cxnSp>
        <p:nvCxnSpPr>
          <p:cNvPr id="42" name="Straight Arrow Connector 41">
            <a:extLst>
              <a:ext uri="{FF2B5EF4-FFF2-40B4-BE49-F238E27FC236}">
                <a16:creationId xmlns:a16="http://schemas.microsoft.com/office/drawing/2014/main" id="{0807F29B-7617-4D85-AFE6-6BBC4A16A779}"/>
              </a:ext>
            </a:extLst>
          </p:cNvPr>
          <p:cNvCxnSpPr>
            <a:cxnSpLocks/>
          </p:cNvCxnSpPr>
          <p:nvPr/>
        </p:nvCxnSpPr>
        <p:spPr>
          <a:xfrm>
            <a:off x="1840752" y="5934115"/>
            <a:ext cx="837004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325E0C77-7043-4B42-9FF9-B756ECBFC824}"/>
              </a:ext>
            </a:extLst>
          </p:cNvPr>
          <p:cNvSpPr txBox="1"/>
          <p:nvPr/>
        </p:nvSpPr>
        <p:spPr>
          <a:xfrm>
            <a:off x="5499830" y="5934115"/>
            <a:ext cx="1051891" cy="400110"/>
          </a:xfrm>
          <a:prstGeom prst="rect">
            <a:avLst/>
          </a:prstGeom>
          <a:noFill/>
        </p:spPr>
        <p:txBody>
          <a:bodyPr wrap="none" rtlCol="0">
            <a:spAutoFit/>
          </a:bodyPr>
          <a:lstStyle/>
          <a:p>
            <a:r>
              <a:rPr lang="en-US" sz="2000" dirty="0">
                <a:latin typeface="Arial" pitchFamily="34" charset="0"/>
                <a:cs typeface="Arial" pitchFamily="34" charset="0"/>
              </a:rPr>
              <a:t>1 meter</a:t>
            </a:r>
          </a:p>
        </p:txBody>
      </p:sp>
      <p:sp>
        <p:nvSpPr>
          <p:cNvPr id="4" name="TextBox 3">
            <a:extLst>
              <a:ext uri="{FF2B5EF4-FFF2-40B4-BE49-F238E27FC236}">
                <a16:creationId xmlns:a16="http://schemas.microsoft.com/office/drawing/2014/main" id="{E61FF31C-B031-4555-A52E-40DED99EE8FB}"/>
              </a:ext>
            </a:extLst>
          </p:cNvPr>
          <p:cNvSpPr txBox="1"/>
          <p:nvPr/>
        </p:nvSpPr>
        <p:spPr>
          <a:xfrm>
            <a:off x="7905455" y="6071316"/>
            <a:ext cx="1524000" cy="400108"/>
          </a:xfrm>
          <a:prstGeom prst="rect">
            <a:avLst/>
          </a:prstGeom>
          <a:noFill/>
          <a:ln>
            <a:solidFill>
              <a:schemeClr val="accent1"/>
            </a:solidFill>
          </a:ln>
        </p:spPr>
        <p:txBody>
          <a:bodyPr wrap="square" rtlCol="0">
            <a:spAutoFit/>
          </a:bodyPr>
          <a:lstStyle/>
          <a:p>
            <a:pPr algn="ctr"/>
            <a:r>
              <a:rPr lang="en-US" sz="2000" dirty="0">
                <a:latin typeface="Arial" pitchFamily="34" charset="0"/>
                <a:cs typeface="Arial" pitchFamily="34" charset="0"/>
              </a:rPr>
              <a:t>Too short</a:t>
            </a:r>
          </a:p>
        </p:txBody>
      </p:sp>
      <p:sp>
        <p:nvSpPr>
          <p:cNvPr id="11" name="TextBox 10">
            <a:extLst>
              <a:ext uri="{FF2B5EF4-FFF2-40B4-BE49-F238E27FC236}">
                <a16:creationId xmlns:a16="http://schemas.microsoft.com/office/drawing/2014/main" id="{769D8D01-4A3E-4C8F-8A20-65E450DFE349}"/>
              </a:ext>
            </a:extLst>
          </p:cNvPr>
          <p:cNvSpPr txBox="1"/>
          <p:nvPr/>
        </p:nvSpPr>
        <p:spPr>
          <a:xfrm>
            <a:off x="10727433" y="6076926"/>
            <a:ext cx="1326995" cy="400074"/>
          </a:xfrm>
          <a:prstGeom prst="rect">
            <a:avLst/>
          </a:prstGeom>
          <a:noFill/>
          <a:ln>
            <a:solidFill>
              <a:schemeClr val="accent1"/>
            </a:solidFill>
          </a:ln>
        </p:spPr>
        <p:txBody>
          <a:bodyPr wrap="square" rtlCol="0">
            <a:spAutoFit/>
          </a:bodyPr>
          <a:lstStyle/>
          <a:p>
            <a:pPr algn="ctr"/>
            <a:r>
              <a:rPr lang="en-US" sz="2000" dirty="0">
                <a:latin typeface="Arial" pitchFamily="34" charset="0"/>
                <a:cs typeface="Arial" pitchFamily="34" charset="0"/>
              </a:rPr>
              <a:t>Too far</a:t>
            </a:r>
          </a:p>
        </p:txBody>
      </p:sp>
      <p:sp>
        <p:nvSpPr>
          <p:cNvPr id="12" name="TextBox 11">
            <a:extLst>
              <a:ext uri="{FF2B5EF4-FFF2-40B4-BE49-F238E27FC236}">
                <a16:creationId xmlns:a16="http://schemas.microsoft.com/office/drawing/2014/main" id="{FEDC1C23-2309-42B2-B71A-9B9E30E432FF}"/>
              </a:ext>
            </a:extLst>
          </p:cNvPr>
          <p:cNvSpPr txBox="1"/>
          <p:nvPr/>
        </p:nvSpPr>
        <p:spPr>
          <a:xfrm>
            <a:off x="9487789" y="6076926"/>
            <a:ext cx="1219200" cy="400074"/>
          </a:xfrm>
          <a:prstGeom prst="rect">
            <a:avLst/>
          </a:prstGeom>
          <a:noFill/>
          <a:ln>
            <a:solidFill>
              <a:schemeClr val="accent1"/>
            </a:solidFill>
          </a:ln>
        </p:spPr>
        <p:txBody>
          <a:bodyPr wrap="square" rtlCol="0">
            <a:spAutoFit/>
          </a:bodyPr>
          <a:lstStyle/>
          <a:p>
            <a:pPr algn="ctr"/>
            <a:r>
              <a:rPr lang="en-US" sz="2000" dirty="0">
                <a:latin typeface="Arial" pitchFamily="34" charset="0"/>
                <a:cs typeface="Arial" pitchFamily="34" charset="0"/>
              </a:rPr>
              <a:t>Just right</a:t>
            </a:r>
          </a:p>
        </p:txBody>
      </p:sp>
      <p:sp>
        <p:nvSpPr>
          <p:cNvPr id="5" name="Speech Bubble: Rectangle with Corners Rounded 4">
            <a:extLst>
              <a:ext uri="{FF2B5EF4-FFF2-40B4-BE49-F238E27FC236}">
                <a16:creationId xmlns:a16="http://schemas.microsoft.com/office/drawing/2014/main" id="{A700F1F6-03A2-434A-B189-1D0CA6B1BAA5}"/>
              </a:ext>
            </a:extLst>
          </p:cNvPr>
          <p:cNvSpPr/>
          <p:nvPr/>
        </p:nvSpPr>
        <p:spPr>
          <a:xfrm>
            <a:off x="9487789" y="2781298"/>
            <a:ext cx="1905000" cy="990580"/>
          </a:xfrm>
          <a:prstGeom prst="wedgeRoundRectCallout">
            <a:avLst>
              <a:gd name="adj1" fmla="val -88412"/>
              <a:gd name="adj2" fmla="val 129303"/>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itchFamily="34" charset="0"/>
                <a:cs typeface="Arial" pitchFamily="34" charset="0"/>
              </a:rPr>
              <a:t>Friction</a:t>
            </a:r>
          </a:p>
          <a:p>
            <a:pPr algn="ctr"/>
            <a:r>
              <a:rPr lang="en-US" b="1" dirty="0">
                <a:latin typeface="Arial" pitchFamily="34" charset="0"/>
                <a:cs typeface="Arial" pitchFamily="34" charset="0"/>
              </a:rPr>
              <a:t>Air resistance</a:t>
            </a:r>
          </a:p>
        </p:txBody>
      </p:sp>
      <p:sp>
        <p:nvSpPr>
          <p:cNvPr id="14" name="Speech Bubble: Rectangle with Corners Rounded 13">
            <a:extLst>
              <a:ext uri="{FF2B5EF4-FFF2-40B4-BE49-F238E27FC236}">
                <a16:creationId xmlns:a16="http://schemas.microsoft.com/office/drawing/2014/main" id="{122911AB-71AA-447B-ABA4-870E056AAFB8}"/>
              </a:ext>
            </a:extLst>
          </p:cNvPr>
          <p:cNvSpPr/>
          <p:nvPr/>
        </p:nvSpPr>
        <p:spPr>
          <a:xfrm>
            <a:off x="10057282" y="2762268"/>
            <a:ext cx="1905000" cy="990580"/>
          </a:xfrm>
          <a:prstGeom prst="wedgeRoundRectCallout">
            <a:avLst>
              <a:gd name="adj1" fmla="val -3149"/>
              <a:gd name="adj2" fmla="val 132947"/>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itchFamily="34" charset="0"/>
                <a:cs typeface="Arial" pitchFamily="34" charset="0"/>
              </a:rPr>
              <a:t>Too much power</a:t>
            </a:r>
          </a:p>
        </p:txBody>
      </p:sp>
    </p:spTree>
    <p:extLst>
      <p:ext uri="{BB962C8B-B14F-4D97-AF65-F5344CB8AC3E}">
        <p14:creationId xmlns:p14="http://schemas.microsoft.com/office/powerpoint/2010/main" val="184495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2" presetClass="path" presetSubtype="0" accel="50000" decel="50000" fill="hold" nodeType="withEffect">
                                  <p:stCondLst>
                                    <p:cond delay="0"/>
                                  </p:stCondLst>
                                  <p:childTnLst>
                                    <p:animMotion origin="layout" path="M 5E-6 2.22222E-6 L 0.54063 2.22222E-6 " pathEditMode="relative" rAng="0" ptsTypes="AA">
                                      <p:cBhvr>
                                        <p:cTn id="9" dur="2000" fill="hold"/>
                                        <p:tgtEl>
                                          <p:spTgt spid="37"/>
                                        </p:tgtEl>
                                        <p:attrNameLst>
                                          <p:attrName>ppt_x</p:attrName>
                                          <p:attrName>ppt_y</p:attrName>
                                        </p:attrNameLst>
                                      </p:cBhvr>
                                      <p:rCtr x="27031" y="0"/>
                                    </p:animMotion>
                                  </p:childTnLst>
                                </p:cTn>
                              </p:par>
                            </p:childTnLst>
                          </p:cTn>
                        </p:par>
                        <p:par>
                          <p:cTn id="10" fill="hold">
                            <p:stCondLst>
                              <p:cond delay="2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par>
                                <p:cTn id="22" presetID="10" presetClass="exit" presetSubtype="0" fill="hold" grpId="1" nodeType="with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par>
                          <p:cTn id="28" fill="hold">
                            <p:stCondLst>
                              <p:cond delay="500"/>
                            </p:stCondLst>
                            <p:childTnLst>
                              <p:par>
                                <p:cTn id="29" presetID="42" presetClass="path" presetSubtype="0" accel="50000" decel="50000" fill="hold" nodeType="afterEffect">
                                  <p:stCondLst>
                                    <p:cond delay="0"/>
                                  </p:stCondLst>
                                  <p:childTnLst>
                                    <p:animMotion origin="layout" path="M 5E-6 2.22222E-6 L 0.80313 2.22222E-6 " pathEditMode="relative" rAng="0" ptsTypes="AA">
                                      <p:cBhvr>
                                        <p:cTn id="30" dur="2000" fill="hold"/>
                                        <p:tgtEl>
                                          <p:spTgt spid="37"/>
                                        </p:tgtEl>
                                        <p:attrNameLst>
                                          <p:attrName>ppt_x</p:attrName>
                                          <p:attrName>ppt_y</p:attrName>
                                        </p:attrNameLst>
                                      </p:cBhvr>
                                      <p:rCtr x="40156" y="0"/>
                                    </p:animMotion>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par>
                                <p:cTn id="43" presetID="10" presetClass="exit" presetSubtype="0" fill="hold" grpId="1"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4"/>
                                        </p:tgtEl>
                                      </p:cBhvr>
                                    </p:animEffect>
                                    <p:set>
                                      <p:cBhvr>
                                        <p:cTn id="48" dur="1" fill="hold">
                                          <p:stCondLst>
                                            <p:cond delay="499"/>
                                          </p:stCondLst>
                                        </p:cTn>
                                        <p:tgtEl>
                                          <p:spTgt spid="14"/>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5E-6 2.22222E-6 L 0.67813 2.22222E-6 " pathEditMode="relative" rAng="0" ptsTypes="AA">
                                      <p:cBhvr>
                                        <p:cTn id="50" dur="2000" fill="hold"/>
                                        <p:tgtEl>
                                          <p:spTgt spid="37"/>
                                        </p:tgtEl>
                                        <p:attrNameLst>
                                          <p:attrName>ppt_x</p:attrName>
                                          <p:attrName>ppt_y</p:attrName>
                                        </p:attrNameLst>
                                      </p:cBhvr>
                                      <p:rCtr x="33906" y="0"/>
                                    </p:animMotion>
                                  </p:childTnLst>
                                </p:cTn>
                              </p:par>
                              <p:par>
                                <p:cTn id="51" presetID="1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1" grpId="0" animBg="1"/>
      <p:bldP spid="11" grpId="1" animBg="1"/>
      <p:bldP spid="12" grpId="0" animBg="1"/>
      <p:bldP spid="5" grpId="0" animBg="1"/>
      <p:bldP spid="5" grpId="1" animBg="1"/>
      <p:bldP spid="14" grpId="0" animBg="1"/>
      <p:bldP spid="1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0D6C-A6EC-4AC7-9FC4-5811F0D8E571}"/>
              </a:ext>
            </a:extLst>
          </p:cNvPr>
          <p:cNvSpPr>
            <a:spLocks noGrp="1"/>
          </p:cNvSpPr>
          <p:nvPr>
            <p:ph type="title"/>
          </p:nvPr>
        </p:nvSpPr>
        <p:spPr/>
        <p:txBody>
          <a:bodyPr/>
          <a:lstStyle/>
          <a:p>
            <a:r>
              <a:rPr lang="en-US" dirty="0"/>
              <a:t>Basic Control System Model</a:t>
            </a:r>
          </a:p>
        </p:txBody>
      </p:sp>
      <p:sp>
        <p:nvSpPr>
          <p:cNvPr id="3" name="Rectangle: Rounded Corners 2">
            <a:extLst>
              <a:ext uri="{FF2B5EF4-FFF2-40B4-BE49-F238E27FC236}">
                <a16:creationId xmlns:a16="http://schemas.microsoft.com/office/drawing/2014/main" id="{6FD81EBD-26F6-426D-920C-CD67FC1F4E82}"/>
              </a:ext>
            </a:extLst>
          </p:cNvPr>
          <p:cNvSpPr/>
          <p:nvPr/>
        </p:nvSpPr>
        <p:spPr>
          <a:xfrm>
            <a:off x="4565653" y="2465717"/>
            <a:ext cx="1727202" cy="990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itchFamily="34" charset="0"/>
                <a:cs typeface="Arial" pitchFamily="34" charset="0"/>
              </a:rPr>
              <a:t>Controller</a:t>
            </a:r>
          </a:p>
        </p:txBody>
      </p:sp>
      <p:cxnSp>
        <p:nvCxnSpPr>
          <p:cNvPr id="7" name="Straight Connector 6">
            <a:extLst>
              <a:ext uri="{FF2B5EF4-FFF2-40B4-BE49-F238E27FC236}">
                <a16:creationId xmlns:a16="http://schemas.microsoft.com/office/drawing/2014/main" id="{54387BD7-0BD0-4B45-B324-A74F6114F882}"/>
              </a:ext>
            </a:extLst>
          </p:cNvPr>
          <p:cNvCxnSpPr>
            <a:cxnSpLocks/>
          </p:cNvCxnSpPr>
          <p:nvPr/>
        </p:nvCxnSpPr>
        <p:spPr>
          <a:xfrm>
            <a:off x="6292855" y="2961016"/>
            <a:ext cx="1301744"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425FF1C4-2951-457E-8FB1-A4BBA1969597}"/>
              </a:ext>
            </a:extLst>
          </p:cNvPr>
          <p:cNvSpPr/>
          <p:nvPr/>
        </p:nvSpPr>
        <p:spPr>
          <a:xfrm>
            <a:off x="7594599" y="2465717"/>
            <a:ext cx="1727202" cy="990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itchFamily="34" charset="0"/>
                <a:cs typeface="Arial" pitchFamily="34" charset="0"/>
              </a:rPr>
              <a:t>Plant</a:t>
            </a:r>
          </a:p>
        </p:txBody>
      </p:sp>
      <p:cxnSp>
        <p:nvCxnSpPr>
          <p:cNvPr id="15" name="Straight Connector 14">
            <a:extLst>
              <a:ext uri="{FF2B5EF4-FFF2-40B4-BE49-F238E27FC236}">
                <a16:creationId xmlns:a16="http://schemas.microsoft.com/office/drawing/2014/main" id="{F6E86EC8-7F2C-4E78-9B07-D2422B7C342E}"/>
              </a:ext>
            </a:extLst>
          </p:cNvPr>
          <p:cNvCxnSpPr>
            <a:cxnSpLocks/>
            <a:endCxn id="40" idx="2"/>
          </p:cNvCxnSpPr>
          <p:nvPr/>
        </p:nvCxnSpPr>
        <p:spPr>
          <a:xfrm>
            <a:off x="1676400" y="2961017"/>
            <a:ext cx="1171584"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E6DAB70-ED23-4921-9400-590A74440B55}"/>
              </a:ext>
            </a:extLst>
          </p:cNvPr>
          <p:cNvCxnSpPr>
            <a:cxnSpLocks/>
            <a:stCxn id="12" idx="3"/>
          </p:cNvCxnSpPr>
          <p:nvPr/>
        </p:nvCxnSpPr>
        <p:spPr>
          <a:xfrm>
            <a:off x="9321801" y="2961017"/>
            <a:ext cx="1193799"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4F8139-1C6F-4859-8D2D-2DBFA7037235}"/>
              </a:ext>
            </a:extLst>
          </p:cNvPr>
          <p:cNvCxnSpPr>
            <a:cxnSpLocks/>
            <a:stCxn id="3" idx="1"/>
            <a:endCxn id="40" idx="6"/>
          </p:cNvCxnSpPr>
          <p:nvPr/>
        </p:nvCxnSpPr>
        <p:spPr>
          <a:xfrm flipH="1">
            <a:off x="3686179" y="2961017"/>
            <a:ext cx="879474"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5A923824-44E6-4D38-9915-AABB976648F8}"/>
              </a:ext>
            </a:extLst>
          </p:cNvPr>
          <p:cNvCxnSpPr>
            <a:cxnSpLocks/>
            <a:stCxn id="33" idx="3"/>
            <a:endCxn id="12" idx="3"/>
          </p:cNvCxnSpPr>
          <p:nvPr/>
        </p:nvCxnSpPr>
        <p:spPr>
          <a:xfrm flipV="1">
            <a:off x="7591427" y="2961017"/>
            <a:ext cx="1730374" cy="2258683"/>
          </a:xfrm>
          <a:prstGeom prst="bentConnector3">
            <a:avLst>
              <a:gd name="adj1" fmla="val 125920"/>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Rounded Corners 32">
            <a:extLst>
              <a:ext uri="{FF2B5EF4-FFF2-40B4-BE49-F238E27FC236}">
                <a16:creationId xmlns:a16="http://schemas.microsoft.com/office/drawing/2014/main" id="{0060D790-36F3-4258-A4E0-461A776EFB94}"/>
              </a:ext>
            </a:extLst>
          </p:cNvPr>
          <p:cNvSpPr/>
          <p:nvPr/>
        </p:nvSpPr>
        <p:spPr>
          <a:xfrm>
            <a:off x="5864225" y="4724400"/>
            <a:ext cx="1727202" cy="990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itchFamily="34" charset="0"/>
                <a:cs typeface="Arial" pitchFamily="34" charset="0"/>
              </a:rPr>
              <a:t>Sensors</a:t>
            </a:r>
          </a:p>
        </p:txBody>
      </p:sp>
      <p:cxnSp>
        <p:nvCxnSpPr>
          <p:cNvPr id="35" name="Connector: Elbow 34">
            <a:extLst>
              <a:ext uri="{FF2B5EF4-FFF2-40B4-BE49-F238E27FC236}">
                <a16:creationId xmlns:a16="http://schemas.microsoft.com/office/drawing/2014/main" id="{7185DC0D-CA20-4E71-9605-0292929B9B63}"/>
              </a:ext>
            </a:extLst>
          </p:cNvPr>
          <p:cNvCxnSpPr>
            <a:cxnSpLocks/>
            <a:stCxn id="33" idx="1"/>
            <a:endCxn id="40" idx="4"/>
          </p:cNvCxnSpPr>
          <p:nvPr/>
        </p:nvCxnSpPr>
        <p:spPr>
          <a:xfrm rot="10800000">
            <a:off x="3267083" y="3380114"/>
            <a:ext cx="2597143" cy="1839586"/>
          </a:xfrm>
          <a:prstGeom prst="bentConnector2">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0" name="Oval 39">
            <a:extLst>
              <a:ext uri="{FF2B5EF4-FFF2-40B4-BE49-F238E27FC236}">
                <a16:creationId xmlns:a16="http://schemas.microsoft.com/office/drawing/2014/main" id="{FD1B4EDB-D5F7-4E19-8F51-F1075B6B8446}"/>
              </a:ext>
            </a:extLst>
          </p:cNvPr>
          <p:cNvSpPr/>
          <p:nvPr/>
        </p:nvSpPr>
        <p:spPr>
          <a:xfrm>
            <a:off x="2847984" y="2541919"/>
            <a:ext cx="838195" cy="8381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52" name="TextBox 51">
            <a:extLst>
              <a:ext uri="{FF2B5EF4-FFF2-40B4-BE49-F238E27FC236}">
                <a16:creationId xmlns:a16="http://schemas.microsoft.com/office/drawing/2014/main" id="{CAE816F8-42CA-4DF5-A812-9D78C998CBFE}"/>
              </a:ext>
            </a:extLst>
          </p:cNvPr>
          <p:cNvSpPr txBox="1"/>
          <p:nvPr/>
        </p:nvSpPr>
        <p:spPr>
          <a:xfrm>
            <a:off x="2860679" y="2760961"/>
            <a:ext cx="381000" cy="400110"/>
          </a:xfrm>
          <a:prstGeom prst="rect">
            <a:avLst/>
          </a:prstGeom>
          <a:noFill/>
        </p:spPr>
        <p:txBody>
          <a:bodyPr wrap="square" rtlCol="0">
            <a:spAutoFit/>
          </a:bodyPr>
          <a:lstStyle/>
          <a:p>
            <a:r>
              <a:rPr lang="en-US" sz="2000" dirty="0">
                <a:latin typeface="Arial" pitchFamily="34" charset="0"/>
                <a:cs typeface="Arial" pitchFamily="34" charset="0"/>
              </a:rPr>
              <a:t>+</a:t>
            </a:r>
          </a:p>
        </p:txBody>
      </p:sp>
      <p:sp>
        <p:nvSpPr>
          <p:cNvPr id="53" name="TextBox 52">
            <a:extLst>
              <a:ext uri="{FF2B5EF4-FFF2-40B4-BE49-F238E27FC236}">
                <a16:creationId xmlns:a16="http://schemas.microsoft.com/office/drawing/2014/main" id="{982A12FC-E8BC-4913-93E1-99767D473D19}"/>
              </a:ext>
            </a:extLst>
          </p:cNvPr>
          <p:cNvSpPr txBox="1"/>
          <p:nvPr/>
        </p:nvSpPr>
        <p:spPr>
          <a:xfrm>
            <a:off x="3076581" y="2999024"/>
            <a:ext cx="381000" cy="400110"/>
          </a:xfrm>
          <a:prstGeom prst="rect">
            <a:avLst/>
          </a:prstGeom>
          <a:noFill/>
        </p:spPr>
        <p:txBody>
          <a:bodyPr wrap="square" rtlCol="0">
            <a:spAutoFit/>
          </a:bodyPr>
          <a:lstStyle/>
          <a:p>
            <a:pPr algn="ctr"/>
            <a:r>
              <a:rPr lang="en-US" sz="2000" dirty="0">
                <a:latin typeface="Arial" pitchFamily="34" charset="0"/>
                <a:cs typeface="Arial" pitchFamily="34" charset="0"/>
              </a:rPr>
              <a:t>-</a:t>
            </a:r>
          </a:p>
        </p:txBody>
      </p:sp>
      <p:sp>
        <p:nvSpPr>
          <p:cNvPr id="56" name="TextBox 55">
            <a:extLst>
              <a:ext uri="{FF2B5EF4-FFF2-40B4-BE49-F238E27FC236}">
                <a16:creationId xmlns:a16="http://schemas.microsoft.com/office/drawing/2014/main" id="{92021135-F99C-46A3-94C8-CBE1B7872BA2}"/>
              </a:ext>
            </a:extLst>
          </p:cNvPr>
          <p:cNvSpPr txBox="1"/>
          <p:nvPr/>
        </p:nvSpPr>
        <p:spPr>
          <a:xfrm>
            <a:off x="1638307" y="2470464"/>
            <a:ext cx="993775" cy="400110"/>
          </a:xfrm>
          <a:prstGeom prst="rect">
            <a:avLst/>
          </a:prstGeom>
          <a:noFill/>
        </p:spPr>
        <p:txBody>
          <a:bodyPr wrap="square" rtlCol="0">
            <a:spAutoFit/>
          </a:bodyPr>
          <a:lstStyle/>
          <a:p>
            <a:pPr algn="ctr"/>
            <a:r>
              <a:rPr lang="en-US" sz="2000" dirty="0">
                <a:latin typeface="Arial" pitchFamily="34" charset="0"/>
                <a:cs typeface="Arial" pitchFamily="34" charset="0"/>
              </a:rPr>
              <a:t>Input</a:t>
            </a:r>
          </a:p>
        </p:txBody>
      </p:sp>
      <p:sp>
        <p:nvSpPr>
          <p:cNvPr id="57" name="TextBox 56">
            <a:extLst>
              <a:ext uri="{FF2B5EF4-FFF2-40B4-BE49-F238E27FC236}">
                <a16:creationId xmlns:a16="http://schemas.microsoft.com/office/drawing/2014/main" id="{E53A1714-2CF1-4093-B944-1E5BC145D7A5}"/>
              </a:ext>
            </a:extLst>
          </p:cNvPr>
          <p:cNvSpPr txBox="1"/>
          <p:nvPr/>
        </p:nvSpPr>
        <p:spPr>
          <a:xfrm>
            <a:off x="9358310" y="2470464"/>
            <a:ext cx="993775" cy="400110"/>
          </a:xfrm>
          <a:prstGeom prst="rect">
            <a:avLst/>
          </a:prstGeom>
          <a:noFill/>
        </p:spPr>
        <p:txBody>
          <a:bodyPr wrap="square" rtlCol="0">
            <a:spAutoFit/>
          </a:bodyPr>
          <a:lstStyle/>
          <a:p>
            <a:pPr algn="ctr"/>
            <a:r>
              <a:rPr lang="en-US" sz="2000" dirty="0">
                <a:latin typeface="Arial" pitchFamily="34" charset="0"/>
                <a:cs typeface="Arial" pitchFamily="34" charset="0"/>
              </a:rPr>
              <a:t>Output</a:t>
            </a:r>
          </a:p>
        </p:txBody>
      </p:sp>
      <p:sp>
        <p:nvSpPr>
          <p:cNvPr id="58" name="TextBox 57">
            <a:extLst>
              <a:ext uri="{FF2B5EF4-FFF2-40B4-BE49-F238E27FC236}">
                <a16:creationId xmlns:a16="http://schemas.microsoft.com/office/drawing/2014/main" id="{A689E17B-D3F5-41C5-8360-6FBB8E45E007}"/>
              </a:ext>
            </a:extLst>
          </p:cNvPr>
          <p:cNvSpPr txBox="1"/>
          <p:nvPr/>
        </p:nvSpPr>
        <p:spPr>
          <a:xfrm>
            <a:off x="3606798" y="4724400"/>
            <a:ext cx="1498602" cy="400110"/>
          </a:xfrm>
          <a:prstGeom prst="rect">
            <a:avLst/>
          </a:prstGeom>
          <a:noFill/>
        </p:spPr>
        <p:txBody>
          <a:bodyPr wrap="square" rtlCol="0">
            <a:spAutoFit/>
          </a:bodyPr>
          <a:lstStyle/>
          <a:p>
            <a:pPr algn="ctr"/>
            <a:r>
              <a:rPr lang="en-US" sz="2000" dirty="0">
                <a:latin typeface="Arial" pitchFamily="34" charset="0"/>
                <a:cs typeface="Arial" pitchFamily="34" charset="0"/>
              </a:rPr>
              <a:t>Feedback</a:t>
            </a:r>
          </a:p>
        </p:txBody>
      </p:sp>
      <p:sp>
        <p:nvSpPr>
          <p:cNvPr id="59" name="TextBox 58">
            <a:extLst>
              <a:ext uri="{FF2B5EF4-FFF2-40B4-BE49-F238E27FC236}">
                <a16:creationId xmlns:a16="http://schemas.microsoft.com/office/drawing/2014/main" id="{949A46D7-DF6A-47B7-AAE1-7EEE06D97A76}"/>
              </a:ext>
            </a:extLst>
          </p:cNvPr>
          <p:cNvSpPr txBox="1"/>
          <p:nvPr/>
        </p:nvSpPr>
        <p:spPr>
          <a:xfrm>
            <a:off x="3267081" y="2470464"/>
            <a:ext cx="1498602" cy="400110"/>
          </a:xfrm>
          <a:prstGeom prst="rect">
            <a:avLst/>
          </a:prstGeom>
          <a:noFill/>
        </p:spPr>
        <p:txBody>
          <a:bodyPr wrap="square" rtlCol="0">
            <a:spAutoFit/>
          </a:bodyPr>
          <a:lstStyle/>
          <a:p>
            <a:pPr algn="ctr"/>
            <a:r>
              <a:rPr lang="en-US" sz="2000" dirty="0">
                <a:latin typeface="Arial" pitchFamily="34" charset="0"/>
                <a:cs typeface="Arial" pitchFamily="34" charset="0"/>
              </a:rPr>
              <a:t>Error</a:t>
            </a:r>
          </a:p>
        </p:txBody>
      </p:sp>
    </p:spTree>
    <p:extLst>
      <p:ext uri="{BB962C8B-B14F-4D97-AF65-F5344CB8AC3E}">
        <p14:creationId xmlns:p14="http://schemas.microsoft.com/office/powerpoint/2010/main" val="986233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0BBC-B691-4D89-8D9D-E6682805CADB}"/>
              </a:ext>
            </a:extLst>
          </p:cNvPr>
          <p:cNvSpPr>
            <a:spLocks noGrp="1"/>
          </p:cNvSpPr>
          <p:nvPr>
            <p:ph type="title"/>
          </p:nvPr>
        </p:nvSpPr>
        <p:spPr/>
        <p:txBody>
          <a:bodyPr/>
          <a:lstStyle/>
          <a:p>
            <a:r>
              <a:rPr lang="en-US" dirty="0"/>
              <a:t>PID Controller</a:t>
            </a:r>
          </a:p>
        </p:txBody>
      </p:sp>
      <p:sp>
        <p:nvSpPr>
          <p:cNvPr id="4" name="Content Placeholder 3">
            <a:extLst>
              <a:ext uri="{FF2B5EF4-FFF2-40B4-BE49-F238E27FC236}">
                <a16:creationId xmlns:a16="http://schemas.microsoft.com/office/drawing/2014/main" id="{9B27F6F6-4B16-4071-82C5-3442D3900206}"/>
              </a:ext>
            </a:extLst>
          </p:cNvPr>
          <p:cNvSpPr>
            <a:spLocks noGrp="1"/>
          </p:cNvSpPr>
          <p:nvPr>
            <p:ph sz="half" idx="1"/>
          </p:nvPr>
        </p:nvSpPr>
        <p:spPr>
          <a:xfrm>
            <a:off x="711974" y="1667577"/>
            <a:ext cx="5181600" cy="3971224"/>
          </a:xfrm>
        </p:spPr>
        <p:txBody>
          <a:bodyPr/>
          <a:lstStyle/>
          <a:p>
            <a:r>
              <a:rPr lang="en-US" dirty="0"/>
              <a:t>Most common controller that uses three gain terms:</a:t>
            </a:r>
          </a:p>
          <a:p>
            <a:pPr lvl="1">
              <a:spcBef>
                <a:spcPts val="1200"/>
              </a:spcBef>
            </a:pPr>
            <a:r>
              <a:rPr lang="en-US" dirty="0">
                <a:solidFill>
                  <a:schemeClr val="tx2">
                    <a:lumMod val="40000"/>
                    <a:lumOff val="60000"/>
                  </a:schemeClr>
                </a:solidFill>
              </a:rPr>
              <a:t>P: Proportional Gain </a:t>
            </a:r>
            <a:r>
              <a:rPr lang="en-US" dirty="0"/>
              <a:t>– applied to the difference between the desired and measured value (error)</a:t>
            </a:r>
          </a:p>
          <a:p>
            <a:pPr lvl="1">
              <a:spcBef>
                <a:spcPts val="1200"/>
              </a:spcBef>
            </a:pPr>
            <a:r>
              <a:rPr lang="en-US" dirty="0">
                <a:solidFill>
                  <a:schemeClr val="accent3">
                    <a:lumMod val="60000"/>
                    <a:lumOff val="40000"/>
                  </a:schemeClr>
                </a:solidFill>
              </a:rPr>
              <a:t>I: Integral Gain </a:t>
            </a:r>
            <a:r>
              <a:rPr lang="en-US" dirty="0"/>
              <a:t>– applied to the continuous sum of errors</a:t>
            </a:r>
          </a:p>
          <a:p>
            <a:pPr lvl="1">
              <a:spcBef>
                <a:spcPts val="1200"/>
              </a:spcBef>
            </a:pPr>
            <a:r>
              <a:rPr lang="en-US" dirty="0">
                <a:solidFill>
                  <a:schemeClr val="accent4">
                    <a:lumMod val="60000"/>
                    <a:lumOff val="40000"/>
                  </a:schemeClr>
                </a:solidFill>
              </a:rPr>
              <a:t>D: Derivative Gain </a:t>
            </a:r>
            <a:r>
              <a:rPr lang="en-US" dirty="0"/>
              <a:t>– applied to the change in error over time</a:t>
            </a:r>
          </a:p>
        </p:txBody>
      </p:sp>
      <mc:AlternateContent xmlns:mc="http://schemas.openxmlformats.org/markup-compatibility/2006" xmlns:a14="http://schemas.microsoft.com/office/drawing/2010/main">
        <mc:Choice Requires="a14">
          <p:sp>
            <p:nvSpPr>
              <p:cNvPr id="46" name="Rectangle: Rounded Corners 45">
                <a:extLst>
                  <a:ext uri="{FF2B5EF4-FFF2-40B4-BE49-F238E27FC236}">
                    <a16:creationId xmlns:a16="http://schemas.microsoft.com/office/drawing/2014/main" id="{9B5FB6AE-4C08-40C1-BA2B-DA2523587EAF}"/>
                  </a:ext>
                </a:extLst>
              </p:cNvPr>
              <p:cNvSpPr/>
              <p:nvPr/>
            </p:nvSpPr>
            <p:spPr>
              <a:xfrm>
                <a:off x="7933942" y="3031297"/>
                <a:ext cx="1727202" cy="501149"/>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itchFamily="34" charset="0"/>
                    <a:cs typeface="Arial" pitchFamily="34" charset="0"/>
                  </a:rPr>
                  <a:t>I  </a:t>
                </a:r>
                <a14:m>
                  <m:oMath xmlns:m="http://schemas.openxmlformats.org/officeDocument/2006/math">
                    <m:sSub>
                      <m:sSubPr>
                        <m:ctrlPr>
                          <a:rPr lang="en-US" sz="1400" b="1" i="1">
                            <a:latin typeface="Cambria Math" panose="02040503050406030204" pitchFamily="18" charset="0"/>
                            <a:cs typeface="Arial" pitchFamily="34" charset="0"/>
                          </a:rPr>
                        </m:ctrlPr>
                      </m:sSubPr>
                      <m:e>
                        <m:r>
                          <a:rPr lang="en-US" sz="1400" b="1" i="1">
                            <a:latin typeface="Cambria Math" panose="02040503050406030204" pitchFamily="18" charset="0"/>
                            <a:cs typeface="Arial" pitchFamily="34" charset="0"/>
                          </a:rPr>
                          <m:t>𝑲</m:t>
                        </m:r>
                      </m:e>
                      <m:sub>
                        <m:r>
                          <a:rPr lang="en-US" sz="1400" b="1" i="1" smtClean="0">
                            <a:latin typeface="Cambria Math" panose="02040503050406030204" pitchFamily="18" charset="0"/>
                            <a:cs typeface="Arial" pitchFamily="34" charset="0"/>
                          </a:rPr>
                          <m:t>𝑰</m:t>
                        </m:r>
                      </m:sub>
                    </m:sSub>
                    <m:nary>
                      <m:naryPr>
                        <m:limLoc m:val="undOvr"/>
                        <m:subHide m:val="on"/>
                        <m:supHide m:val="on"/>
                        <m:ctrlPr>
                          <a:rPr lang="en-US" sz="1400" b="1" i="1" smtClean="0">
                            <a:latin typeface="Cambria Math" panose="02040503050406030204" pitchFamily="18" charset="0"/>
                            <a:cs typeface="Arial" pitchFamily="34" charset="0"/>
                          </a:rPr>
                        </m:ctrlPr>
                      </m:naryPr>
                      <m:sub/>
                      <m:sup/>
                      <m:e>
                        <m:r>
                          <a:rPr lang="en-US" sz="1400" b="1" i="1" smtClean="0">
                            <a:latin typeface="Cambria Math" panose="02040503050406030204" pitchFamily="18" charset="0"/>
                            <a:cs typeface="Arial" pitchFamily="34" charset="0"/>
                          </a:rPr>
                          <m:t>𝒆</m:t>
                        </m:r>
                        <m:d>
                          <m:dPr>
                            <m:ctrlPr>
                              <a:rPr lang="en-US" sz="1400" b="1" i="1" smtClean="0">
                                <a:latin typeface="Cambria Math" panose="02040503050406030204" pitchFamily="18" charset="0"/>
                                <a:cs typeface="Arial" pitchFamily="34" charset="0"/>
                              </a:rPr>
                            </m:ctrlPr>
                          </m:dPr>
                          <m:e>
                            <m:r>
                              <a:rPr lang="en-US" sz="1400" b="1" i="1" smtClean="0">
                                <a:latin typeface="Cambria Math" panose="02040503050406030204" pitchFamily="18" charset="0"/>
                                <a:cs typeface="Arial" pitchFamily="34" charset="0"/>
                              </a:rPr>
                              <m:t>𝒕</m:t>
                            </m:r>
                          </m:e>
                        </m:d>
                        <m:r>
                          <a:rPr lang="en-US" sz="1400" b="1" i="1" smtClean="0">
                            <a:latin typeface="Cambria Math" panose="02040503050406030204" pitchFamily="18" charset="0"/>
                            <a:cs typeface="Arial" pitchFamily="34" charset="0"/>
                          </a:rPr>
                          <m:t>𝒅𝒕</m:t>
                        </m:r>
                      </m:e>
                    </m:nary>
                  </m:oMath>
                </a14:m>
                <a:r>
                  <a:rPr lang="en-US" sz="1400" b="1" dirty="0">
                    <a:latin typeface="Arial" pitchFamily="34" charset="0"/>
                    <a:cs typeface="Arial" pitchFamily="34" charset="0"/>
                  </a:rPr>
                  <a:t>   </a:t>
                </a:r>
              </a:p>
            </p:txBody>
          </p:sp>
        </mc:Choice>
        <mc:Fallback xmlns="">
          <p:sp>
            <p:nvSpPr>
              <p:cNvPr id="46" name="Rectangle: Rounded Corners 45">
                <a:extLst>
                  <a:ext uri="{FF2B5EF4-FFF2-40B4-BE49-F238E27FC236}">
                    <a16:creationId xmlns:a16="http://schemas.microsoft.com/office/drawing/2014/main" id="{9B5FB6AE-4C08-40C1-BA2B-DA2523587EAF}"/>
                  </a:ext>
                </a:extLst>
              </p:cNvPr>
              <p:cNvSpPr>
                <a:spLocks noRot="1" noChangeAspect="1" noMove="1" noResize="1" noEditPoints="1" noAdjustHandles="1" noChangeArrowheads="1" noChangeShapeType="1" noTextEdit="1"/>
              </p:cNvSpPr>
              <p:nvPr/>
            </p:nvSpPr>
            <p:spPr>
              <a:xfrm>
                <a:off x="7933942" y="3031297"/>
                <a:ext cx="1727202" cy="501149"/>
              </a:xfrm>
              <a:prstGeom prst="roundRect">
                <a:avLst/>
              </a:prstGeom>
              <a:blipFill>
                <a:blip r:embed="rId3"/>
                <a:stretch>
                  <a:fillRect t="-62195" b="-103659"/>
                </a:stretch>
              </a:blipFill>
              <a:ln>
                <a:noFill/>
              </a:ln>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39567249-FA5F-44A2-87DE-73CF28F01D0C}"/>
              </a:ext>
            </a:extLst>
          </p:cNvPr>
          <p:cNvCxnSpPr>
            <a:cxnSpLocks/>
            <a:stCxn id="46" idx="3"/>
            <a:endCxn id="52" idx="2"/>
          </p:cNvCxnSpPr>
          <p:nvPr/>
        </p:nvCxnSpPr>
        <p:spPr>
          <a:xfrm flipV="1">
            <a:off x="9661144" y="3272723"/>
            <a:ext cx="543055" cy="9149"/>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59FE6B6-3A63-439D-BCB9-7E4074999B79}"/>
              </a:ext>
            </a:extLst>
          </p:cNvPr>
          <p:cNvCxnSpPr>
            <a:cxnSpLocks/>
            <a:stCxn id="46" idx="1"/>
          </p:cNvCxnSpPr>
          <p:nvPr/>
        </p:nvCxnSpPr>
        <p:spPr>
          <a:xfrm flipH="1" flipV="1">
            <a:off x="6629400" y="3277260"/>
            <a:ext cx="1304542" cy="461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8AB561-F24F-4353-976C-26C3244CB652}"/>
                  </a:ext>
                </a:extLst>
              </p:cNvPr>
              <p:cNvSpPr txBox="1"/>
              <p:nvPr/>
            </p:nvSpPr>
            <p:spPr>
              <a:xfrm>
                <a:off x="6669317" y="2875394"/>
                <a:ext cx="64588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a:latin typeface="Cambria Math" panose="02040503050406030204" pitchFamily="18" charset="0"/>
                          <a:cs typeface="Arial" pitchFamily="34" charset="0"/>
                        </a:rPr>
                        <m:t>𝒆</m:t>
                      </m:r>
                      <m:d>
                        <m:dPr>
                          <m:ctrlPr>
                            <a:rPr lang="en-US" sz="1400" b="1" i="1">
                              <a:latin typeface="Cambria Math" panose="02040503050406030204" pitchFamily="18" charset="0"/>
                              <a:cs typeface="Arial" pitchFamily="34" charset="0"/>
                            </a:rPr>
                          </m:ctrlPr>
                        </m:dPr>
                        <m:e>
                          <m:r>
                            <a:rPr lang="en-US" sz="1400" b="1" i="1">
                              <a:latin typeface="Cambria Math" panose="02040503050406030204" pitchFamily="18" charset="0"/>
                              <a:cs typeface="Arial" pitchFamily="34" charset="0"/>
                            </a:rPr>
                            <m:t>𝒕</m:t>
                          </m:r>
                        </m:e>
                      </m:d>
                    </m:oMath>
                  </m:oMathPara>
                </a14:m>
                <a:endParaRPr lang="en-US" sz="1400" dirty="0">
                  <a:latin typeface="Arial" pitchFamily="34" charset="0"/>
                  <a:cs typeface="Arial" pitchFamily="34" charset="0"/>
                </a:endParaRPr>
              </a:p>
            </p:txBody>
          </p:sp>
        </mc:Choice>
        <mc:Fallback xmlns="">
          <p:sp>
            <p:nvSpPr>
              <p:cNvPr id="49" name="TextBox 48">
                <a:extLst>
                  <a:ext uri="{FF2B5EF4-FFF2-40B4-BE49-F238E27FC236}">
                    <a16:creationId xmlns:a16="http://schemas.microsoft.com/office/drawing/2014/main" id="{978AB561-F24F-4353-976C-26C3244CB652}"/>
                  </a:ext>
                </a:extLst>
              </p:cNvPr>
              <p:cNvSpPr txBox="1">
                <a:spLocks noRot="1" noChangeAspect="1" noMove="1" noResize="1" noEditPoints="1" noAdjustHandles="1" noChangeArrowheads="1" noChangeShapeType="1" noTextEdit="1"/>
              </p:cNvSpPr>
              <p:nvPr/>
            </p:nvSpPr>
            <p:spPr>
              <a:xfrm>
                <a:off x="6669317" y="2875394"/>
                <a:ext cx="645883"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716AA81E-6E3D-4B76-AD7B-692A2AB4D43E}"/>
                  </a:ext>
                </a:extLst>
              </p:cNvPr>
              <p:cNvSpPr/>
              <p:nvPr/>
            </p:nvSpPr>
            <p:spPr>
              <a:xfrm>
                <a:off x="7933942" y="2057400"/>
                <a:ext cx="1727202" cy="50292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itchFamily="34" charset="0"/>
                    <a:cs typeface="Arial" pitchFamily="34" charset="0"/>
                  </a:rPr>
                  <a:t>P        </a:t>
                </a:r>
                <a14:m>
                  <m:oMath xmlns:m="http://schemas.openxmlformats.org/officeDocument/2006/math">
                    <m:sSub>
                      <m:sSubPr>
                        <m:ctrlPr>
                          <a:rPr lang="en-US" sz="1400" b="1" i="1" smtClean="0">
                            <a:latin typeface="Cambria Math" panose="02040503050406030204" pitchFamily="18" charset="0"/>
                            <a:cs typeface="Arial" pitchFamily="34" charset="0"/>
                          </a:rPr>
                        </m:ctrlPr>
                      </m:sSubPr>
                      <m:e>
                        <m:r>
                          <a:rPr lang="en-US" sz="1400" b="1" i="1" smtClean="0">
                            <a:latin typeface="Cambria Math" panose="02040503050406030204" pitchFamily="18" charset="0"/>
                            <a:cs typeface="Arial" pitchFamily="34" charset="0"/>
                          </a:rPr>
                          <m:t>𝑲</m:t>
                        </m:r>
                      </m:e>
                      <m:sub>
                        <m:r>
                          <a:rPr lang="en-US" sz="1400" b="1" i="1" smtClean="0">
                            <a:latin typeface="Cambria Math" panose="02040503050406030204" pitchFamily="18" charset="0"/>
                            <a:cs typeface="Arial" pitchFamily="34" charset="0"/>
                          </a:rPr>
                          <m:t>𝒑</m:t>
                        </m:r>
                      </m:sub>
                    </m:sSub>
                    <m:r>
                      <a:rPr lang="en-US" sz="1400" b="1" i="1" smtClean="0">
                        <a:latin typeface="Cambria Math" panose="02040503050406030204" pitchFamily="18" charset="0"/>
                        <a:cs typeface="Arial" pitchFamily="34" charset="0"/>
                      </a:rPr>
                      <m:t>𝒆</m:t>
                    </m:r>
                    <m:r>
                      <a:rPr lang="en-US" sz="1400" b="1" i="1" smtClean="0">
                        <a:latin typeface="Cambria Math" panose="02040503050406030204" pitchFamily="18" charset="0"/>
                        <a:cs typeface="Arial" pitchFamily="34" charset="0"/>
                      </a:rPr>
                      <m:t>(</m:t>
                    </m:r>
                    <m:r>
                      <a:rPr lang="en-US" sz="1400" b="1" i="1" smtClean="0">
                        <a:latin typeface="Cambria Math" panose="02040503050406030204" pitchFamily="18" charset="0"/>
                        <a:cs typeface="Arial" pitchFamily="34" charset="0"/>
                      </a:rPr>
                      <m:t>𝒕</m:t>
                    </m:r>
                    <m:r>
                      <a:rPr lang="en-US" sz="1400" b="1" i="1" smtClean="0">
                        <a:latin typeface="Cambria Math" panose="02040503050406030204" pitchFamily="18" charset="0"/>
                        <a:cs typeface="Arial" pitchFamily="34" charset="0"/>
                      </a:rPr>
                      <m:t>)</m:t>
                    </m:r>
                  </m:oMath>
                </a14:m>
                <a:endParaRPr lang="en-US" sz="1400" b="1" dirty="0">
                  <a:latin typeface="Arial" pitchFamily="34" charset="0"/>
                  <a:cs typeface="Arial" pitchFamily="34" charset="0"/>
                </a:endParaRPr>
              </a:p>
            </p:txBody>
          </p:sp>
        </mc:Choice>
        <mc:Fallback xmlns="">
          <p:sp>
            <p:nvSpPr>
              <p:cNvPr id="50" name="Rectangle: Rounded Corners 49">
                <a:extLst>
                  <a:ext uri="{FF2B5EF4-FFF2-40B4-BE49-F238E27FC236}">
                    <a16:creationId xmlns:a16="http://schemas.microsoft.com/office/drawing/2014/main" id="{716AA81E-6E3D-4B76-AD7B-692A2AB4D43E}"/>
                  </a:ext>
                </a:extLst>
              </p:cNvPr>
              <p:cNvSpPr>
                <a:spLocks noRot="1" noChangeAspect="1" noMove="1" noResize="1" noEditPoints="1" noAdjustHandles="1" noChangeArrowheads="1" noChangeShapeType="1" noTextEdit="1"/>
              </p:cNvSpPr>
              <p:nvPr/>
            </p:nvSpPr>
            <p:spPr>
              <a:xfrm>
                <a:off x="7933942" y="2057400"/>
                <a:ext cx="1727202" cy="502920"/>
              </a:xfrm>
              <a:prstGeom prst="round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Rounded Corners 50">
                <a:extLst>
                  <a:ext uri="{FF2B5EF4-FFF2-40B4-BE49-F238E27FC236}">
                    <a16:creationId xmlns:a16="http://schemas.microsoft.com/office/drawing/2014/main" id="{4565E86C-7FE6-4537-A0C7-3D49EE36B3E6}"/>
                  </a:ext>
                </a:extLst>
              </p:cNvPr>
              <p:cNvSpPr/>
              <p:nvPr/>
            </p:nvSpPr>
            <p:spPr>
              <a:xfrm>
                <a:off x="7933942" y="4003424"/>
                <a:ext cx="1727202" cy="50292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itchFamily="34" charset="0"/>
                    <a:cs typeface="Arial" pitchFamily="34" charset="0"/>
                  </a:rPr>
                  <a:t>D         </a:t>
                </a:r>
                <a14:m>
                  <m:oMath xmlns:m="http://schemas.openxmlformats.org/officeDocument/2006/math">
                    <m:sSub>
                      <m:sSubPr>
                        <m:ctrlPr>
                          <a:rPr lang="en-US" sz="1400" b="1" i="1">
                            <a:latin typeface="Cambria Math" panose="02040503050406030204" pitchFamily="18" charset="0"/>
                            <a:cs typeface="Arial" pitchFamily="34" charset="0"/>
                          </a:rPr>
                        </m:ctrlPr>
                      </m:sSubPr>
                      <m:e>
                        <m:r>
                          <a:rPr lang="en-US" sz="1400" b="1" i="1">
                            <a:latin typeface="Cambria Math" panose="02040503050406030204" pitchFamily="18" charset="0"/>
                            <a:cs typeface="Arial" pitchFamily="34" charset="0"/>
                          </a:rPr>
                          <m:t>𝑲</m:t>
                        </m:r>
                      </m:e>
                      <m:sub>
                        <m:r>
                          <a:rPr lang="en-US" sz="1400" b="1" i="1">
                            <a:latin typeface="Cambria Math" panose="02040503050406030204" pitchFamily="18" charset="0"/>
                            <a:cs typeface="Arial" pitchFamily="34" charset="0"/>
                          </a:rPr>
                          <m:t>𝑰</m:t>
                        </m:r>
                      </m:sub>
                    </m:sSub>
                    <m:f>
                      <m:fPr>
                        <m:ctrlPr>
                          <a:rPr lang="en-US" sz="1400" b="1" i="1" smtClean="0">
                            <a:latin typeface="Cambria Math" panose="02040503050406030204" pitchFamily="18" charset="0"/>
                            <a:cs typeface="Arial" pitchFamily="34" charset="0"/>
                          </a:rPr>
                        </m:ctrlPr>
                      </m:fPr>
                      <m:num>
                        <m:r>
                          <a:rPr lang="en-US" sz="1400" b="1" i="1" smtClean="0">
                            <a:latin typeface="Cambria Math" panose="02040503050406030204" pitchFamily="18" charset="0"/>
                            <a:cs typeface="Arial" pitchFamily="34" charset="0"/>
                          </a:rPr>
                          <m:t>𝒅𝒆</m:t>
                        </m:r>
                        <m:r>
                          <a:rPr lang="en-US" sz="1400" b="1" i="1" smtClean="0">
                            <a:latin typeface="Cambria Math" panose="02040503050406030204" pitchFamily="18" charset="0"/>
                            <a:cs typeface="Arial" pitchFamily="34" charset="0"/>
                          </a:rPr>
                          <m:t>(</m:t>
                        </m:r>
                        <m:r>
                          <a:rPr lang="en-US" sz="1400" b="1" i="1" smtClean="0">
                            <a:latin typeface="Cambria Math" panose="02040503050406030204" pitchFamily="18" charset="0"/>
                            <a:cs typeface="Arial" pitchFamily="34" charset="0"/>
                          </a:rPr>
                          <m:t>𝒕</m:t>
                        </m:r>
                        <m:r>
                          <a:rPr lang="en-US" sz="1400" b="1" i="1" smtClean="0">
                            <a:latin typeface="Cambria Math" panose="02040503050406030204" pitchFamily="18" charset="0"/>
                            <a:cs typeface="Arial" pitchFamily="34" charset="0"/>
                          </a:rPr>
                          <m:t>)</m:t>
                        </m:r>
                      </m:num>
                      <m:den>
                        <m:r>
                          <a:rPr lang="en-US" sz="1400" b="1" i="1" smtClean="0">
                            <a:latin typeface="Cambria Math" panose="02040503050406030204" pitchFamily="18" charset="0"/>
                            <a:cs typeface="Arial" pitchFamily="34" charset="0"/>
                          </a:rPr>
                          <m:t>𝒅𝒕</m:t>
                        </m:r>
                      </m:den>
                    </m:f>
                  </m:oMath>
                </a14:m>
                <a:endParaRPr lang="en-US" sz="1400" b="1" dirty="0">
                  <a:latin typeface="Arial" pitchFamily="34" charset="0"/>
                  <a:cs typeface="Arial" pitchFamily="34" charset="0"/>
                </a:endParaRPr>
              </a:p>
            </p:txBody>
          </p:sp>
        </mc:Choice>
        <mc:Fallback xmlns="">
          <p:sp>
            <p:nvSpPr>
              <p:cNvPr id="51" name="Rectangle: Rounded Corners 50">
                <a:extLst>
                  <a:ext uri="{FF2B5EF4-FFF2-40B4-BE49-F238E27FC236}">
                    <a16:creationId xmlns:a16="http://schemas.microsoft.com/office/drawing/2014/main" id="{4565E86C-7FE6-4537-A0C7-3D49EE36B3E6}"/>
                  </a:ext>
                </a:extLst>
              </p:cNvPr>
              <p:cNvSpPr>
                <a:spLocks noRot="1" noChangeAspect="1" noMove="1" noResize="1" noEditPoints="1" noAdjustHandles="1" noChangeArrowheads="1" noChangeShapeType="1" noTextEdit="1"/>
              </p:cNvSpPr>
              <p:nvPr/>
            </p:nvSpPr>
            <p:spPr>
              <a:xfrm>
                <a:off x="7933942" y="4003424"/>
                <a:ext cx="1727202" cy="502920"/>
              </a:xfrm>
              <a:prstGeom prst="roundRect">
                <a:avLst/>
              </a:prstGeom>
              <a:blipFill>
                <a:blip r:embed="rId6"/>
                <a:stretch>
                  <a:fillRect/>
                </a:stretch>
              </a:blipFill>
              <a:ln>
                <a:noFill/>
              </a:ln>
            </p:spPr>
            <p:txBody>
              <a:bodyPr/>
              <a:lstStyle/>
              <a:p>
                <a:r>
                  <a:rPr lang="en-US">
                    <a:noFill/>
                  </a:rPr>
                  <a:t> </a:t>
                </a:r>
              </a:p>
            </p:txBody>
          </p:sp>
        </mc:Fallback>
      </mc:AlternateContent>
      <p:sp>
        <p:nvSpPr>
          <p:cNvPr id="52" name="Oval 51">
            <a:extLst>
              <a:ext uri="{FF2B5EF4-FFF2-40B4-BE49-F238E27FC236}">
                <a16:creationId xmlns:a16="http://schemas.microsoft.com/office/drawing/2014/main" id="{7434F5D5-754F-4D7D-B19A-E4462E7889E9}"/>
              </a:ext>
            </a:extLst>
          </p:cNvPr>
          <p:cNvSpPr/>
          <p:nvPr/>
        </p:nvSpPr>
        <p:spPr>
          <a:xfrm>
            <a:off x="10204199" y="2875394"/>
            <a:ext cx="838195" cy="7946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latin typeface="Arial" pitchFamily="34" charset="0"/>
              <a:cs typeface="Arial" pitchFamily="34" charset="0"/>
            </a:endParaRPr>
          </a:p>
        </p:txBody>
      </p:sp>
      <p:cxnSp>
        <p:nvCxnSpPr>
          <p:cNvPr id="53" name="Connector: Elbow 52">
            <a:extLst>
              <a:ext uri="{FF2B5EF4-FFF2-40B4-BE49-F238E27FC236}">
                <a16:creationId xmlns:a16="http://schemas.microsoft.com/office/drawing/2014/main" id="{DE9F8E3A-6716-4960-8586-C6630A20B716}"/>
              </a:ext>
            </a:extLst>
          </p:cNvPr>
          <p:cNvCxnSpPr>
            <a:cxnSpLocks/>
            <a:stCxn id="52" idx="0"/>
            <a:endCxn id="50" idx="3"/>
          </p:cNvCxnSpPr>
          <p:nvPr/>
        </p:nvCxnSpPr>
        <p:spPr>
          <a:xfrm rot="16200000" flipV="1">
            <a:off x="9858954" y="2111050"/>
            <a:ext cx="566534" cy="962153"/>
          </a:xfrm>
          <a:prstGeom prst="bentConnector2">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4" name="Connector: Elbow 53">
            <a:extLst>
              <a:ext uri="{FF2B5EF4-FFF2-40B4-BE49-F238E27FC236}">
                <a16:creationId xmlns:a16="http://schemas.microsoft.com/office/drawing/2014/main" id="{A25E1361-CD18-46A3-8EA1-921B26595CCC}"/>
              </a:ext>
            </a:extLst>
          </p:cNvPr>
          <p:cNvCxnSpPr>
            <a:cxnSpLocks/>
            <a:stCxn id="52" idx="4"/>
            <a:endCxn id="51" idx="3"/>
          </p:cNvCxnSpPr>
          <p:nvPr/>
        </p:nvCxnSpPr>
        <p:spPr>
          <a:xfrm rot="5400000">
            <a:off x="9849805" y="3481391"/>
            <a:ext cx="584833" cy="962153"/>
          </a:xfrm>
          <a:prstGeom prst="bentConnector2">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80F220D4-1763-4B7C-99F3-B2CE2CF3D285}"/>
              </a:ext>
            </a:extLst>
          </p:cNvPr>
          <p:cNvCxnSpPr>
            <a:cxnSpLocks/>
            <a:stCxn id="50" idx="1"/>
            <a:endCxn id="51" idx="1"/>
          </p:cNvCxnSpPr>
          <p:nvPr/>
        </p:nvCxnSpPr>
        <p:spPr>
          <a:xfrm rot="10800000" flipV="1">
            <a:off x="7933942" y="2308860"/>
            <a:ext cx="12700" cy="1946024"/>
          </a:xfrm>
          <a:prstGeom prst="bentConnector3">
            <a:avLst>
              <a:gd name="adj1" fmla="val 4179126"/>
            </a:avLst>
          </a:prstGeom>
          <a:ln w="38100">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5E922021-C76C-4821-8359-75A7D32C6ED1}"/>
              </a:ext>
            </a:extLst>
          </p:cNvPr>
          <p:cNvCxnSpPr>
            <a:cxnSpLocks/>
            <a:stCxn id="52" idx="6"/>
          </p:cNvCxnSpPr>
          <p:nvPr/>
        </p:nvCxnSpPr>
        <p:spPr>
          <a:xfrm flipV="1">
            <a:off x="11042394" y="3270057"/>
            <a:ext cx="540006" cy="2666"/>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2062F85-53F2-4587-A361-AB1CBDBC4B20}"/>
              </a:ext>
            </a:extLst>
          </p:cNvPr>
          <p:cNvSpPr txBox="1"/>
          <p:nvPr/>
        </p:nvSpPr>
        <p:spPr>
          <a:xfrm>
            <a:off x="10204199" y="3077280"/>
            <a:ext cx="381000" cy="338554"/>
          </a:xfrm>
          <a:prstGeom prst="rect">
            <a:avLst/>
          </a:prstGeom>
          <a:noFill/>
        </p:spPr>
        <p:txBody>
          <a:bodyPr wrap="square" rtlCol="0">
            <a:spAutoFit/>
          </a:bodyPr>
          <a:lstStyle/>
          <a:p>
            <a:r>
              <a:rPr lang="en-US" sz="1600" dirty="0">
                <a:latin typeface="Arial" pitchFamily="34" charset="0"/>
                <a:cs typeface="Arial" pitchFamily="34" charset="0"/>
              </a:rPr>
              <a:t>+</a:t>
            </a:r>
          </a:p>
        </p:txBody>
      </p:sp>
      <p:sp>
        <p:nvSpPr>
          <p:cNvPr id="59" name="TextBox 58">
            <a:extLst>
              <a:ext uri="{FF2B5EF4-FFF2-40B4-BE49-F238E27FC236}">
                <a16:creationId xmlns:a16="http://schemas.microsoft.com/office/drawing/2014/main" id="{FB611375-338A-4F3B-AF98-3BFC562D61FF}"/>
              </a:ext>
            </a:extLst>
          </p:cNvPr>
          <p:cNvSpPr txBox="1"/>
          <p:nvPr/>
        </p:nvSpPr>
        <p:spPr>
          <a:xfrm>
            <a:off x="10432799" y="2830640"/>
            <a:ext cx="381000" cy="338554"/>
          </a:xfrm>
          <a:prstGeom prst="rect">
            <a:avLst/>
          </a:prstGeom>
          <a:noFill/>
        </p:spPr>
        <p:txBody>
          <a:bodyPr wrap="square" rtlCol="0">
            <a:spAutoFit/>
          </a:bodyPr>
          <a:lstStyle/>
          <a:p>
            <a:pPr algn="ctr"/>
            <a:r>
              <a:rPr lang="en-US" sz="1600" dirty="0">
                <a:latin typeface="Arial" pitchFamily="34" charset="0"/>
                <a:cs typeface="Arial" pitchFamily="34" charset="0"/>
              </a:rPr>
              <a:t>+</a:t>
            </a:r>
          </a:p>
        </p:txBody>
      </p:sp>
      <p:sp>
        <p:nvSpPr>
          <p:cNvPr id="60" name="TextBox 59">
            <a:extLst>
              <a:ext uri="{FF2B5EF4-FFF2-40B4-BE49-F238E27FC236}">
                <a16:creationId xmlns:a16="http://schemas.microsoft.com/office/drawing/2014/main" id="{BDE9A851-8A27-4A36-ACAF-EC662FA042B1}"/>
              </a:ext>
            </a:extLst>
          </p:cNvPr>
          <p:cNvSpPr txBox="1"/>
          <p:nvPr/>
        </p:nvSpPr>
        <p:spPr>
          <a:xfrm>
            <a:off x="10438894" y="3319046"/>
            <a:ext cx="381000" cy="338554"/>
          </a:xfrm>
          <a:prstGeom prst="rect">
            <a:avLst/>
          </a:prstGeom>
          <a:noFill/>
        </p:spPr>
        <p:txBody>
          <a:bodyPr wrap="square" rtlCol="0">
            <a:spAutoFit/>
          </a:bodyPr>
          <a:lstStyle/>
          <a:p>
            <a:pPr algn="ctr"/>
            <a:r>
              <a:rPr lang="en-US" sz="1600" dirty="0">
                <a:latin typeface="Arial" pitchFamily="34" charset="0"/>
                <a:cs typeface="Arial" pitchFamily="34" charset="0"/>
              </a:rPr>
              <a:t>+</a:t>
            </a:r>
          </a:p>
        </p:txBody>
      </p:sp>
      <p:sp>
        <p:nvSpPr>
          <p:cNvPr id="63" name="TextBox 62">
            <a:extLst>
              <a:ext uri="{FF2B5EF4-FFF2-40B4-BE49-F238E27FC236}">
                <a16:creationId xmlns:a16="http://schemas.microsoft.com/office/drawing/2014/main" id="{90F491B6-0796-40D1-96D6-A1794A203E01}"/>
              </a:ext>
            </a:extLst>
          </p:cNvPr>
          <p:cNvSpPr txBox="1"/>
          <p:nvPr/>
        </p:nvSpPr>
        <p:spPr>
          <a:xfrm>
            <a:off x="6669317" y="3388650"/>
            <a:ext cx="645883" cy="307777"/>
          </a:xfrm>
          <a:prstGeom prst="rect">
            <a:avLst/>
          </a:prstGeom>
          <a:noFill/>
        </p:spPr>
        <p:txBody>
          <a:bodyPr wrap="square" rtlCol="0">
            <a:spAutoFit/>
          </a:bodyPr>
          <a:lstStyle/>
          <a:p>
            <a:pPr algn="ctr"/>
            <a:r>
              <a:rPr lang="en-US" sz="1400" dirty="0">
                <a:latin typeface="Arial" pitchFamily="34" charset="0"/>
                <a:cs typeface="Arial" pitchFamily="34" charset="0"/>
              </a:rPr>
              <a:t>error</a:t>
            </a:r>
          </a:p>
        </p:txBody>
      </p:sp>
    </p:spTree>
    <p:extLst>
      <p:ext uri="{BB962C8B-B14F-4D97-AF65-F5344CB8AC3E}">
        <p14:creationId xmlns:p14="http://schemas.microsoft.com/office/powerpoint/2010/main" val="247524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31AD-43AB-4398-A7CF-C2FDE916878A}"/>
              </a:ext>
            </a:extLst>
          </p:cNvPr>
          <p:cNvSpPr>
            <a:spLocks noGrp="1"/>
          </p:cNvSpPr>
          <p:nvPr>
            <p:ph type="title"/>
          </p:nvPr>
        </p:nvSpPr>
        <p:spPr/>
        <p:txBody>
          <a:bodyPr/>
          <a:lstStyle/>
          <a:p>
            <a:r>
              <a:rPr lang="en-US" dirty="0"/>
              <a:t>Control Systems with Simulink</a:t>
            </a:r>
          </a:p>
        </p:txBody>
      </p:sp>
      <p:sp>
        <p:nvSpPr>
          <p:cNvPr id="3" name="Content Placeholder 2">
            <a:extLst>
              <a:ext uri="{FF2B5EF4-FFF2-40B4-BE49-F238E27FC236}">
                <a16:creationId xmlns:a16="http://schemas.microsoft.com/office/drawing/2014/main" id="{530CA6CE-B748-4CBD-B9D2-B69975BCE5F7}"/>
              </a:ext>
            </a:extLst>
          </p:cNvPr>
          <p:cNvSpPr>
            <a:spLocks noGrp="1"/>
          </p:cNvSpPr>
          <p:nvPr>
            <p:ph idx="1"/>
          </p:nvPr>
        </p:nvSpPr>
        <p:spPr>
          <a:xfrm>
            <a:off x="609602" y="1600200"/>
            <a:ext cx="5706158" cy="4648200"/>
          </a:xfrm>
        </p:spPr>
        <p:txBody>
          <a:bodyPr/>
          <a:lstStyle/>
          <a:p>
            <a:r>
              <a:rPr lang="en-US" dirty="0"/>
              <a:t>Automatically tune arbitrary SISO and MIMO control architectures</a:t>
            </a:r>
          </a:p>
          <a:p>
            <a:r>
              <a:rPr lang="en-US" dirty="0"/>
              <a:t>PID autotuning can be deployed to embedded software for automatically computing PID gains in real time.</a:t>
            </a:r>
          </a:p>
          <a:p>
            <a:r>
              <a:rPr lang="en-US" dirty="0"/>
              <a:t>Interactively compute operating points from state, input, and output specifications</a:t>
            </a:r>
          </a:p>
          <a:p>
            <a:r>
              <a:rPr lang="en-US" dirty="0"/>
              <a:t>Compute simulation-based frequency responses without modifying your model.</a:t>
            </a:r>
          </a:p>
        </p:txBody>
      </p:sp>
      <p:pic>
        <p:nvPicPr>
          <p:cNvPr id="4" name="Picture 3">
            <a:extLst>
              <a:ext uri="{FF2B5EF4-FFF2-40B4-BE49-F238E27FC236}">
                <a16:creationId xmlns:a16="http://schemas.microsoft.com/office/drawing/2014/main" id="{438FC515-A1E5-41BE-AD0B-E25F2956C0B9}"/>
              </a:ext>
            </a:extLst>
          </p:cNvPr>
          <p:cNvPicPr>
            <a:picLocks noChangeAspect="1"/>
          </p:cNvPicPr>
          <p:nvPr/>
        </p:nvPicPr>
        <p:blipFill>
          <a:blip r:embed="rId3"/>
          <a:stretch>
            <a:fillRect/>
          </a:stretch>
        </p:blipFill>
        <p:spPr>
          <a:xfrm>
            <a:off x="7467600" y="915838"/>
            <a:ext cx="4467145" cy="2513162"/>
          </a:xfrm>
          <a:prstGeom prst="rect">
            <a:avLst/>
          </a:prstGeom>
        </p:spPr>
      </p:pic>
      <p:pic>
        <p:nvPicPr>
          <p:cNvPr id="5" name="Picture 4">
            <a:extLst>
              <a:ext uri="{FF2B5EF4-FFF2-40B4-BE49-F238E27FC236}">
                <a16:creationId xmlns:a16="http://schemas.microsoft.com/office/drawing/2014/main" id="{4A9AE1C5-B1CC-404B-A5C9-30FBE6D94C90}"/>
              </a:ext>
            </a:extLst>
          </p:cNvPr>
          <p:cNvPicPr>
            <a:picLocks noChangeAspect="1"/>
          </p:cNvPicPr>
          <p:nvPr/>
        </p:nvPicPr>
        <p:blipFill>
          <a:blip r:embed="rId4"/>
          <a:stretch>
            <a:fillRect/>
          </a:stretch>
        </p:blipFill>
        <p:spPr>
          <a:xfrm>
            <a:off x="6451058" y="3631424"/>
            <a:ext cx="4928144" cy="2769376"/>
          </a:xfrm>
          <a:prstGeom prst="rect">
            <a:avLst/>
          </a:prstGeom>
        </p:spPr>
      </p:pic>
    </p:spTree>
    <p:extLst>
      <p:ext uri="{BB962C8B-B14F-4D97-AF65-F5344CB8AC3E}">
        <p14:creationId xmlns:p14="http://schemas.microsoft.com/office/powerpoint/2010/main" val="162614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058400" cy="990600"/>
          </a:xfrm>
        </p:spPr>
        <p:txBody>
          <a:bodyPr/>
          <a:lstStyle/>
          <a:p>
            <a:r>
              <a:rPr lang="en-US" sz="2667"/>
              <a:t>Italian Institute of Technology Develops Advanced Control Software for the iCub Humanoid Robot</a:t>
            </a:r>
          </a:p>
        </p:txBody>
      </p:sp>
      <p:sp>
        <p:nvSpPr>
          <p:cNvPr id="3" name="Content Placeholder 2"/>
          <p:cNvSpPr>
            <a:spLocks noGrp="1"/>
          </p:cNvSpPr>
          <p:nvPr>
            <p:ph idx="1"/>
          </p:nvPr>
        </p:nvSpPr>
        <p:spPr>
          <a:xfrm>
            <a:off x="609599" y="1586835"/>
            <a:ext cx="5791200" cy="5125451"/>
          </a:xfrm>
        </p:spPr>
        <p:txBody>
          <a:bodyPr/>
          <a:lstStyle/>
          <a:p>
            <a:pPr marL="0" indent="0">
              <a:spcBef>
                <a:spcPts val="0"/>
              </a:spcBef>
              <a:buClrTx/>
              <a:buSzTx/>
              <a:buNone/>
            </a:pPr>
            <a:r>
              <a:rPr lang="en-US" sz="2133" b="1">
                <a:solidFill>
                  <a:srgbClr val="125687"/>
                </a:solidFill>
                <a:latin typeface="Arial"/>
                <a:cs typeface="+mn-cs"/>
              </a:rPr>
              <a:t>Challenge</a:t>
            </a:r>
          </a:p>
          <a:p>
            <a:pPr marL="0" indent="0">
              <a:spcBef>
                <a:spcPts val="240"/>
              </a:spcBef>
              <a:buClr>
                <a:srgbClr val="215083"/>
              </a:buClr>
              <a:buSzTx/>
              <a:buNone/>
            </a:pPr>
            <a:r>
              <a:rPr lang="en-US" sz="1867"/>
              <a:t>Design and implement control algorithms for a humanoid robot with 53 degrees of freedom</a:t>
            </a:r>
          </a:p>
          <a:p>
            <a:pPr marL="0" indent="0">
              <a:spcBef>
                <a:spcPts val="864"/>
              </a:spcBef>
              <a:buClr>
                <a:srgbClr val="215083"/>
              </a:buClr>
              <a:buSzTx/>
              <a:buNone/>
            </a:pPr>
            <a:r>
              <a:rPr lang="en-US" sz="2133" b="1">
                <a:solidFill>
                  <a:srgbClr val="125687"/>
                </a:solidFill>
                <a:latin typeface="Arial"/>
                <a:cs typeface="+mn-cs"/>
              </a:rPr>
              <a:t>Solution</a:t>
            </a:r>
          </a:p>
          <a:p>
            <a:pPr marL="0" indent="0">
              <a:spcBef>
                <a:spcPts val="240"/>
              </a:spcBef>
              <a:buClrTx/>
              <a:buSzTx/>
              <a:buNone/>
            </a:pPr>
            <a:r>
              <a:rPr lang="en-US" sz="1867"/>
              <a:t>Use Model-Based Design to develop controllers, verify them via </a:t>
            </a:r>
            <a:r>
              <a:rPr lang="en-US" sz="1867" err="1"/>
              <a:t>cosimulation</a:t>
            </a:r>
            <a:r>
              <a:rPr lang="en-US" sz="1867"/>
              <a:t>, and test them on </a:t>
            </a:r>
            <a:br>
              <a:rPr lang="en-US" sz="1867"/>
            </a:br>
            <a:r>
              <a:rPr lang="en-US" sz="1867"/>
              <a:t>the robot</a:t>
            </a:r>
            <a:endParaRPr lang="en-US" sz="1867">
              <a:solidFill>
                <a:prstClr val="black"/>
              </a:solidFill>
              <a:latin typeface="Arial"/>
              <a:cs typeface="Times New Roman" pitchFamily="18" charset="0"/>
            </a:endParaRPr>
          </a:p>
          <a:p>
            <a:pPr marL="0" indent="0">
              <a:spcBef>
                <a:spcPts val="864"/>
              </a:spcBef>
              <a:buClr>
                <a:srgbClr val="215083"/>
              </a:buClr>
              <a:buSzTx/>
              <a:buNone/>
            </a:pPr>
            <a:r>
              <a:rPr lang="en-US" sz="2133" b="1">
                <a:solidFill>
                  <a:srgbClr val="125687"/>
                </a:solidFill>
                <a:latin typeface="Arial"/>
                <a:cs typeface="+mn-cs"/>
              </a:rPr>
              <a:t>Results</a:t>
            </a:r>
          </a:p>
          <a:p>
            <a:pPr marL="452955" lvl="1" indent="-300559">
              <a:lnSpc>
                <a:spcPct val="100000"/>
              </a:lnSpc>
              <a:spcBef>
                <a:spcPts val="240"/>
              </a:spcBef>
              <a:buClr>
                <a:srgbClr val="125687"/>
              </a:buClr>
              <a:buFont typeface="Wingdings" pitchFamily="2" charset="2"/>
              <a:buChar char="§"/>
            </a:pPr>
            <a:r>
              <a:rPr lang="en-US" sz="1867" err="1"/>
              <a:t>Telexistence</a:t>
            </a:r>
            <a:r>
              <a:rPr lang="en-US" sz="1867"/>
              <a:t> and agent-robot collaboration control systems developed</a:t>
            </a:r>
            <a:endParaRPr lang="en-US" sz="1867">
              <a:solidFill>
                <a:prstClr val="black"/>
              </a:solidFill>
              <a:latin typeface="Arial"/>
              <a:cs typeface="Times New Roman" pitchFamily="18" charset="0"/>
            </a:endParaRPr>
          </a:p>
          <a:p>
            <a:pPr marL="452955" lvl="1" indent="-300559">
              <a:lnSpc>
                <a:spcPct val="100000"/>
              </a:lnSpc>
              <a:spcBef>
                <a:spcPts val="240"/>
              </a:spcBef>
              <a:buClr>
                <a:srgbClr val="125687"/>
              </a:buClr>
              <a:buFont typeface="Wingdings" pitchFamily="2" charset="2"/>
              <a:buChar char="§"/>
            </a:pPr>
            <a:r>
              <a:rPr lang="en-US" sz="1867"/>
              <a:t>Independent robot operation implemented with generated code</a:t>
            </a:r>
          </a:p>
          <a:p>
            <a:pPr marL="452955" lvl="1" indent="-300559">
              <a:lnSpc>
                <a:spcPct val="100000"/>
              </a:lnSpc>
              <a:spcBef>
                <a:spcPts val="240"/>
              </a:spcBef>
              <a:buClr>
                <a:srgbClr val="125687"/>
              </a:buClr>
              <a:buFont typeface="Wingdings" pitchFamily="2" charset="2"/>
              <a:buChar char="§"/>
            </a:pPr>
            <a:r>
              <a:rPr lang="en-US" sz="1867"/>
              <a:t>Control design reused on multiple humanoid robot platforms</a:t>
            </a:r>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solidFill>
                <a:prstClr val="black"/>
              </a:solidFill>
              <a:latin typeface="Arial"/>
              <a:cs typeface="Times New Roman" pitchFamily="18" charset="0"/>
            </a:endParaRPr>
          </a:p>
          <a:p>
            <a:endParaRPr lang="en-US"/>
          </a:p>
        </p:txBody>
      </p:sp>
      <p:sp>
        <p:nvSpPr>
          <p:cNvPr id="7" name="Rectangle 6"/>
          <p:cNvSpPr/>
          <p:nvPr/>
        </p:nvSpPr>
        <p:spPr>
          <a:xfrm>
            <a:off x="6705601" y="4444667"/>
            <a:ext cx="5230959" cy="1798698"/>
          </a:xfrm>
          <a:prstGeom prst="rect">
            <a:avLst/>
          </a:prstGeom>
          <a:solidFill>
            <a:schemeClr val="bg1">
              <a:lumMod val="85000"/>
            </a:schemeClr>
          </a:solidFill>
        </p:spPr>
        <p:txBody>
          <a:bodyPr wrap="square">
            <a:spAutoFit/>
          </a:bodyPr>
          <a:lstStyle/>
          <a:p>
            <a:pPr>
              <a:lnSpc>
                <a:spcPct val="130000"/>
              </a:lnSpc>
              <a:defRPr/>
            </a:pPr>
            <a:r>
              <a:rPr lang="en-US" sz="1467">
                <a:solidFill>
                  <a:schemeClr val="tx2"/>
                </a:solidFill>
                <a:ea typeface="Arial Unicode MS" pitchFamily="34" charset="-128"/>
                <a:cs typeface="Arial Unicode MS" pitchFamily="34" charset="-128"/>
              </a:rPr>
              <a:t>“</a:t>
            </a:r>
            <a:r>
              <a:rPr lang="en-US" sz="1467" i="1">
                <a:solidFill>
                  <a:schemeClr val="tx2"/>
                </a:solidFill>
              </a:rPr>
              <a:t>Our team has created a development workflow based on Simulink and Simulink Coder that makes it possible for even inexperienced team members to rapidly implement new control features, validate them through simulation, and run them on an iCub robot without writing any low-level code.”</a:t>
            </a:r>
            <a:br>
              <a:rPr lang="en-US" sz="1467" i="1">
                <a:solidFill>
                  <a:schemeClr val="tx2"/>
                </a:solidFill>
                <a:ea typeface="Arial Unicode MS" pitchFamily="34" charset="-128"/>
                <a:cs typeface="Arial Unicode MS" pitchFamily="34" charset="-128"/>
              </a:rPr>
            </a:br>
            <a:r>
              <a:rPr lang="en-US" sz="1333" i="1">
                <a:solidFill>
                  <a:schemeClr val="tx2"/>
                </a:solidFill>
                <a:ea typeface="Arial Unicode MS" pitchFamily="34" charset="-128"/>
                <a:cs typeface="Arial Unicode MS" pitchFamily="34" charset="-128"/>
              </a:rPr>
              <a:t>- </a:t>
            </a:r>
            <a:r>
              <a:rPr lang="en-US" sz="1333" i="1">
                <a:solidFill>
                  <a:schemeClr val="tx2"/>
                </a:solidFill>
              </a:rPr>
              <a:t>Daniele Pucci, Italian Institute of Technology (IIT)</a:t>
            </a:r>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endParaRPr lang="en-US" sz="1333" b="1">
              <a:solidFill>
                <a:schemeClr val="tx2"/>
              </a:solidFill>
            </a:endParaRPr>
          </a:p>
        </p:txBody>
      </p:sp>
      <p:sp>
        <p:nvSpPr>
          <p:cNvPr id="10" name="Text Box 22"/>
          <p:cNvSpPr txBox="1">
            <a:spLocks noChangeArrowheads="1"/>
          </p:cNvSpPr>
          <p:nvPr/>
        </p:nvSpPr>
        <p:spPr bwMode="auto">
          <a:xfrm>
            <a:off x="7931377" y="3685514"/>
            <a:ext cx="3950545" cy="615746"/>
          </a:xfrm>
          <a:prstGeom prst="rect">
            <a:avLst/>
          </a:prstGeom>
          <a:solidFill>
            <a:schemeClr val="bg1"/>
          </a:solidFill>
          <a:ln w="9525">
            <a:noFill/>
            <a:miter lim="800000"/>
            <a:headEnd/>
            <a:tailEnd/>
          </a:ln>
        </p:spPr>
        <p:txBody>
          <a:bodyPr wrap="square" lIns="0" tIns="121920" rIns="0" bIns="0">
            <a:spAutoFit/>
          </a:bodyPr>
          <a:lstStyle/>
          <a:p>
            <a:r>
              <a:rPr lang="en-US" sz="1067" b="1">
                <a:solidFill>
                  <a:schemeClr val="tx2"/>
                </a:solidFill>
              </a:rPr>
              <a:t>Clockwise from top left: </a:t>
            </a:r>
            <a:r>
              <a:rPr lang="en-US" sz="1067" b="1" err="1">
                <a:solidFill>
                  <a:schemeClr val="tx2"/>
                </a:solidFill>
              </a:rPr>
              <a:t>iCub</a:t>
            </a:r>
            <a:r>
              <a:rPr lang="en-US" sz="1067" b="1">
                <a:solidFill>
                  <a:schemeClr val="tx2"/>
                </a:solidFill>
              </a:rPr>
              <a:t> shooting arrows, striking a yoga pose, walking while controlled via teleoperation, and working with a human to stand up.</a:t>
            </a:r>
          </a:p>
        </p:txBody>
      </p:sp>
      <p:sp>
        <p:nvSpPr>
          <p:cNvPr id="4" name="TextBox 3">
            <a:extLst>
              <a:ext uri="{FF2B5EF4-FFF2-40B4-BE49-F238E27FC236}">
                <a16:creationId xmlns:a16="http://schemas.microsoft.com/office/drawing/2014/main" id="{09714DB2-A0C9-4F31-8185-013DA89E8419}"/>
              </a:ext>
            </a:extLst>
          </p:cNvPr>
          <p:cNvSpPr txBox="1"/>
          <p:nvPr/>
        </p:nvSpPr>
        <p:spPr>
          <a:xfrm>
            <a:off x="304800" y="6273801"/>
            <a:ext cx="2032000" cy="297454"/>
          </a:xfrm>
          <a:prstGeom prst="rect">
            <a:avLst/>
          </a:prstGeom>
          <a:noFill/>
        </p:spPr>
        <p:txBody>
          <a:bodyPr wrap="square" rtlCol="0">
            <a:spAutoFit/>
          </a:bodyPr>
          <a:lstStyle/>
          <a:p>
            <a:r>
              <a:rPr lang="en-US" sz="1333">
                <a:latin typeface="Arial" pitchFamily="34" charset="0"/>
                <a:cs typeface="Arial" pitchFamily="34" charset="0"/>
                <a:hlinkClick r:id="rId3"/>
              </a:rPr>
              <a:t>Link to technical article</a:t>
            </a:r>
            <a:endParaRPr lang="en-US" sz="1333">
              <a:latin typeface="Arial" pitchFamily="34" charset="0"/>
              <a:cs typeface="Arial" pitchFamily="34" charset="0"/>
            </a:endParaRPr>
          </a:p>
        </p:txBody>
      </p:sp>
      <p:pic>
        <p:nvPicPr>
          <p:cNvPr id="1026" name="Picture 2" descr="Figure 1.  iCub shooting arrows, striking a yoga pose, walking while controlled via teleoperation, and working with a human to stand up.  ">
            <a:extLst>
              <a:ext uri="{FF2B5EF4-FFF2-40B4-BE49-F238E27FC236}">
                <a16:creationId xmlns:a16="http://schemas.microsoft.com/office/drawing/2014/main" id="{B900B627-F33E-4C5D-82A2-7E52D2A2998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115"/>
          <a:stretch/>
        </p:blipFill>
        <p:spPr bwMode="auto">
          <a:xfrm>
            <a:off x="7950201" y="1295401"/>
            <a:ext cx="3950545" cy="2438400"/>
          </a:xfrm>
          <a:prstGeom prst="rect">
            <a:avLst/>
          </a:prstGeom>
          <a:noFill/>
          <a:ln w="19050">
            <a:solidFill>
              <a:srgbClr val="024C8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07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9550400" cy="990600"/>
          </a:xfrm>
        </p:spPr>
        <p:txBody>
          <a:bodyPr/>
          <a:lstStyle/>
          <a:p>
            <a:r>
              <a:rPr lang="en-US" sz="2667" dirty="0"/>
              <a:t>Korea Aerospace Industries Develops Helicopter Active Vibration Control System Software to DO-178C Standards</a:t>
            </a:r>
            <a:br>
              <a:rPr lang="en-US" dirty="0"/>
            </a:br>
            <a:br>
              <a:rPr lang="en-US" sz="1600" dirty="0"/>
            </a:br>
            <a:br>
              <a:rPr lang="en-US" sz="2133" dirty="0"/>
            </a:br>
            <a:endParaRPr lang="en-US" dirty="0"/>
          </a:p>
        </p:txBody>
      </p:sp>
      <p:sp>
        <p:nvSpPr>
          <p:cNvPr id="3" name="Content Placeholder 2"/>
          <p:cNvSpPr>
            <a:spLocks noGrp="1"/>
          </p:cNvSpPr>
          <p:nvPr>
            <p:ph idx="1"/>
          </p:nvPr>
        </p:nvSpPr>
        <p:spPr>
          <a:xfrm>
            <a:off x="609600" y="1639041"/>
            <a:ext cx="5791200" cy="5125451"/>
          </a:xfrm>
        </p:spPr>
        <p:txBody>
          <a:bodyPr vert="horz" lIns="121920" tIns="60960" rIns="121920" bIns="60960" rtlCol="0" anchor="t">
            <a:noAutofit/>
          </a:bodyPr>
          <a:lstStyle/>
          <a:p>
            <a:pPr marL="0" indent="0">
              <a:spcBef>
                <a:spcPts val="0"/>
              </a:spcBef>
              <a:buClrTx/>
              <a:buSzTx/>
              <a:buNone/>
            </a:pPr>
            <a:r>
              <a:rPr lang="en-US" sz="2133" b="1" dirty="0">
                <a:solidFill>
                  <a:srgbClr val="125687"/>
                </a:solidFill>
                <a:latin typeface="Arial"/>
                <a:cs typeface="+mn-cs"/>
              </a:rPr>
              <a:t>Challenge</a:t>
            </a:r>
          </a:p>
          <a:p>
            <a:pPr marL="0" indent="0">
              <a:spcBef>
                <a:spcPts val="240"/>
              </a:spcBef>
              <a:buClr>
                <a:srgbClr val="215083"/>
              </a:buClr>
              <a:buSzTx/>
              <a:buNone/>
            </a:pPr>
            <a:r>
              <a:rPr lang="en-US" sz="1867" dirty="0"/>
              <a:t>Develop and verify active vibration control system software for helicopters</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Solution</a:t>
            </a:r>
          </a:p>
          <a:p>
            <a:pPr marL="0" indent="0">
              <a:spcBef>
                <a:spcPts val="240"/>
              </a:spcBef>
              <a:buClrTx/>
              <a:buSzTx/>
              <a:buNone/>
            </a:pPr>
            <a:r>
              <a:rPr lang="en-US" sz="1867" dirty="0"/>
              <a:t>Use Model-Based Design to model, simulate, and verify the control software in accordance with DO-178C</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Results</a:t>
            </a:r>
          </a:p>
          <a:p>
            <a:pPr marL="452955" lvl="1" indent="-300559">
              <a:lnSpc>
                <a:spcPct val="100000"/>
              </a:lnSpc>
              <a:spcBef>
                <a:spcPts val="240"/>
              </a:spcBef>
              <a:buClr>
                <a:srgbClr val="125687"/>
              </a:buClr>
              <a:buFont typeface="Wingdings" pitchFamily="2" charset="2"/>
              <a:buChar char="§"/>
            </a:pPr>
            <a:r>
              <a:rPr lang="en-US" sz="1867" dirty="0"/>
              <a:t>Development time halved</a:t>
            </a:r>
            <a:endParaRPr lang="en-US" sz="1867" dirty="0">
              <a:solidFill>
                <a:prstClr val="black"/>
              </a:solidFill>
              <a:latin typeface="Arial"/>
              <a:cs typeface="Times New Roman" pitchFamily="18" charset="0"/>
            </a:endParaRPr>
          </a:p>
          <a:p>
            <a:pPr marL="452955" lvl="1" indent="-300559">
              <a:lnSpc>
                <a:spcPct val="100000"/>
              </a:lnSpc>
              <a:spcBef>
                <a:spcPts val="240"/>
              </a:spcBef>
              <a:buClr>
                <a:srgbClr val="125687"/>
              </a:buClr>
              <a:buFont typeface="Wingdings" pitchFamily="2" charset="2"/>
              <a:buChar char="§"/>
            </a:pPr>
            <a:r>
              <a:rPr lang="en-US" sz="1867" dirty="0"/>
              <a:t>Design iterations minimized</a:t>
            </a:r>
          </a:p>
          <a:p>
            <a:pPr marL="452955" lvl="1" indent="-300559">
              <a:lnSpc>
                <a:spcPct val="100000"/>
              </a:lnSpc>
              <a:spcBef>
                <a:spcPts val="240"/>
              </a:spcBef>
              <a:buClr>
                <a:srgbClr val="125687"/>
              </a:buClr>
              <a:buFont typeface="Wingdings" pitchFamily="2" charset="2"/>
              <a:buChar char="§"/>
            </a:pPr>
            <a:r>
              <a:rPr lang="en-US" sz="1867" dirty="0"/>
              <a:t>DO-178C development simplified</a:t>
            </a:r>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solidFill>
                <a:prstClr val="black"/>
              </a:solidFill>
              <a:latin typeface="Arial"/>
              <a:cs typeface="Times New Roman" pitchFamily="18" charset="0"/>
            </a:endParaRPr>
          </a:p>
          <a:p>
            <a:endParaRPr lang="en-US" dirty="0"/>
          </a:p>
        </p:txBody>
      </p:sp>
      <p:sp>
        <p:nvSpPr>
          <p:cNvPr id="7" name="Rectangle 6"/>
          <p:cNvSpPr/>
          <p:nvPr/>
        </p:nvSpPr>
        <p:spPr>
          <a:xfrm>
            <a:off x="6400801" y="4359454"/>
            <a:ext cx="5535759" cy="2092176"/>
          </a:xfrm>
          <a:prstGeom prst="rect">
            <a:avLst/>
          </a:prstGeom>
          <a:solidFill>
            <a:schemeClr val="bg1">
              <a:lumMod val="85000"/>
            </a:schemeClr>
          </a:solidFill>
        </p:spPr>
        <p:txBody>
          <a:bodyPr wrap="square">
            <a:spAutoFit/>
          </a:bodyPr>
          <a:lstStyle/>
          <a:p>
            <a:pPr>
              <a:lnSpc>
                <a:spcPct val="130000"/>
              </a:lnSpc>
              <a:defRPr/>
            </a:pPr>
            <a:r>
              <a:rPr lang="en-US" sz="1467" i="1" dirty="0">
                <a:solidFill>
                  <a:schemeClr val="tx2"/>
                </a:solidFill>
                <a:ea typeface="Arial Unicode MS" pitchFamily="34" charset="-128"/>
                <a:cs typeface="Arial Unicode MS" pitchFamily="34" charset="-128"/>
              </a:rPr>
              <a:t>“</a:t>
            </a:r>
            <a:r>
              <a:rPr lang="en-GB" sz="1467" i="1" dirty="0">
                <a:solidFill>
                  <a:schemeClr val="tx2"/>
                </a:solidFill>
              </a:rPr>
              <a:t>For our team, it is easier to develop control software using Model-Based Design than to code directly in C. Model-Based Design eliminates the overhead and errors that are common when control engineers create an algorithm and specification to be implemented by software engineers—a vital consideration when the project must meet DO-178C or DAL-C standards</a:t>
            </a:r>
            <a:r>
              <a:rPr lang="en-US" sz="1467" i="1" dirty="0">
                <a:solidFill>
                  <a:schemeClr val="tx2"/>
                </a:solidFill>
                <a:ea typeface="Arial Unicode MS" pitchFamily="34" charset="-128"/>
                <a:cs typeface="Arial Unicode MS" pitchFamily="34" charset="-128"/>
              </a:rPr>
              <a:t>.”</a:t>
            </a:r>
            <a:br>
              <a:rPr lang="en-US" sz="1467" i="1" dirty="0">
                <a:solidFill>
                  <a:schemeClr val="tx2"/>
                </a:solidFill>
                <a:ea typeface="Arial Unicode MS" pitchFamily="34" charset="-128"/>
                <a:cs typeface="Arial Unicode MS" pitchFamily="34" charset="-128"/>
              </a:rPr>
            </a:br>
            <a:r>
              <a:rPr lang="en-US" sz="1333" i="1" dirty="0">
                <a:solidFill>
                  <a:schemeClr val="tx2"/>
                </a:solidFill>
                <a:ea typeface="Arial Unicode MS" pitchFamily="34" charset="-128"/>
                <a:cs typeface="Arial Unicode MS" pitchFamily="34" charset="-128"/>
              </a:rPr>
              <a:t>- </a:t>
            </a:r>
            <a:r>
              <a:rPr lang="it-IT" sz="1333" i="1" dirty="0">
                <a:solidFill>
                  <a:schemeClr val="tx2"/>
                </a:solidFill>
              </a:rPr>
              <a:t>Dong-il Kwak, Korea Aerospace Industries</a:t>
            </a:r>
            <a:endParaRPr lang="en-US" sz="1333" i="1" dirty="0">
              <a:solidFill>
                <a:schemeClr val="tx2"/>
              </a:solidFill>
              <a:ea typeface="Arial Unicode MS" pitchFamily="34" charset="-128"/>
              <a:cs typeface="Arial Unicode MS" pitchFamily="34" charset="-128"/>
            </a:endParaRPr>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endParaRPr lang="en-US" sz="1333" b="1" dirty="0">
              <a:solidFill>
                <a:schemeClr val="tx2"/>
              </a:solidFill>
            </a:endParaRPr>
          </a:p>
        </p:txBody>
      </p:sp>
      <p:sp>
        <p:nvSpPr>
          <p:cNvPr id="16" name="Text Box 37"/>
          <p:cNvSpPr txBox="1">
            <a:spLocks noChangeArrowheads="1"/>
          </p:cNvSpPr>
          <p:nvPr/>
        </p:nvSpPr>
        <p:spPr bwMode="auto">
          <a:xfrm>
            <a:off x="101600" y="6453506"/>
            <a:ext cx="1693333" cy="297454"/>
          </a:xfrm>
          <a:prstGeom prst="rect">
            <a:avLst/>
          </a:prstGeom>
          <a:noFill/>
          <a:ln w="9525">
            <a:noFill/>
            <a:miter lim="800000"/>
            <a:headEnd/>
            <a:tailEnd/>
          </a:ln>
        </p:spPr>
        <p:txBody>
          <a:bodyPr anchor="t">
            <a:spAutoFit/>
          </a:bodyPr>
          <a:lstStyle/>
          <a:p>
            <a:r>
              <a:rPr lang="EN-US" sz="1333" dirty="0">
                <a:hlinkClick r:id="rId3"/>
              </a:rPr>
              <a:t>Link to user story</a:t>
            </a:r>
            <a:endParaRPr lang="EN-US" sz="1333" dirty="0"/>
          </a:p>
        </p:txBody>
      </p:sp>
      <p:sp>
        <p:nvSpPr>
          <p:cNvPr id="10" name="Text Box 22"/>
          <p:cNvSpPr txBox="1">
            <a:spLocks noChangeArrowheads="1"/>
          </p:cNvSpPr>
          <p:nvPr/>
        </p:nvSpPr>
        <p:spPr bwMode="auto">
          <a:xfrm>
            <a:off x="8338998" y="3860318"/>
            <a:ext cx="3597561" cy="307777"/>
          </a:xfrm>
          <a:prstGeom prst="rect">
            <a:avLst/>
          </a:prstGeom>
          <a:solidFill>
            <a:schemeClr val="bg1"/>
          </a:solidFill>
          <a:ln w="9525">
            <a:noFill/>
            <a:miter lim="800000"/>
            <a:headEnd/>
            <a:tailEnd/>
          </a:ln>
        </p:spPr>
        <p:txBody>
          <a:bodyPr wrap="square" lIns="0" tIns="121920" rIns="0" bIns="0">
            <a:spAutoFit/>
          </a:bodyPr>
          <a:lstStyle/>
          <a:p>
            <a:r>
              <a:rPr lang="en-US" sz="1200" b="1" dirty="0">
                <a:solidFill>
                  <a:schemeClr val="tx2"/>
                </a:solidFill>
              </a:rPr>
              <a:t>The KAI active vibration control system.</a:t>
            </a:r>
          </a:p>
        </p:txBody>
      </p:sp>
      <p:pic>
        <p:nvPicPr>
          <p:cNvPr id="1026" name="Picture 2" descr="The KAI active vibration control system.">
            <a:extLst>
              <a:ext uri="{FF2B5EF4-FFF2-40B4-BE49-F238E27FC236}">
                <a16:creationId xmlns:a16="http://schemas.microsoft.com/office/drawing/2014/main" id="{E5C63C8A-ABBD-46B6-819E-767EBBEFE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2502" y="1475408"/>
            <a:ext cx="3594057" cy="2459683"/>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380865"/>
      </p:ext>
    </p:extLst>
  </p:cSld>
  <p:clrMapOvr>
    <a:masterClrMapping/>
  </p:clrMapOvr>
</p:sld>
</file>

<file path=ppt/theme/theme1.xml><?xml version="1.0" encoding="utf-8"?>
<a:theme xmlns:a="http://schemas.openxmlformats.org/drawingml/2006/main" name="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3" id="{6F5C3A85-E13B-0B47-A520-CAFA75C5D439}" vid="{233173AB-C6A1-5A45-B081-6FA1C2CAE7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CED2B3B9BAE8849942648134EEE717D" ma:contentTypeVersion="21" ma:contentTypeDescription="Create a new document." ma:contentTypeScope="" ma:versionID="8be429ad6f21b6a538614f77b12cb816">
  <xsd:schema xmlns:xsd="http://www.w3.org/2001/XMLSchema" xmlns:xs="http://www.w3.org/2001/XMLSchema" xmlns:p="http://schemas.microsoft.com/office/2006/metadata/properties" xmlns:ns1="http://schemas.microsoft.com/sharepoint/v3" xmlns:ns2="b7b985a6-5614-4791-8283-b6a0b2c6681f" xmlns:ns3="bbb466d9-fd0a-40ba-89cb-77eb15c2a30a" targetNamespace="http://schemas.microsoft.com/office/2006/metadata/properties" ma:root="true" ma:fieldsID="3f6ae55203bfeecc17834d713e5e918b" ns1:_="" ns2:_="" ns3:_="">
    <xsd:import namespace="http://schemas.microsoft.com/sharepoint/v3"/>
    <xsd:import namespace="b7b985a6-5614-4791-8283-b6a0b2c6681f"/>
    <xsd:import namespace="bbb466d9-fd0a-40ba-89cb-77eb15c2a30a"/>
    <xsd:element name="properties">
      <xsd:complexType>
        <xsd:sequence>
          <xsd:element name="documentManagement">
            <xsd:complexType>
              <xsd:all>
                <xsd:element ref="ns2:Number"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7" nillable="true" ma:displayName="Unified Compliance Policy Properties" ma:hidden="true" ma:internalName="_ip_UnifiedCompliancePolicyProperties">
      <xsd:simpleType>
        <xsd:restriction base="dms:Note"/>
      </xsd:simpleType>
    </xsd:element>
    <xsd:element name="_ip_UnifiedCompliancePolicyUIAction" ma:index="2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985a6-5614-4791-8283-b6a0b2c6681f" elementFormDefault="qualified">
    <xsd:import namespace="http://schemas.microsoft.com/office/2006/documentManagement/types"/>
    <xsd:import namespace="http://schemas.microsoft.com/office/infopath/2007/PartnerControls"/>
    <xsd:element name="Number" ma:index="8" nillable="true" ma:displayName="Number" ma:internalName="Number">
      <xsd:simpleType>
        <xsd:restriction base="dms:Number"/>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c2fbcc8-9673-4dab-87c4-578ccfafc19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bb466d9-fd0a-40ba-89cb-77eb15c2a30a"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6" nillable="true" ma:displayName="Taxonomy Catch All Column" ma:hidden="true" ma:list="{f023a373-7af4-4bfd-83ce-25f1d0f63536}" ma:internalName="TaxCatchAll" ma:showField="CatchAllData" ma:web="bbb466d9-fd0a-40ba-89cb-77eb15c2a3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umber xmlns="b7b985a6-5614-4791-8283-b6a0b2c6681f" xsi:nil="true"/>
    <TaxCatchAll xmlns="bbb466d9-fd0a-40ba-89cb-77eb15c2a30a" xsi:nil="true"/>
    <lcf76f155ced4ddcb4097134ff3c332f xmlns="b7b985a6-5614-4791-8283-b6a0b2c6681f">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B61DF2E-245C-45DF-A9A5-EABECEA4295F}">
  <ds:schemaRefs>
    <ds:schemaRef ds:uri="http://schemas.microsoft.com/sharepoint/v3/contenttype/forms"/>
  </ds:schemaRefs>
</ds:datastoreItem>
</file>

<file path=customXml/itemProps2.xml><?xml version="1.0" encoding="utf-8"?>
<ds:datastoreItem xmlns:ds="http://schemas.openxmlformats.org/officeDocument/2006/customXml" ds:itemID="{CBF780D6-62B4-4572-8C09-EBF2E74096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b985a6-5614-4791-8283-b6a0b2c6681f"/>
    <ds:schemaRef ds:uri="bbb466d9-fd0a-40ba-89cb-77eb15c2a3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B851B7-D313-4E85-A1E0-5976CFE11EC3}">
  <ds:schemaRefs>
    <ds:schemaRef ds:uri="http://schemas.microsoft.com/office/2006/metadata/properties"/>
    <ds:schemaRef ds:uri="http://schemas.microsoft.com/office/infopath/2007/PartnerControls"/>
    <ds:schemaRef ds:uri="b7b985a6-5614-4791-8283-b6a0b2c6681f"/>
    <ds:schemaRef ds:uri="bbb466d9-fd0a-40ba-89cb-77eb15c2a30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blank</Template>
  <TotalTime>986</TotalTime>
  <Words>3120</Words>
  <Application>Microsoft Office PowerPoint</Application>
  <PresentationFormat>Widescreen</PresentationFormat>
  <Paragraphs>209</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Courier New</vt:lpstr>
      <vt:lpstr>Verdana</vt:lpstr>
      <vt:lpstr>Wingdings</vt:lpstr>
      <vt:lpstr>MW_Public_widescreen</vt:lpstr>
      <vt:lpstr>HPRC and MathWorks Present:  Controls Design Onramp</vt:lpstr>
      <vt:lpstr>Today:</vt:lpstr>
      <vt:lpstr>What is control system</vt:lpstr>
      <vt:lpstr>Why are controllers needed?</vt:lpstr>
      <vt:lpstr>Basic Control System Model</vt:lpstr>
      <vt:lpstr>PID Controller</vt:lpstr>
      <vt:lpstr>Control Systems with Simulink</vt:lpstr>
      <vt:lpstr>Italian Institute of Technology Develops Advanced Control Software for the iCub Humanoid Robot</vt:lpstr>
      <vt:lpstr>Korea Aerospace Industries Develops Helicopter Active Vibration Control System Software to DO-178C Standards   </vt:lpstr>
      <vt:lpstr>Opening Control Design Onramp</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Owen Paul</dc:creator>
  <cp:keywords>Version 19.0</cp:keywords>
  <dc:description/>
  <cp:lastModifiedBy>Ben Pasquariello</cp:lastModifiedBy>
  <cp:revision>3</cp:revision>
  <dcterms:created xsi:type="dcterms:W3CDTF">2019-10-10T19:15:10Z</dcterms:created>
  <dcterms:modified xsi:type="dcterms:W3CDTF">2023-07-20T14:26:27Z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0x0101005CED2B3B9BAE8849942648134EEE717D</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