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76" r:id="rId5"/>
    <p:sldId id="294" r:id="rId6"/>
    <p:sldId id="302" r:id="rId7"/>
    <p:sldId id="301" r:id="rId8"/>
    <p:sldId id="309" r:id="rId9"/>
    <p:sldId id="310" r:id="rId10"/>
    <p:sldId id="311" r:id="rId11"/>
    <p:sldId id="306" r:id="rId12"/>
    <p:sldId id="307" r:id="rId13"/>
    <p:sldId id="305" r:id="rId14"/>
    <p:sldId id="303" r:id="rId15"/>
    <p:sldId id="257" r:id="rId16"/>
    <p:sldId id="304" r:id="rId17"/>
    <p:sldId id="298" r:id="rId18"/>
    <p:sldId id="296"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p:cViewPr varScale="1">
        <p:scale>
          <a:sx n="119" d="100"/>
          <a:sy n="119" d="100"/>
        </p:scale>
        <p:origin x="96" y="132"/>
      </p:cViewPr>
      <p:guideLst>
        <p:guide orient="horz" pos="2160"/>
        <p:guide pos="384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Paul" userId="ee0a81db-ca00-4c5e-aa06-3ae977a65289" providerId="ADAL" clId="{904BEB2A-BB77-41D8-9631-2E5D02E173DE}"/>
    <pc:docChg chg="addSld delSld modSld">
      <pc:chgData name="Owen Paul" userId="ee0a81db-ca00-4c5e-aa06-3ae977a65289" providerId="ADAL" clId="{904BEB2A-BB77-41D8-9631-2E5D02E173DE}" dt="2020-11-20T20:32:56.804" v="4"/>
      <pc:docMkLst>
        <pc:docMk/>
      </pc:docMkLst>
      <pc:sldChg chg="add">
        <pc:chgData name="Owen Paul" userId="ee0a81db-ca00-4c5e-aa06-3ae977a65289" providerId="ADAL" clId="{904BEB2A-BB77-41D8-9631-2E5D02E173DE}" dt="2020-11-20T20:19:35.886" v="3"/>
        <pc:sldMkLst>
          <pc:docMk/>
          <pc:sldMk cId="1060380865" sldId="257"/>
        </pc:sldMkLst>
      </pc:sldChg>
      <pc:sldChg chg="add">
        <pc:chgData name="Owen Paul" userId="ee0a81db-ca00-4c5e-aa06-3ae977a65289" providerId="ADAL" clId="{904BEB2A-BB77-41D8-9631-2E5D02E173DE}" dt="2020-11-20T20:32:56.804" v="4"/>
        <pc:sldMkLst>
          <pc:docMk/>
          <pc:sldMk cId="0" sldId="274"/>
        </pc:sldMkLst>
      </pc:sldChg>
      <pc:sldChg chg="del">
        <pc:chgData name="Owen Paul" userId="ee0a81db-ca00-4c5e-aa06-3ae977a65289" providerId="ADAL" clId="{904BEB2A-BB77-41D8-9631-2E5D02E173DE}" dt="2020-11-20T20:11:40.331" v="0" actId="2696"/>
        <pc:sldMkLst>
          <pc:docMk/>
          <pc:sldMk cId="3066771910" sldId="302"/>
        </pc:sldMkLst>
      </pc:sldChg>
      <pc:sldChg chg="del">
        <pc:chgData name="Owen Paul" userId="ee0a81db-ca00-4c5e-aa06-3ae977a65289" providerId="ADAL" clId="{904BEB2A-BB77-41D8-9631-2E5D02E173DE}" dt="2020-11-20T20:11:43.690" v="1" actId="2696"/>
        <pc:sldMkLst>
          <pc:docMk/>
          <pc:sldMk cId="822967622" sldId="304"/>
        </pc:sldMkLst>
      </pc:sldChg>
      <pc:sldChg chg="del">
        <pc:chgData name="Owen Paul" userId="ee0a81db-ca00-4c5e-aa06-3ae977a65289" providerId="ADAL" clId="{904BEB2A-BB77-41D8-9631-2E5D02E173DE}" dt="2020-11-20T20:11:50.131" v="2" actId="2696"/>
        <pc:sldMkLst>
          <pc:docMk/>
          <pc:sldMk cId="4118445429" sldId="305"/>
        </pc:sldMkLst>
      </pc:sldChg>
    </pc:docChg>
  </pc:docChgLst>
  <pc:docChgLst>
    <pc:chgData name="Owen Paul" userId="ee0a81db-ca00-4c5e-aa06-3ae977a65289" providerId="ADAL" clId="{0913F157-59A8-439B-82A2-D09E8F3703B3}"/>
    <pc:docChg chg="undo custSel delSld modSld sldOrd modMainMaster">
      <pc:chgData name="Owen Paul" userId="ee0a81db-ca00-4c5e-aa06-3ae977a65289" providerId="ADAL" clId="{0913F157-59A8-439B-82A2-D09E8F3703B3}" dt="2021-02-12T21:18:36.890" v="209" actId="5793"/>
      <pc:docMkLst>
        <pc:docMk/>
      </pc:docMkLst>
      <pc:sldChg chg="modSp mod">
        <pc:chgData name="Owen Paul" userId="ee0a81db-ca00-4c5e-aa06-3ae977a65289" providerId="ADAL" clId="{0913F157-59A8-439B-82A2-D09E8F3703B3}" dt="2021-02-12T21:00:37.815" v="6"/>
        <pc:sldMkLst>
          <pc:docMk/>
          <pc:sldMk cId="3226478024" sldId="304"/>
        </pc:sldMkLst>
        <pc:spChg chg="mod">
          <ac:chgData name="Owen Paul" userId="ee0a81db-ca00-4c5e-aa06-3ae977a65289" providerId="ADAL" clId="{0913F157-59A8-439B-82A2-D09E8F3703B3}" dt="2021-02-12T21:00:37.815" v="6"/>
          <ac:spMkLst>
            <pc:docMk/>
            <pc:sldMk cId="3226478024" sldId="304"/>
            <ac:spMk id="2" creationId="{00000000-0000-0000-0000-000000000000}"/>
          </ac:spMkLst>
        </pc:spChg>
      </pc:sldChg>
      <pc:sldChg chg="ord">
        <pc:chgData name="Owen Paul" userId="ee0a81db-ca00-4c5e-aa06-3ae977a65289" providerId="ADAL" clId="{0913F157-59A8-439B-82A2-D09E8F3703B3}" dt="2021-02-12T21:00:52.251" v="10"/>
        <pc:sldMkLst>
          <pc:docMk/>
          <pc:sldMk cId="4118445429" sldId="305"/>
        </pc:sldMkLst>
      </pc:sldChg>
      <pc:sldChg chg="del">
        <pc:chgData name="Owen Paul" userId="ee0a81db-ca00-4c5e-aa06-3ae977a65289" providerId="ADAL" clId="{0913F157-59A8-439B-82A2-D09E8F3703B3}" dt="2021-02-12T21:06:45.205" v="11" actId="2696"/>
        <pc:sldMkLst>
          <pc:docMk/>
          <pc:sldMk cId="1003438830" sldId="308"/>
        </pc:sldMkLst>
      </pc:sldChg>
      <pc:sldChg chg="modSp">
        <pc:chgData name="Owen Paul" userId="ee0a81db-ca00-4c5e-aa06-3ae977a65289" providerId="ADAL" clId="{0913F157-59A8-439B-82A2-D09E8F3703B3}" dt="2021-02-12T21:07:26.704" v="13" actId="13249"/>
        <pc:sldMkLst>
          <pc:docMk/>
          <pc:sldMk cId="951572408" sldId="309"/>
        </pc:sldMkLst>
        <pc:graphicFrameChg chg="mod">
          <ac:chgData name="Owen Paul" userId="ee0a81db-ca00-4c5e-aa06-3ae977a65289" providerId="ADAL" clId="{0913F157-59A8-439B-82A2-D09E8F3703B3}" dt="2021-02-12T21:07:26.704" v="13" actId="13249"/>
          <ac:graphicFrameMkLst>
            <pc:docMk/>
            <pc:sldMk cId="951572408" sldId="309"/>
            <ac:graphicFrameMk id="7" creationId="{06F53BAE-B910-42B1-BCA0-D9DC02FC7D55}"/>
          </ac:graphicFrameMkLst>
        </pc:graphicFrameChg>
      </pc:sldChg>
      <pc:sldChg chg="addSp delSp modSp mod modClrScheme chgLayout">
        <pc:chgData name="Owen Paul" userId="ee0a81db-ca00-4c5e-aa06-3ae977a65289" providerId="ADAL" clId="{0913F157-59A8-439B-82A2-D09E8F3703B3}" dt="2021-02-12T21:18:36.890" v="209" actId="5793"/>
        <pc:sldMkLst>
          <pc:docMk/>
          <pc:sldMk cId="851464490" sldId="311"/>
        </pc:sldMkLst>
        <pc:spChg chg="mod ord">
          <ac:chgData name="Owen Paul" userId="ee0a81db-ca00-4c5e-aa06-3ae977a65289" providerId="ADAL" clId="{0913F157-59A8-439B-82A2-D09E8F3703B3}" dt="2021-02-12T21:14:55.455" v="195" actId="700"/>
          <ac:spMkLst>
            <pc:docMk/>
            <pc:sldMk cId="851464490" sldId="311"/>
            <ac:spMk id="2" creationId="{F97C9FBB-8B3D-4148-B37B-EC5B2552B190}"/>
          </ac:spMkLst>
        </pc:spChg>
        <pc:spChg chg="mod ord">
          <ac:chgData name="Owen Paul" userId="ee0a81db-ca00-4c5e-aa06-3ae977a65289" providerId="ADAL" clId="{0913F157-59A8-439B-82A2-D09E8F3703B3}" dt="2021-02-12T21:18:36.890" v="209" actId="5793"/>
          <ac:spMkLst>
            <pc:docMk/>
            <pc:sldMk cId="851464490" sldId="311"/>
            <ac:spMk id="3" creationId="{2FC83832-8F96-484E-B6D5-193656FBEC87}"/>
          </ac:spMkLst>
        </pc:spChg>
        <pc:spChg chg="add del">
          <ac:chgData name="Owen Paul" userId="ee0a81db-ca00-4c5e-aa06-3ae977a65289" providerId="ADAL" clId="{0913F157-59A8-439B-82A2-D09E8F3703B3}" dt="2021-02-12T21:11:10.348" v="175"/>
          <ac:spMkLst>
            <pc:docMk/>
            <pc:sldMk cId="851464490" sldId="311"/>
            <ac:spMk id="4" creationId="{622EDCA7-A66D-4275-89F0-9C7E65873B27}"/>
          </ac:spMkLst>
        </pc:spChg>
        <pc:spChg chg="add del">
          <ac:chgData name="Owen Paul" userId="ee0a81db-ca00-4c5e-aa06-3ae977a65289" providerId="ADAL" clId="{0913F157-59A8-439B-82A2-D09E8F3703B3}" dt="2021-02-12T21:11:12.997" v="177"/>
          <ac:spMkLst>
            <pc:docMk/>
            <pc:sldMk cId="851464490" sldId="311"/>
            <ac:spMk id="5" creationId="{6F7F88BC-8D02-44ED-8B74-CE13E4CF5361}"/>
          </ac:spMkLst>
        </pc:spChg>
        <pc:spChg chg="add del mod">
          <ac:chgData name="Owen Paul" userId="ee0a81db-ca00-4c5e-aa06-3ae977a65289" providerId="ADAL" clId="{0913F157-59A8-439B-82A2-D09E8F3703B3}" dt="2021-02-12T21:14:53.057" v="194" actId="6264"/>
          <ac:spMkLst>
            <pc:docMk/>
            <pc:sldMk cId="851464490" sldId="311"/>
            <ac:spMk id="6" creationId="{355805F0-B1B6-4E7D-A3B7-9CDEDF40DBE7}"/>
          </ac:spMkLst>
        </pc:spChg>
        <pc:spChg chg="add del mod">
          <ac:chgData name="Owen Paul" userId="ee0a81db-ca00-4c5e-aa06-3ae977a65289" providerId="ADAL" clId="{0913F157-59A8-439B-82A2-D09E8F3703B3}" dt="2021-02-12T21:14:53.057" v="194" actId="6264"/>
          <ac:spMkLst>
            <pc:docMk/>
            <pc:sldMk cId="851464490" sldId="311"/>
            <ac:spMk id="7" creationId="{872CA397-D041-4D56-BA65-43AF4FD9AE9A}"/>
          </ac:spMkLst>
        </pc:spChg>
        <pc:spChg chg="add del mod ord">
          <ac:chgData name="Owen Paul" userId="ee0a81db-ca00-4c5e-aa06-3ae977a65289" providerId="ADAL" clId="{0913F157-59A8-439B-82A2-D09E8F3703B3}" dt="2021-02-12T21:17:43.280" v="196"/>
          <ac:spMkLst>
            <pc:docMk/>
            <pc:sldMk cId="851464490" sldId="311"/>
            <ac:spMk id="8" creationId="{6B516613-1E94-453B-A11F-8BFB015ACED7}"/>
          </ac:spMkLst>
        </pc:spChg>
        <pc:picChg chg="add mod">
          <ac:chgData name="Owen Paul" userId="ee0a81db-ca00-4c5e-aa06-3ae977a65289" providerId="ADAL" clId="{0913F157-59A8-439B-82A2-D09E8F3703B3}" dt="2021-02-12T21:18:09.812" v="201" actId="1076"/>
          <ac:picMkLst>
            <pc:docMk/>
            <pc:sldMk cId="851464490" sldId="311"/>
            <ac:picMk id="9" creationId="{F27862FE-78BC-4206-AB74-8BB9CB3E1D9A}"/>
          </ac:picMkLst>
        </pc:picChg>
        <pc:picChg chg="add mod">
          <ac:chgData name="Owen Paul" userId="ee0a81db-ca00-4c5e-aa06-3ae977a65289" providerId="ADAL" clId="{0913F157-59A8-439B-82A2-D09E8F3703B3}" dt="2021-02-12T21:18:10.984" v="202" actId="1076"/>
          <ac:picMkLst>
            <pc:docMk/>
            <pc:sldMk cId="851464490" sldId="311"/>
            <ac:picMk id="10" creationId="{F2B99426-7923-4356-90C1-679251B1AA6A}"/>
          </ac:picMkLst>
        </pc:picChg>
      </pc:sldChg>
      <pc:sldMasterChg chg="modSldLayout">
        <pc:chgData name="Owen Paul" userId="ee0a81db-ca00-4c5e-aa06-3ae977a65289" providerId="ADAL" clId="{0913F157-59A8-439B-82A2-D09E8F3703B3}" dt="2021-02-12T15:49:27.536" v="3" actId="20577"/>
        <pc:sldMasterMkLst>
          <pc:docMk/>
          <pc:sldMasterMk cId="0" sldId="2147483648"/>
        </pc:sldMasterMkLst>
        <pc:sldLayoutChg chg="modSp mod">
          <pc:chgData name="Owen Paul" userId="ee0a81db-ca00-4c5e-aa06-3ae977a65289" providerId="ADAL" clId="{0913F157-59A8-439B-82A2-D09E8F3703B3}" dt="2021-02-12T15:49:27.536" v="3" actId="20577"/>
          <pc:sldLayoutMkLst>
            <pc:docMk/>
            <pc:sldMasterMk cId="0" sldId="2147483648"/>
            <pc:sldLayoutMk cId="0" sldId="2147483649"/>
          </pc:sldLayoutMkLst>
          <pc:spChg chg="mod">
            <ac:chgData name="Owen Paul" userId="ee0a81db-ca00-4c5e-aa06-3ae977a65289" providerId="ADAL" clId="{0913F157-59A8-439B-82A2-D09E8F3703B3}" dt="2021-02-12T15:49:27.536" v="3" actId="20577"/>
            <ac:spMkLst>
              <pc:docMk/>
              <pc:sldMasterMk cId="0" sldId="2147483648"/>
              <pc:sldLayoutMk cId="0" sldId="2147483649"/>
              <ac:spMk id="23" creationId="{00000000-0000-0000-0000-000000000000}"/>
            </ac:spMkLst>
          </pc:spChg>
        </pc:sldLayoutChg>
      </pc:sldMasterChg>
    </pc:docChg>
  </pc:docChgLst>
  <pc:docChgLst>
    <pc:chgData name="Ben Pasquariello" userId="f0c0c21f-917b-46c4-92ca-53352d59da81" providerId="ADAL" clId="{5C2E7C75-C649-4713-BE8D-6FD3F80AF8B9}"/>
    <pc:docChg chg="delSld">
      <pc:chgData name="Ben Pasquariello" userId="f0c0c21f-917b-46c4-92ca-53352d59da81" providerId="ADAL" clId="{5C2E7C75-C649-4713-BE8D-6FD3F80AF8B9}" dt="2023-07-20T14:26:51.442" v="0" actId="47"/>
      <pc:docMkLst>
        <pc:docMk/>
      </pc:docMkLst>
      <pc:sldChg chg="del">
        <pc:chgData name="Ben Pasquariello" userId="f0c0c21f-917b-46c4-92ca-53352d59da81" providerId="ADAL" clId="{5C2E7C75-C649-4713-BE8D-6FD3F80AF8B9}" dt="2023-07-20T14:26:51.442" v="0" actId="47"/>
        <pc:sldMkLst>
          <pc:docMk/>
          <pc:sldMk cId="432419872" sldId="300"/>
        </pc:sldMkLst>
      </pc:sldChg>
    </pc:docChg>
  </pc:docChgLst>
  <pc:docChgLst>
    <pc:chgData name="Owen Paul" userId="ee0a81db-ca00-4c5e-aa06-3ae977a65289" providerId="ADAL" clId="{1069E984-43D1-4DFA-8F62-55BFBE7D3E2E}"/>
    <pc:docChg chg="undo custSel mod addSld delSld modSld sldOrd">
      <pc:chgData name="Owen Paul" userId="ee0a81db-ca00-4c5e-aa06-3ae977a65289" providerId="ADAL" clId="{1069E984-43D1-4DFA-8F62-55BFBE7D3E2E}" dt="2020-12-08T20:47:24.783" v="3085" actId="20577"/>
      <pc:docMkLst>
        <pc:docMk/>
      </pc:docMkLst>
      <pc:sldChg chg="addSp delSp modSp del">
        <pc:chgData name="Owen Paul" userId="ee0a81db-ca00-4c5e-aa06-3ae977a65289" providerId="ADAL" clId="{1069E984-43D1-4DFA-8F62-55BFBE7D3E2E}" dt="2020-12-08T14:43:37.506" v="512" actId="2696"/>
        <pc:sldMkLst>
          <pc:docMk/>
          <pc:sldMk cId="0" sldId="274"/>
        </pc:sldMkLst>
        <pc:spChg chg="mod">
          <ac:chgData name="Owen Paul" userId="ee0a81db-ca00-4c5e-aa06-3ae977a65289" providerId="ADAL" clId="{1069E984-43D1-4DFA-8F62-55BFBE7D3E2E}" dt="2020-12-08T14:10:25.957" v="313" actId="20577"/>
          <ac:spMkLst>
            <pc:docMk/>
            <pc:sldMk cId="0" sldId="274"/>
            <ac:spMk id="3" creationId="{918803F9-FC47-4E99-8AEB-AC31325353D9}"/>
          </ac:spMkLst>
        </pc:spChg>
        <pc:spChg chg="add del mod">
          <ac:chgData name="Owen Paul" userId="ee0a81db-ca00-4c5e-aa06-3ae977a65289" providerId="ADAL" clId="{1069E984-43D1-4DFA-8F62-55BFBE7D3E2E}" dt="2020-12-08T14:11:00.421" v="317"/>
          <ac:spMkLst>
            <pc:docMk/>
            <pc:sldMk cId="0" sldId="274"/>
            <ac:spMk id="4" creationId="{397E54C8-01CE-4179-ACF1-FFB2B54445DE}"/>
          </ac:spMkLst>
        </pc:spChg>
        <pc:spChg chg="add del mod">
          <ac:chgData name="Owen Paul" userId="ee0a81db-ca00-4c5e-aa06-3ae977a65289" providerId="ADAL" clId="{1069E984-43D1-4DFA-8F62-55BFBE7D3E2E}" dt="2020-12-08T14:11:00.421" v="317"/>
          <ac:spMkLst>
            <pc:docMk/>
            <pc:sldMk cId="0" sldId="274"/>
            <ac:spMk id="5" creationId="{8A646B23-C318-44F6-A56A-288C4675AA95}"/>
          </ac:spMkLst>
        </pc:spChg>
        <pc:spChg chg="add del mod">
          <ac:chgData name="Owen Paul" userId="ee0a81db-ca00-4c5e-aa06-3ae977a65289" providerId="ADAL" clId="{1069E984-43D1-4DFA-8F62-55BFBE7D3E2E}" dt="2020-12-08T14:11:00.421" v="317"/>
          <ac:spMkLst>
            <pc:docMk/>
            <pc:sldMk cId="0" sldId="274"/>
            <ac:spMk id="7" creationId="{CC4F5926-9A79-4DA2-98C4-8F6899BC6B33}"/>
          </ac:spMkLst>
        </pc:spChg>
        <pc:picChg chg="del">
          <ac:chgData name="Owen Paul" userId="ee0a81db-ca00-4c5e-aa06-3ae977a65289" providerId="ADAL" clId="{1069E984-43D1-4DFA-8F62-55BFBE7D3E2E}" dt="2020-12-07T21:11:03.516" v="18" actId="478"/>
          <ac:picMkLst>
            <pc:docMk/>
            <pc:sldMk cId="0" sldId="274"/>
            <ac:picMk id="6" creationId="{FCB48479-548D-428C-A1E5-0EA76A8C7EBB}"/>
          </ac:picMkLst>
        </pc:picChg>
      </pc:sldChg>
      <pc:sldChg chg="modSp">
        <pc:chgData name="Owen Paul" userId="ee0a81db-ca00-4c5e-aa06-3ae977a65289" providerId="ADAL" clId="{1069E984-43D1-4DFA-8F62-55BFBE7D3E2E}" dt="2020-12-07T21:10:47.995" v="17" actId="20577"/>
        <pc:sldMkLst>
          <pc:docMk/>
          <pc:sldMk cId="2162693352" sldId="276"/>
        </pc:sldMkLst>
        <pc:spChg chg="mod">
          <ac:chgData name="Owen Paul" userId="ee0a81db-ca00-4c5e-aa06-3ae977a65289" providerId="ADAL" clId="{1069E984-43D1-4DFA-8F62-55BFBE7D3E2E}" dt="2020-12-07T21:10:47.995" v="17" actId="20577"/>
          <ac:spMkLst>
            <pc:docMk/>
            <pc:sldMk cId="2162693352" sldId="276"/>
            <ac:spMk id="2" creationId="{00000000-0000-0000-0000-000000000000}"/>
          </ac:spMkLst>
        </pc:spChg>
      </pc:sldChg>
      <pc:sldChg chg="modSp">
        <pc:chgData name="Owen Paul" userId="ee0a81db-ca00-4c5e-aa06-3ae977a65289" providerId="ADAL" clId="{1069E984-43D1-4DFA-8F62-55BFBE7D3E2E}" dt="2020-12-08T16:50:43.388" v="1470" actId="20577"/>
        <pc:sldMkLst>
          <pc:docMk/>
          <pc:sldMk cId="2860195686" sldId="296"/>
        </pc:sldMkLst>
        <pc:spChg chg="mod">
          <ac:chgData name="Owen Paul" userId="ee0a81db-ca00-4c5e-aa06-3ae977a65289" providerId="ADAL" clId="{1069E984-43D1-4DFA-8F62-55BFBE7D3E2E}" dt="2020-12-08T16:50:43.388" v="1470" actId="20577"/>
          <ac:spMkLst>
            <pc:docMk/>
            <pc:sldMk cId="2860195686" sldId="296"/>
            <ac:spMk id="3" creationId="{CE9F4404-136F-49AD-BA7E-BB35D571FD73}"/>
          </ac:spMkLst>
        </pc:spChg>
      </pc:sldChg>
      <pc:sldChg chg="addSp delSp modSp">
        <pc:chgData name="Owen Paul" userId="ee0a81db-ca00-4c5e-aa06-3ae977a65289" providerId="ADAL" clId="{1069E984-43D1-4DFA-8F62-55BFBE7D3E2E}" dt="2020-12-08T16:50:30.218" v="1450" actId="20577"/>
        <pc:sldMkLst>
          <pc:docMk/>
          <pc:sldMk cId="2796001156" sldId="298"/>
        </pc:sldMkLst>
        <pc:spChg chg="mod">
          <ac:chgData name="Owen Paul" userId="ee0a81db-ca00-4c5e-aa06-3ae977a65289" providerId="ADAL" clId="{1069E984-43D1-4DFA-8F62-55BFBE7D3E2E}" dt="2020-12-08T16:50:30.218" v="1450" actId="20577"/>
          <ac:spMkLst>
            <pc:docMk/>
            <pc:sldMk cId="2796001156" sldId="298"/>
            <ac:spMk id="3" creationId="{661E9CA5-AAB4-4118-B7AA-EF8162CFCC29}"/>
          </ac:spMkLst>
        </pc:spChg>
        <pc:picChg chg="del">
          <ac:chgData name="Owen Paul" userId="ee0a81db-ca00-4c5e-aa06-3ae977a65289" providerId="ADAL" clId="{1069E984-43D1-4DFA-8F62-55BFBE7D3E2E}" dt="2020-12-08T13:53:43.587" v="21" actId="478"/>
          <ac:picMkLst>
            <pc:docMk/>
            <pc:sldMk cId="2796001156" sldId="298"/>
            <ac:picMk id="4" creationId="{BFEB55E7-471F-4B52-8E7E-0E5F15F96018}"/>
          </ac:picMkLst>
        </pc:picChg>
        <pc:picChg chg="add mod">
          <ac:chgData name="Owen Paul" userId="ee0a81db-ca00-4c5e-aa06-3ae977a65289" providerId="ADAL" clId="{1069E984-43D1-4DFA-8F62-55BFBE7D3E2E}" dt="2020-12-08T13:54:26.131" v="25" actId="1076"/>
          <ac:picMkLst>
            <pc:docMk/>
            <pc:sldMk cId="2796001156" sldId="298"/>
            <ac:picMk id="5" creationId="{0E292BF0-F945-4641-8D00-85B95FC7C9A5}"/>
          </ac:picMkLst>
        </pc:picChg>
      </pc:sldChg>
      <pc:sldChg chg="addSp delSp modSp add">
        <pc:chgData name="Owen Paul" userId="ee0a81db-ca00-4c5e-aa06-3ae977a65289" providerId="ADAL" clId="{1069E984-43D1-4DFA-8F62-55BFBE7D3E2E}" dt="2020-12-08T16:26:54.777" v="1233" actId="20577"/>
        <pc:sldMkLst>
          <pc:docMk/>
          <pc:sldMk cId="326551360" sldId="301"/>
        </pc:sldMkLst>
        <pc:spChg chg="del">
          <ac:chgData name="Owen Paul" userId="ee0a81db-ca00-4c5e-aa06-3ae977a65289" providerId="ADAL" clId="{1069E984-43D1-4DFA-8F62-55BFBE7D3E2E}" dt="2020-12-08T13:55:37.595" v="27"/>
          <ac:spMkLst>
            <pc:docMk/>
            <pc:sldMk cId="326551360" sldId="301"/>
            <ac:spMk id="2" creationId="{C49DAE8D-7DBC-4F94-8E2C-F1BDA3D98F41}"/>
          </ac:spMkLst>
        </pc:spChg>
        <pc:spChg chg="add mod">
          <ac:chgData name="Owen Paul" userId="ee0a81db-ca00-4c5e-aa06-3ae977a65289" providerId="ADAL" clId="{1069E984-43D1-4DFA-8F62-55BFBE7D3E2E}" dt="2020-12-08T15:25:40.997" v="932" actId="20577"/>
          <ac:spMkLst>
            <pc:docMk/>
            <pc:sldMk cId="326551360" sldId="301"/>
            <ac:spMk id="3" creationId="{6BA4D1A5-0867-482E-9780-BB741826BB27}"/>
          </ac:spMkLst>
        </pc:spChg>
        <pc:spChg chg="add mod">
          <ac:chgData name="Owen Paul" userId="ee0a81db-ca00-4c5e-aa06-3ae977a65289" providerId="ADAL" clId="{1069E984-43D1-4DFA-8F62-55BFBE7D3E2E}" dt="2020-12-08T16:26:54.777" v="1233" actId="20577"/>
          <ac:spMkLst>
            <pc:docMk/>
            <pc:sldMk cId="326551360" sldId="301"/>
            <ac:spMk id="4" creationId="{6C508690-CB53-437C-8219-653708E796D4}"/>
          </ac:spMkLst>
        </pc:spChg>
        <pc:spChg chg="add del mod">
          <ac:chgData name="Owen Paul" userId="ee0a81db-ca00-4c5e-aa06-3ae977a65289" providerId="ADAL" clId="{1069E984-43D1-4DFA-8F62-55BFBE7D3E2E}" dt="2020-12-08T13:58:53.037" v="202"/>
          <ac:spMkLst>
            <pc:docMk/>
            <pc:sldMk cId="326551360" sldId="301"/>
            <ac:spMk id="5" creationId="{7F0EADCE-8B2F-4B85-8BDD-4A63310C21F3}"/>
          </ac:spMkLst>
        </pc:spChg>
        <pc:spChg chg="add del">
          <ac:chgData name="Owen Paul" userId="ee0a81db-ca00-4c5e-aa06-3ae977a65289" providerId="ADAL" clId="{1069E984-43D1-4DFA-8F62-55BFBE7D3E2E}" dt="2020-12-08T16:26:12.955" v="1211" actId="478"/>
          <ac:spMkLst>
            <pc:docMk/>
            <pc:sldMk cId="326551360" sldId="301"/>
            <ac:spMk id="11" creationId="{265E1BD3-3EA6-45B0-9EC3-1890960713CE}"/>
          </ac:spMkLst>
        </pc:spChg>
        <pc:spChg chg="add del mod">
          <ac:chgData name="Owen Paul" userId="ee0a81db-ca00-4c5e-aa06-3ae977a65289" providerId="ADAL" clId="{1069E984-43D1-4DFA-8F62-55BFBE7D3E2E}" dt="2020-12-08T16:26:32.838" v="1217"/>
          <ac:spMkLst>
            <pc:docMk/>
            <pc:sldMk cId="326551360" sldId="301"/>
            <ac:spMk id="14" creationId="{1FF7C4B4-9815-4508-BF58-5AA62A730FCA}"/>
          </ac:spMkLst>
        </pc:spChg>
        <pc:picChg chg="add del mod ord">
          <ac:chgData name="Owen Paul" userId="ee0a81db-ca00-4c5e-aa06-3ae977a65289" providerId="ADAL" clId="{1069E984-43D1-4DFA-8F62-55BFBE7D3E2E}" dt="2020-12-08T16:26:26.726" v="1215" actId="478"/>
          <ac:picMkLst>
            <pc:docMk/>
            <pc:sldMk cId="326551360" sldId="301"/>
            <ac:picMk id="7" creationId="{FF570396-5FA6-4282-A2A6-04A76CAD82E5}"/>
          </ac:picMkLst>
        </pc:picChg>
        <pc:picChg chg="add del mod modCrop">
          <ac:chgData name="Owen Paul" userId="ee0a81db-ca00-4c5e-aa06-3ae977a65289" providerId="ADAL" clId="{1069E984-43D1-4DFA-8F62-55BFBE7D3E2E}" dt="2020-12-08T14:10:49.259" v="316" actId="478"/>
          <ac:picMkLst>
            <pc:docMk/>
            <pc:sldMk cId="326551360" sldId="301"/>
            <ac:picMk id="8" creationId="{49FEDD36-B814-409B-9AEB-7C5A825D7E7A}"/>
          </ac:picMkLst>
        </pc:picChg>
        <pc:picChg chg="add del mod ord">
          <ac:chgData name="Owen Paul" userId="ee0a81db-ca00-4c5e-aa06-3ae977a65289" providerId="ADAL" clId="{1069E984-43D1-4DFA-8F62-55BFBE7D3E2E}" dt="2020-12-08T14:10:46.883" v="315" actId="478"/>
          <ac:picMkLst>
            <pc:docMk/>
            <pc:sldMk cId="326551360" sldId="301"/>
            <ac:picMk id="9" creationId="{52CEBAA0-05F8-4183-B293-7EDAD704CE81}"/>
          </ac:picMkLst>
        </pc:picChg>
        <pc:picChg chg="add del mod">
          <ac:chgData name="Owen Paul" userId="ee0a81db-ca00-4c5e-aa06-3ae977a65289" providerId="ADAL" clId="{1069E984-43D1-4DFA-8F62-55BFBE7D3E2E}" dt="2020-12-08T16:26:02.101" v="1209" actId="478"/>
          <ac:picMkLst>
            <pc:docMk/>
            <pc:sldMk cId="326551360" sldId="301"/>
            <ac:picMk id="10" creationId="{3A99F7AA-6C5E-4682-8683-F6D2B0FE1849}"/>
          </ac:picMkLst>
        </pc:picChg>
        <pc:picChg chg="add del mod">
          <ac:chgData name="Owen Paul" userId="ee0a81db-ca00-4c5e-aa06-3ae977a65289" providerId="ADAL" clId="{1069E984-43D1-4DFA-8F62-55BFBE7D3E2E}" dt="2020-12-08T16:26:30.504" v="1216"/>
          <ac:picMkLst>
            <pc:docMk/>
            <pc:sldMk cId="326551360" sldId="301"/>
            <ac:picMk id="12" creationId="{FDF40C81-142E-4426-AF22-77A7824B7945}"/>
          </ac:picMkLst>
        </pc:picChg>
        <pc:picChg chg="add mod">
          <ac:chgData name="Owen Paul" userId="ee0a81db-ca00-4c5e-aa06-3ae977a65289" providerId="ADAL" clId="{1069E984-43D1-4DFA-8F62-55BFBE7D3E2E}" dt="2020-12-08T16:26:36.416" v="1223" actId="1035"/>
          <ac:picMkLst>
            <pc:docMk/>
            <pc:sldMk cId="326551360" sldId="301"/>
            <ac:picMk id="15" creationId="{D590D933-18AC-4C72-A8CA-060D20A89F4D}"/>
          </ac:picMkLst>
        </pc:picChg>
      </pc:sldChg>
      <pc:sldChg chg="del">
        <pc:chgData name="Owen Paul" userId="ee0a81db-ca00-4c5e-aa06-3ae977a65289" providerId="ADAL" clId="{1069E984-43D1-4DFA-8F62-55BFBE7D3E2E}" dt="2020-12-07T21:11:15.626" v="19" actId="2696"/>
        <pc:sldMkLst>
          <pc:docMk/>
          <pc:sldMk cId="1973318839" sldId="301"/>
        </pc:sldMkLst>
      </pc:sldChg>
      <pc:sldChg chg="addSp delSp modSp add ord">
        <pc:chgData name="Owen Paul" userId="ee0a81db-ca00-4c5e-aa06-3ae977a65289" providerId="ADAL" clId="{1069E984-43D1-4DFA-8F62-55BFBE7D3E2E}" dt="2020-12-08T16:17:17.754" v="1094" actId="15"/>
        <pc:sldMkLst>
          <pc:docMk/>
          <pc:sldMk cId="3922294062" sldId="302"/>
        </pc:sldMkLst>
        <pc:spChg chg="mod">
          <ac:chgData name="Owen Paul" userId="ee0a81db-ca00-4c5e-aa06-3ae977a65289" providerId="ADAL" clId="{1069E984-43D1-4DFA-8F62-55BFBE7D3E2E}" dt="2020-12-08T15:25:45.796" v="939" actId="20577"/>
          <ac:spMkLst>
            <pc:docMk/>
            <pc:sldMk cId="3922294062" sldId="302"/>
            <ac:spMk id="2" creationId="{184DB7F4-2736-4C74-9423-1956FD33B670}"/>
          </ac:spMkLst>
        </pc:spChg>
        <pc:spChg chg="mod">
          <ac:chgData name="Owen Paul" userId="ee0a81db-ca00-4c5e-aa06-3ae977a65289" providerId="ADAL" clId="{1069E984-43D1-4DFA-8F62-55BFBE7D3E2E}" dt="2020-12-08T16:17:17.754" v="1094" actId="15"/>
          <ac:spMkLst>
            <pc:docMk/>
            <pc:sldMk cId="3922294062" sldId="302"/>
            <ac:spMk id="3" creationId="{91493B5E-7C4B-43C9-845F-E9CADDC62CCD}"/>
          </ac:spMkLst>
        </pc:spChg>
        <pc:spChg chg="del">
          <ac:chgData name="Owen Paul" userId="ee0a81db-ca00-4c5e-aa06-3ae977a65289" providerId="ADAL" clId="{1069E984-43D1-4DFA-8F62-55BFBE7D3E2E}" dt="2020-12-08T15:30:09.705" v="977" actId="931"/>
          <ac:spMkLst>
            <pc:docMk/>
            <pc:sldMk cId="3922294062" sldId="302"/>
            <ac:spMk id="4" creationId="{F9D3C475-BD52-4583-BEE1-3027D7DEBFFA}"/>
          </ac:spMkLst>
        </pc:spChg>
        <pc:spChg chg="add del">
          <ac:chgData name="Owen Paul" userId="ee0a81db-ca00-4c5e-aa06-3ae977a65289" providerId="ADAL" clId="{1069E984-43D1-4DFA-8F62-55BFBE7D3E2E}" dt="2020-12-08T16:11:07.866" v="999"/>
          <ac:spMkLst>
            <pc:docMk/>
            <pc:sldMk cId="3922294062" sldId="302"/>
            <ac:spMk id="12" creationId="{ACBB902F-2E08-47B8-972F-10B760AEEDD7}"/>
          </ac:spMkLst>
        </pc:spChg>
        <pc:spChg chg="add mod">
          <ac:chgData name="Owen Paul" userId="ee0a81db-ca00-4c5e-aa06-3ae977a65289" providerId="ADAL" clId="{1069E984-43D1-4DFA-8F62-55BFBE7D3E2E}" dt="2020-12-08T16:15:01.029" v="1024" actId="1076"/>
          <ac:spMkLst>
            <pc:docMk/>
            <pc:sldMk cId="3922294062" sldId="302"/>
            <ac:spMk id="15" creationId="{50BC2242-EF8F-4905-B6D5-9A54B0A00442}"/>
          </ac:spMkLst>
        </pc:spChg>
        <pc:picChg chg="add mod">
          <ac:chgData name="Owen Paul" userId="ee0a81db-ca00-4c5e-aa06-3ae977a65289" providerId="ADAL" clId="{1069E984-43D1-4DFA-8F62-55BFBE7D3E2E}" dt="2020-12-08T16:12:56.614" v="1009" actId="1076"/>
          <ac:picMkLst>
            <pc:docMk/>
            <pc:sldMk cId="3922294062" sldId="302"/>
            <ac:picMk id="6" creationId="{BDD2E41D-F284-444F-A6F2-6CE19EFC27ED}"/>
          </ac:picMkLst>
        </pc:picChg>
        <pc:picChg chg="add del mod">
          <ac:chgData name="Owen Paul" userId="ee0a81db-ca00-4c5e-aa06-3ae977a65289" providerId="ADAL" clId="{1069E984-43D1-4DFA-8F62-55BFBE7D3E2E}" dt="2020-12-08T15:31:36.899" v="989" actId="478"/>
          <ac:picMkLst>
            <pc:docMk/>
            <pc:sldMk cId="3922294062" sldId="302"/>
            <ac:picMk id="8" creationId="{3E85D090-C73D-44D1-9738-89DE4127AB11}"/>
          </ac:picMkLst>
        </pc:picChg>
        <pc:picChg chg="add mod">
          <ac:chgData name="Owen Paul" userId="ee0a81db-ca00-4c5e-aa06-3ae977a65289" providerId="ADAL" clId="{1069E984-43D1-4DFA-8F62-55BFBE7D3E2E}" dt="2020-12-08T16:15:14.524" v="1026" actId="1076"/>
          <ac:picMkLst>
            <pc:docMk/>
            <pc:sldMk cId="3922294062" sldId="302"/>
            <ac:picMk id="10" creationId="{13F44B36-E0CD-4CDE-BEDE-23F6F3C42B87}"/>
          </ac:picMkLst>
        </pc:picChg>
        <pc:picChg chg="add mod">
          <ac:chgData name="Owen Paul" userId="ee0a81db-ca00-4c5e-aa06-3ae977a65289" providerId="ADAL" clId="{1069E984-43D1-4DFA-8F62-55BFBE7D3E2E}" dt="2020-12-08T16:15:24.203" v="1030" actId="1036"/>
          <ac:picMkLst>
            <pc:docMk/>
            <pc:sldMk cId="3922294062" sldId="302"/>
            <ac:picMk id="11" creationId="{1F753768-2348-4B18-B17F-34AB840385E1}"/>
          </ac:picMkLst>
        </pc:picChg>
        <pc:picChg chg="add del mod">
          <ac:chgData name="Owen Paul" userId="ee0a81db-ca00-4c5e-aa06-3ae977a65289" providerId="ADAL" clId="{1069E984-43D1-4DFA-8F62-55BFBE7D3E2E}" dt="2020-12-08T16:12:35.856" v="1002" actId="478"/>
          <ac:picMkLst>
            <pc:docMk/>
            <pc:sldMk cId="3922294062" sldId="302"/>
            <ac:picMk id="13" creationId="{8003CAC8-4814-481E-95D2-435576D146EF}"/>
          </ac:picMkLst>
        </pc:picChg>
        <pc:picChg chg="add mod">
          <ac:chgData name="Owen Paul" userId="ee0a81db-ca00-4c5e-aa06-3ae977a65289" providerId="ADAL" clId="{1069E984-43D1-4DFA-8F62-55BFBE7D3E2E}" dt="2020-12-08T16:15:43.007" v="1032" actId="1037"/>
          <ac:picMkLst>
            <pc:docMk/>
            <pc:sldMk cId="3922294062" sldId="302"/>
            <ac:picMk id="14" creationId="{8CA143C3-50CD-4366-A0CF-5CB1EDDB45C2}"/>
          </ac:picMkLst>
        </pc:picChg>
      </pc:sldChg>
      <pc:sldChg chg="addSp delSp modSp add">
        <pc:chgData name="Owen Paul" userId="ee0a81db-ca00-4c5e-aa06-3ae977a65289" providerId="ADAL" clId="{1069E984-43D1-4DFA-8F62-55BFBE7D3E2E}" dt="2020-12-08T16:27:41.815" v="1290" actId="20577"/>
        <pc:sldMkLst>
          <pc:docMk/>
          <pc:sldMk cId="2444300222" sldId="303"/>
        </pc:sldMkLst>
        <pc:spChg chg="del">
          <ac:chgData name="Owen Paul" userId="ee0a81db-ca00-4c5e-aa06-3ae977a65289" providerId="ADAL" clId="{1069E984-43D1-4DFA-8F62-55BFBE7D3E2E}" dt="2020-12-08T16:27:26.429" v="1234"/>
          <ac:spMkLst>
            <pc:docMk/>
            <pc:sldMk cId="2444300222" sldId="303"/>
            <ac:spMk id="2" creationId="{53369053-9E3A-4DB0-A663-34CAACCB4586}"/>
          </ac:spMkLst>
        </pc:spChg>
        <pc:spChg chg="del">
          <ac:chgData name="Owen Paul" userId="ee0a81db-ca00-4c5e-aa06-3ae977a65289" providerId="ADAL" clId="{1069E984-43D1-4DFA-8F62-55BFBE7D3E2E}" dt="2020-12-08T16:27:26.429" v="1234"/>
          <ac:spMkLst>
            <pc:docMk/>
            <pc:sldMk cId="2444300222" sldId="303"/>
            <ac:spMk id="3" creationId="{61B3976E-83BD-445F-BEEB-6B3880ACA52B}"/>
          </ac:spMkLst>
        </pc:spChg>
        <pc:spChg chg="del">
          <ac:chgData name="Owen Paul" userId="ee0a81db-ca00-4c5e-aa06-3ae977a65289" providerId="ADAL" clId="{1069E984-43D1-4DFA-8F62-55BFBE7D3E2E}" dt="2020-12-08T16:27:26.429" v="1234"/>
          <ac:spMkLst>
            <pc:docMk/>
            <pc:sldMk cId="2444300222" sldId="303"/>
            <ac:spMk id="4" creationId="{93280AF7-90D5-44F1-9222-00DA003298C0}"/>
          </ac:spMkLst>
        </pc:spChg>
        <pc:spChg chg="add mod">
          <ac:chgData name="Owen Paul" userId="ee0a81db-ca00-4c5e-aa06-3ae977a65289" providerId="ADAL" clId="{1069E984-43D1-4DFA-8F62-55BFBE7D3E2E}" dt="2020-12-08T16:27:41.815" v="1290" actId="20577"/>
          <ac:spMkLst>
            <pc:docMk/>
            <pc:sldMk cId="2444300222" sldId="303"/>
            <ac:spMk id="5" creationId="{B87E59E3-E906-4543-9567-EDAA5366AD58}"/>
          </ac:spMkLst>
        </pc:spChg>
      </pc:sldChg>
      <pc:sldChg chg="del">
        <pc:chgData name="Owen Paul" userId="ee0a81db-ca00-4c5e-aa06-3ae977a65289" providerId="ADAL" clId="{1069E984-43D1-4DFA-8F62-55BFBE7D3E2E}" dt="2020-12-07T21:11:18.569" v="20" actId="2696"/>
        <pc:sldMkLst>
          <pc:docMk/>
          <pc:sldMk cId="3681608106" sldId="303"/>
        </pc:sldMkLst>
      </pc:sldChg>
      <pc:sldChg chg="addSp delSp modSp add ord">
        <pc:chgData name="Owen Paul" userId="ee0a81db-ca00-4c5e-aa06-3ae977a65289" providerId="ADAL" clId="{1069E984-43D1-4DFA-8F62-55BFBE7D3E2E}" dt="2020-12-08T16:40:03.356" v="1348" actId="1076"/>
        <pc:sldMkLst>
          <pc:docMk/>
          <pc:sldMk cId="3226478024" sldId="304"/>
        </pc:sldMkLst>
        <pc:spChg chg="mod">
          <ac:chgData name="Owen Paul" userId="ee0a81db-ca00-4c5e-aa06-3ae977a65289" providerId="ADAL" clId="{1069E984-43D1-4DFA-8F62-55BFBE7D3E2E}" dt="2020-12-08T16:39:30.009" v="1340" actId="14100"/>
          <ac:spMkLst>
            <pc:docMk/>
            <pc:sldMk cId="3226478024" sldId="304"/>
            <ac:spMk id="3" creationId="{00000000-0000-0000-0000-000000000000}"/>
          </ac:spMkLst>
        </pc:spChg>
        <pc:spChg chg="add del">
          <ac:chgData name="Owen Paul" userId="ee0a81db-ca00-4c5e-aa06-3ae977a65289" providerId="ADAL" clId="{1069E984-43D1-4DFA-8F62-55BFBE7D3E2E}" dt="2020-12-08T16:39:47.459" v="1342"/>
          <ac:spMkLst>
            <pc:docMk/>
            <pc:sldMk cId="3226478024" sldId="304"/>
            <ac:spMk id="4" creationId="{D7999CF3-35A3-43F7-A2B4-BF794C298340}"/>
          </ac:spMkLst>
        </pc:spChg>
        <pc:spChg chg="add del">
          <ac:chgData name="Owen Paul" userId="ee0a81db-ca00-4c5e-aa06-3ae977a65289" providerId="ADAL" clId="{1069E984-43D1-4DFA-8F62-55BFBE7D3E2E}" dt="2020-12-08T16:39:55.663" v="1346"/>
          <ac:spMkLst>
            <pc:docMk/>
            <pc:sldMk cId="3226478024" sldId="304"/>
            <ac:spMk id="5" creationId="{31D22C64-EA32-4BC9-AF5D-A8091E0F9E37}"/>
          </ac:spMkLst>
        </pc:spChg>
        <pc:spChg chg="del">
          <ac:chgData name="Owen Paul" userId="ee0a81db-ca00-4c5e-aa06-3ae977a65289" providerId="ADAL" clId="{1069E984-43D1-4DFA-8F62-55BFBE7D3E2E}" dt="2020-12-08T16:37:51.164" v="1328" actId="478"/>
          <ac:spMkLst>
            <pc:docMk/>
            <pc:sldMk cId="3226478024" sldId="304"/>
            <ac:spMk id="7" creationId="{00000000-0000-0000-0000-000000000000}"/>
          </ac:spMkLst>
        </pc:spChg>
        <pc:spChg chg="del">
          <ac:chgData name="Owen Paul" userId="ee0a81db-ca00-4c5e-aa06-3ae977a65289" providerId="ADAL" clId="{1069E984-43D1-4DFA-8F62-55BFBE7D3E2E}" dt="2020-12-08T16:39:12.979" v="1337" actId="478"/>
          <ac:spMkLst>
            <pc:docMk/>
            <pc:sldMk cId="3226478024" sldId="304"/>
            <ac:spMk id="10" creationId="{00000000-0000-0000-0000-000000000000}"/>
          </ac:spMkLst>
        </pc:spChg>
        <pc:spChg chg="add mod">
          <ac:chgData name="Owen Paul" userId="ee0a81db-ca00-4c5e-aa06-3ae977a65289" providerId="ADAL" clId="{1069E984-43D1-4DFA-8F62-55BFBE7D3E2E}" dt="2020-12-08T16:39:55.677" v="1347"/>
          <ac:spMkLst>
            <pc:docMk/>
            <pc:sldMk cId="3226478024" sldId="304"/>
            <ac:spMk id="11" creationId="{C52107AC-0FC9-4743-AA28-1E12C526A164}"/>
          </ac:spMkLst>
        </pc:spChg>
        <pc:picChg chg="del">
          <ac:chgData name="Owen Paul" userId="ee0a81db-ca00-4c5e-aa06-3ae977a65289" providerId="ADAL" clId="{1069E984-43D1-4DFA-8F62-55BFBE7D3E2E}" dt="2020-12-08T16:33:11.946" v="1293" actId="478"/>
          <ac:picMkLst>
            <pc:docMk/>
            <pc:sldMk cId="3226478024" sldId="304"/>
            <ac:picMk id="12" creationId="{3E1E76F0-D6D7-4239-B0B7-5F33D041B839}"/>
          </ac:picMkLst>
        </pc:picChg>
        <pc:picChg chg="add mod">
          <ac:chgData name="Owen Paul" userId="ee0a81db-ca00-4c5e-aa06-3ae977a65289" providerId="ADAL" clId="{1069E984-43D1-4DFA-8F62-55BFBE7D3E2E}" dt="2020-12-08T16:40:03.356" v="1348" actId="1076"/>
          <ac:picMkLst>
            <pc:docMk/>
            <pc:sldMk cId="3226478024" sldId="304"/>
            <ac:picMk id="2050" creationId="{1AB02E13-8325-42EC-87FA-F7A29C6C6EE8}"/>
          </ac:picMkLst>
        </pc:picChg>
      </pc:sldChg>
      <pc:sldChg chg="addSp delSp modSp add">
        <pc:chgData name="Owen Paul" userId="ee0a81db-ca00-4c5e-aa06-3ae977a65289" providerId="ADAL" clId="{1069E984-43D1-4DFA-8F62-55BFBE7D3E2E}" dt="2020-12-08T16:50:10.981" v="1432" actId="14100"/>
        <pc:sldMkLst>
          <pc:docMk/>
          <pc:sldMk cId="4118445429" sldId="305"/>
        </pc:sldMkLst>
        <pc:spChg chg="mod">
          <ac:chgData name="Owen Paul" userId="ee0a81db-ca00-4c5e-aa06-3ae977a65289" providerId="ADAL" clId="{1069E984-43D1-4DFA-8F62-55BFBE7D3E2E}" dt="2020-12-08T16:46:21.400" v="1378" actId="20577"/>
          <ac:spMkLst>
            <pc:docMk/>
            <pc:sldMk cId="4118445429" sldId="305"/>
            <ac:spMk id="2" creationId="{9AC8A69C-2D1B-4F46-9995-8F98AEDC8617}"/>
          </ac:spMkLst>
        </pc:spChg>
        <pc:spChg chg="mod">
          <ac:chgData name="Owen Paul" userId="ee0a81db-ca00-4c5e-aa06-3ae977a65289" providerId="ADAL" clId="{1069E984-43D1-4DFA-8F62-55BFBE7D3E2E}" dt="2020-12-08T16:48:56.606" v="1430" actId="20577"/>
          <ac:spMkLst>
            <pc:docMk/>
            <pc:sldMk cId="4118445429" sldId="305"/>
            <ac:spMk id="3" creationId="{852FCDEE-B4C8-4460-8E9E-F81BB4CEC473}"/>
          </ac:spMkLst>
        </pc:spChg>
        <pc:spChg chg="add del mod">
          <ac:chgData name="Owen Paul" userId="ee0a81db-ca00-4c5e-aa06-3ae977a65289" providerId="ADAL" clId="{1069E984-43D1-4DFA-8F62-55BFBE7D3E2E}" dt="2020-12-08T16:50:08.863" v="1431"/>
          <ac:spMkLst>
            <pc:docMk/>
            <pc:sldMk cId="4118445429" sldId="305"/>
            <ac:spMk id="4" creationId="{CD08CFA8-7429-4F3B-A1F6-86C2D0F613CA}"/>
          </ac:spMkLst>
        </pc:spChg>
        <pc:picChg chg="add mod">
          <ac:chgData name="Owen Paul" userId="ee0a81db-ca00-4c5e-aa06-3ae977a65289" providerId="ADAL" clId="{1069E984-43D1-4DFA-8F62-55BFBE7D3E2E}" dt="2020-12-08T16:50:10.981" v="1432" actId="14100"/>
          <ac:picMkLst>
            <pc:docMk/>
            <pc:sldMk cId="4118445429" sldId="305"/>
            <ac:picMk id="5" creationId="{AD6299EA-816D-42B3-8219-08B164651BDE}"/>
          </ac:picMkLst>
        </pc:picChg>
      </pc:sldChg>
      <pc:sldChg chg="addSp delSp modSp add">
        <pc:chgData name="Owen Paul" userId="ee0a81db-ca00-4c5e-aa06-3ae977a65289" providerId="ADAL" clId="{1069E984-43D1-4DFA-8F62-55BFBE7D3E2E}" dt="2020-12-08T17:45:55.460" v="2538" actId="20577"/>
        <pc:sldMkLst>
          <pc:docMk/>
          <pc:sldMk cId="2199458510" sldId="306"/>
        </pc:sldMkLst>
        <pc:spChg chg="mod">
          <ac:chgData name="Owen Paul" userId="ee0a81db-ca00-4c5e-aa06-3ae977a65289" providerId="ADAL" clId="{1069E984-43D1-4DFA-8F62-55BFBE7D3E2E}" dt="2020-12-08T17:45:55.460" v="2538" actId="20577"/>
          <ac:spMkLst>
            <pc:docMk/>
            <pc:sldMk cId="2199458510" sldId="306"/>
            <ac:spMk id="2" creationId="{FB5B4ACE-C956-4F79-8AF6-67697148A1D4}"/>
          </ac:spMkLst>
        </pc:spChg>
        <pc:spChg chg="mod">
          <ac:chgData name="Owen Paul" userId="ee0a81db-ca00-4c5e-aa06-3ae977a65289" providerId="ADAL" clId="{1069E984-43D1-4DFA-8F62-55BFBE7D3E2E}" dt="2020-12-08T17:28:30.157" v="2208" actId="948"/>
          <ac:spMkLst>
            <pc:docMk/>
            <pc:sldMk cId="2199458510" sldId="306"/>
            <ac:spMk id="3" creationId="{C96E28F6-2879-4F21-8578-15F144594701}"/>
          </ac:spMkLst>
        </pc:spChg>
        <pc:spChg chg="del">
          <ac:chgData name="Owen Paul" userId="ee0a81db-ca00-4c5e-aa06-3ae977a65289" providerId="ADAL" clId="{1069E984-43D1-4DFA-8F62-55BFBE7D3E2E}" dt="2020-12-08T17:26:28.294" v="2142"/>
          <ac:spMkLst>
            <pc:docMk/>
            <pc:sldMk cId="2199458510" sldId="306"/>
            <ac:spMk id="4" creationId="{62D6AACD-C29E-44F2-A6E7-4A87F827ED8F}"/>
          </ac:spMkLst>
        </pc:spChg>
        <pc:picChg chg="add mod">
          <ac:chgData name="Owen Paul" userId="ee0a81db-ca00-4c5e-aa06-3ae977a65289" providerId="ADAL" clId="{1069E984-43D1-4DFA-8F62-55BFBE7D3E2E}" dt="2020-12-08T17:28:40.843" v="2209" actId="1076"/>
          <ac:picMkLst>
            <pc:docMk/>
            <pc:sldMk cId="2199458510" sldId="306"/>
            <ac:picMk id="5" creationId="{43DD664A-69BC-4F51-AB8D-BE1D8AB74E4A}"/>
          </ac:picMkLst>
        </pc:picChg>
      </pc:sldChg>
      <pc:sldChg chg="addSp delSp modSp add">
        <pc:chgData name="Owen Paul" userId="ee0a81db-ca00-4c5e-aa06-3ae977a65289" providerId="ADAL" clId="{1069E984-43D1-4DFA-8F62-55BFBE7D3E2E}" dt="2020-12-08T17:50:28.958" v="2690" actId="20577"/>
        <pc:sldMkLst>
          <pc:docMk/>
          <pc:sldMk cId="1499153364" sldId="307"/>
        </pc:sldMkLst>
        <pc:spChg chg="mod">
          <ac:chgData name="Owen Paul" userId="ee0a81db-ca00-4c5e-aa06-3ae977a65289" providerId="ADAL" clId="{1069E984-43D1-4DFA-8F62-55BFBE7D3E2E}" dt="2020-12-08T17:50:28.958" v="2690" actId="20577"/>
          <ac:spMkLst>
            <pc:docMk/>
            <pc:sldMk cId="1499153364" sldId="307"/>
            <ac:spMk id="2" creationId="{FB5B4ACE-C956-4F79-8AF6-67697148A1D4}"/>
          </ac:spMkLst>
        </pc:spChg>
        <pc:spChg chg="mod">
          <ac:chgData name="Owen Paul" userId="ee0a81db-ca00-4c5e-aa06-3ae977a65289" providerId="ADAL" clId="{1069E984-43D1-4DFA-8F62-55BFBE7D3E2E}" dt="2020-12-08T17:50:20.962" v="2689" actId="948"/>
          <ac:spMkLst>
            <pc:docMk/>
            <pc:sldMk cId="1499153364" sldId="307"/>
            <ac:spMk id="3" creationId="{C96E28F6-2879-4F21-8578-15F144594701}"/>
          </ac:spMkLst>
        </pc:spChg>
        <pc:spChg chg="del">
          <ac:chgData name="Owen Paul" userId="ee0a81db-ca00-4c5e-aa06-3ae977a65289" providerId="ADAL" clId="{1069E984-43D1-4DFA-8F62-55BFBE7D3E2E}" dt="2020-12-08T17:49:51.191" v="2682"/>
          <ac:spMkLst>
            <pc:docMk/>
            <pc:sldMk cId="1499153364" sldId="307"/>
            <ac:spMk id="4" creationId="{62D6AACD-C29E-44F2-A6E7-4A87F827ED8F}"/>
          </ac:spMkLst>
        </pc:spChg>
        <pc:picChg chg="add mod">
          <ac:chgData name="Owen Paul" userId="ee0a81db-ca00-4c5e-aa06-3ae977a65289" providerId="ADAL" clId="{1069E984-43D1-4DFA-8F62-55BFBE7D3E2E}" dt="2020-12-08T17:49:57.467" v="2685" actId="1076"/>
          <ac:picMkLst>
            <pc:docMk/>
            <pc:sldMk cId="1499153364" sldId="307"/>
            <ac:picMk id="5" creationId="{1E126DC5-6958-48CF-B186-4FD5FCB8D14D}"/>
          </ac:picMkLst>
        </pc:picChg>
        <pc:picChg chg="add mod">
          <ac:chgData name="Owen Paul" userId="ee0a81db-ca00-4c5e-aa06-3ae977a65289" providerId="ADAL" clId="{1069E984-43D1-4DFA-8F62-55BFBE7D3E2E}" dt="2020-12-08T17:50:10.758" v="2688" actId="1076"/>
          <ac:picMkLst>
            <pc:docMk/>
            <pc:sldMk cId="1499153364" sldId="307"/>
            <ac:picMk id="6" creationId="{95B846DA-98D5-402C-8E98-E673EB80939C}"/>
          </ac:picMkLst>
        </pc:picChg>
      </pc:sldChg>
      <pc:sldChg chg="addSp modSp add ord">
        <pc:chgData name="Owen Paul" userId="ee0a81db-ca00-4c5e-aa06-3ae977a65289" providerId="ADAL" clId="{1069E984-43D1-4DFA-8F62-55BFBE7D3E2E}" dt="2020-12-08T17:41:49.703" v="2526" actId="20577"/>
        <pc:sldMkLst>
          <pc:docMk/>
          <pc:sldMk cId="1003438830" sldId="308"/>
        </pc:sldMkLst>
        <pc:spChg chg="add mod">
          <ac:chgData name="Owen Paul" userId="ee0a81db-ca00-4c5e-aa06-3ae977a65289" providerId="ADAL" clId="{1069E984-43D1-4DFA-8F62-55BFBE7D3E2E}" dt="2020-12-08T17:34:53.798" v="2439"/>
          <ac:spMkLst>
            <pc:docMk/>
            <pc:sldMk cId="1003438830" sldId="308"/>
            <ac:spMk id="2" creationId="{4F0EDFA2-4613-48F5-B857-EFC445140D66}"/>
          </ac:spMkLst>
        </pc:spChg>
        <pc:spChg chg="mod">
          <ac:chgData name="Owen Paul" userId="ee0a81db-ca00-4c5e-aa06-3ae977a65289" providerId="ADAL" clId="{1069E984-43D1-4DFA-8F62-55BFBE7D3E2E}" dt="2020-12-08T17:41:49.703" v="2526" actId="20577"/>
          <ac:spMkLst>
            <pc:docMk/>
            <pc:sldMk cId="1003438830" sldId="308"/>
            <ac:spMk id="5" creationId="{B87E59E3-E906-4543-9567-EDAA5366AD58}"/>
          </ac:spMkLst>
        </pc:spChg>
      </pc:sldChg>
      <pc:sldChg chg="addSp delSp modSp add">
        <pc:chgData name="Owen Paul" userId="ee0a81db-ca00-4c5e-aa06-3ae977a65289" providerId="ADAL" clId="{1069E984-43D1-4DFA-8F62-55BFBE7D3E2E}" dt="2020-12-08T17:37:09.277" v="2512"/>
        <pc:sldMkLst>
          <pc:docMk/>
          <pc:sldMk cId="951572408" sldId="309"/>
        </pc:sldMkLst>
        <pc:spChg chg="mod">
          <ac:chgData name="Owen Paul" userId="ee0a81db-ca00-4c5e-aa06-3ae977a65289" providerId="ADAL" clId="{1069E984-43D1-4DFA-8F62-55BFBE7D3E2E}" dt="2020-12-08T17:33:34.952" v="2438" actId="26606"/>
          <ac:spMkLst>
            <pc:docMk/>
            <pc:sldMk cId="951572408" sldId="309"/>
            <ac:spMk id="2" creationId="{634B2375-45C8-4782-B5F1-8ECBF33B3656}"/>
          </ac:spMkLst>
        </pc:spChg>
        <pc:spChg chg="del">
          <ac:chgData name="Owen Paul" userId="ee0a81db-ca00-4c5e-aa06-3ae977a65289" providerId="ADAL" clId="{1069E984-43D1-4DFA-8F62-55BFBE7D3E2E}" dt="2020-12-08T17:31:17.693" v="2374"/>
          <ac:spMkLst>
            <pc:docMk/>
            <pc:sldMk cId="951572408" sldId="309"/>
            <ac:spMk id="3" creationId="{86513582-674A-47CB-BD3C-1C153E8ED517}"/>
          </ac:spMkLst>
        </pc:spChg>
        <pc:spChg chg="del">
          <ac:chgData name="Owen Paul" userId="ee0a81db-ca00-4c5e-aa06-3ae977a65289" providerId="ADAL" clId="{1069E984-43D1-4DFA-8F62-55BFBE7D3E2E}" dt="2020-12-08T17:31:17.693" v="2374"/>
          <ac:spMkLst>
            <pc:docMk/>
            <pc:sldMk cId="951572408" sldId="309"/>
            <ac:spMk id="4" creationId="{8A9704C1-F877-40D1-831C-CFB1E5712C2E}"/>
          </ac:spMkLst>
        </pc:spChg>
        <pc:spChg chg="add del mod">
          <ac:chgData name="Owen Paul" userId="ee0a81db-ca00-4c5e-aa06-3ae977a65289" providerId="ADAL" clId="{1069E984-43D1-4DFA-8F62-55BFBE7D3E2E}" dt="2020-12-08T17:33:34.952" v="2438" actId="26606"/>
          <ac:spMkLst>
            <pc:docMk/>
            <pc:sldMk cId="951572408" sldId="309"/>
            <ac:spMk id="5" creationId="{E604F6A0-CFA9-4D9F-9331-65E932C63048}"/>
          </ac:spMkLst>
        </pc:spChg>
        <pc:graphicFrameChg chg="add mod">
          <ac:chgData name="Owen Paul" userId="ee0a81db-ca00-4c5e-aa06-3ae977a65289" providerId="ADAL" clId="{1069E984-43D1-4DFA-8F62-55BFBE7D3E2E}" dt="2020-12-08T17:37:09.277" v="2512"/>
          <ac:graphicFrameMkLst>
            <pc:docMk/>
            <pc:sldMk cId="951572408" sldId="309"/>
            <ac:graphicFrameMk id="7" creationId="{06F53BAE-B910-42B1-BCA0-D9DC02FC7D55}"/>
          </ac:graphicFrameMkLst>
        </pc:graphicFrameChg>
      </pc:sldChg>
      <pc:sldChg chg="addSp delSp modSp add">
        <pc:chgData name="Owen Paul" userId="ee0a81db-ca00-4c5e-aa06-3ae977a65289" providerId="ADAL" clId="{1069E984-43D1-4DFA-8F62-55BFBE7D3E2E}" dt="2020-12-08T20:47:24.783" v="3085" actId="20577"/>
        <pc:sldMkLst>
          <pc:docMk/>
          <pc:sldMk cId="2605171988" sldId="310"/>
        </pc:sldMkLst>
        <pc:spChg chg="mod">
          <ac:chgData name="Owen Paul" userId="ee0a81db-ca00-4c5e-aa06-3ae977a65289" providerId="ADAL" clId="{1069E984-43D1-4DFA-8F62-55BFBE7D3E2E}" dt="2020-12-08T17:50:49.344" v="2703" actId="20577"/>
          <ac:spMkLst>
            <pc:docMk/>
            <pc:sldMk cId="2605171988" sldId="310"/>
            <ac:spMk id="2" creationId="{6C0574F6-60E7-447B-A8B2-2A6DF49C9AD7}"/>
          </ac:spMkLst>
        </pc:spChg>
        <pc:spChg chg="mod">
          <ac:chgData name="Owen Paul" userId="ee0a81db-ca00-4c5e-aa06-3ae977a65289" providerId="ADAL" clId="{1069E984-43D1-4DFA-8F62-55BFBE7D3E2E}" dt="2020-12-08T20:47:24.783" v="3085" actId="20577"/>
          <ac:spMkLst>
            <pc:docMk/>
            <pc:sldMk cId="2605171988" sldId="310"/>
            <ac:spMk id="3" creationId="{A4CA1DD6-7AA8-4065-86EE-70DAC44E7418}"/>
          </ac:spMkLst>
        </pc:spChg>
        <pc:spChg chg="add del mod">
          <ac:chgData name="Owen Paul" userId="ee0a81db-ca00-4c5e-aa06-3ae977a65289" providerId="ADAL" clId="{1069E984-43D1-4DFA-8F62-55BFBE7D3E2E}" dt="2020-12-08T17:57:44.910" v="2914"/>
          <ac:spMkLst>
            <pc:docMk/>
            <pc:sldMk cId="2605171988" sldId="310"/>
            <ac:spMk id="4" creationId="{8E15B81F-51DC-49B7-A2A4-8AAB15D53A9B}"/>
          </ac:spMkLst>
        </pc:spChg>
        <pc:picChg chg="add mod">
          <ac:chgData name="Owen Paul" userId="ee0a81db-ca00-4c5e-aa06-3ae977a65289" providerId="ADAL" clId="{1069E984-43D1-4DFA-8F62-55BFBE7D3E2E}" dt="2020-12-08T17:57:52.464" v="2915" actId="1076"/>
          <ac:picMkLst>
            <pc:docMk/>
            <pc:sldMk cId="2605171988" sldId="310"/>
            <ac:picMk id="5" creationId="{9574C406-0A59-463B-9141-6240AC9CD66B}"/>
          </ac:picMkLst>
        </pc:picChg>
      </pc:sldChg>
      <pc:sldChg chg="modSp add">
        <pc:chgData name="Owen Paul" userId="ee0a81db-ca00-4c5e-aa06-3ae977a65289" providerId="ADAL" clId="{1069E984-43D1-4DFA-8F62-55BFBE7D3E2E}" dt="2020-12-08T17:59:47.547" v="3065" actId="20577"/>
        <pc:sldMkLst>
          <pc:docMk/>
          <pc:sldMk cId="851464490" sldId="311"/>
        </pc:sldMkLst>
        <pc:spChg chg="mod">
          <ac:chgData name="Owen Paul" userId="ee0a81db-ca00-4c5e-aa06-3ae977a65289" providerId="ADAL" clId="{1069E984-43D1-4DFA-8F62-55BFBE7D3E2E}" dt="2020-12-08T17:58:38.970" v="2943" actId="20577"/>
          <ac:spMkLst>
            <pc:docMk/>
            <pc:sldMk cId="851464490" sldId="311"/>
            <ac:spMk id="2" creationId="{F97C9FBB-8B3D-4148-B37B-EC5B2552B190}"/>
          </ac:spMkLst>
        </pc:spChg>
        <pc:spChg chg="mod">
          <ac:chgData name="Owen Paul" userId="ee0a81db-ca00-4c5e-aa06-3ae977a65289" providerId="ADAL" clId="{1069E984-43D1-4DFA-8F62-55BFBE7D3E2E}" dt="2020-12-08T17:59:47.547" v="3065" actId="20577"/>
          <ac:spMkLst>
            <pc:docMk/>
            <pc:sldMk cId="851464490" sldId="311"/>
            <ac:spMk id="3" creationId="{2FC83832-8F96-484E-B6D5-193656FBEC87}"/>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5FA18-7C45-4B58-946D-916FCF2038A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A946CEA-4577-4AEE-AEEB-8F7B0B2BC425}">
      <dgm:prSet/>
      <dgm:spPr/>
      <dgm:t>
        <a:bodyPr/>
        <a:lstStyle/>
        <a:p>
          <a:pPr>
            <a:lnSpc>
              <a:spcPct val="100000"/>
            </a:lnSpc>
          </a:pPr>
          <a:r>
            <a:rPr lang="en-US"/>
            <a:t>Pre-process</a:t>
          </a:r>
        </a:p>
      </dgm:t>
    </dgm:pt>
    <dgm:pt modelId="{3FD44F20-E64F-41CE-8146-EBF6846023A7}" type="parTrans" cxnId="{7DE52DC8-CDB2-412C-92B1-DBF1CDDB180B}">
      <dgm:prSet/>
      <dgm:spPr/>
      <dgm:t>
        <a:bodyPr/>
        <a:lstStyle/>
        <a:p>
          <a:endParaRPr lang="en-US"/>
        </a:p>
      </dgm:t>
    </dgm:pt>
    <dgm:pt modelId="{B25F8997-AD8F-4A33-9D31-A40D9284CDA3}" type="sibTrans" cxnId="{7DE52DC8-CDB2-412C-92B1-DBF1CDDB180B}">
      <dgm:prSet/>
      <dgm:spPr/>
      <dgm:t>
        <a:bodyPr/>
        <a:lstStyle/>
        <a:p>
          <a:endParaRPr lang="en-US"/>
        </a:p>
      </dgm:t>
    </dgm:pt>
    <dgm:pt modelId="{13F9CE74-6387-4DDF-9CFE-5E4CC5D77ECC}">
      <dgm:prSet/>
      <dgm:spPr/>
      <dgm:t>
        <a:bodyPr/>
        <a:lstStyle/>
        <a:p>
          <a:pPr>
            <a:lnSpc>
              <a:spcPct val="100000"/>
            </a:lnSpc>
          </a:pPr>
          <a:r>
            <a:rPr lang="en-US" dirty="0"/>
            <a:t>Analyze</a:t>
          </a:r>
        </a:p>
      </dgm:t>
    </dgm:pt>
    <dgm:pt modelId="{8FEC38BD-4705-4220-BABC-440615360BF7}" type="parTrans" cxnId="{E1484F2D-64BB-4A87-97B5-423158BD50F9}">
      <dgm:prSet/>
      <dgm:spPr/>
      <dgm:t>
        <a:bodyPr/>
        <a:lstStyle/>
        <a:p>
          <a:endParaRPr lang="en-US"/>
        </a:p>
      </dgm:t>
    </dgm:pt>
    <dgm:pt modelId="{0769C059-89A4-4D9B-A81B-5CE3807A1E4C}" type="sibTrans" cxnId="{E1484F2D-64BB-4A87-97B5-423158BD50F9}">
      <dgm:prSet/>
      <dgm:spPr/>
      <dgm:t>
        <a:bodyPr/>
        <a:lstStyle/>
        <a:p>
          <a:endParaRPr lang="en-US"/>
        </a:p>
      </dgm:t>
    </dgm:pt>
    <dgm:pt modelId="{B8A14AFA-2CED-4016-B19B-0EAA0F59965B}">
      <dgm:prSet/>
      <dgm:spPr/>
      <dgm:t>
        <a:bodyPr/>
        <a:lstStyle/>
        <a:p>
          <a:pPr>
            <a:lnSpc>
              <a:spcPct val="100000"/>
            </a:lnSpc>
          </a:pPr>
          <a:endParaRPr lang="en-US" dirty="0"/>
        </a:p>
      </dgm:t>
    </dgm:pt>
    <dgm:pt modelId="{4C0585C6-12C0-4513-98A8-270E3AB3E59A}" type="parTrans" cxnId="{157E8339-3F23-464B-9A57-A747EBE563E8}">
      <dgm:prSet/>
      <dgm:spPr/>
      <dgm:t>
        <a:bodyPr/>
        <a:lstStyle/>
        <a:p>
          <a:endParaRPr lang="en-US"/>
        </a:p>
      </dgm:t>
    </dgm:pt>
    <dgm:pt modelId="{6E8D56D2-E6ED-4282-8813-978C513C9465}" type="sibTrans" cxnId="{157E8339-3F23-464B-9A57-A747EBE563E8}">
      <dgm:prSet/>
      <dgm:spPr/>
      <dgm:t>
        <a:bodyPr/>
        <a:lstStyle/>
        <a:p>
          <a:endParaRPr lang="en-US"/>
        </a:p>
      </dgm:t>
    </dgm:pt>
    <dgm:pt modelId="{D1FD7A3E-61CB-4AC2-86E2-E72A3591C63E}">
      <dgm:prSet/>
      <dgm:spPr/>
      <dgm:t>
        <a:bodyPr/>
        <a:lstStyle/>
        <a:p>
          <a:pPr>
            <a:lnSpc>
              <a:spcPct val="100000"/>
            </a:lnSpc>
          </a:pPr>
          <a:r>
            <a:rPr lang="en-US" dirty="0"/>
            <a:t>Filter</a:t>
          </a:r>
        </a:p>
      </dgm:t>
    </dgm:pt>
    <dgm:pt modelId="{B620C2F0-1E29-430F-94BC-37B77E514B9B}" type="parTrans" cxnId="{CE680E47-AD0F-4683-BA56-1174C259925B}">
      <dgm:prSet/>
      <dgm:spPr/>
      <dgm:t>
        <a:bodyPr/>
        <a:lstStyle/>
        <a:p>
          <a:endParaRPr lang="en-US"/>
        </a:p>
      </dgm:t>
    </dgm:pt>
    <dgm:pt modelId="{CA3715D8-7F5B-4C1E-B158-3EC8FEF2DB58}" type="sibTrans" cxnId="{CE680E47-AD0F-4683-BA56-1174C259925B}">
      <dgm:prSet/>
      <dgm:spPr/>
      <dgm:t>
        <a:bodyPr/>
        <a:lstStyle/>
        <a:p>
          <a:endParaRPr lang="en-US"/>
        </a:p>
      </dgm:t>
    </dgm:pt>
    <dgm:pt modelId="{259D5833-825B-43DC-AAAA-82B305004DEE}" type="pres">
      <dgm:prSet presAssocID="{7595FA18-7C45-4B58-946D-916FCF2038A9}" presName="root" presStyleCnt="0">
        <dgm:presLayoutVars>
          <dgm:dir val="rev"/>
          <dgm:resizeHandles val="exact"/>
        </dgm:presLayoutVars>
      </dgm:prSet>
      <dgm:spPr/>
    </dgm:pt>
    <dgm:pt modelId="{B096AA5D-4F7F-4B78-B467-B570EFD611BE}" type="pres">
      <dgm:prSet presAssocID="{4A946CEA-4577-4AEE-AEEB-8F7B0B2BC425}" presName="compNode" presStyleCnt="0"/>
      <dgm:spPr/>
    </dgm:pt>
    <dgm:pt modelId="{4F301909-6232-4624-9E5C-3E0CF59844E5}" type="pres">
      <dgm:prSet presAssocID="{4A946CEA-4577-4AEE-AEEB-8F7B0B2BC425}" presName="bgRect" presStyleLbl="bgShp" presStyleIdx="0" presStyleCnt="3"/>
      <dgm:spPr/>
    </dgm:pt>
    <dgm:pt modelId="{D4FFE485-FA06-4C54-B940-AB8C502828BF}" type="pres">
      <dgm:prSet presAssocID="{4A946CEA-4577-4AEE-AEEB-8F7B0B2BC4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D83FFCCF-D2EC-4B4C-B7F5-20C2DBCF5483}" type="pres">
      <dgm:prSet presAssocID="{4A946CEA-4577-4AEE-AEEB-8F7B0B2BC425}" presName="spaceRect" presStyleCnt="0"/>
      <dgm:spPr/>
    </dgm:pt>
    <dgm:pt modelId="{6F70EFD1-5F12-4597-ABA0-160517CFCDF1}" type="pres">
      <dgm:prSet presAssocID="{4A946CEA-4577-4AEE-AEEB-8F7B0B2BC425}" presName="parTx" presStyleLbl="revTx" presStyleIdx="0" presStyleCnt="4">
        <dgm:presLayoutVars>
          <dgm:chMax val="0"/>
          <dgm:chPref val="0"/>
        </dgm:presLayoutVars>
      </dgm:prSet>
      <dgm:spPr/>
    </dgm:pt>
    <dgm:pt modelId="{1B767FD7-5DCE-4230-B8D2-1113AED326EE}" type="pres">
      <dgm:prSet presAssocID="{B25F8997-AD8F-4A33-9D31-A40D9284CDA3}" presName="sibTrans" presStyleCnt="0"/>
      <dgm:spPr/>
    </dgm:pt>
    <dgm:pt modelId="{F5B26BC5-FDD8-4BE5-83FE-161D6BBD5389}" type="pres">
      <dgm:prSet presAssocID="{D1FD7A3E-61CB-4AC2-86E2-E72A3591C63E}" presName="compNode" presStyleCnt="0"/>
      <dgm:spPr/>
    </dgm:pt>
    <dgm:pt modelId="{2B5E6A46-2A92-47B1-AC2F-355341FCD7EA}" type="pres">
      <dgm:prSet presAssocID="{D1FD7A3E-61CB-4AC2-86E2-E72A3591C63E}" presName="bgRect" presStyleLbl="bgShp" presStyleIdx="1" presStyleCnt="3"/>
      <dgm:spPr/>
    </dgm:pt>
    <dgm:pt modelId="{E6B9B188-5062-4A95-AF57-A19D7E9FD4B7}" type="pres">
      <dgm:prSet presAssocID="{D1FD7A3E-61CB-4AC2-86E2-E72A3591C63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Filter"/>
        </a:ext>
      </dgm:extLst>
    </dgm:pt>
    <dgm:pt modelId="{1C895F48-B743-4E95-8644-386052B6D416}" type="pres">
      <dgm:prSet presAssocID="{D1FD7A3E-61CB-4AC2-86E2-E72A3591C63E}" presName="spaceRect" presStyleCnt="0"/>
      <dgm:spPr/>
    </dgm:pt>
    <dgm:pt modelId="{82AAAEE6-9A39-46FA-AF0E-5E4428859906}" type="pres">
      <dgm:prSet presAssocID="{D1FD7A3E-61CB-4AC2-86E2-E72A3591C63E}" presName="parTx" presStyleLbl="revTx" presStyleIdx="1" presStyleCnt="4">
        <dgm:presLayoutVars>
          <dgm:chMax val="0"/>
          <dgm:chPref val="0"/>
        </dgm:presLayoutVars>
      </dgm:prSet>
      <dgm:spPr/>
    </dgm:pt>
    <dgm:pt modelId="{64C4E043-FAA7-448D-A61D-76236AF56943}" type="pres">
      <dgm:prSet presAssocID="{CA3715D8-7F5B-4C1E-B158-3EC8FEF2DB58}" presName="sibTrans" presStyleCnt="0"/>
      <dgm:spPr/>
    </dgm:pt>
    <dgm:pt modelId="{F7D995EE-4A8A-4759-BC33-B2B99791A4D7}" type="pres">
      <dgm:prSet presAssocID="{13F9CE74-6387-4DDF-9CFE-5E4CC5D77ECC}" presName="compNode" presStyleCnt="0"/>
      <dgm:spPr/>
    </dgm:pt>
    <dgm:pt modelId="{F5A52420-83DD-43BE-B5F2-39C93D0C8697}" type="pres">
      <dgm:prSet presAssocID="{13F9CE74-6387-4DDF-9CFE-5E4CC5D77ECC}" presName="bgRect" presStyleLbl="bgShp" presStyleIdx="2" presStyleCnt="3"/>
      <dgm:spPr/>
    </dgm:pt>
    <dgm:pt modelId="{DE954F3A-F5AC-4D29-814E-F1AC6BFE9FDB}" type="pres">
      <dgm:prSet presAssocID="{13F9CE74-6387-4DDF-9CFE-5E4CC5D77EC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680C9B46-D62B-43D0-9450-8DD764CDE5D7}" type="pres">
      <dgm:prSet presAssocID="{13F9CE74-6387-4DDF-9CFE-5E4CC5D77ECC}" presName="spaceRect" presStyleCnt="0"/>
      <dgm:spPr/>
    </dgm:pt>
    <dgm:pt modelId="{2AB3FCF9-79FB-4C5E-9089-BA7D28F64CAC}" type="pres">
      <dgm:prSet presAssocID="{13F9CE74-6387-4DDF-9CFE-5E4CC5D77ECC}" presName="parTx" presStyleLbl="revTx" presStyleIdx="2" presStyleCnt="4">
        <dgm:presLayoutVars>
          <dgm:chMax val="0"/>
          <dgm:chPref val="0"/>
        </dgm:presLayoutVars>
      </dgm:prSet>
      <dgm:spPr/>
    </dgm:pt>
    <dgm:pt modelId="{675A4AA7-DCBF-4912-86F5-803F8CAD6B83}" type="pres">
      <dgm:prSet presAssocID="{13F9CE74-6387-4DDF-9CFE-5E4CC5D77ECC}" presName="desTx" presStyleLbl="revTx" presStyleIdx="3" presStyleCnt="4">
        <dgm:presLayoutVars/>
      </dgm:prSet>
      <dgm:spPr/>
    </dgm:pt>
  </dgm:ptLst>
  <dgm:cxnLst>
    <dgm:cxn modelId="{E6D9A00F-F5AF-4B0C-9F0B-5FDA3B7DEFC8}" type="presOf" srcId="{4A946CEA-4577-4AEE-AEEB-8F7B0B2BC425}" destId="{6F70EFD1-5F12-4597-ABA0-160517CFCDF1}" srcOrd="0" destOrd="0" presId="urn:microsoft.com/office/officeart/2018/2/layout/IconVerticalSolidList"/>
    <dgm:cxn modelId="{E1484F2D-64BB-4A87-97B5-423158BD50F9}" srcId="{7595FA18-7C45-4B58-946D-916FCF2038A9}" destId="{13F9CE74-6387-4DDF-9CFE-5E4CC5D77ECC}" srcOrd="2" destOrd="0" parTransId="{8FEC38BD-4705-4220-BABC-440615360BF7}" sibTransId="{0769C059-89A4-4D9B-A81B-5CE3807A1E4C}"/>
    <dgm:cxn modelId="{62507B33-34A0-443C-AD65-266DD3BD7565}" type="presOf" srcId="{B8A14AFA-2CED-4016-B19B-0EAA0F59965B}" destId="{675A4AA7-DCBF-4912-86F5-803F8CAD6B83}" srcOrd="0" destOrd="0" presId="urn:microsoft.com/office/officeart/2018/2/layout/IconVerticalSolidList"/>
    <dgm:cxn modelId="{82D2FB34-557F-48B6-9951-EB0E2406E87A}" type="presOf" srcId="{D1FD7A3E-61CB-4AC2-86E2-E72A3591C63E}" destId="{82AAAEE6-9A39-46FA-AF0E-5E4428859906}" srcOrd="0" destOrd="0" presId="urn:microsoft.com/office/officeart/2018/2/layout/IconVerticalSolidList"/>
    <dgm:cxn modelId="{157E8339-3F23-464B-9A57-A747EBE563E8}" srcId="{13F9CE74-6387-4DDF-9CFE-5E4CC5D77ECC}" destId="{B8A14AFA-2CED-4016-B19B-0EAA0F59965B}" srcOrd="0" destOrd="0" parTransId="{4C0585C6-12C0-4513-98A8-270E3AB3E59A}" sibTransId="{6E8D56D2-E6ED-4282-8813-978C513C9465}"/>
    <dgm:cxn modelId="{CE680E47-AD0F-4683-BA56-1174C259925B}" srcId="{7595FA18-7C45-4B58-946D-916FCF2038A9}" destId="{D1FD7A3E-61CB-4AC2-86E2-E72A3591C63E}" srcOrd="1" destOrd="0" parTransId="{B620C2F0-1E29-430F-94BC-37B77E514B9B}" sibTransId="{CA3715D8-7F5B-4C1E-B158-3EC8FEF2DB58}"/>
    <dgm:cxn modelId="{CD8E7368-1EB3-435B-922B-CF17AE9BBDFD}" type="presOf" srcId="{7595FA18-7C45-4B58-946D-916FCF2038A9}" destId="{259D5833-825B-43DC-AAAA-82B305004DEE}" srcOrd="0" destOrd="0" presId="urn:microsoft.com/office/officeart/2018/2/layout/IconVerticalSolidList"/>
    <dgm:cxn modelId="{7DE52DC8-CDB2-412C-92B1-DBF1CDDB180B}" srcId="{7595FA18-7C45-4B58-946D-916FCF2038A9}" destId="{4A946CEA-4577-4AEE-AEEB-8F7B0B2BC425}" srcOrd="0" destOrd="0" parTransId="{3FD44F20-E64F-41CE-8146-EBF6846023A7}" sibTransId="{B25F8997-AD8F-4A33-9D31-A40D9284CDA3}"/>
    <dgm:cxn modelId="{159A7FEC-C52D-4C2E-A6AB-78D31AE3654A}" type="presOf" srcId="{13F9CE74-6387-4DDF-9CFE-5E4CC5D77ECC}" destId="{2AB3FCF9-79FB-4C5E-9089-BA7D28F64CAC}" srcOrd="0" destOrd="0" presId="urn:microsoft.com/office/officeart/2018/2/layout/IconVerticalSolidList"/>
    <dgm:cxn modelId="{AFCF86AB-3C6A-44DE-A647-A87032168C56}" type="presParOf" srcId="{259D5833-825B-43DC-AAAA-82B305004DEE}" destId="{B096AA5D-4F7F-4B78-B467-B570EFD611BE}" srcOrd="0" destOrd="0" presId="urn:microsoft.com/office/officeart/2018/2/layout/IconVerticalSolidList"/>
    <dgm:cxn modelId="{468D5140-85E7-4023-9483-9051A8EFB499}" type="presParOf" srcId="{B096AA5D-4F7F-4B78-B467-B570EFD611BE}" destId="{4F301909-6232-4624-9E5C-3E0CF59844E5}" srcOrd="0" destOrd="0" presId="urn:microsoft.com/office/officeart/2018/2/layout/IconVerticalSolidList"/>
    <dgm:cxn modelId="{7E0D7A46-D6E1-44E7-9D90-0E40CFE8F743}" type="presParOf" srcId="{B096AA5D-4F7F-4B78-B467-B570EFD611BE}" destId="{D4FFE485-FA06-4C54-B940-AB8C502828BF}" srcOrd="1" destOrd="0" presId="urn:microsoft.com/office/officeart/2018/2/layout/IconVerticalSolidList"/>
    <dgm:cxn modelId="{B62682F8-A71A-456F-B36A-E5ADA93F79C8}" type="presParOf" srcId="{B096AA5D-4F7F-4B78-B467-B570EFD611BE}" destId="{D83FFCCF-D2EC-4B4C-B7F5-20C2DBCF5483}" srcOrd="2" destOrd="0" presId="urn:microsoft.com/office/officeart/2018/2/layout/IconVerticalSolidList"/>
    <dgm:cxn modelId="{6A6A4B11-431F-4E88-B878-12345FE4F99F}" type="presParOf" srcId="{B096AA5D-4F7F-4B78-B467-B570EFD611BE}" destId="{6F70EFD1-5F12-4597-ABA0-160517CFCDF1}" srcOrd="3" destOrd="0" presId="urn:microsoft.com/office/officeart/2018/2/layout/IconVerticalSolidList"/>
    <dgm:cxn modelId="{84840B3D-DB3A-4DA9-A4E7-EDC2A8DC4136}" type="presParOf" srcId="{259D5833-825B-43DC-AAAA-82B305004DEE}" destId="{1B767FD7-5DCE-4230-B8D2-1113AED326EE}" srcOrd="1" destOrd="0" presId="urn:microsoft.com/office/officeart/2018/2/layout/IconVerticalSolidList"/>
    <dgm:cxn modelId="{0EADD30A-E49E-4560-9FFF-6E5E41D8A3D1}" type="presParOf" srcId="{259D5833-825B-43DC-AAAA-82B305004DEE}" destId="{F5B26BC5-FDD8-4BE5-83FE-161D6BBD5389}" srcOrd="2" destOrd="0" presId="urn:microsoft.com/office/officeart/2018/2/layout/IconVerticalSolidList"/>
    <dgm:cxn modelId="{9267F1A2-5CB8-47B6-892A-20A4588A0CE8}" type="presParOf" srcId="{F5B26BC5-FDD8-4BE5-83FE-161D6BBD5389}" destId="{2B5E6A46-2A92-47B1-AC2F-355341FCD7EA}" srcOrd="0" destOrd="0" presId="urn:microsoft.com/office/officeart/2018/2/layout/IconVerticalSolidList"/>
    <dgm:cxn modelId="{95FCCE16-6F6E-4C59-8DD9-6DD617FC174A}" type="presParOf" srcId="{F5B26BC5-FDD8-4BE5-83FE-161D6BBD5389}" destId="{E6B9B188-5062-4A95-AF57-A19D7E9FD4B7}" srcOrd="1" destOrd="0" presId="urn:microsoft.com/office/officeart/2018/2/layout/IconVerticalSolidList"/>
    <dgm:cxn modelId="{D6D894C0-8684-4C59-9F07-80CB2810A667}" type="presParOf" srcId="{F5B26BC5-FDD8-4BE5-83FE-161D6BBD5389}" destId="{1C895F48-B743-4E95-8644-386052B6D416}" srcOrd="2" destOrd="0" presId="urn:microsoft.com/office/officeart/2018/2/layout/IconVerticalSolidList"/>
    <dgm:cxn modelId="{08EBFEA4-9481-4F65-B2F9-50F2D74A8F5C}" type="presParOf" srcId="{F5B26BC5-FDD8-4BE5-83FE-161D6BBD5389}" destId="{82AAAEE6-9A39-46FA-AF0E-5E4428859906}" srcOrd="3" destOrd="0" presId="urn:microsoft.com/office/officeart/2018/2/layout/IconVerticalSolidList"/>
    <dgm:cxn modelId="{AC6407D6-4F12-4A97-8E3C-B03FA9065F76}" type="presParOf" srcId="{259D5833-825B-43DC-AAAA-82B305004DEE}" destId="{64C4E043-FAA7-448D-A61D-76236AF56943}" srcOrd="3" destOrd="0" presId="urn:microsoft.com/office/officeart/2018/2/layout/IconVerticalSolidList"/>
    <dgm:cxn modelId="{EBABA11C-50EA-4ADD-860A-905D93A25F0A}" type="presParOf" srcId="{259D5833-825B-43DC-AAAA-82B305004DEE}" destId="{F7D995EE-4A8A-4759-BC33-B2B99791A4D7}" srcOrd="4" destOrd="0" presId="urn:microsoft.com/office/officeart/2018/2/layout/IconVerticalSolidList"/>
    <dgm:cxn modelId="{0D8A405F-2DC3-4C55-9E36-0F38C7D05E77}" type="presParOf" srcId="{F7D995EE-4A8A-4759-BC33-B2B99791A4D7}" destId="{F5A52420-83DD-43BE-B5F2-39C93D0C8697}" srcOrd="0" destOrd="0" presId="urn:microsoft.com/office/officeart/2018/2/layout/IconVerticalSolidList"/>
    <dgm:cxn modelId="{138CC635-16CD-4475-877E-18F2EFABCF9E}" type="presParOf" srcId="{F7D995EE-4A8A-4759-BC33-B2B99791A4D7}" destId="{DE954F3A-F5AC-4D29-814E-F1AC6BFE9FDB}" srcOrd="1" destOrd="0" presId="urn:microsoft.com/office/officeart/2018/2/layout/IconVerticalSolidList"/>
    <dgm:cxn modelId="{7DFB37BB-088B-4228-991C-836326AC754B}" type="presParOf" srcId="{F7D995EE-4A8A-4759-BC33-B2B99791A4D7}" destId="{680C9B46-D62B-43D0-9450-8DD764CDE5D7}" srcOrd="2" destOrd="0" presId="urn:microsoft.com/office/officeart/2018/2/layout/IconVerticalSolidList"/>
    <dgm:cxn modelId="{5469989A-1397-4447-A20B-BFA1889BADFE}" type="presParOf" srcId="{F7D995EE-4A8A-4759-BC33-B2B99791A4D7}" destId="{2AB3FCF9-79FB-4C5E-9089-BA7D28F64CAC}" srcOrd="3" destOrd="0" presId="urn:microsoft.com/office/officeart/2018/2/layout/IconVerticalSolidList"/>
    <dgm:cxn modelId="{30C01044-DE3B-4A8B-A2CE-36C066135FAE}" type="presParOf" srcId="{F7D995EE-4A8A-4759-BC33-B2B99791A4D7}" destId="{675A4AA7-DCBF-4912-86F5-803F8CAD6B8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01909-6232-4624-9E5C-3E0CF59844E5}">
      <dsp:nvSpPr>
        <dsp:cNvPr id="0" name=""/>
        <dsp:cNvSpPr/>
      </dsp:nvSpPr>
      <dsp:spPr>
        <a:xfrm>
          <a:off x="0" y="567"/>
          <a:ext cx="10769600" cy="13277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FFE485-FA06-4C54-B940-AB8C502828BF}">
      <dsp:nvSpPr>
        <dsp:cNvPr id="0" name=""/>
        <dsp:cNvSpPr/>
      </dsp:nvSpPr>
      <dsp:spPr>
        <a:xfrm>
          <a:off x="401639" y="299307"/>
          <a:ext cx="730253" cy="730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70EFD1-5F12-4597-ABA0-160517CFCDF1}">
      <dsp:nvSpPr>
        <dsp:cNvPr id="0" name=""/>
        <dsp:cNvSpPr/>
      </dsp:nvSpPr>
      <dsp:spPr>
        <a:xfrm>
          <a:off x="1533531" y="567"/>
          <a:ext cx="9236068" cy="132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518" tIns="140518" rIns="140518" bIns="140518" numCol="1" spcCol="1270" anchor="ctr" anchorCtr="0">
          <a:noAutofit/>
        </a:bodyPr>
        <a:lstStyle/>
        <a:p>
          <a:pPr marL="0" lvl="0" indent="0" algn="l" defTabSz="1111250">
            <a:lnSpc>
              <a:spcPct val="100000"/>
            </a:lnSpc>
            <a:spcBef>
              <a:spcPct val="0"/>
            </a:spcBef>
            <a:spcAft>
              <a:spcPct val="35000"/>
            </a:spcAft>
            <a:buNone/>
          </a:pPr>
          <a:r>
            <a:rPr lang="en-US" sz="2500" kern="1200"/>
            <a:t>Pre-process</a:t>
          </a:r>
        </a:p>
      </dsp:txBody>
      <dsp:txXfrm>
        <a:off x="1533531" y="567"/>
        <a:ext cx="9236068" cy="1327732"/>
      </dsp:txXfrm>
    </dsp:sp>
    <dsp:sp modelId="{2B5E6A46-2A92-47B1-AC2F-355341FCD7EA}">
      <dsp:nvSpPr>
        <dsp:cNvPr id="0" name=""/>
        <dsp:cNvSpPr/>
      </dsp:nvSpPr>
      <dsp:spPr>
        <a:xfrm>
          <a:off x="0" y="1660233"/>
          <a:ext cx="10769600" cy="13277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9B188-5062-4A95-AF57-A19D7E9FD4B7}">
      <dsp:nvSpPr>
        <dsp:cNvPr id="0" name=""/>
        <dsp:cNvSpPr/>
      </dsp:nvSpPr>
      <dsp:spPr>
        <a:xfrm>
          <a:off x="401639" y="1958973"/>
          <a:ext cx="730253" cy="730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AAAEE6-9A39-46FA-AF0E-5E4428859906}">
      <dsp:nvSpPr>
        <dsp:cNvPr id="0" name=""/>
        <dsp:cNvSpPr/>
      </dsp:nvSpPr>
      <dsp:spPr>
        <a:xfrm>
          <a:off x="1533531" y="1660233"/>
          <a:ext cx="9236068" cy="132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518" tIns="140518" rIns="140518" bIns="140518" numCol="1" spcCol="1270" anchor="ctr" anchorCtr="0">
          <a:noAutofit/>
        </a:bodyPr>
        <a:lstStyle/>
        <a:p>
          <a:pPr marL="0" lvl="0" indent="0" algn="l" defTabSz="1111250">
            <a:lnSpc>
              <a:spcPct val="100000"/>
            </a:lnSpc>
            <a:spcBef>
              <a:spcPct val="0"/>
            </a:spcBef>
            <a:spcAft>
              <a:spcPct val="35000"/>
            </a:spcAft>
            <a:buNone/>
          </a:pPr>
          <a:r>
            <a:rPr lang="en-US" sz="2500" kern="1200" dirty="0"/>
            <a:t>Filter</a:t>
          </a:r>
        </a:p>
      </dsp:txBody>
      <dsp:txXfrm>
        <a:off x="1533531" y="1660233"/>
        <a:ext cx="9236068" cy="1327732"/>
      </dsp:txXfrm>
    </dsp:sp>
    <dsp:sp modelId="{F5A52420-83DD-43BE-B5F2-39C93D0C8697}">
      <dsp:nvSpPr>
        <dsp:cNvPr id="0" name=""/>
        <dsp:cNvSpPr/>
      </dsp:nvSpPr>
      <dsp:spPr>
        <a:xfrm>
          <a:off x="0" y="3319899"/>
          <a:ext cx="10769600" cy="13277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954F3A-F5AC-4D29-814E-F1AC6BFE9FDB}">
      <dsp:nvSpPr>
        <dsp:cNvPr id="0" name=""/>
        <dsp:cNvSpPr/>
      </dsp:nvSpPr>
      <dsp:spPr>
        <a:xfrm>
          <a:off x="401639" y="3618639"/>
          <a:ext cx="730253" cy="730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B3FCF9-79FB-4C5E-9089-BA7D28F64CAC}">
      <dsp:nvSpPr>
        <dsp:cNvPr id="0" name=""/>
        <dsp:cNvSpPr/>
      </dsp:nvSpPr>
      <dsp:spPr>
        <a:xfrm>
          <a:off x="1533531" y="3319899"/>
          <a:ext cx="4846320" cy="132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518" tIns="140518" rIns="140518" bIns="140518" numCol="1" spcCol="1270" anchor="ctr" anchorCtr="0">
          <a:noAutofit/>
        </a:bodyPr>
        <a:lstStyle/>
        <a:p>
          <a:pPr marL="0" lvl="0" indent="0" algn="l" defTabSz="1111250">
            <a:lnSpc>
              <a:spcPct val="100000"/>
            </a:lnSpc>
            <a:spcBef>
              <a:spcPct val="0"/>
            </a:spcBef>
            <a:spcAft>
              <a:spcPct val="35000"/>
            </a:spcAft>
            <a:buNone/>
          </a:pPr>
          <a:r>
            <a:rPr lang="en-US" sz="2500" kern="1200" dirty="0"/>
            <a:t>Analyze</a:t>
          </a:r>
        </a:p>
      </dsp:txBody>
      <dsp:txXfrm>
        <a:off x="1533531" y="3319899"/>
        <a:ext cx="4846320" cy="1327732"/>
      </dsp:txXfrm>
    </dsp:sp>
    <dsp:sp modelId="{675A4AA7-DCBF-4912-86F5-803F8CAD6B83}">
      <dsp:nvSpPr>
        <dsp:cNvPr id="0" name=""/>
        <dsp:cNvSpPr/>
      </dsp:nvSpPr>
      <dsp:spPr>
        <a:xfrm>
          <a:off x="6379851" y="3319899"/>
          <a:ext cx="4389748" cy="132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518" tIns="140518" rIns="140518" bIns="140518"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6379851" y="3319899"/>
        <a:ext cx="4389748" cy="13277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7/20/2023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7/20/2023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Industries:</a:t>
            </a:r>
            <a:r>
              <a:rPr lang="EN-US" sz="700" b="1" kern="1200" baseline="0" dirty="0">
                <a:solidFill>
                  <a:schemeClr val="tx1"/>
                </a:solidFill>
                <a:latin typeface="+mn-lt"/>
                <a:ea typeface="+mn-ea"/>
                <a:cs typeface="+mn-cs"/>
              </a:rPr>
              <a:t> </a:t>
            </a:r>
            <a:r>
              <a:rPr lang="EN-US" sz="1200" kern="1200" dirty="0">
                <a:solidFill>
                  <a:schemeClr val="tx1"/>
                </a:solidFill>
                <a:effectLst/>
                <a:latin typeface="+mn-lt"/>
                <a:ea typeface="+mn-ea"/>
                <a:cs typeface="+mn-cs"/>
              </a:rPr>
              <a:t>Medical </a:t>
            </a:r>
            <a:r>
              <a:rPr lang="EN-US" sz="1200" kern="1200" dirty="0">
                <a:solidFill>
                  <a:schemeClr val="tx1"/>
                </a:solidFill>
                <a:effectLst/>
                <a:ea typeface="+mn-ea"/>
                <a:cs typeface="+mn-cs"/>
              </a:rPr>
              <a:t>Devices</a:t>
            </a:r>
            <a:endParaRPr lang="EN-US" sz="7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Application Areas: </a:t>
            </a:r>
            <a:r>
              <a:rPr lang="EN-US" sz="1200" kern="1200" dirty="0">
                <a:solidFill>
                  <a:schemeClr val="tx1"/>
                </a:solidFill>
                <a:effectLst/>
                <a:latin typeface="+mn-lt"/>
                <a:ea typeface="+mn-ea"/>
                <a:cs typeface="+mn-cs"/>
              </a:rPr>
              <a:t>Data analytics, Digital signal </a:t>
            </a:r>
            <a:r>
              <a:rPr lang="EN-US" sz="1200" kern="1200" dirty="0">
                <a:solidFill>
                  <a:schemeClr val="tx1"/>
                </a:solidFill>
                <a:effectLst/>
              </a:rPr>
              <a:t>processing</a:t>
            </a:r>
            <a:endParaRPr lang="EN-US" sz="7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Capabilities</a:t>
            </a:r>
            <a:r>
              <a:rPr lang="EN-US" sz="700" b="0" kern="1200" dirty="0">
                <a:solidFill>
                  <a:schemeClr val="tx1"/>
                </a:solidFill>
                <a:latin typeface="+mn-lt"/>
                <a:ea typeface="+mn-ea"/>
                <a:cs typeface="+mn-cs"/>
              </a:rPr>
              <a:t>: </a:t>
            </a:r>
            <a:r>
              <a:rPr lang="EN-GB" sz="1200" kern="1200" dirty="0">
                <a:solidFill>
                  <a:schemeClr val="tx1"/>
                </a:solidFill>
                <a:effectLst/>
                <a:latin typeface="+mn-lt"/>
                <a:ea typeface="+mn-ea"/>
                <a:cs typeface="+mn-cs"/>
              </a:rPr>
              <a:t>Data analysis, Algorithm development, Machine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Products Used: </a:t>
            </a:r>
            <a:r>
              <a:rPr lang="EN-GB" sz="1200" kern="1200" dirty="0">
                <a:solidFill>
                  <a:schemeClr val="tx1"/>
                </a:solidFill>
                <a:effectLst/>
                <a:latin typeface="+mn-lt"/>
                <a:ea typeface="+mn-ea"/>
                <a:cs typeface="+mn-cs"/>
              </a:rPr>
              <a:t>MATLAB, Wavelet </a:t>
            </a:r>
            <a:r>
              <a:rPr lang="EN-GB" sz="1200" kern="1200" dirty="0">
                <a:solidFill>
                  <a:schemeClr val="tx1"/>
                </a:solidFill>
                <a:effectLst/>
                <a:ea typeface="+mn-ea"/>
                <a:cs typeface="+mn-cs"/>
              </a:rPr>
              <a:t>Toolbox</a:t>
            </a:r>
            <a:endParaRPr lang="EN-GB" sz="7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Country:</a:t>
            </a:r>
            <a:r>
              <a:rPr lang="EN-US" sz="700" b="0" kern="1200" baseline="0" dirty="0">
                <a:solidFill>
                  <a:schemeClr val="tx1"/>
                </a:solidFill>
                <a:latin typeface="+mn-lt"/>
                <a:ea typeface="+mn-ea"/>
                <a:cs typeface="+mn-cs"/>
              </a:rPr>
              <a:t> USA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b="1"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b="1" dirty="0">
                <a:solidFill>
                  <a:schemeClr val="tx2"/>
                </a:solidFill>
              </a:rPr>
              <a:t>Battelle Neural Bypass Technology Restores Movement to a Paralyzed Man’s Arm and Hand </a:t>
            </a:r>
            <a:endParaRPr lang="EN-GB" sz="1200" b="1" i="0" kern="1200" dirty="0">
              <a:solidFill>
                <a:schemeClr val="tx1"/>
              </a:solidFill>
              <a:effectLst/>
            </a:endParaRPr>
          </a:p>
          <a:p>
            <a:r>
              <a:rPr lang="EN-US" sz="1200" b="0" i="0" kern="1200" dirty="0">
                <a:solidFill>
                  <a:schemeClr val="tx1"/>
                </a:solidFill>
                <a:effectLst/>
                <a:latin typeface="+mn-lt"/>
                <a:ea typeface="+mn-ea"/>
                <a:cs typeface="+mn-cs"/>
              </a:rPr>
              <a:t>When disease or injury disrupts the neural pathways connecting the brain’s motor cortex to muscles, the result is often permanent paralysis. A team of engineers, scientists, and statisticians at Battelle have developed a technology that bypasses damaged neural pathways. Known as Battelle </a:t>
            </a:r>
            <a:r>
              <a:rPr lang="EN-US" sz="1200" b="0" i="0" kern="1200" dirty="0" err="1">
                <a:solidFill>
                  <a:schemeClr val="tx1"/>
                </a:solidFill>
                <a:effectLst/>
                <a:latin typeface="+mn-lt"/>
                <a:ea typeface="+mn-ea"/>
                <a:cs typeface="+mn-cs"/>
              </a:rPr>
              <a:t>NeuroLife</a:t>
            </a:r>
            <a:r>
              <a:rPr lang="EN-US" sz="1200" b="0" i="0" kern="1200" dirty="0">
                <a:solidFill>
                  <a:schemeClr val="tx1"/>
                </a:solidFill>
                <a:effectLst/>
                <a:latin typeface="+mn-lt"/>
                <a:ea typeface="+mn-ea"/>
                <a:cs typeface="+mn-cs"/>
              </a:rPr>
              <a:t>™, the system is the first ever to successfully restore muscle control using </a:t>
            </a:r>
            <a:r>
              <a:rPr lang="EN-US" sz="1200" b="0" i="0" kern="1200" dirty="0" err="1">
                <a:solidFill>
                  <a:schemeClr val="tx1"/>
                </a:solidFill>
                <a:effectLst/>
                <a:latin typeface="+mn-lt"/>
                <a:ea typeface="+mn-ea"/>
                <a:cs typeface="+mn-cs"/>
              </a:rPr>
              <a:t>intracortically</a:t>
            </a:r>
            <a:r>
              <a:rPr lang="EN-US" sz="1200" b="0" i="0" kern="1200" dirty="0">
                <a:solidFill>
                  <a:schemeClr val="tx1"/>
                </a:solidFill>
                <a:effectLst/>
                <a:latin typeface="+mn-lt"/>
                <a:ea typeface="+mn-ea"/>
                <a:cs typeface="+mn-cs"/>
              </a:rPr>
              <a:t> recorded neural signals in a human. It has enabled a quadriplegic man to regain control of his right forearm, hand, and fingers.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NeuroLife</a:t>
            </a:r>
            <a:r>
              <a:rPr lang="EN-US" sz="1200" b="0" i="0" kern="1200" dirty="0">
                <a:solidFill>
                  <a:schemeClr val="tx1"/>
                </a:solidFill>
                <a:effectLst/>
                <a:latin typeface="+mn-lt"/>
                <a:ea typeface="+mn-ea"/>
                <a:cs typeface="+mn-cs"/>
              </a:rPr>
              <a:t> includes signal processing and machine learning algorithms developed in MATLAB</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These algorithms process and interpret signals from a microelectrode array implanted in the study participant’s brain. When the participant thinks of a specific hand movement, the algorithms decode the resultant brain signals, identify the intended movement, and generate signals that stimulate the patient’s arm to perform the movement.”</a:t>
            </a:r>
          </a:p>
          <a:p>
            <a:endParaRPr lang="en-US" sz="700" kern="1200" dirty="0">
              <a:solidFill>
                <a:schemeClr val="tx1"/>
              </a:solidFill>
              <a:latin typeface="+mn-lt"/>
              <a:ea typeface="+mn-ea"/>
              <a:cs typeface="+mn-cs"/>
            </a:endParaRPr>
          </a:p>
          <a:p>
            <a:r>
              <a:rPr lang="EN-US" sz="700" b="1" kern="1200" dirty="0">
                <a:solidFill>
                  <a:schemeClr val="tx1"/>
                </a:solidFill>
                <a:latin typeface="+mn-lt"/>
                <a:ea typeface="+mn-ea"/>
                <a:cs typeface="+mn-cs"/>
              </a:rPr>
              <a:t>Challenge</a:t>
            </a:r>
            <a:endParaRPr lang="EN-US" sz="7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Neurosurgeons from The Ohio State University Wexner Medical Center implanted a microelectrode array into the volunteer participant’s left primary motor cortex. The array uses 96 individual electrodes to record neural activity. At 30,000 samples per second, the electrodes produce almost 300,000 samples every 100 milliseconds.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translate this data into specific hand movements, Battelle engineers needed to extract meaningful features, apply classification algorithms to identify patterns in those features, and map the patterns to the participant’s intended hand movements. The engineers then needed to control 130 channels of a neuromuscular electrical stimulator (NMES) sleeve on the participant’s right arm. Even a seconds-long delay between thought and movement would have made the movement too unnatural, rendering the entire system impractical. As a result, all data processing, classification, and decoding had to be done in real time. To achieve performance approaching natural motion, the system had to update 10 times per second, which meant completing all processing steps in less than 100 milliseconds.</a:t>
            </a:r>
          </a:p>
          <a:p>
            <a:endParaRPr lang="en-US" sz="700"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700" i="1" kern="1200" dirty="0">
                <a:solidFill>
                  <a:schemeClr val="tx1"/>
                </a:solidFill>
                <a:latin typeface="+mn-lt"/>
                <a:ea typeface="+mn-ea"/>
                <a:cs typeface="+mn-cs"/>
              </a:rPr>
              <a:t>“</a:t>
            </a:r>
            <a:r>
              <a:rPr lang="EN-US" sz="1200" b="0" i="1" kern="1200" dirty="0">
                <a:solidFill>
                  <a:schemeClr val="tx1"/>
                </a:solidFill>
                <a:effectLst/>
                <a:latin typeface="+mn-lt"/>
                <a:ea typeface="+mn-ea"/>
                <a:cs typeface="+mn-cs"/>
              </a:rPr>
              <a:t>The algorithms we developed using MATLAB gave the participant back basic control of his arm and hand. By the end of the study, he could grip a bottle, pour out its contents, and set it down, as well as pick up a stir stick and execute a stirring motion</a:t>
            </a:r>
            <a:r>
              <a:rPr lang="EN-US" sz="700" b="0" i="1" u="none" strike="noStrike" kern="1200" baseline="0" dirty="0">
                <a:solidFill>
                  <a:schemeClr val="tx1"/>
                </a:solidFill>
                <a:latin typeface="+mn-lt"/>
                <a:ea typeface="+mn-ea"/>
                <a:cs typeface="+mn-cs"/>
              </a:rPr>
              <a:t>.”</a:t>
            </a:r>
            <a:endParaRPr lang="EN-US" sz="700" i="1"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700" b="0" i="1" kern="1200" dirty="0">
                <a:solidFill>
                  <a:schemeClr val="tx1"/>
                </a:solidFill>
                <a:latin typeface="+mn-lt"/>
                <a:ea typeface="+mn-ea"/>
                <a:cs typeface="+mn-cs"/>
              </a:rPr>
              <a:t>-</a:t>
            </a:r>
            <a:r>
              <a:rPr lang="EN-US" sz="700" b="0" i="1" kern="1200" baseline="0" dirty="0">
                <a:solidFill>
                  <a:schemeClr val="tx1"/>
                </a:solidFill>
                <a:latin typeface="+mn-lt"/>
                <a:ea typeface="+mn-ea"/>
                <a:cs typeface="+mn-cs"/>
              </a:rPr>
              <a:t> </a:t>
            </a:r>
            <a:r>
              <a:rPr lang="EN-US" sz="1200" b="0" i="1" kern="1200" dirty="0">
                <a:solidFill>
                  <a:schemeClr val="tx1"/>
                </a:solidFill>
                <a:effectLst/>
                <a:latin typeface="+mn-lt"/>
                <a:ea typeface="+mn-ea"/>
                <a:cs typeface="+mn-cs"/>
              </a:rPr>
              <a:t>David Friedenberg, </a:t>
            </a:r>
            <a:r>
              <a:rPr lang="EN-US" sz="1200" b="0" i="1" kern="1200" dirty="0">
                <a:solidFill>
                  <a:schemeClr val="tx1"/>
                </a:solidFill>
                <a:effectLst/>
                <a:ea typeface="+mn-ea"/>
                <a:cs typeface="+mn-cs"/>
              </a:rPr>
              <a:t>Battelle</a:t>
            </a:r>
            <a:endParaRPr lang="EN-US" sz="70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b="0" i="1" kern="1200" dirty="0">
              <a:solidFill>
                <a:schemeClr val="tx1"/>
              </a:solidFill>
              <a:latin typeface="+mn-lt"/>
              <a:ea typeface="+mn-ea"/>
              <a:cs typeface="+mn-cs"/>
            </a:endParaRPr>
          </a:p>
          <a:p>
            <a:r>
              <a:rPr lang="EN-US" sz="700" b="1" kern="1200" dirty="0">
                <a:solidFill>
                  <a:schemeClr val="tx1"/>
                </a:solidFill>
                <a:latin typeface="+mn-lt"/>
                <a:ea typeface="+mn-ea"/>
                <a:cs typeface="+mn-cs"/>
              </a:rPr>
              <a:t>Solution</a:t>
            </a:r>
            <a:endParaRPr lang="EN-US" sz="7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Battelle used MATLAB to develop signal processing and machine learning algorithms and run the algorithms in real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participant was shown a computer-generated virtual hand performing movements such as wrist flexion and extension, thumb flexion and extension, and hand opening and closing, and instructed to think about making the same movements with his own hand.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Working in MATLAB, the team developed algorithms to analyze data from the 96 channels in the implanted electrode array. Using Wavelet Toolbox™, they performed wavelet decomposition to isolate the frequency ranges of the brain signals that govern movement.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performed transforms on the results of the decomposition in MATLAB to calculate mean wavelet power (MWP), reducing the 3000 features captured during each 100 millisecond window for a single channel to a single value.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resulting 96 MWP values were used as feature vectors for machine learning algorithms that translate the features into individual movements.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team used MATLAB to test several machine learning techniques, including discriminant analysis and support vector machines (SVM), settling on a custom SVM optimized for performance.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During testing sessions, the team trained the SVM by having the participant attempt the movements shown in the videos. They used the trained SVM’s output to animate a computer-generated virtual hand that the participant could manipulate on screen. The same SVM output was scaled and used to control the 130 channels of the NMES sleeve.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the participant moved his arm and hand to perform simple movements, all signal processing, decoding, and machine learning algorithms were run in MATLAB in real time on a desktop computer.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Battelle engineers are currently using MATLAB to develop algorithms for the second- generation </a:t>
            </a:r>
            <a:r>
              <a:rPr lang="EN-US" sz="1200" b="0" i="0" kern="1200" dirty="0" err="1">
                <a:solidFill>
                  <a:schemeClr val="tx1"/>
                </a:solidFill>
                <a:effectLst/>
                <a:latin typeface="+mn-lt"/>
                <a:ea typeface="+mn-ea"/>
                <a:cs typeface="+mn-cs"/>
              </a:rPr>
              <a:t>NeuroLife</a:t>
            </a:r>
            <a:r>
              <a:rPr lang="EN-US" sz="1200" b="0" i="0" kern="1200" dirty="0">
                <a:solidFill>
                  <a:schemeClr val="tx1"/>
                </a:solidFill>
                <a:effectLst/>
                <a:latin typeface="+mn-lt"/>
                <a:ea typeface="+mn-ea"/>
                <a:cs typeface="+mn-cs"/>
              </a:rPr>
              <a:t> system, which will incorporate accelerometers and other sensors to enable the control algorithms to monitor the position of the arm and detect fatigue.</a:t>
            </a:r>
          </a:p>
          <a:p>
            <a:pPr fontAlgn="base"/>
            <a:r>
              <a:rPr lang="EN-US" sz="700" b="0" i="0" u="none" strike="noStrike" kern="1200" baseline="0" dirty="0">
                <a:solidFill>
                  <a:schemeClr val="tx1"/>
                </a:solidFill>
                <a:latin typeface="+mn-lt"/>
                <a:ea typeface="+mn-ea"/>
                <a:cs typeface="+mn-cs"/>
              </a:rPr>
              <a:t> </a:t>
            </a:r>
            <a:endParaRPr lang="EN-US" sz="700" kern="1200" dirty="0">
              <a:solidFill>
                <a:schemeClr val="tx1"/>
              </a:solidFill>
              <a:latin typeface="+mn-lt"/>
              <a:ea typeface="+mn-ea"/>
              <a:cs typeface="+mn-cs"/>
            </a:endParaRPr>
          </a:p>
          <a:p>
            <a:r>
              <a:rPr lang="EN-US" sz="700" b="1" kern="1200" dirty="0">
                <a:solidFill>
                  <a:schemeClr val="tx1"/>
                </a:solidFill>
                <a:latin typeface="+mn-lt"/>
                <a:ea typeface="+mn-ea"/>
                <a:cs typeface="+mn-cs"/>
              </a:rPr>
              <a:t>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i="0" kern="1200" dirty="0">
                <a:solidFill>
                  <a:schemeClr val="tx1"/>
                </a:solidFill>
                <a:effectLst/>
                <a:latin typeface="+mn-lt"/>
                <a:ea typeface="+mn-ea"/>
                <a:cs typeface="+mn-cs"/>
              </a:rPr>
              <a:t>Control over paralyzed hand and arm restored.</a:t>
            </a:r>
            <a:r>
              <a:rPr lang="EN-US" sz="1200" b="0" i="0" kern="1200" dirty="0">
                <a:solidFill>
                  <a:schemeClr val="tx1"/>
                </a:solidFill>
                <a:effectLst/>
                <a:latin typeface="+mn-lt"/>
                <a:ea typeface="+mn-ea"/>
                <a:cs typeface="+mn-cs"/>
              </a:rPr>
              <a:t> “The algorithms we developed using MATLAB to decode signals from an implanted microelectrode array and actuate an NMES sleeve gave the participant back basic control of his arm and hand,” says David Friedenberg, principal research statistician at Battelle. “By the end of the study, he could grip a bottle, pour out its contents, and set it down, as well as pick up a stir stick and execute a stirring motion.</a:t>
            </a:r>
            <a:r>
              <a:rPr lang="EN-GB" sz="1200" kern="1200" dirty="0">
                <a:solidFill>
                  <a:schemeClr val="tx1"/>
                </a:solidFill>
                <a:effectLst/>
                <a:latin typeface="+mn-lt"/>
                <a:ea typeface="+mn-ea"/>
                <a:cs typeface="+mn-cs"/>
              </a:rPr>
              <a:t>”  </a:t>
            </a:r>
            <a:r>
              <a:rPr lang="EN-US" sz="700" b="0" i="0" u="none" strike="noStrike" kern="1200" baseline="0" dirty="0">
                <a:solidFill>
                  <a:schemeClr val="tx1"/>
                </a:solidFill>
                <a:latin typeface="+mn-lt"/>
                <a:ea typeface="+mn-ea"/>
                <a:cs typeface="+mn-cs"/>
              </a:rPr>
              <a:t> </a:t>
            </a:r>
            <a:endParaRPr lang="EN-US" sz="700" kern="1200" dirty="0">
              <a:solidFill>
                <a:schemeClr val="tx1"/>
              </a:solidFill>
              <a:latin typeface="+mn-lt"/>
              <a:ea typeface="+mn-ea"/>
              <a:cs typeface="+mn-cs"/>
            </a:endParaRPr>
          </a:p>
          <a:p>
            <a:endParaRPr lang="en-US" sz="7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i="0" kern="1200" dirty="0">
                <a:solidFill>
                  <a:schemeClr val="tx1"/>
                </a:solidFill>
                <a:effectLst/>
                <a:latin typeface="+mn-lt"/>
                <a:ea typeface="+mn-ea"/>
                <a:cs typeface="+mn-cs"/>
              </a:rPr>
              <a:t>Real-time processing performance achieved.</a:t>
            </a:r>
            <a:r>
              <a:rPr lang="EN-US" sz="1200" b="0" i="0" kern="1200" dirty="0">
                <a:solidFill>
                  <a:schemeClr val="tx1"/>
                </a:solidFill>
                <a:effectLst/>
                <a:latin typeface="+mn-lt"/>
                <a:ea typeface="+mn-ea"/>
                <a:cs typeface="+mn-cs"/>
              </a:rPr>
              <a:t> “Our algorithms performed all the necessary wavelet decomposition, decoding, and other processing within 60–70 milliseconds running in MATLAB,” says Nick Annetta, research scientist at Battelle</a:t>
            </a:r>
            <a:r>
              <a:rPr lang="EN-US" sz="700" kern="1200" dirty="0">
                <a:solidFill>
                  <a:schemeClr val="tx1"/>
                </a:solidFill>
                <a:effectLst/>
                <a:latin typeface="+mn-lt"/>
                <a:ea typeface="+mn-ea"/>
                <a:cs typeface="+mn-cs"/>
              </a:rPr>
              <a:t>.”</a:t>
            </a:r>
            <a:endParaRPr lang="EN-US" sz="700" kern="1200" dirty="0">
              <a:solidFill>
                <a:schemeClr val="tx1"/>
              </a:solidFill>
              <a:latin typeface="+mn-lt"/>
              <a:ea typeface="+mn-ea"/>
              <a:cs typeface="+mn-cs"/>
            </a:endParaRPr>
          </a:p>
          <a:p>
            <a:endParaRPr lang="en-US" sz="7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i="0" kern="1200" dirty="0">
                <a:solidFill>
                  <a:schemeClr val="tx1"/>
                </a:solidFill>
                <a:effectLst/>
                <a:latin typeface="+mn-lt"/>
                <a:ea typeface="+mn-ea"/>
                <a:cs typeface="+mn-cs"/>
              </a:rPr>
              <a:t>Interdisciplinary collaboration enabled.</a:t>
            </a:r>
            <a:r>
              <a:rPr lang="EN-US" sz="1200" b="0" i="0" kern="1200" dirty="0">
                <a:solidFill>
                  <a:schemeClr val="tx1"/>
                </a:solidFill>
                <a:effectLst/>
                <a:latin typeface="+mn-lt"/>
                <a:ea typeface="+mn-ea"/>
                <a:cs typeface="+mn-cs"/>
              </a:rPr>
              <a:t> “I’m a statistician, Nick is an electrical engineer, and lots of other engineers and interns worked on the project,” says Friedenberg. “The whole team was comfortable with MATLAB—it was the language that we all had in common</a:t>
            </a:r>
            <a:r>
              <a:rPr lang="EN-US" sz="1200" b="0" i="0" kern="1200" dirty="0">
                <a:solidFill>
                  <a:schemeClr val="tx1"/>
                </a:solidFill>
                <a:effectLst/>
                <a:ea typeface="+mn-ea"/>
                <a:cs typeface="+mn-cs"/>
              </a:rPr>
              <a:t>.”</a:t>
            </a:r>
            <a:endParaRPr lang="EN-US" sz="700" kern="1200" dirty="0">
              <a:solidFill>
                <a:schemeClr val="tx1"/>
              </a:solidFill>
              <a:effectLst/>
              <a:latin typeface="+mn-lt"/>
              <a:ea typeface="+mn-ea"/>
              <a:cs typeface="+mn-cs"/>
            </a:endParaRPr>
          </a:p>
          <a:p>
            <a:endParaRPr lang="en-US" sz="700" b="0" i="1" kern="1200" dirty="0">
              <a:solidFill>
                <a:srgbClr val="154F8F"/>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i="1" u="none" kern="1200" dirty="0">
                <a:solidFill>
                  <a:schemeClr val="tx1"/>
                </a:solidFill>
                <a:effectLst/>
                <a:latin typeface="+mn-lt"/>
                <a:ea typeface="+mn-ea"/>
                <a:cs typeface="+mn-cs"/>
              </a:rPr>
              <a:t>Learn more Battelle: www.battelle.org/neurolife</a:t>
            </a:r>
          </a:p>
          <a:p>
            <a:r>
              <a:rPr lang="EN-US" sz="700" i="1" u="none" kern="1200" dirty="0">
                <a:solidFill>
                  <a:schemeClr val="tx1"/>
                </a:solidFill>
                <a:effectLst/>
                <a:latin typeface="+mn-lt"/>
                <a:ea typeface="+mn-ea"/>
                <a:cs typeface="+mn-cs"/>
              </a:rPr>
              <a:t>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12</a:t>
            </a:fld>
            <a:endParaRPr lang="en-US"/>
          </a:p>
        </p:txBody>
      </p:sp>
    </p:spTree>
    <p:extLst>
      <p:ext uri="{BB962C8B-B14F-4D97-AF65-F5344CB8AC3E}">
        <p14:creationId xmlns:p14="http://schemas.microsoft.com/office/powerpoint/2010/main" val="376736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Industries:</a:t>
            </a:r>
            <a:r>
              <a:rPr lang="EN-US" sz="700" b="1" kern="1200" baseline="0" dirty="0">
                <a:solidFill>
                  <a:schemeClr val="tx1"/>
                </a:solidFill>
                <a:latin typeface="+mn-lt"/>
                <a:ea typeface="+mn-ea"/>
                <a:cs typeface="+mn-cs"/>
              </a:rPr>
              <a:t> </a:t>
            </a:r>
            <a:r>
              <a:rPr lang="EN-US" sz="1200" kern="1200" dirty="0">
                <a:solidFill>
                  <a:schemeClr val="tx1"/>
                </a:solidFill>
                <a:effectLst/>
                <a:latin typeface="+mn-lt"/>
                <a:ea typeface="+mn-ea"/>
                <a:cs typeface="+mn-cs"/>
              </a:rPr>
              <a:t>Medical </a:t>
            </a:r>
            <a:r>
              <a:rPr lang="EN-US" sz="1200" kern="1200" dirty="0">
                <a:solidFill>
                  <a:schemeClr val="tx1"/>
                </a:solidFill>
                <a:effectLst/>
                <a:ea typeface="+mn-ea"/>
                <a:cs typeface="+mn-cs"/>
              </a:rPr>
              <a:t>Devices</a:t>
            </a:r>
            <a:endParaRPr lang="EN-US" sz="7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Application Areas: </a:t>
            </a:r>
            <a:r>
              <a:rPr lang="EN-US" sz="1200" kern="1200" dirty="0">
                <a:solidFill>
                  <a:schemeClr val="tx1"/>
                </a:solidFill>
                <a:effectLst/>
                <a:latin typeface="+mn-lt"/>
                <a:ea typeface="+mn-ea"/>
                <a:cs typeface="+mn-cs"/>
              </a:rPr>
              <a:t>Data analytics, Digital signal </a:t>
            </a:r>
            <a:r>
              <a:rPr lang="EN-US" sz="1200" kern="1200" dirty="0">
                <a:solidFill>
                  <a:schemeClr val="tx1"/>
                </a:solidFill>
                <a:effectLst/>
              </a:rPr>
              <a:t>processing</a:t>
            </a:r>
            <a:endParaRPr lang="EN-US" sz="7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Capabilities</a:t>
            </a:r>
            <a:r>
              <a:rPr lang="EN-US" sz="700" b="0" kern="1200" dirty="0">
                <a:solidFill>
                  <a:schemeClr val="tx1"/>
                </a:solidFill>
                <a:latin typeface="+mn-lt"/>
                <a:ea typeface="+mn-ea"/>
                <a:cs typeface="+mn-cs"/>
              </a:rPr>
              <a:t>: </a:t>
            </a:r>
            <a:r>
              <a:rPr lang="EN-GB" sz="1200" kern="1200" dirty="0">
                <a:solidFill>
                  <a:schemeClr val="tx1"/>
                </a:solidFill>
                <a:effectLst/>
                <a:latin typeface="+mn-lt"/>
                <a:ea typeface="+mn-ea"/>
                <a:cs typeface="+mn-cs"/>
              </a:rPr>
              <a:t>Data analysis, Algorithm development, Machine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Products Used: </a:t>
            </a:r>
            <a:r>
              <a:rPr lang="EN-GB" sz="1200" kern="1200" dirty="0">
                <a:solidFill>
                  <a:schemeClr val="tx1"/>
                </a:solidFill>
                <a:effectLst/>
                <a:latin typeface="+mn-lt"/>
                <a:ea typeface="+mn-ea"/>
                <a:cs typeface="+mn-cs"/>
              </a:rPr>
              <a:t>MATLAB, Wavelet </a:t>
            </a:r>
            <a:r>
              <a:rPr lang="EN-GB" sz="1200" kern="1200" dirty="0">
                <a:solidFill>
                  <a:schemeClr val="tx1"/>
                </a:solidFill>
                <a:effectLst/>
                <a:ea typeface="+mn-ea"/>
                <a:cs typeface="+mn-cs"/>
              </a:rPr>
              <a:t>Toolbox</a:t>
            </a:r>
            <a:endParaRPr lang="EN-GB" sz="7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Country:</a:t>
            </a:r>
            <a:r>
              <a:rPr lang="EN-US" sz="700" b="0" kern="1200" baseline="0" dirty="0">
                <a:solidFill>
                  <a:schemeClr val="tx1"/>
                </a:solidFill>
                <a:latin typeface="+mn-lt"/>
                <a:ea typeface="+mn-ea"/>
                <a:cs typeface="+mn-cs"/>
              </a:rPr>
              <a:t> USA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b="1"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b="1" dirty="0">
                <a:solidFill>
                  <a:schemeClr val="tx2"/>
                </a:solidFill>
              </a:rPr>
              <a:t>Battelle Neural Bypass Technology Restores Movement to a Paralyzed Man’s Arm and Hand </a:t>
            </a:r>
            <a:endParaRPr lang="EN-GB" sz="1200" b="1" i="0" kern="1200" dirty="0">
              <a:solidFill>
                <a:schemeClr val="tx1"/>
              </a:solidFill>
              <a:effectLst/>
            </a:endParaRPr>
          </a:p>
          <a:p>
            <a:r>
              <a:rPr lang="EN-US" sz="1200" b="0" i="0" kern="1200" dirty="0">
                <a:solidFill>
                  <a:schemeClr val="tx1"/>
                </a:solidFill>
                <a:effectLst/>
                <a:latin typeface="+mn-lt"/>
                <a:ea typeface="+mn-ea"/>
                <a:cs typeface="+mn-cs"/>
              </a:rPr>
              <a:t>When disease or injury disrupts the neural pathways connecting the brain’s motor cortex to muscles, the result is often permanent paralysis. A team of engineers, scientists, and statisticians at Battelle have developed a technology that bypasses damaged neural pathways. Known as Battelle </a:t>
            </a:r>
            <a:r>
              <a:rPr lang="EN-US" sz="1200" b="0" i="0" kern="1200" dirty="0" err="1">
                <a:solidFill>
                  <a:schemeClr val="tx1"/>
                </a:solidFill>
                <a:effectLst/>
                <a:latin typeface="+mn-lt"/>
                <a:ea typeface="+mn-ea"/>
                <a:cs typeface="+mn-cs"/>
              </a:rPr>
              <a:t>NeuroLife</a:t>
            </a:r>
            <a:r>
              <a:rPr lang="EN-US" sz="1200" b="0" i="0" kern="1200" dirty="0">
                <a:solidFill>
                  <a:schemeClr val="tx1"/>
                </a:solidFill>
                <a:effectLst/>
                <a:latin typeface="+mn-lt"/>
                <a:ea typeface="+mn-ea"/>
                <a:cs typeface="+mn-cs"/>
              </a:rPr>
              <a:t>™, the system is the first ever to successfully restore muscle control using </a:t>
            </a:r>
            <a:r>
              <a:rPr lang="EN-US" sz="1200" b="0" i="0" kern="1200" dirty="0" err="1">
                <a:solidFill>
                  <a:schemeClr val="tx1"/>
                </a:solidFill>
                <a:effectLst/>
                <a:latin typeface="+mn-lt"/>
                <a:ea typeface="+mn-ea"/>
                <a:cs typeface="+mn-cs"/>
              </a:rPr>
              <a:t>intracortically</a:t>
            </a:r>
            <a:r>
              <a:rPr lang="EN-US" sz="1200" b="0" i="0" kern="1200" dirty="0">
                <a:solidFill>
                  <a:schemeClr val="tx1"/>
                </a:solidFill>
                <a:effectLst/>
                <a:latin typeface="+mn-lt"/>
                <a:ea typeface="+mn-ea"/>
                <a:cs typeface="+mn-cs"/>
              </a:rPr>
              <a:t> recorded neural signals in a human. It has enabled a quadriplegic man to regain control of his right forearm, hand, and fingers.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NeuroLife</a:t>
            </a:r>
            <a:r>
              <a:rPr lang="EN-US" sz="1200" b="0" i="0" kern="1200" dirty="0">
                <a:solidFill>
                  <a:schemeClr val="tx1"/>
                </a:solidFill>
                <a:effectLst/>
                <a:latin typeface="+mn-lt"/>
                <a:ea typeface="+mn-ea"/>
                <a:cs typeface="+mn-cs"/>
              </a:rPr>
              <a:t> includes signal processing and machine learning algorithms developed in MATLAB</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These algorithms process and interpret signals from a microelectrode array implanted in the study participant’s brain. When the participant thinks of a specific hand movement, the algorithms decode the resultant brain signals, identify the intended movement, and generate signals that stimulate the patient’s arm to perform the movement.”</a:t>
            </a:r>
          </a:p>
          <a:p>
            <a:endParaRPr lang="en-US" sz="700" kern="1200" dirty="0">
              <a:solidFill>
                <a:schemeClr val="tx1"/>
              </a:solidFill>
              <a:latin typeface="+mn-lt"/>
              <a:ea typeface="+mn-ea"/>
              <a:cs typeface="+mn-cs"/>
            </a:endParaRPr>
          </a:p>
          <a:p>
            <a:r>
              <a:rPr lang="EN-US" sz="700" b="1" kern="1200" dirty="0">
                <a:solidFill>
                  <a:schemeClr val="tx1"/>
                </a:solidFill>
                <a:latin typeface="+mn-lt"/>
                <a:ea typeface="+mn-ea"/>
                <a:cs typeface="+mn-cs"/>
              </a:rPr>
              <a:t>Challenge</a:t>
            </a:r>
            <a:endParaRPr lang="EN-US" sz="7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Neurosurgeons from The Ohio State University Wexner Medical Center implanted a microelectrode array into the volunteer participant’s left primary motor cortex. The array uses 96 individual electrodes to record neural activity. At 30,000 samples per second, the electrodes produce almost 300,000 samples every 100 milliseconds.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translate this data into specific hand movements, Battelle engineers needed to extract meaningful features, apply classification algorithms to identify patterns in those features, and map the patterns to the participant’s intended hand movements. The engineers then needed to control 130 channels of a neuromuscular electrical stimulator (NMES) sleeve on the participant’s right arm. Even a seconds-long delay between thought and movement would have made the movement too unnatural, rendering the entire system impractical. As a result, all data processing, classification, and decoding had to be done in real time. To achieve performance approaching natural motion, the system had to update 10 times per second, which meant completing all processing steps in less than 100 milliseconds.</a:t>
            </a:r>
          </a:p>
          <a:p>
            <a:endParaRPr lang="en-US" sz="700"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700" i="1" kern="1200" dirty="0">
                <a:solidFill>
                  <a:schemeClr val="tx1"/>
                </a:solidFill>
                <a:latin typeface="+mn-lt"/>
                <a:ea typeface="+mn-ea"/>
                <a:cs typeface="+mn-cs"/>
              </a:rPr>
              <a:t>“</a:t>
            </a:r>
            <a:r>
              <a:rPr lang="EN-US" sz="1200" b="0" i="1" kern="1200" dirty="0">
                <a:solidFill>
                  <a:schemeClr val="tx1"/>
                </a:solidFill>
                <a:effectLst/>
                <a:latin typeface="+mn-lt"/>
                <a:ea typeface="+mn-ea"/>
                <a:cs typeface="+mn-cs"/>
              </a:rPr>
              <a:t>The algorithms we developed using MATLAB gave the participant back basic control of his arm and hand. By the end of the study, he could grip a bottle, pour out its contents, and set it down, as well as pick up a stir stick and execute a stirring motion</a:t>
            </a:r>
            <a:r>
              <a:rPr lang="EN-US" sz="700" b="0" i="1" u="none" strike="noStrike" kern="1200" baseline="0" dirty="0">
                <a:solidFill>
                  <a:schemeClr val="tx1"/>
                </a:solidFill>
                <a:latin typeface="+mn-lt"/>
                <a:ea typeface="+mn-ea"/>
                <a:cs typeface="+mn-cs"/>
              </a:rPr>
              <a:t>.”</a:t>
            </a:r>
            <a:endParaRPr lang="EN-US" sz="700" i="1"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700" b="0" i="1" kern="1200" dirty="0">
                <a:solidFill>
                  <a:schemeClr val="tx1"/>
                </a:solidFill>
                <a:latin typeface="+mn-lt"/>
                <a:ea typeface="+mn-ea"/>
                <a:cs typeface="+mn-cs"/>
              </a:rPr>
              <a:t>-</a:t>
            </a:r>
            <a:r>
              <a:rPr lang="EN-US" sz="700" b="0" i="1" kern="1200" baseline="0" dirty="0">
                <a:solidFill>
                  <a:schemeClr val="tx1"/>
                </a:solidFill>
                <a:latin typeface="+mn-lt"/>
                <a:ea typeface="+mn-ea"/>
                <a:cs typeface="+mn-cs"/>
              </a:rPr>
              <a:t> </a:t>
            </a:r>
            <a:r>
              <a:rPr lang="EN-US" sz="1200" b="0" i="1" kern="1200" dirty="0">
                <a:solidFill>
                  <a:schemeClr val="tx1"/>
                </a:solidFill>
                <a:effectLst/>
                <a:latin typeface="+mn-lt"/>
                <a:ea typeface="+mn-ea"/>
                <a:cs typeface="+mn-cs"/>
              </a:rPr>
              <a:t>David Friedenberg, </a:t>
            </a:r>
            <a:r>
              <a:rPr lang="EN-US" sz="1200" b="0" i="1" kern="1200" dirty="0">
                <a:solidFill>
                  <a:schemeClr val="tx1"/>
                </a:solidFill>
                <a:effectLst/>
                <a:ea typeface="+mn-ea"/>
                <a:cs typeface="+mn-cs"/>
              </a:rPr>
              <a:t>Battelle</a:t>
            </a:r>
            <a:endParaRPr lang="EN-US" sz="70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b="0" i="1" kern="1200" dirty="0">
              <a:solidFill>
                <a:schemeClr val="tx1"/>
              </a:solidFill>
              <a:latin typeface="+mn-lt"/>
              <a:ea typeface="+mn-ea"/>
              <a:cs typeface="+mn-cs"/>
            </a:endParaRPr>
          </a:p>
          <a:p>
            <a:r>
              <a:rPr lang="EN-US" sz="700" b="1" kern="1200" dirty="0">
                <a:solidFill>
                  <a:schemeClr val="tx1"/>
                </a:solidFill>
                <a:latin typeface="+mn-lt"/>
                <a:ea typeface="+mn-ea"/>
                <a:cs typeface="+mn-cs"/>
              </a:rPr>
              <a:t>Solution</a:t>
            </a:r>
            <a:endParaRPr lang="EN-US" sz="7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Battelle used MATLAB to develop signal processing and machine learning algorithms and run the algorithms in real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participant was shown a computer-generated virtual hand performing movements such as wrist flexion and extension, thumb flexion and extension, and hand opening and closing, and instructed to think about making the same movements with his own hand.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Working in MATLAB, the team developed algorithms to analyze data from the 96 channels in the implanted electrode array. Using Wavelet Toolbox™, they performed wavelet decomposition to isolate the frequency ranges of the brain signals that govern movement.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performed transforms on the results of the decomposition in MATLAB to calculate mean wavelet power (MWP), reducing the 3000 features captured during each 100 millisecond window for a single channel to a single value.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resulting 96 MWP values were used as feature vectors for machine learning algorithms that translate the features into individual movements.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team used MATLAB to test several machine learning techniques, including discriminant analysis and support vector machines (SVM), settling on a custom SVM optimized for performance.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During testing sessions, the team trained the SVM by having the participant attempt the movements shown in the videos. They used the trained SVM’s output to animate a computer-generated virtual hand that the participant could manipulate on screen. The same SVM output was scaled and used to control the 130 channels of the NMES sleeve.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the participant moved his arm and hand to perform simple movements, all signal processing, decoding, and machine learning algorithms were run in MATLAB in real time on a desktop computer.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Battelle engineers are currently using MATLAB to develop algorithms for the second- generation </a:t>
            </a:r>
            <a:r>
              <a:rPr lang="EN-US" sz="1200" b="0" i="0" kern="1200" dirty="0" err="1">
                <a:solidFill>
                  <a:schemeClr val="tx1"/>
                </a:solidFill>
                <a:effectLst/>
                <a:latin typeface="+mn-lt"/>
                <a:ea typeface="+mn-ea"/>
                <a:cs typeface="+mn-cs"/>
              </a:rPr>
              <a:t>NeuroLife</a:t>
            </a:r>
            <a:r>
              <a:rPr lang="EN-US" sz="1200" b="0" i="0" kern="1200" dirty="0">
                <a:solidFill>
                  <a:schemeClr val="tx1"/>
                </a:solidFill>
                <a:effectLst/>
                <a:latin typeface="+mn-lt"/>
                <a:ea typeface="+mn-ea"/>
                <a:cs typeface="+mn-cs"/>
              </a:rPr>
              <a:t> system, which will incorporate accelerometers and other sensors to enable the control algorithms to monitor the position of the arm and detect fatigue.</a:t>
            </a:r>
          </a:p>
          <a:p>
            <a:pPr fontAlgn="base"/>
            <a:r>
              <a:rPr lang="EN-US" sz="700" b="0" i="0" u="none" strike="noStrike" kern="1200" baseline="0" dirty="0">
                <a:solidFill>
                  <a:schemeClr val="tx1"/>
                </a:solidFill>
                <a:latin typeface="+mn-lt"/>
                <a:ea typeface="+mn-ea"/>
                <a:cs typeface="+mn-cs"/>
              </a:rPr>
              <a:t> </a:t>
            </a:r>
            <a:endParaRPr lang="EN-US" sz="700" kern="1200" dirty="0">
              <a:solidFill>
                <a:schemeClr val="tx1"/>
              </a:solidFill>
              <a:latin typeface="+mn-lt"/>
              <a:ea typeface="+mn-ea"/>
              <a:cs typeface="+mn-cs"/>
            </a:endParaRPr>
          </a:p>
          <a:p>
            <a:r>
              <a:rPr lang="EN-US" sz="700" b="1" kern="1200" dirty="0">
                <a:solidFill>
                  <a:schemeClr val="tx1"/>
                </a:solidFill>
                <a:latin typeface="+mn-lt"/>
                <a:ea typeface="+mn-ea"/>
                <a:cs typeface="+mn-cs"/>
              </a:rPr>
              <a:t>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i="0" kern="1200" dirty="0">
                <a:solidFill>
                  <a:schemeClr val="tx1"/>
                </a:solidFill>
                <a:effectLst/>
                <a:latin typeface="+mn-lt"/>
                <a:ea typeface="+mn-ea"/>
                <a:cs typeface="+mn-cs"/>
              </a:rPr>
              <a:t>Control over paralyzed hand and arm restored.</a:t>
            </a:r>
            <a:r>
              <a:rPr lang="EN-US" sz="1200" b="0" i="0" kern="1200" dirty="0">
                <a:solidFill>
                  <a:schemeClr val="tx1"/>
                </a:solidFill>
                <a:effectLst/>
                <a:latin typeface="+mn-lt"/>
                <a:ea typeface="+mn-ea"/>
                <a:cs typeface="+mn-cs"/>
              </a:rPr>
              <a:t> “The algorithms we developed using MATLAB to decode signals from an implanted microelectrode array and actuate an NMES sleeve gave the participant back basic control of his arm and hand,” says David Friedenberg, principal research statistician at Battelle. “By the end of the study, he could grip a bottle, pour out its contents, and set it down, as well as pick up a stir stick and execute a stirring motion.</a:t>
            </a:r>
            <a:r>
              <a:rPr lang="EN-GB" sz="1200" kern="1200" dirty="0">
                <a:solidFill>
                  <a:schemeClr val="tx1"/>
                </a:solidFill>
                <a:effectLst/>
                <a:latin typeface="+mn-lt"/>
                <a:ea typeface="+mn-ea"/>
                <a:cs typeface="+mn-cs"/>
              </a:rPr>
              <a:t>”  </a:t>
            </a:r>
            <a:r>
              <a:rPr lang="EN-US" sz="700" b="0" i="0" u="none" strike="noStrike" kern="1200" baseline="0" dirty="0">
                <a:solidFill>
                  <a:schemeClr val="tx1"/>
                </a:solidFill>
                <a:latin typeface="+mn-lt"/>
                <a:ea typeface="+mn-ea"/>
                <a:cs typeface="+mn-cs"/>
              </a:rPr>
              <a:t> </a:t>
            </a:r>
            <a:endParaRPr lang="EN-US" sz="700" kern="1200" dirty="0">
              <a:solidFill>
                <a:schemeClr val="tx1"/>
              </a:solidFill>
              <a:latin typeface="+mn-lt"/>
              <a:ea typeface="+mn-ea"/>
              <a:cs typeface="+mn-cs"/>
            </a:endParaRPr>
          </a:p>
          <a:p>
            <a:endParaRPr lang="en-US" sz="7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i="0" kern="1200" dirty="0">
                <a:solidFill>
                  <a:schemeClr val="tx1"/>
                </a:solidFill>
                <a:effectLst/>
                <a:latin typeface="+mn-lt"/>
                <a:ea typeface="+mn-ea"/>
                <a:cs typeface="+mn-cs"/>
              </a:rPr>
              <a:t>Real-time processing performance achieved.</a:t>
            </a:r>
            <a:r>
              <a:rPr lang="EN-US" sz="1200" b="0" i="0" kern="1200" dirty="0">
                <a:solidFill>
                  <a:schemeClr val="tx1"/>
                </a:solidFill>
                <a:effectLst/>
                <a:latin typeface="+mn-lt"/>
                <a:ea typeface="+mn-ea"/>
                <a:cs typeface="+mn-cs"/>
              </a:rPr>
              <a:t> “Our algorithms performed all the necessary wavelet decomposition, decoding, and other processing within 60–70 milliseconds running in MATLAB,” says Nick Annetta, research scientist at Battelle</a:t>
            </a:r>
            <a:r>
              <a:rPr lang="EN-US" sz="700" kern="1200" dirty="0">
                <a:solidFill>
                  <a:schemeClr val="tx1"/>
                </a:solidFill>
                <a:effectLst/>
                <a:latin typeface="+mn-lt"/>
                <a:ea typeface="+mn-ea"/>
                <a:cs typeface="+mn-cs"/>
              </a:rPr>
              <a:t>.”</a:t>
            </a:r>
            <a:endParaRPr lang="EN-US" sz="700" kern="1200" dirty="0">
              <a:solidFill>
                <a:schemeClr val="tx1"/>
              </a:solidFill>
              <a:latin typeface="+mn-lt"/>
              <a:ea typeface="+mn-ea"/>
              <a:cs typeface="+mn-cs"/>
            </a:endParaRPr>
          </a:p>
          <a:p>
            <a:endParaRPr lang="en-US" sz="7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i="0" kern="1200" dirty="0">
                <a:solidFill>
                  <a:schemeClr val="tx1"/>
                </a:solidFill>
                <a:effectLst/>
                <a:latin typeface="+mn-lt"/>
                <a:ea typeface="+mn-ea"/>
                <a:cs typeface="+mn-cs"/>
              </a:rPr>
              <a:t>Interdisciplinary collaboration enabled.</a:t>
            </a:r>
            <a:r>
              <a:rPr lang="EN-US" sz="1200" b="0" i="0" kern="1200" dirty="0">
                <a:solidFill>
                  <a:schemeClr val="tx1"/>
                </a:solidFill>
                <a:effectLst/>
                <a:latin typeface="+mn-lt"/>
                <a:ea typeface="+mn-ea"/>
                <a:cs typeface="+mn-cs"/>
              </a:rPr>
              <a:t> “I’m a statistician, Nick is an electrical engineer, and lots of other engineers and interns worked on the project,” says Friedenberg. “The whole team was comfortable with MATLAB—it was the language that we all had in common</a:t>
            </a:r>
            <a:r>
              <a:rPr lang="EN-US" sz="1200" b="0" i="0" kern="1200" dirty="0">
                <a:solidFill>
                  <a:schemeClr val="tx1"/>
                </a:solidFill>
                <a:effectLst/>
                <a:ea typeface="+mn-ea"/>
                <a:cs typeface="+mn-cs"/>
              </a:rPr>
              <a:t>.”</a:t>
            </a:r>
            <a:endParaRPr lang="EN-US" sz="700" kern="1200" dirty="0">
              <a:solidFill>
                <a:schemeClr val="tx1"/>
              </a:solidFill>
              <a:effectLst/>
              <a:latin typeface="+mn-lt"/>
              <a:ea typeface="+mn-ea"/>
              <a:cs typeface="+mn-cs"/>
            </a:endParaRPr>
          </a:p>
          <a:p>
            <a:endParaRPr lang="en-US" sz="700" b="0" i="1" kern="1200" dirty="0">
              <a:solidFill>
                <a:srgbClr val="154F8F"/>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i="1" u="none" kern="1200" dirty="0">
                <a:solidFill>
                  <a:schemeClr val="tx1"/>
                </a:solidFill>
                <a:effectLst/>
                <a:latin typeface="+mn-lt"/>
                <a:ea typeface="+mn-ea"/>
                <a:cs typeface="+mn-cs"/>
              </a:rPr>
              <a:t>Learn more Battelle: www.battelle.org/neurolife</a:t>
            </a:r>
          </a:p>
          <a:p>
            <a:r>
              <a:rPr lang="EN-US" sz="700" i="1" u="none" kern="1200" dirty="0">
                <a:solidFill>
                  <a:schemeClr val="tx1"/>
                </a:solidFill>
                <a:effectLst/>
                <a:latin typeface="+mn-lt"/>
                <a:ea typeface="+mn-ea"/>
                <a:cs typeface="+mn-cs"/>
              </a:rPr>
              <a:t>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13</a:t>
            </a:fld>
            <a:endParaRPr lang="en-US"/>
          </a:p>
        </p:txBody>
      </p:sp>
    </p:spTree>
    <p:extLst>
      <p:ext uri="{BB962C8B-B14F-4D97-AF65-F5344CB8AC3E}">
        <p14:creationId xmlns:p14="http://schemas.microsoft.com/office/powerpoint/2010/main" val="1002984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a:t>Click to edit Master title style</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a:t>Click to edit Master subtitle style</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2021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a:t>Click to edit Master title style</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en-US"/>
              <a:t>Click to edit Master title style</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a:t>Click to edit Master title style</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thworks.com/company/user_stories/battelle-neural-bypass-technology-restores-movement-to-a-paralyzed-mans-arm-and-hand.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3" Type="http://schemas.openxmlformats.org/officeDocument/2006/relationships/hyperlink" Target="https://www.mathworks.com/company/user_stories/delphi-develops-radar-sensor-alignment-algorithm-for-automotive-active-safety-system.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matlabacademy.mathworks.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highlight>
                  <a:srgbClr val="FFFF00"/>
                </a:highlight>
              </a:rPr>
              <a:t>HPRC</a:t>
            </a:r>
            <a:r>
              <a:rPr lang="en-US" sz="4400" dirty="0"/>
              <a:t> and MathWorks Present:</a:t>
            </a:r>
            <a:br>
              <a:rPr lang="en-US" sz="4400" dirty="0"/>
            </a:br>
            <a:br>
              <a:rPr lang="en-US" sz="4400" dirty="0"/>
            </a:br>
            <a:r>
              <a:rPr lang="en-US" sz="4400" dirty="0"/>
              <a:t>Signal Processing Onramp</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1066800"/>
            <a:ext cx="2742760" cy="23724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0200" y="3230373"/>
            <a:ext cx="2646690" cy="2646690"/>
          </a:xfrm>
          <a:prstGeom prst="rect">
            <a:avLst/>
          </a:prstGeom>
        </p:spPr>
      </p:pic>
      <p:sp>
        <p:nvSpPr>
          <p:cNvPr id="7" name="Subtitle 6">
            <a:extLst>
              <a:ext uri="{FF2B5EF4-FFF2-40B4-BE49-F238E27FC236}">
                <a16:creationId xmlns:a16="http://schemas.microsoft.com/office/drawing/2014/main" id="{FF95C13F-19A7-471D-A610-3A6486CD7F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269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A69C-2D1B-4F46-9995-8F98AEDC8617}"/>
              </a:ext>
            </a:extLst>
          </p:cNvPr>
          <p:cNvSpPr>
            <a:spLocks noGrp="1"/>
          </p:cNvSpPr>
          <p:nvPr>
            <p:ph type="title"/>
          </p:nvPr>
        </p:nvSpPr>
        <p:spPr/>
        <p:txBody>
          <a:bodyPr/>
          <a:lstStyle/>
          <a:p>
            <a:r>
              <a:rPr lang="en-US" dirty="0"/>
              <a:t>Signal Processing in MATLAB</a:t>
            </a:r>
          </a:p>
        </p:txBody>
      </p:sp>
      <p:sp>
        <p:nvSpPr>
          <p:cNvPr id="3" name="Content Placeholder 2">
            <a:extLst>
              <a:ext uri="{FF2B5EF4-FFF2-40B4-BE49-F238E27FC236}">
                <a16:creationId xmlns:a16="http://schemas.microsoft.com/office/drawing/2014/main" id="{852FCDEE-B4C8-4460-8E9E-F81BB4CEC473}"/>
              </a:ext>
            </a:extLst>
          </p:cNvPr>
          <p:cNvSpPr>
            <a:spLocks noGrp="1"/>
          </p:cNvSpPr>
          <p:nvPr>
            <p:ph sz="half" idx="1"/>
          </p:nvPr>
        </p:nvSpPr>
        <p:spPr/>
        <p:txBody>
          <a:bodyPr/>
          <a:lstStyle/>
          <a:p>
            <a:r>
              <a:rPr lang="en-US" dirty="0"/>
              <a:t>Signal Processing Toolbox provides functions and apps that allow you to:</a:t>
            </a:r>
          </a:p>
          <a:p>
            <a:pPr lvl="1"/>
            <a:r>
              <a:rPr lang="en-US" dirty="0"/>
              <a:t>Label signals with attributes, regions, and points of interest</a:t>
            </a:r>
          </a:p>
          <a:p>
            <a:pPr lvl="1"/>
            <a:r>
              <a:rPr lang="en-US" dirty="0"/>
              <a:t>Preprocess and analyze multiple signals simultaneously in time, frequency, and time-frequency domains</a:t>
            </a:r>
          </a:p>
          <a:p>
            <a:pPr lvl="1"/>
            <a:r>
              <a:rPr lang="en-US" dirty="0"/>
              <a:t>Design and analyze digital filters by choosing from a variety of algorithms and responses</a:t>
            </a:r>
          </a:p>
          <a:p>
            <a:pPr lvl="1"/>
            <a:endParaRPr lang="en-US" dirty="0"/>
          </a:p>
        </p:txBody>
      </p:sp>
      <p:pic>
        <p:nvPicPr>
          <p:cNvPr id="5" name="Content Placeholder 4">
            <a:extLst>
              <a:ext uri="{FF2B5EF4-FFF2-40B4-BE49-F238E27FC236}">
                <a16:creationId xmlns:a16="http://schemas.microsoft.com/office/drawing/2014/main" id="{AD6299EA-816D-42B3-8219-08B164651BDE}"/>
              </a:ext>
            </a:extLst>
          </p:cNvPr>
          <p:cNvPicPr>
            <a:picLocks noGrp="1" noChangeAspect="1"/>
          </p:cNvPicPr>
          <p:nvPr>
            <p:ph sz="half" idx="2"/>
          </p:nvPr>
        </p:nvPicPr>
        <p:blipFill>
          <a:blip r:embed="rId2"/>
          <a:stretch>
            <a:fillRect/>
          </a:stretch>
        </p:blipFill>
        <p:spPr>
          <a:xfrm>
            <a:off x="6197599" y="1828800"/>
            <a:ext cx="5723087" cy="3828745"/>
          </a:xfrm>
          <a:prstGeom prst="rect">
            <a:avLst/>
          </a:prstGeom>
        </p:spPr>
      </p:pic>
    </p:spTree>
    <p:extLst>
      <p:ext uri="{BB962C8B-B14F-4D97-AF65-F5344CB8AC3E}">
        <p14:creationId xmlns:p14="http://schemas.microsoft.com/office/powerpoint/2010/main" val="411844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E59E3-E906-4543-9567-EDAA5366AD58}"/>
              </a:ext>
            </a:extLst>
          </p:cNvPr>
          <p:cNvSpPr>
            <a:spLocks noGrp="1"/>
          </p:cNvSpPr>
          <p:nvPr>
            <p:ph type="title"/>
          </p:nvPr>
        </p:nvSpPr>
        <p:spPr/>
        <p:txBody>
          <a:bodyPr/>
          <a:lstStyle/>
          <a:p>
            <a:r>
              <a:rPr lang="en-US" dirty="0"/>
              <a:t>How can signal processing be used in the real world?</a:t>
            </a:r>
          </a:p>
        </p:txBody>
      </p:sp>
    </p:spTree>
    <p:extLst>
      <p:ext uri="{BB962C8B-B14F-4D97-AF65-F5344CB8AC3E}">
        <p14:creationId xmlns:p14="http://schemas.microsoft.com/office/powerpoint/2010/main" val="244430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9550400" cy="990600"/>
          </a:xfrm>
        </p:spPr>
        <p:txBody>
          <a:bodyPr/>
          <a:lstStyle/>
          <a:p>
            <a:r>
              <a:rPr lang="en-GB" sz="2667" dirty="0"/>
              <a:t>Battelle Neural Bypass Technology Restores Movement to a Paralyzed Man’s Arm and Hand</a:t>
            </a:r>
            <a:br>
              <a:rPr lang="en-US" sz="2667" dirty="0"/>
            </a:br>
            <a:br>
              <a:rPr lang="en-US" sz="2667" dirty="0">
                <a:solidFill>
                  <a:schemeClr val="tx1"/>
                </a:solidFill>
              </a:rPr>
            </a:br>
            <a:br>
              <a:rPr lang="en-US" sz="2667" dirty="0">
                <a:solidFill>
                  <a:schemeClr val="tx1"/>
                </a:solidFill>
              </a:rPr>
            </a:br>
            <a:br>
              <a:rPr lang="en-US" sz="2667" dirty="0">
                <a:solidFill>
                  <a:schemeClr val="tx1"/>
                </a:solidFill>
              </a:rPr>
            </a:br>
            <a:endParaRPr lang="en-US" sz="2667" dirty="0">
              <a:solidFill>
                <a:schemeClr val="tx1"/>
              </a:solidFill>
            </a:endParaRPr>
          </a:p>
        </p:txBody>
      </p:sp>
      <p:sp>
        <p:nvSpPr>
          <p:cNvPr id="3" name="Content Placeholder 2"/>
          <p:cNvSpPr>
            <a:spLocks noGrp="1"/>
          </p:cNvSpPr>
          <p:nvPr>
            <p:ph idx="1"/>
          </p:nvPr>
        </p:nvSpPr>
        <p:spPr>
          <a:xfrm>
            <a:off x="609599" y="1586835"/>
            <a:ext cx="5791200" cy="5125451"/>
          </a:xfrm>
        </p:spPr>
        <p:txBody>
          <a:bodyPr/>
          <a:lstStyle/>
          <a:p>
            <a:pPr marL="0" indent="0">
              <a:spcBef>
                <a:spcPts val="0"/>
              </a:spcBef>
              <a:buClrTx/>
              <a:buSzTx/>
              <a:buNone/>
            </a:pPr>
            <a:r>
              <a:rPr lang="en-US" sz="2133" b="1" dirty="0">
                <a:solidFill>
                  <a:srgbClr val="125687"/>
                </a:solidFill>
                <a:latin typeface="Arial"/>
                <a:cs typeface="+mn-cs"/>
              </a:rPr>
              <a:t>Challenge</a:t>
            </a:r>
          </a:p>
          <a:p>
            <a:pPr marL="0" indent="0">
              <a:spcBef>
                <a:spcPts val="240"/>
              </a:spcBef>
              <a:buClr>
                <a:srgbClr val="215083"/>
              </a:buClr>
              <a:buSzTx/>
              <a:buNone/>
            </a:pPr>
            <a:r>
              <a:rPr lang="en-US" sz="1867" dirty="0"/>
              <a:t>Restore arm and hand control to a quadriplegic man by processing signals from an electrode array implanted in his brain</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Solution</a:t>
            </a:r>
          </a:p>
          <a:p>
            <a:pPr marL="0" indent="0">
              <a:spcBef>
                <a:spcPts val="240"/>
              </a:spcBef>
              <a:buClrTx/>
              <a:buSzTx/>
              <a:buNone/>
            </a:pPr>
            <a:r>
              <a:rPr lang="en-US" sz="1867" dirty="0"/>
              <a:t>Use MATLAB to analyze signal samples, apply machine learning to classify patterns mapped to movements, and generate actuation signals for a neuromuscular electrical stimulator</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Results</a:t>
            </a:r>
          </a:p>
          <a:p>
            <a:pPr marL="452955" lvl="1" indent="-300559">
              <a:spcBef>
                <a:spcPct val="10000"/>
              </a:spcBef>
              <a:buClr>
                <a:srgbClr val="215083"/>
              </a:buClr>
              <a:buFont typeface="Wingdings" pitchFamily="2" charset="2"/>
              <a:buChar char="§"/>
            </a:pPr>
            <a:r>
              <a:rPr lang="en-US" sz="1867" dirty="0"/>
              <a:t>Control over paralyzed hand and arm restored</a:t>
            </a:r>
          </a:p>
          <a:p>
            <a:pPr marL="452955" lvl="1" indent="-300559">
              <a:spcBef>
                <a:spcPct val="10000"/>
              </a:spcBef>
              <a:buClr>
                <a:srgbClr val="215083"/>
              </a:buClr>
              <a:buFont typeface="Wingdings" pitchFamily="2" charset="2"/>
              <a:buChar char="§"/>
            </a:pPr>
            <a:r>
              <a:rPr lang="en-US" sz="1867" dirty="0"/>
              <a:t>Real-time processing performance achieved</a:t>
            </a:r>
          </a:p>
          <a:p>
            <a:pPr marL="452955" lvl="1" indent="-300559">
              <a:spcBef>
                <a:spcPct val="10000"/>
              </a:spcBef>
              <a:buClr>
                <a:srgbClr val="215083"/>
              </a:buClr>
              <a:buFont typeface="Wingdings" pitchFamily="2" charset="2"/>
              <a:buChar char="§"/>
            </a:pPr>
            <a:r>
              <a:rPr lang="en-US" sz="1867" dirty="0"/>
              <a:t>Interdisciplinary collaboration enabled</a:t>
            </a:r>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solidFill>
                <a:prstClr val="black"/>
              </a:solidFill>
              <a:latin typeface="Arial"/>
              <a:cs typeface="Times New Roman" pitchFamily="18" charset="0"/>
            </a:endParaRPr>
          </a:p>
          <a:p>
            <a:endParaRPr lang="en-US" dirty="0"/>
          </a:p>
        </p:txBody>
      </p:sp>
      <p:sp>
        <p:nvSpPr>
          <p:cNvPr id="7" name="Rectangle 6"/>
          <p:cNvSpPr/>
          <p:nvPr/>
        </p:nvSpPr>
        <p:spPr>
          <a:xfrm>
            <a:off x="6400801" y="4507584"/>
            <a:ext cx="5535759" cy="1826397"/>
          </a:xfrm>
          <a:prstGeom prst="rect">
            <a:avLst/>
          </a:prstGeom>
          <a:solidFill>
            <a:schemeClr val="bg1">
              <a:lumMod val="85000"/>
            </a:schemeClr>
          </a:solidFill>
        </p:spPr>
        <p:txBody>
          <a:bodyPr wrap="square">
            <a:spAutoFit/>
          </a:bodyPr>
          <a:lstStyle/>
          <a:p>
            <a:pPr>
              <a:lnSpc>
                <a:spcPct val="130000"/>
              </a:lnSpc>
              <a:defRPr/>
            </a:pPr>
            <a:r>
              <a:rPr lang="en-US" sz="1467" i="1" dirty="0">
                <a:solidFill>
                  <a:schemeClr val="tx2"/>
                </a:solidFill>
                <a:ea typeface="Arial Unicode MS" pitchFamily="34" charset="-128"/>
                <a:cs typeface="Arial Unicode MS" pitchFamily="34" charset="-128"/>
              </a:rPr>
              <a:t>“</a:t>
            </a:r>
            <a:r>
              <a:rPr lang="en-US" sz="1467" i="1" dirty="0">
                <a:solidFill>
                  <a:schemeClr val="tx2"/>
                </a:solidFill>
              </a:rPr>
              <a:t>The algorithms we developed using MATLAB gave the participant back basic control of his arm and hand. By the end of the study, he could grip a bottle, pour out its contents, and set it down, as well as pick up a stir stick and execute a stirring motion</a:t>
            </a:r>
            <a:r>
              <a:rPr lang="en-US" sz="1467" i="1" dirty="0">
                <a:solidFill>
                  <a:schemeClr val="tx2"/>
                </a:solidFill>
                <a:ea typeface="Arial Unicode MS" pitchFamily="34" charset="-128"/>
                <a:cs typeface="Arial Unicode MS" pitchFamily="34" charset="-128"/>
              </a:rPr>
              <a:t>.”</a:t>
            </a:r>
            <a:br>
              <a:rPr lang="en-US" sz="1467" i="1" dirty="0">
                <a:solidFill>
                  <a:schemeClr val="tx2"/>
                </a:solidFill>
                <a:ea typeface="Arial Unicode MS" pitchFamily="34" charset="-128"/>
                <a:cs typeface="Arial Unicode MS" pitchFamily="34" charset="-128"/>
              </a:rPr>
            </a:br>
            <a:r>
              <a:rPr lang="en-US" sz="1333" i="1" dirty="0">
                <a:solidFill>
                  <a:schemeClr val="tx2"/>
                </a:solidFill>
                <a:ea typeface="Arial Unicode MS" pitchFamily="34" charset="-128"/>
                <a:cs typeface="Arial Unicode MS" pitchFamily="34" charset="-128"/>
              </a:rPr>
              <a:t>- </a:t>
            </a:r>
            <a:r>
              <a:rPr lang="en-US" sz="1333" i="1" dirty="0">
                <a:solidFill>
                  <a:schemeClr val="tx2"/>
                </a:solidFill>
              </a:rPr>
              <a:t>David Friedenberg</a:t>
            </a:r>
            <a:r>
              <a:rPr lang="it-IT" sz="1333" i="1" dirty="0">
                <a:solidFill>
                  <a:schemeClr val="tx2"/>
                </a:solidFill>
              </a:rPr>
              <a:t>, Battelle</a:t>
            </a:r>
            <a:endParaRPr lang="en-US" sz="1333" i="1" dirty="0">
              <a:solidFill>
                <a:schemeClr val="tx2"/>
              </a:solidFill>
              <a:ea typeface="Arial Unicode MS" pitchFamily="34" charset="-128"/>
              <a:cs typeface="Arial Unicode MS" pitchFamily="34" charset="-128"/>
            </a:endParaRP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endParaRPr lang="en-US" sz="1333" b="1" dirty="0">
              <a:solidFill>
                <a:schemeClr val="tx2"/>
              </a:solidFill>
            </a:endParaRPr>
          </a:p>
        </p:txBody>
      </p:sp>
      <p:sp>
        <p:nvSpPr>
          <p:cNvPr id="16" name="Text Box 37"/>
          <p:cNvSpPr txBox="1">
            <a:spLocks noChangeArrowheads="1"/>
          </p:cNvSpPr>
          <p:nvPr/>
        </p:nvSpPr>
        <p:spPr bwMode="auto">
          <a:xfrm>
            <a:off x="101600" y="6453506"/>
            <a:ext cx="1693333" cy="297454"/>
          </a:xfrm>
          <a:prstGeom prst="rect">
            <a:avLst/>
          </a:prstGeom>
          <a:noFill/>
          <a:ln w="9525">
            <a:noFill/>
            <a:miter lim="800000"/>
            <a:headEnd/>
            <a:tailEnd/>
          </a:ln>
        </p:spPr>
        <p:txBody>
          <a:bodyPr>
            <a:spAutoFit/>
          </a:bodyPr>
          <a:lstStyle/>
          <a:p>
            <a:r>
              <a:rPr lang="en-US" sz="1333" dirty="0">
                <a:hlinkClick r:id="rId3"/>
              </a:rPr>
              <a:t>Link to user story</a:t>
            </a:r>
            <a:endParaRPr lang="en-US" sz="1333" dirty="0"/>
          </a:p>
        </p:txBody>
      </p:sp>
      <p:sp>
        <p:nvSpPr>
          <p:cNvPr id="10" name="Text Box 22"/>
          <p:cNvSpPr txBox="1">
            <a:spLocks noChangeArrowheads="1"/>
          </p:cNvSpPr>
          <p:nvPr/>
        </p:nvSpPr>
        <p:spPr bwMode="auto">
          <a:xfrm>
            <a:off x="8636002" y="4109722"/>
            <a:ext cx="3597561" cy="307777"/>
          </a:xfrm>
          <a:prstGeom prst="rect">
            <a:avLst/>
          </a:prstGeom>
          <a:solidFill>
            <a:schemeClr val="bg1"/>
          </a:solidFill>
          <a:ln w="9525">
            <a:noFill/>
            <a:miter lim="800000"/>
            <a:headEnd/>
            <a:tailEnd/>
          </a:ln>
        </p:spPr>
        <p:txBody>
          <a:bodyPr wrap="square" lIns="0" tIns="121920" rIns="0" bIns="0">
            <a:spAutoFit/>
          </a:bodyPr>
          <a:lstStyle/>
          <a:p>
            <a:r>
              <a:rPr lang="en-US" sz="1200" b="1" dirty="0">
                <a:solidFill>
                  <a:schemeClr val="tx2"/>
                </a:solidFill>
              </a:rPr>
              <a:t>Patient using the Battelle </a:t>
            </a:r>
            <a:r>
              <a:rPr lang="en-US" sz="1200" b="1" dirty="0" err="1">
                <a:solidFill>
                  <a:schemeClr val="tx2"/>
                </a:solidFill>
              </a:rPr>
              <a:t>NeuroLife</a:t>
            </a:r>
            <a:r>
              <a:rPr lang="en-US" sz="1200" b="1" dirty="0">
                <a:solidFill>
                  <a:schemeClr val="tx2"/>
                </a:solidFill>
              </a:rPr>
              <a:t> system.</a:t>
            </a:r>
          </a:p>
        </p:txBody>
      </p:sp>
      <p:sp>
        <p:nvSpPr>
          <p:cNvPr id="8" name="Rectangle 3">
            <a:extLst>
              <a:ext uri="{FF2B5EF4-FFF2-40B4-BE49-F238E27FC236}">
                <a16:creationId xmlns:a16="http://schemas.microsoft.com/office/drawing/2014/main" id="{28B4ED96-9585-4097-BC21-D5097C075877}"/>
              </a:ext>
            </a:extLst>
          </p:cNvPr>
          <p:cNvSpPr>
            <a:spLocks noChangeArrowheads="1"/>
          </p:cNvSpPr>
          <p:nvPr/>
        </p:nvSpPr>
        <p:spPr bwMode="auto">
          <a:xfrm>
            <a:off x="4309534" y="-33813"/>
            <a:ext cx="65" cy="4740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36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endParaRPr lang="en-US" altLang="en-US" sz="2400" dirty="0"/>
          </a:p>
        </p:txBody>
      </p:sp>
      <p:pic>
        <p:nvPicPr>
          <p:cNvPr id="12" name="Picture 11" descr="\\mathworks\Marketing\eMktg_Creative_Svcs\Creative_Services\Visual_Design\_Projects\3_CorporateComm\UserStories\User_Story_Battelle\Review\battelle-user-story-image.jpg">
            <a:extLst>
              <a:ext uri="{FF2B5EF4-FFF2-40B4-BE49-F238E27FC236}">
                <a16:creationId xmlns:a16="http://schemas.microsoft.com/office/drawing/2014/main" id="{3E1E76F0-D6D7-4239-B0B7-5F33D041B83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6001" y="1075462"/>
            <a:ext cx="3260043" cy="3105353"/>
          </a:xfrm>
          <a:prstGeom prst="rect">
            <a:avLst/>
          </a:prstGeom>
          <a:noFill/>
          <a:ln w="9525">
            <a:solidFill>
              <a:schemeClr val="tx2"/>
            </a:solidFill>
          </a:ln>
        </p:spPr>
      </p:pic>
    </p:spTree>
    <p:extLst>
      <p:ext uri="{BB962C8B-B14F-4D97-AF65-F5344CB8AC3E}">
        <p14:creationId xmlns:p14="http://schemas.microsoft.com/office/powerpoint/2010/main" val="1060380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9550400" cy="990600"/>
          </a:xfrm>
        </p:spPr>
        <p:txBody>
          <a:bodyPr/>
          <a:lstStyle/>
          <a:p>
            <a:r>
              <a:rPr lang="en-US" sz="2667" dirty="0"/>
              <a:t>Delphi Develops Radar Sensor Alignment Algorithm for Automotive Active Safety System</a:t>
            </a:r>
            <a:endParaRPr lang="en-US" sz="2667" dirty="0">
              <a:solidFill>
                <a:schemeClr val="tx1"/>
              </a:solidFill>
            </a:endParaRPr>
          </a:p>
        </p:txBody>
      </p:sp>
      <p:sp>
        <p:nvSpPr>
          <p:cNvPr id="3" name="Content Placeholder 2"/>
          <p:cNvSpPr>
            <a:spLocks noGrp="1"/>
          </p:cNvSpPr>
          <p:nvPr>
            <p:ph idx="1"/>
          </p:nvPr>
        </p:nvSpPr>
        <p:spPr>
          <a:xfrm>
            <a:off x="609598" y="1586835"/>
            <a:ext cx="5334002" cy="5125451"/>
          </a:xfrm>
        </p:spPr>
        <p:txBody>
          <a:bodyPr/>
          <a:lstStyle/>
          <a:p>
            <a:pPr marL="0" indent="0">
              <a:spcBef>
                <a:spcPts val="0"/>
              </a:spcBef>
              <a:buClrTx/>
              <a:buSzTx/>
              <a:buNone/>
            </a:pPr>
            <a:r>
              <a:rPr lang="en-US" sz="2133" b="1" dirty="0">
                <a:solidFill>
                  <a:srgbClr val="125687"/>
                </a:solidFill>
                <a:latin typeface="Arial"/>
                <a:cs typeface="+mn-cs"/>
              </a:rPr>
              <a:t>Challenge</a:t>
            </a:r>
          </a:p>
          <a:p>
            <a:pPr marL="0" indent="0">
              <a:spcBef>
                <a:spcPts val="240"/>
              </a:spcBef>
              <a:spcAft>
                <a:spcPts val="600"/>
              </a:spcAft>
              <a:buClr>
                <a:srgbClr val="215083"/>
              </a:buClr>
              <a:buSzTx/>
              <a:buNone/>
            </a:pPr>
            <a:r>
              <a:rPr lang="en-US" sz="2000" dirty="0"/>
              <a:t>Deliver a production automotive radar sensor alignment algorithm in four weeks</a:t>
            </a:r>
          </a:p>
          <a:p>
            <a:pPr marL="0" indent="0">
              <a:spcBef>
                <a:spcPts val="600"/>
              </a:spcBef>
              <a:buClr>
                <a:srgbClr val="215083"/>
              </a:buClr>
              <a:buSzTx/>
              <a:buNone/>
            </a:pPr>
            <a:r>
              <a:rPr lang="en-US" sz="2133" b="1" dirty="0">
                <a:solidFill>
                  <a:srgbClr val="125687"/>
                </a:solidFill>
                <a:latin typeface="Arial"/>
                <a:cs typeface="+mn-cs"/>
              </a:rPr>
              <a:t>Solution</a:t>
            </a:r>
          </a:p>
          <a:p>
            <a:pPr marL="0" indent="0">
              <a:spcBef>
                <a:spcPts val="240"/>
              </a:spcBef>
              <a:spcAft>
                <a:spcPts val="600"/>
              </a:spcAft>
              <a:buClrTx/>
              <a:buSzTx/>
              <a:buNone/>
            </a:pPr>
            <a:r>
              <a:rPr lang="en-US" sz="2000" dirty="0"/>
              <a:t>Adopted MATLAB to develop and implement a radar sensor alignment algorithm that calculates sensor misalignment angles from raw radar detection and host vehicle speed.</a:t>
            </a:r>
          </a:p>
          <a:p>
            <a:pPr marL="0" indent="0">
              <a:spcBef>
                <a:spcPts val="600"/>
              </a:spcBef>
              <a:buClrTx/>
              <a:buSzTx/>
              <a:buNone/>
            </a:pPr>
            <a:r>
              <a:rPr lang="en-US" sz="2133" b="1" dirty="0">
                <a:solidFill>
                  <a:srgbClr val="125687"/>
                </a:solidFill>
                <a:latin typeface="Arial"/>
                <a:cs typeface="+mn-cs"/>
              </a:rPr>
              <a:t>Results</a:t>
            </a:r>
          </a:p>
          <a:p>
            <a:pPr marL="452955" lvl="1" indent="-300559">
              <a:spcBef>
                <a:spcPct val="10000"/>
              </a:spcBef>
              <a:buClr>
                <a:srgbClr val="215083"/>
              </a:buClr>
              <a:buFont typeface="Wingdings" pitchFamily="2" charset="2"/>
              <a:buChar char="§"/>
            </a:pPr>
            <a:r>
              <a:rPr lang="en-US" sz="1867" dirty="0"/>
              <a:t>Generated C code as efficient as handwritten C code for this algorithm</a:t>
            </a:r>
          </a:p>
          <a:p>
            <a:pPr marL="452955" lvl="1" indent="-300559">
              <a:spcBef>
                <a:spcPct val="10000"/>
              </a:spcBef>
              <a:buClr>
                <a:srgbClr val="215083"/>
              </a:buClr>
              <a:buFont typeface="Wingdings" pitchFamily="2" charset="2"/>
              <a:buChar char="§"/>
            </a:pPr>
            <a:r>
              <a:rPr lang="en-US" sz="1867" dirty="0"/>
              <a:t>Algorithm changes easily verified and coded in seconds</a:t>
            </a:r>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solidFill>
                <a:prstClr val="black"/>
              </a:solidFill>
              <a:latin typeface="Arial"/>
              <a:cs typeface="Times New Roman" pitchFamily="18" charset="0"/>
            </a:endParaRPr>
          </a:p>
          <a:p>
            <a:endParaRPr lang="en-US" dirty="0"/>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endParaRPr lang="en-US" sz="1333" b="1" dirty="0">
              <a:solidFill>
                <a:schemeClr val="tx2"/>
              </a:solidFill>
            </a:endParaRPr>
          </a:p>
        </p:txBody>
      </p:sp>
      <p:sp>
        <p:nvSpPr>
          <p:cNvPr id="16" name="Text Box 37"/>
          <p:cNvSpPr txBox="1">
            <a:spLocks noChangeArrowheads="1"/>
          </p:cNvSpPr>
          <p:nvPr/>
        </p:nvSpPr>
        <p:spPr bwMode="auto">
          <a:xfrm>
            <a:off x="101600" y="6453506"/>
            <a:ext cx="1693333" cy="297454"/>
          </a:xfrm>
          <a:prstGeom prst="rect">
            <a:avLst/>
          </a:prstGeom>
          <a:noFill/>
          <a:ln w="9525">
            <a:noFill/>
            <a:miter lim="800000"/>
            <a:headEnd/>
            <a:tailEnd/>
          </a:ln>
        </p:spPr>
        <p:txBody>
          <a:bodyPr>
            <a:spAutoFit/>
          </a:bodyPr>
          <a:lstStyle/>
          <a:p>
            <a:r>
              <a:rPr lang="en-US" sz="1333" dirty="0">
                <a:hlinkClick r:id="rId3"/>
              </a:rPr>
              <a:t>Link to user story</a:t>
            </a:r>
            <a:endParaRPr lang="en-US" sz="1333" dirty="0"/>
          </a:p>
        </p:txBody>
      </p:sp>
      <p:sp>
        <p:nvSpPr>
          <p:cNvPr id="8" name="Rectangle 3">
            <a:extLst>
              <a:ext uri="{FF2B5EF4-FFF2-40B4-BE49-F238E27FC236}">
                <a16:creationId xmlns:a16="http://schemas.microsoft.com/office/drawing/2014/main" id="{28B4ED96-9585-4097-BC21-D5097C075877}"/>
              </a:ext>
            </a:extLst>
          </p:cNvPr>
          <p:cNvSpPr>
            <a:spLocks noChangeArrowheads="1"/>
          </p:cNvSpPr>
          <p:nvPr/>
        </p:nvSpPr>
        <p:spPr bwMode="auto">
          <a:xfrm>
            <a:off x="4309534" y="-33813"/>
            <a:ext cx="65" cy="4740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36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endParaRPr lang="en-US" altLang="en-US" sz="2400" dirty="0"/>
          </a:p>
        </p:txBody>
      </p:sp>
      <p:pic>
        <p:nvPicPr>
          <p:cNvPr id="2050" name="Picture 2">
            <a:extLst>
              <a:ext uri="{FF2B5EF4-FFF2-40B4-BE49-F238E27FC236}">
                <a16:creationId xmlns:a16="http://schemas.microsoft.com/office/drawing/2014/main" id="{1AB02E13-8325-42EC-87FA-F7A29C6C6E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287081"/>
            <a:ext cx="4572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52107AC-0FC9-4743-AA28-1E12C526A164}"/>
              </a:ext>
            </a:extLst>
          </p:cNvPr>
          <p:cNvSpPr/>
          <p:nvPr/>
        </p:nvSpPr>
        <p:spPr>
          <a:xfrm>
            <a:off x="6400801" y="4507584"/>
            <a:ext cx="5535759" cy="2116157"/>
          </a:xfrm>
          <a:prstGeom prst="rect">
            <a:avLst/>
          </a:prstGeom>
          <a:solidFill>
            <a:schemeClr val="bg1">
              <a:lumMod val="85000"/>
            </a:schemeClr>
          </a:solidFill>
        </p:spPr>
        <p:txBody>
          <a:bodyPr wrap="square">
            <a:spAutoFit/>
          </a:bodyPr>
          <a:lstStyle/>
          <a:p>
            <a:pPr>
              <a:lnSpc>
                <a:spcPct val="130000"/>
              </a:lnSpc>
              <a:defRPr/>
            </a:pPr>
            <a:r>
              <a:rPr lang="en-US" sz="1467" i="1" dirty="0">
                <a:solidFill>
                  <a:schemeClr val="tx2"/>
                </a:solidFill>
                <a:ea typeface="Arial Unicode MS" pitchFamily="34" charset="-128"/>
                <a:cs typeface="Arial Unicode MS" pitchFamily="34" charset="-128"/>
              </a:rPr>
              <a:t>“MATLAB is my preferred tool because it speeds algorithm design and improvement. I can do the data analysis, algorithm development, algorithm visualization, and simulation in one place and then generate C code that is reliable, efficient, and easy for software engineers to integrate within a larger system.”</a:t>
            </a:r>
          </a:p>
          <a:p>
            <a:pPr>
              <a:lnSpc>
                <a:spcPct val="130000"/>
              </a:lnSpc>
              <a:defRPr/>
            </a:pPr>
            <a:endParaRPr lang="en-US" sz="1467" i="1" dirty="0">
              <a:solidFill>
                <a:schemeClr val="tx2"/>
              </a:solidFill>
              <a:ea typeface="Arial Unicode MS" pitchFamily="34" charset="-128"/>
              <a:cs typeface="Arial Unicode MS" pitchFamily="34" charset="-128"/>
            </a:endParaRPr>
          </a:p>
          <a:p>
            <a:pPr>
              <a:lnSpc>
                <a:spcPct val="130000"/>
              </a:lnSpc>
              <a:defRPr/>
            </a:pPr>
            <a:r>
              <a:rPr lang="en-US" sz="1467" i="1" dirty="0">
                <a:solidFill>
                  <a:schemeClr val="tx2"/>
                </a:solidFill>
                <a:ea typeface="Arial Unicode MS" pitchFamily="34" charset="-128"/>
                <a:cs typeface="Arial Unicode MS" pitchFamily="34" charset="-128"/>
              </a:rPr>
              <a:t> Liang Ma, Delphi</a:t>
            </a:r>
            <a:endParaRPr lang="en-US" sz="1333" i="1" dirty="0">
              <a:solidFill>
                <a:schemeClr val="tx2"/>
              </a:solidFill>
              <a:ea typeface="Arial Unicode MS" pitchFamily="34" charset="-128"/>
              <a:cs typeface="Arial Unicode MS" pitchFamily="34" charset="-128"/>
            </a:endParaRPr>
          </a:p>
        </p:txBody>
      </p:sp>
    </p:spTree>
    <p:extLst>
      <p:ext uri="{BB962C8B-B14F-4D97-AF65-F5344CB8AC3E}">
        <p14:creationId xmlns:p14="http://schemas.microsoft.com/office/powerpoint/2010/main" val="3226478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D9C4-7573-4494-925A-3BB4D80C21C1}"/>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661E9CA5-AAB4-4118-B7AA-EF8162CFCC29}"/>
              </a:ext>
            </a:extLst>
          </p:cNvPr>
          <p:cNvSpPr>
            <a:spLocks noGrp="1"/>
          </p:cNvSpPr>
          <p:nvPr>
            <p:ph idx="1"/>
          </p:nvPr>
        </p:nvSpPr>
        <p:spPr>
          <a:xfrm>
            <a:off x="609602" y="1600200"/>
            <a:ext cx="6857998" cy="4648200"/>
          </a:xfrm>
        </p:spPr>
        <p:txBody>
          <a:bodyPr/>
          <a:lstStyle/>
          <a:p>
            <a:r>
              <a:rPr lang="en-US" sz="2800" dirty="0"/>
              <a:t>Go to </a:t>
            </a:r>
            <a:r>
              <a:rPr lang="en-US" sz="2800" dirty="0">
                <a:hlinkClick r:id="rId2"/>
              </a:rPr>
              <a:t>https://matlabacademy.mathworks.com/</a:t>
            </a:r>
            <a:r>
              <a:rPr lang="en-US" sz="2800" dirty="0"/>
              <a:t> </a:t>
            </a:r>
          </a:p>
          <a:p>
            <a:endParaRPr lang="en-US" sz="2800" dirty="0"/>
          </a:p>
          <a:p>
            <a:r>
              <a:rPr lang="en-US" sz="2800" dirty="0"/>
              <a:t>Log in to your MathWorks account</a:t>
            </a:r>
          </a:p>
          <a:p>
            <a:endParaRPr lang="en-US" sz="2800" dirty="0"/>
          </a:p>
          <a:p>
            <a:r>
              <a:rPr lang="en-US" sz="2800" dirty="0"/>
              <a:t>Launch Signal Processing Onramp</a:t>
            </a:r>
          </a:p>
        </p:txBody>
      </p:sp>
      <p:pic>
        <p:nvPicPr>
          <p:cNvPr id="5" name="Picture 4">
            <a:extLst>
              <a:ext uri="{FF2B5EF4-FFF2-40B4-BE49-F238E27FC236}">
                <a16:creationId xmlns:a16="http://schemas.microsoft.com/office/drawing/2014/main" id="{0E292BF0-F945-4641-8D00-85B95FC7C9A5}"/>
              </a:ext>
            </a:extLst>
          </p:cNvPr>
          <p:cNvPicPr>
            <a:picLocks noChangeAspect="1"/>
          </p:cNvPicPr>
          <p:nvPr/>
        </p:nvPicPr>
        <p:blipFill>
          <a:blip r:embed="rId3"/>
          <a:stretch>
            <a:fillRect/>
          </a:stretch>
        </p:blipFill>
        <p:spPr>
          <a:xfrm>
            <a:off x="7848600" y="1495826"/>
            <a:ext cx="3124200" cy="3866347"/>
          </a:xfrm>
          <a:prstGeom prst="rect">
            <a:avLst/>
          </a:prstGeom>
        </p:spPr>
      </p:pic>
    </p:spTree>
    <p:extLst>
      <p:ext uri="{BB962C8B-B14F-4D97-AF65-F5344CB8AC3E}">
        <p14:creationId xmlns:p14="http://schemas.microsoft.com/office/powerpoint/2010/main" val="279600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1FD0-2F9C-4F9E-9141-182623E9C71A}"/>
              </a:ext>
            </a:extLst>
          </p:cNvPr>
          <p:cNvSpPr>
            <a:spLocks noGrp="1"/>
          </p:cNvSpPr>
          <p:nvPr>
            <p:ph type="title"/>
          </p:nvPr>
        </p:nvSpPr>
        <p:spPr/>
        <p:txBody>
          <a:bodyPr/>
          <a:lstStyle/>
          <a:p>
            <a:r>
              <a:rPr lang="en-US"/>
              <a:t>Prizes</a:t>
            </a:r>
            <a:endParaRPr lang="en-US" dirty="0"/>
          </a:p>
        </p:txBody>
      </p:sp>
      <p:sp>
        <p:nvSpPr>
          <p:cNvPr id="3" name="Content Placeholder 2">
            <a:extLst>
              <a:ext uri="{FF2B5EF4-FFF2-40B4-BE49-F238E27FC236}">
                <a16:creationId xmlns:a16="http://schemas.microsoft.com/office/drawing/2014/main" id="{CE9F4404-136F-49AD-BA7E-BB35D571FD73}"/>
              </a:ext>
            </a:extLst>
          </p:cNvPr>
          <p:cNvSpPr>
            <a:spLocks noGrp="1"/>
          </p:cNvSpPr>
          <p:nvPr>
            <p:ph idx="1"/>
          </p:nvPr>
        </p:nvSpPr>
        <p:spPr>
          <a:xfrm>
            <a:off x="609602" y="1600200"/>
            <a:ext cx="10769600" cy="1066800"/>
          </a:xfrm>
        </p:spPr>
        <p:txBody>
          <a:bodyPr/>
          <a:lstStyle/>
          <a:p>
            <a:r>
              <a:rPr lang="en-US" dirty="0"/>
              <a:t>Complete at least 50% of Signal Processing Onramp to be eligible for any prize</a:t>
            </a:r>
          </a:p>
          <a:p>
            <a:pPr lvl="1"/>
            <a:r>
              <a:rPr lang="en-US" dirty="0"/>
              <a:t>Bring your laptop when you come to collect the prize</a:t>
            </a:r>
          </a:p>
          <a:p>
            <a:endParaRPr lang="en-US" dirty="0"/>
          </a:p>
          <a:p>
            <a:pPr marL="458340" lvl="1" indent="0">
              <a:buNone/>
            </a:pPr>
            <a:endParaRPr lang="en-US" dirty="0"/>
          </a:p>
        </p:txBody>
      </p:sp>
      <p:sp>
        <p:nvSpPr>
          <p:cNvPr id="4" name="Title 1">
            <a:extLst>
              <a:ext uri="{FF2B5EF4-FFF2-40B4-BE49-F238E27FC236}">
                <a16:creationId xmlns:a16="http://schemas.microsoft.com/office/drawing/2014/main" id="{B167A36E-45EB-4348-B4E6-156A3B3295F8}"/>
              </a:ext>
            </a:extLst>
          </p:cNvPr>
          <p:cNvSpPr txBox="1">
            <a:spLocks/>
          </p:cNvSpPr>
          <p:nvPr/>
        </p:nvSpPr>
        <p:spPr>
          <a:xfrm>
            <a:off x="609602" y="3352800"/>
            <a:ext cx="10769600" cy="990600"/>
          </a:xfrm>
          <a:prstGeom prst="rect">
            <a:avLst/>
          </a:prstGeom>
        </p:spPr>
        <p:txBody>
          <a:bodyPr vert="horz" lIns="91440" tIns="45720" rIns="91440" bIns="45720" rtlCol="0" anchor="t" anchorCtr="0">
            <a:noAutofit/>
          </a:bodyPr>
          <a:lstStyle>
            <a:lvl1pPr algn="l" defTabSz="916680" rtl="0" eaLnBrk="1" latinLnBrk="0" hangingPunct="1">
              <a:spcBef>
                <a:spcPct val="0"/>
              </a:spcBef>
              <a:buNone/>
              <a:defRPr sz="2800" b="0" kern="1200" baseline="0">
                <a:solidFill>
                  <a:schemeClr val="tx2"/>
                </a:solidFill>
                <a:latin typeface="Arial" pitchFamily="34" charset="0"/>
                <a:ea typeface="+mj-ea"/>
                <a:cs typeface="Arial" pitchFamily="34" charset="0"/>
              </a:defRPr>
            </a:lvl1pPr>
          </a:lstStyle>
          <a:p>
            <a:r>
              <a:rPr lang="en-US" dirty="0"/>
              <a:t>Follow Us on Facebook!</a:t>
            </a:r>
          </a:p>
        </p:txBody>
      </p:sp>
      <p:sp>
        <p:nvSpPr>
          <p:cNvPr id="5" name="Content Placeholder 2">
            <a:extLst>
              <a:ext uri="{FF2B5EF4-FFF2-40B4-BE49-F238E27FC236}">
                <a16:creationId xmlns:a16="http://schemas.microsoft.com/office/drawing/2014/main" id="{C78E7FB7-24B4-4D6C-B2F9-3F4560F4B1C0}"/>
              </a:ext>
            </a:extLst>
          </p:cNvPr>
          <p:cNvSpPr txBox="1">
            <a:spLocks/>
          </p:cNvSpPr>
          <p:nvPr/>
        </p:nvSpPr>
        <p:spPr>
          <a:xfrm>
            <a:off x="609602" y="4876800"/>
            <a:ext cx="10769600" cy="10668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buNone/>
            </a:pPr>
            <a:endParaRPr lang="en-US" dirty="0"/>
          </a:p>
          <a:p>
            <a:pPr marL="458340" lvl="1" indent="0">
              <a:buFont typeface="Arial" pitchFamily="34" charset="0"/>
              <a:buNone/>
            </a:pPr>
            <a:endParaRPr lang="en-US" dirty="0"/>
          </a:p>
        </p:txBody>
      </p:sp>
      <p:sp>
        <p:nvSpPr>
          <p:cNvPr id="6" name="Content Placeholder 2">
            <a:extLst>
              <a:ext uri="{FF2B5EF4-FFF2-40B4-BE49-F238E27FC236}">
                <a16:creationId xmlns:a16="http://schemas.microsoft.com/office/drawing/2014/main" id="{3B87208A-DAB1-456C-A03E-BA988AB92A90}"/>
              </a:ext>
            </a:extLst>
          </p:cNvPr>
          <p:cNvSpPr txBox="1">
            <a:spLocks/>
          </p:cNvSpPr>
          <p:nvPr/>
        </p:nvSpPr>
        <p:spPr>
          <a:xfrm>
            <a:off x="609602" y="4495800"/>
            <a:ext cx="10769600" cy="10668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Find us on Facebook at </a:t>
            </a:r>
            <a:r>
              <a:rPr lang="en-US" dirty="0">
                <a:highlight>
                  <a:srgbClr val="FFFF00"/>
                </a:highlight>
              </a:rPr>
              <a:t>[Insert Facebook Group Name] </a:t>
            </a:r>
          </a:p>
          <a:p>
            <a:endParaRPr lang="en-US" dirty="0"/>
          </a:p>
          <a:p>
            <a:pPr marL="458340" lvl="1" indent="0">
              <a:buFont typeface="Arial" pitchFamily="34" charset="0"/>
              <a:buNone/>
            </a:pPr>
            <a:endParaRPr lang="en-US" dirty="0"/>
          </a:p>
        </p:txBody>
      </p:sp>
    </p:spTree>
    <p:extLst>
      <p:ext uri="{BB962C8B-B14F-4D97-AF65-F5344CB8AC3E}">
        <p14:creationId xmlns:p14="http://schemas.microsoft.com/office/powerpoint/2010/main" val="286019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1905000"/>
            <a:ext cx="4648200" cy="4020692"/>
          </a:xfrm>
          <a:prstGeom prst="rect">
            <a:avLst/>
          </a:prstGeom>
        </p:spPr>
      </p:pic>
    </p:spTree>
    <p:extLst>
      <p:ext uri="{BB962C8B-B14F-4D97-AF65-F5344CB8AC3E}">
        <p14:creationId xmlns:p14="http://schemas.microsoft.com/office/powerpoint/2010/main" val="64470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vert="horz" lIns="91440" tIns="45720" rIns="91440" bIns="45720" rtlCol="0" anchor="t">
            <a:noAutofit/>
          </a:bodyPr>
          <a:lstStyle/>
          <a:p>
            <a:pPr marL="343535" indent="-343535"/>
            <a:r>
              <a:rPr lang="en-US" dirty="0">
                <a:highlight>
                  <a:srgbClr val="FFFF00"/>
                </a:highlight>
              </a:rPr>
              <a:t>6:15 pm – 6.30 pm</a:t>
            </a:r>
            <a:r>
              <a:rPr lang="en-US" dirty="0"/>
              <a:t>: Set-up</a:t>
            </a:r>
          </a:p>
          <a:p>
            <a:pPr marL="744220" lvl="1" indent="-286385"/>
            <a:r>
              <a:rPr lang="en-US" dirty="0"/>
              <a:t>Intro to Deep Learning</a:t>
            </a:r>
          </a:p>
          <a:p>
            <a:pPr marL="744220" lvl="1" indent="-286385"/>
            <a:r>
              <a:rPr lang="en-US" dirty="0"/>
              <a:t>Create MathWorks account</a:t>
            </a:r>
          </a:p>
          <a:p>
            <a:pPr marL="744220" lvl="1" indent="-286385"/>
            <a:r>
              <a:rPr lang="en-US" dirty="0"/>
              <a:t>Log in to Deep Learning Onramp / Test MATLAB Online</a:t>
            </a:r>
          </a:p>
          <a:p>
            <a:pPr marL="343535" indent="-343535"/>
            <a:r>
              <a:rPr lang="en-US" dirty="0">
                <a:highlight>
                  <a:srgbClr val="FFFF00"/>
                </a:highlight>
              </a:rPr>
              <a:t>6.30 pm – 8.00 pm</a:t>
            </a:r>
            <a:r>
              <a:rPr lang="en-US" dirty="0"/>
              <a:t>: Deep Learning Onramp (on your own)</a:t>
            </a:r>
          </a:p>
          <a:p>
            <a:pPr marL="744220" lvl="1" indent="-286385"/>
            <a:endParaRPr lang="en-US" dirty="0"/>
          </a:p>
          <a:p>
            <a:pPr marL="744220" lvl="1" indent="-286385"/>
            <a:endParaRPr lang="en-US" dirty="0"/>
          </a:p>
        </p:txBody>
      </p:sp>
    </p:spTree>
    <p:extLst>
      <p:ext uri="{BB962C8B-B14F-4D97-AF65-F5344CB8AC3E}">
        <p14:creationId xmlns:p14="http://schemas.microsoft.com/office/powerpoint/2010/main" val="44199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B7F4-2736-4C74-9423-1956FD33B670}"/>
              </a:ext>
            </a:extLst>
          </p:cNvPr>
          <p:cNvSpPr>
            <a:spLocks noGrp="1"/>
          </p:cNvSpPr>
          <p:nvPr>
            <p:ph type="title"/>
          </p:nvPr>
        </p:nvSpPr>
        <p:spPr/>
        <p:txBody>
          <a:bodyPr/>
          <a:lstStyle/>
          <a:p>
            <a:r>
              <a:rPr lang="en-US" dirty="0"/>
              <a:t>Signals</a:t>
            </a:r>
          </a:p>
        </p:txBody>
      </p:sp>
      <p:sp>
        <p:nvSpPr>
          <p:cNvPr id="3" name="Content Placeholder 2">
            <a:extLst>
              <a:ext uri="{FF2B5EF4-FFF2-40B4-BE49-F238E27FC236}">
                <a16:creationId xmlns:a16="http://schemas.microsoft.com/office/drawing/2014/main" id="{91493B5E-7C4B-43C9-845F-E9CADDC62CCD}"/>
              </a:ext>
            </a:extLst>
          </p:cNvPr>
          <p:cNvSpPr>
            <a:spLocks noGrp="1"/>
          </p:cNvSpPr>
          <p:nvPr>
            <p:ph sz="half" idx="1"/>
          </p:nvPr>
        </p:nvSpPr>
        <p:spPr/>
        <p:txBody>
          <a:bodyPr/>
          <a:lstStyle/>
          <a:p>
            <a:r>
              <a:rPr lang="en-US" dirty="0"/>
              <a:t>A function that describes data about a physical phenomena</a:t>
            </a:r>
          </a:p>
          <a:p>
            <a:endParaRPr lang="en-US" dirty="0"/>
          </a:p>
          <a:p>
            <a:r>
              <a:rPr lang="en-US" dirty="0"/>
              <a:t>Examples:</a:t>
            </a:r>
          </a:p>
          <a:p>
            <a:pPr lvl="1"/>
            <a:r>
              <a:rPr lang="en-US" dirty="0"/>
              <a:t>Sounds</a:t>
            </a:r>
          </a:p>
          <a:p>
            <a:pPr lvl="1"/>
            <a:r>
              <a:rPr lang="en-US" dirty="0"/>
              <a:t>Images</a:t>
            </a:r>
          </a:p>
          <a:p>
            <a:pPr lvl="1"/>
            <a:r>
              <a:rPr lang="en-US" dirty="0"/>
              <a:t>Sensors</a:t>
            </a:r>
          </a:p>
          <a:p>
            <a:pPr lvl="2"/>
            <a:r>
              <a:rPr lang="en-US" dirty="0"/>
              <a:t>Light sensor</a:t>
            </a:r>
          </a:p>
          <a:p>
            <a:pPr lvl="2"/>
            <a:r>
              <a:rPr lang="en-US" dirty="0"/>
              <a:t>Proximity sensor</a:t>
            </a:r>
          </a:p>
          <a:p>
            <a:pPr lvl="2"/>
            <a:r>
              <a:rPr lang="en-US" dirty="0"/>
              <a:t>Pressure Sensor</a:t>
            </a:r>
          </a:p>
          <a:p>
            <a:endParaRPr lang="en-US" dirty="0"/>
          </a:p>
        </p:txBody>
      </p:sp>
      <p:pic>
        <p:nvPicPr>
          <p:cNvPr id="6" name="Content Placeholder 5" descr="Wi Fi">
            <a:extLst>
              <a:ext uri="{FF2B5EF4-FFF2-40B4-BE49-F238E27FC236}">
                <a16:creationId xmlns:a16="http://schemas.microsoft.com/office/drawing/2014/main" id="{BDD2E41D-F284-444F-A6F2-6CE19EFC27ED}"/>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8171918" y="623455"/>
            <a:ext cx="914400" cy="914400"/>
          </a:xfrm>
        </p:spPr>
      </p:pic>
      <p:pic>
        <p:nvPicPr>
          <p:cNvPr id="10" name="Graphic 9" descr="Lecturer">
            <a:extLst>
              <a:ext uri="{FF2B5EF4-FFF2-40B4-BE49-F238E27FC236}">
                <a16:creationId xmlns:a16="http://schemas.microsoft.com/office/drawing/2014/main" id="{13F44B36-E0CD-4CDE-BEDE-23F6F3C42B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60716" y="890155"/>
            <a:ext cx="1447800" cy="1447800"/>
          </a:xfrm>
          <a:prstGeom prst="rect">
            <a:avLst/>
          </a:prstGeom>
        </p:spPr>
      </p:pic>
      <p:pic>
        <p:nvPicPr>
          <p:cNvPr id="11" name="Picture 10">
            <a:extLst>
              <a:ext uri="{FF2B5EF4-FFF2-40B4-BE49-F238E27FC236}">
                <a16:creationId xmlns:a16="http://schemas.microsoft.com/office/drawing/2014/main" id="{1F753768-2348-4B18-B17F-34AB840385E1}"/>
              </a:ext>
            </a:extLst>
          </p:cNvPr>
          <p:cNvPicPr>
            <a:picLocks noChangeAspect="1"/>
          </p:cNvPicPr>
          <p:nvPr/>
        </p:nvPicPr>
        <p:blipFill>
          <a:blip r:embed="rId6"/>
          <a:stretch>
            <a:fillRect/>
          </a:stretch>
        </p:blipFill>
        <p:spPr>
          <a:xfrm flipH="1">
            <a:off x="9086318" y="990602"/>
            <a:ext cx="399518" cy="1295398"/>
          </a:xfrm>
          <a:prstGeom prst="rect">
            <a:avLst/>
          </a:prstGeom>
        </p:spPr>
      </p:pic>
      <p:pic>
        <p:nvPicPr>
          <p:cNvPr id="14" name="Picture 13">
            <a:extLst>
              <a:ext uri="{FF2B5EF4-FFF2-40B4-BE49-F238E27FC236}">
                <a16:creationId xmlns:a16="http://schemas.microsoft.com/office/drawing/2014/main" id="{8CA143C3-50CD-4366-A0CF-5CB1EDDB45C2}"/>
              </a:ext>
            </a:extLst>
          </p:cNvPr>
          <p:cNvPicPr>
            <a:picLocks noChangeAspect="1"/>
          </p:cNvPicPr>
          <p:nvPr/>
        </p:nvPicPr>
        <p:blipFill>
          <a:blip r:embed="rId7"/>
          <a:stretch>
            <a:fillRect/>
          </a:stretch>
        </p:blipFill>
        <p:spPr>
          <a:xfrm>
            <a:off x="6477000" y="3984487"/>
            <a:ext cx="4191000" cy="2284694"/>
          </a:xfrm>
          <a:prstGeom prst="rect">
            <a:avLst/>
          </a:prstGeom>
        </p:spPr>
      </p:pic>
      <p:sp>
        <p:nvSpPr>
          <p:cNvPr id="15" name="Flowchart: Manual Operation 14">
            <a:extLst>
              <a:ext uri="{FF2B5EF4-FFF2-40B4-BE49-F238E27FC236}">
                <a16:creationId xmlns:a16="http://schemas.microsoft.com/office/drawing/2014/main" id="{50BC2242-EF8F-4905-B6D5-9A54B0A00442}"/>
              </a:ext>
            </a:extLst>
          </p:cNvPr>
          <p:cNvSpPr/>
          <p:nvPr/>
        </p:nvSpPr>
        <p:spPr>
          <a:xfrm flipH="1" flipV="1">
            <a:off x="7135147" y="2601341"/>
            <a:ext cx="2987941" cy="1447801"/>
          </a:xfrm>
          <a:prstGeom prst="flowChartManualOperati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Tree>
    <p:extLst>
      <p:ext uri="{BB962C8B-B14F-4D97-AF65-F5344CB8AC3E}">
        <p14:creationId xmlns:p14="http://schemas.microsoft.com/office/powerpoint/2010/main" val="39222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A4D1A5-0867-482E-9780-BB741826BB27}"/>
              </a:ext>
            </a:extLst>
          </p:cNvPr>
          <p:cNvSpPr>
            <a:spLocks noGrp="1"/>
          </p:cNvSpPr>
          <p:nvPr>
            <p:ph type="title"/>
          </p:nvPr>
        </p:nvSpPr>
        <p:spPr/>
        <p:txBody>
          <a:bodyPr/>
          <a:lstStyle/>
          <a:p>
            <a:r>
              <a:rPr lang="en-US" dirty="0"/>
              <a:t>Signal processing</a:t>
            </a:r>
          </a:p>
        </p:txBody>
      </p:sp>
      <p:sp>
        <p:nvSpPr>
          <p:cNvPr id="4" name="Content Placeholder 3">
            <a:extLst>
              <a:ext uri="{FF2B5EF4-FFF2-40B4-BE49-F238E27FC236}">
                <a16:creationId xmlns:a16="http://schemas.microsoft.com/office/drawing/2014/main" id="{6C508690-CB53-437C-8219-653708E796D4}"/>
              </a:ext>
            </a:extLst>
          </p:cNvPr>
          <p:cNvSpPr>
            <a:spLocks noGrp="1"/>
          </p:cNvSpPr>
          <p:nvPr>
            <p:ph sz="half" idx="1"/>
          </p:nvPr>
        </p:nvSpPr>
        <p:spPr/>
        <p:txBody>
          <a:bodyPr/>
          <a:lstStyle/>
          <a:p>
            <a:pPr>
              <a:spcBef>
                <a:spcPts val="1200"/>
              </a:spcBef>
            </a:pPr>
            <a:r>
              <a:rPr lang="en-US" dirty="0"/>
              <a:t>Field of modifying and synthesizing signals to get desired results</a:t>
            </a:r>
          </a:p>
          <a:p>
            <a:pPr>
              <a:spcBef>
                <a:spcPts val="1200"/>
              </a:spcBef>
            </a:pPr>
            <a:r>
              <a:rPr lang="en-US" dirty="0"/>
              <a:t>Signals are often companied by noise – unwanted modifications to signal</a:t>
            </a:r>
          </a:p>
          <a:p>
            <a:pPr>
              <a:spcBef>
                <a:spcPts val="1200"/>
              </a:spcBef>
            </a:pPr>
            <a:r>
              <a:rPr lang="en-US" dirty="0"/>
              <a:t>Mathematical operations performed to remove noise or amplify signal</a:t>
            </a:r>
          </a:p>
        </p:txBody>
      </p:sp>
      <p:pic>
        <p:nvPicPr>
          <p:cNvPr id="15" name="Content Placeholder 14">
            <a:extLst>
              <a:ext uri="{FF2B5EF4-FFF2-40B4-BE49-F238E27FC236}">
                <a16:creationId xmlns:a16="http://schemas.microsoft.com/office/drawing/2014/main" id="{D590D933-18AC-4C72-A8CA-060D20A89F4D}"/>
              </a:ext>
            </a:extLst>
          </p:cNvPr>
          <p:cNvPicPr>
            <a:picLocks noGrp="1" noChangeAspect="1"/>
          </p:cNvPicPr>
          <p:nvPr>
            <p:ph sz="half" idx="2"/>
          </p:nvPr>
        </p:nvPicPr>
        <p:blipFill>
          <a:blip r:embed="rId2"/>
          <a:stretch>
            <a:fillRect/>
          </a:stretch>
        </p:blipFill>
        <p:spPr>
          <a:xfrm>
            <a:off x="6197600" y="1828800"/>
            <a:ext cx="5181600" cy="3331768"/>
          </a:xfrm>
          <a:prstGeom prst="rect">
            <a:avLst/>
          </a:prstGeom>
        </p:spPr>
      </p:pic>
    </p:spTree>
    <p:extLst>
      <p:ext uri="{BB962C8B-B14F-4D97-AF65-F5344CB8AC3E}">
        <p14:creationId xmlns:p14="http://schemas.microsoft.com/office/powerpoint/2010/main" val="326551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2375-45C8-4782-B5F1-8ECBF33B3656}"/>
              </a:ext>
            </a:extLst>
          </p:cNvPr>
          <p:cNvSpPr>
            <a:spLocks noGrp="1"/>
          </p:cNvSpPr>
          <p:nvPr>
            <p:ph type="title"/>
          </p:nvPr>
        </p:nvSpPr>
        <p:spPr>
          <a:xfrm>
            <a:off x="609602" y="457200"/>
            <a:ext cx="10769600" cy="990600"/>
          </a:xfrm>
        </p:spPr>
        <p:txBody>
          <a:bodyPr anchor="t">
            <a:normAutofit/>
          </a:bodyPr>
          <a:lstStyle/>
          <a:p>
            <a:r>
              <a:rPr lang="en-US" dirty="0"/>
              <a:t>Signal Processing Workflow</a:t>
            </a:r>
          </a:p>
        </p:txBody>
      </p:sp>
      <p:graphicFrame>
        <p:nvGraphicFramePr>
          <p:cNvPr id="7" name="Content Placeholder 4">
            <a:extLst>
              <a:ext uri="{FF2B5EF4-FFF2-40B4-BE49-F238E27FC236}">
                <a16:creationId xmlns:a16="http://schemas.microsoft.com/office/drawing/2014/main" id="{06F53BAE-B910-42B1-BCA0-D9DC02FC7D55}"/>
              </a:ext>
            </a:extLst>
          </p:cNvPr>
          <p:cNvGraphicFramePr>
            <a:graphicFrameLocks noGrp="1"/>
          </p:cNvGraphicFramePr>
          <p:nvPr>
            <p:ph idx="1"/>
            <p:extLst>
              <p:ext uri="{D42A27DB-BD31-4B8C-83A1-F6EECF244321}">
                <p14:modId xmlns:p14="http://schemas.microsoft.com/office/powerpoint/2010/main" val="2716558709"/>
              </p:ext>
            </p:extLst>
          </p:nvPr>
        </p:nvGraphicFramePr>
        <p:xfrm>
          <a:off x="609602" y="1600200"/>
          <a:ext cx="107696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157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74F6-60E7-447B-A8B2-2A6DF49C9AD7}"/>
              </a:ext>
            </a:extLst>
          </p:cNvPr>
          <p:cNvSpPr>
            <a:spLocks noGrp="1"/>
          </p:cNvSpPr>
          <p:nvPr>
            <p:ph type="title"/>
          </p:nvPr>
        </p:nvSpPr>
        <p:spPr/>
        <p:txBody>
          <a:bodyPr/>
          <a:lstStyle/>
          <a:p>
            <a:r>
              <a:rPr lang="en-US" dirty="0"/>
              <a:t>Pre-process</a:t>
            </a:r>
          </a:p>
        </p:txBody>
      </p:sp>
      <p:sp>
        <p:nvSpPr>
          <p:cNvPr id="3" name="Content Placeholder 2">
            <a:extLst>
              <a:ext uri="{FF2B5EF4-FFF2-40B4-BE49-F238E27FC236}">
                <a16:creationId xmlns:a16="http://schemas.microsoft.com/office/drawing/2014/main" id="{A4CA1DD6-7AA8-4065-86EE-70DAC44E7418}"/>
              </a:ext>
            </a:extLst>
          </p:cNvPr>
          <p:cNvSpPr>
            <a:spLocks noGrp="1"/>
          </p:cNvSpPr>
          <p:nvPr>
            <p:ph sz="half" idx="1"/>
          </p:nvPr>
        </p:nvSpPr>
        <p:spPr>
          <a:xfrm>
            <a:off x="609601" y="1600200"/>
            <a:ext cx="5588001" cy="4648199"/>
          </a:xfrm>
        </p:spPr>
        <p:txBody>
          <a:bodyPr/>
          <a:lstStyle/>
          <a:p>
            <a:pPr>
              <a:spcBef>
                <a:spcPts val="0"/>
              </a:spcBef>
              <a:spcAft>
                <a:spcPts val="1800"/>
              </a:spcAft>
            </a:pPr>
            <a:r>
              <a:rPr lang="en-US" dirty="0"/>
              <a:t>Imported signals often aren’t perfect - Irrelevant trends and noise can be found</a:t>
            </a:r>
          </a:p>
          <a:p>
            <a:r>
              <a:rPr lang="en-US" dirty="0"/>
              <a:t>When comparing two signals, they must match:</a:t>
            </a:r>
          </a:p>
          <a:p>
            <a:pPr lvl="1"/>
            <a:r>
              <a:rPr lang="en-US" dirty="0"/>
              <a:t>Sample time</a:t>
            </a:r>
          </a:p>
          <a:p>
            <a:pPr lvl="1"/>
            <a:r>
              <a:rPr lang="en-US" dirty="0"/>
              <a:t>Time steps</a:t>
            </a:r>
          </a:p>
          <a:p>
            <a:pPr lvl="1"/>
            <a:r>
              <a:rPr lang="en-US" dirty="0"/>
              <a:t>Time range</a:t>
            </a:r>
          </a:p>
          <a:p>
            <a:pPr lvl="1"/>
            <a:endParaRPr lang="en-US" dirty="0"/>
          </a:p>
          <a:p>
            <a:endParaRPr lang="en-US" dirty="0"/>
          </a:p>
          <a:p>
            <a:pPr lvl="1"/>
            <a:endParaRPr lang="en-US" dirty="0"/>
          </a:p>
        </p:txBody>
      </p:sp>
      <p:pic>
        <p:nvPicPr>
          <p:cNvPr id="5" name="Content Placeholder 4">
            <a:extLst>
              <a:ext uri="{FF2B5EF4-FFF2-40B4-BE49-F238E27FC236}">
                <a16:creationId xmlns:a16="http://schemas.microsoft.com/office/drawing/2014/main" id="{9574C406-0A59-463B-9141-6240AC9CD66B}"/>
              </a:ext>
            </a:extLst>
          </p:cNvPr>
          <p:cNvPicPr>
            <a:picLocks noGrp="1" noChangeAspect="1"/>
          </p:cNvPicPr>
          <p:nvPr>
            <p:ph sz="half" idx="2"/>
          </p:nvPr>
        </p:nvPicPr>
        <p:blipFill>
          <a:blip r:embed="rId2"/>
          <a:stretch>
            <a:fillRect/>
          </a:stretch>
        </p:blipFill>
        <p:spPr>
          <a:xfrm>
            <a:off x="6324600" y="1468582"/>
            <a:ext cx="5181600" cy="3936369"/>
          </a:xfrm>
          <a:prstGeom prst="rect">
            <a:avLst/>
          </a:prstGeom>
        </p:spPr>
      </p:pic>
    </p:spTree>
    <p:extLst>
      <p:ext uri="{BB962C8B-B14F-4D97-AF65-F5344CB8AC3E}">
        <p14:creationId xmlns:p14="http://schemas.microsoft.com/office/powerpoint/2010/main" val="260517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9FBB-8B3D-4148-B37B-EC5B2552B190}"/>
              </a:ext>
            </a:extLst>
          </p:cNvPr>
          <p:cNvSpPr>
            <a:spLocks noGrp="1"/>
          </p:cNvSpPr>
          <p:nvPr>
            <p:ph type="title"/>
          </p:nvPr>
        </p:nvSpPr>
        <p:spPr/>
        <p:txBody>
          <a:bodyPr/>
          <a:lstStyle/>
          <a:p>
            <a:r>
              <a:rPr lang="en-US" dirty="0"/>
              <a:t>Filtering</a:t>
            </a:r>
          </a:p>
        </p:txBody>
      </p:sp>
      <p:sp>
        <p:nvSpPr>
          <p:cNvPr id="3" name="Content Placeholder 2">
            <a:extLst>
              <a:ext uri="{FF2B5EF4-FFF2-40B4-BE49-F238E27FC236}">
                <a16:creationId xmlns:a16="http://schemas.microsoft.com/office/drawing/2014/main" id="{2FC83832-8F96-484E-B6D5-193656FBEC87}"/>
              </a:ext>
            </a:extLst>
          </p:cNvPr>
          <p:cNvSpPr>
            <a:spLocks noGrp="1"/>
          </p:cNvSpPr>
          <p:nvPr>
            <p:ph sz="half" idx="1"/>
          </p:nvPr>
        </p:nvSpPr>
        <p:spPr/>
        <p:txBody>
          <a:bodyPr/>
          <a:lstStyle/>
          <a:p>
            <a:r>
              <a:rPr lang="en-US" dirty="0"/>
              <a:t>To analyze the signal of interest, filters may have to be applied to isolate or amplify the signal</a:t>
            </a:r>
          </a:p>
          <a:p>
            <a:pPr lvl="1"/>
            <a:r>
              <a:rPr lang="en-US" dirty="0"/>
              <a:t>Low/high pass filter</a:t>
            </a:r>
          </a:p>
          <a:p>
            <a:pPr lvl="1"/>
            <a:r>
              <a:rPr lang="en-US" dirty="0"/>
              <a:t>Zero-Phase Filter</a:t>
            </a:r>
          </a:p>
          <a:p>
            <a:pPr lvl="1"/>
            <a:r>
              <a:rPr lang="en-US" dirty="0"/>
              <a:t>Phase filter</a:t>
            </a:r>
          </a:p>
          <a:p>
            <a:pPr lvl="1"/>
            <a:r>
              <a:rPr lang="en-US" dirty="0"/>
              <a:t>Finite impulse response filter</a:t>
            </a:r>
          </a:p>
          <a:p>
            <a:pPr lvl="1"/>
            <a:r>
              <a:rPr lang="en-US" dirty="0"/>
              <a:t>Etc.</a:t>
            </a:r>
          </a:p>
        </p:txBody>
      </p:sp>
      <p:pic>
        <p:nvPicPr>
          <p:cNvPr id="9" name="Content Placeholder 8">
            <a:extLst>
              <a:ext uri="{FF2B5EF4-FFF2-40B4-BE49-F238E27FC236}">
                <a16:creationId xmlns:a16="http://schemas.microsoft.com/office/drawing/2014/main" id="{F27862FE-78BC-4206-AB74-8BB9CB3E1D9A}"/>
              </a:ext>
            </a:extLst>
          </p:cNvPr>
          <p:cNvPicPr>
            <a:picLocks noGrp="1" noChangeAspect="1"/>
          </p:cNvPicPr>
          <p:nvPr>
            <p:ph sz="half" idx="2"/>
          </p:nvPr>
        </p:nvPicPr>
        <p:blipFill>
          <a:blip r:embed="rId2"/>
          <a:stretch>
            <a:fillRect/>
          </a:stretch>
        </p:blipFill>
        <p:spPr>
          <a:xfrm>
            <a:off x="5791202" y="373688"/>
            <a:ext cx="5181600" cy="3055312"/>
          </a:xfrm>
          <a:prstGeom prst="rect">
            <a:avLst/>
          </a:prstGeom>
        </p:spPr>
      </p:pic>
      <p:pic>
        <p:nvPicPr>
          <p:cNvPr id="10" name="Picture 9">
            <a:extLst>
              <a:ext uri="{FF2B5EF4-FFF2-40B4-BE49-F238E27FC236}">
                <a16:creationId xmlns:a16="http://schemas.microsoft.com/office/drawing/2014/main" id="{F2B99426-7923-4356-90C1-679251B1AA6A}"/>
              </a:ext>
            </a:extLst>
          </p:cNvPr>
          <p:cNvPicPr>
            <a:picLocks noChangeAspect="1"/>
          </p:cNvPicPr>
          <p:nvPr/>
        </p:nvPicPr>
        <p:blipFill>
          <a:blip r:embed="rId3"/>
          <a:stretch>
            <a:fillRect/>
          </a:stretch>
        </p:blipFill>
        <p:spPr>
          <a:xfrm>
            <a:off x="6705600" y="3429000"/>
            <a:ext cx="4073749" cy="3055312"/>
          </a:xfrm>
          <a:prstGeom prst="rect">
            <a:avLst/>
          </a:prstGeom>
        </p:spPr>
      </p:pic>
    </p:spTree>
    <p:extLst>
      <p:ext uri="{BB962C8B-B14F-4D97-AF65-F5344CB8AC3E}">
        <p14:creationId xmlns:p14="http://schemas.microsoft.com/office/powerpoint/2010/main" val="85146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4ACE-C956-4F79-8AF6-67697148A1D4}"/>
              </a:ext>
            </a:extLst>
          </p:cNvPr>
          <p:cNvSpPr>
            <a:spLocks noGrp="1"/>
          </p:cNvSpPr>
          <p:nvPr>
            <p:ph type="title"/>
          </p:nvPr>
        </p:nvSpPr>
        <p:spPr/>
        <p:txBody>
          <a:bodyPr/>
          <a:lstStyle/>
          <a:p>
            <a:r>
              <a:rPr lang="en-US" dirty="0"/>
              <a:t>Analyze</a:t>
            </a:r>
          </a:p>
        </p:txBody>
      </p:sp>
      <p:sp>
        <p:nvSpPr>
          <p:cNvPr id="3" name="Content Placeholder 2">
            <a:extLst>
              <a:ext uri="{FF2B5EF4-FFF2-40B4-BE49-F238E27FC236}">
                <a16:creationId xmlns:a16="http://schemas.microsoft.com/office/drawing/2014/main" id="{C96E28F6-2879-4F21-8578-15F144594701}"/>
              </a:ext>
            </a:extLst>
          </p:cNvPr>
          <p:cNvSpPr>
            <a:spLocks noGrp="1"/>
          </p:cNvSpPr>
          <p:nvPr>
            <p:ph sz="half" idx="1"/>
          </p:nvPr>
        </p:nvSpPr>
        <p:spPr/>
        <p:txBody>
          <a:bodyPr/>
          <a:lstStyle/>
          <a:p>
            <a:pPr>
              <a:spcBef>
                <a:spcPts val="1800"/>
              </a:spcBef>
            </a:pPr>
            <a:r>
              <a:rPr lang="en-US" dirty="0"/>
              <a:t>Signals are often made up of different frequencies </a:t>
            </a:r>
          </a:p>
          <a:p>
            <a:pPr>
              <a:spcBef>
                <a:spcPts val="1800"/>
              </a:spcBef>
            </a:pPr>
            <a:r>
              <a:rPr lang="en-US" dirty="0"/>
              <a:t>Power Spectrum vs. Frequency is a common way for examining frequencies in a signal</a:t>
            </a:r>
          </a:p>
          <a:p>
            <a:pPr>
              <a:spcBef>
                <a:spcPts val="1800"/>
              </a:spcBef>
            </a:pPr>
            <a:r>
              <a:rPr lang="en-US" dirty="0"/>
              <a:t>Fourier transform is used find the frequencies in a signal</a:t>
            </a:r>
          </a:p>
          <a:p>
            <a:endParaRPr lang="en-US" dirty="0"/>
          </a:p>
        </p:txBody>
      </p:sp>
      <p:pic>
        <p:nvPicPr>
          <p:cNvPr id="5" name="Content Placeholder 4">
            <a:extLst>
              <a:ext uri="{FF2B5EF4-FFF2-40B4-BE49-F238E27FC236}">
                <a16:creationId xmlns:a16="http://schemas.microsoft.com/office/drawing/2014/main" id="{43DD664A-69BC-4F51-AB8D-BE1D8AB74E4A}"/>
              </a:ext>
            </a:extLst>
          </p:cNvPr>
          <p:cNvPicPr>
            <a:picLocks noGrp="1" noChangeAspect="1"/>
          </p:cNvPicPr>
          <p:nvPr>
            <p:ph sz="half" idx="2"/>
          </p:nvPr>
        </p:nvPicPr>
        <p:blipFill>
          <a:blip r:embed="rId2"/>
          <a:stretch>
            <a:fillRect/>
          </a:stretch>
        </p:blipFill>
        <p:spPr>
          <a:xfrm>
            <a:off x="6096000" y="1400489"/>
            <a:ext cx="5181600" cy="4057021"/>
          </a:xfrm>
          <a:prstGeom prst="rect">
            <a:avLst/>
          </a:prstGeom>
        </p:spPr>
      </p:pic>
    </p:spTree>
    <p:extLst>
      <p:ext uri="{BB962C8B-B14F-4D97-AF65-F5344CB8AC3E}">
        <p14:creationId xmlns:p14="http://schemas.microsoft.com/office/powerpoint/2010/main" val="219945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4ACE-C956-4F79-8AF6-67697148A1D4}"/>
              </a:ext>
            </a:extLst>
          </p:cNvPr>
          <p:cNvSpPr>
            <a:spLocks noGrp="1"/>
          </p:cNvSpPr>
          <p:nvPr>
            <p:ph type="title"/>
          </p:nvPr>
        </p:nvSpPr>
        <p:spPr/>
        <p:txBody>
          <a:bodyPr/>
          <a:lstStyle/>
          <a:p>
            <a:r>
              <a:rPr lang="en-US" dirty="0"/>
              <a:t>Analyze</a:t>
            </a:r>
          </a:p>
        </p:txBody>
      </p:sp>
      <p:sp>
        <p:nvSpPr>
          <p:cNvPr id="3" name="Content Placeholder 2">
            <a:extLst>
              <a:ext uri="{FF2B5EF4-FFF2-40B4-BE49-F238E27FC236}">
                <a16:creationId xmlns:a16="http://schemas.microsoft.com/office/drawing/2014/main" id="{C96E28F6-2879-4F21-8578-15F144594701}"/>
              </a:ext>
            </a:extLst>
          </p:cNvPr>
          <p:cNvSpPr>
            <a:spLocks noGrp="1"/>
          </p:cNvSpPr>
          <p:nvPr>
            <p:ph sz="half" idx="1"/>
          </p:nvPr>
        </p:nvSpPr>
        <p:spPr/>
        <p:txBody>
          <a:bodyPr/>
          <a:lstStyle/>
          <a:p>
            <a:pPr>
              <a:spcBef>
                <a:spcPts val="0"/>
              </a:spcBef>
              <a:spcAft>
                <a:spcPts val="1200"/>
              </a:spcAft>
            </a:pPr>
            <a:r>
              <a:rPr lang="en-US" dirty="0"/>
              <a:t>Amplitude-time and power-frequency plots don’t provide a lot of information on their own</a:t>
            </a:r>
          </a:p>
          <a:p>
            <a:r>
              <a:rPr lang="en-US" dirty="0"/>
              <a:t>Time-frequency plots should be used to analyze full spectrum of signal</a:t>
            </a:r>
          </a:p>
          <a:p>
            <a:pPr lvl="1"/>
            <a:r>
              <a:rPr lang="en-US" dirty="0"/>
              <a:t>Spectrogram: Fourier</a:t>
            </a:r>
          </a:p>
          <a:p>
            <a:pPr lvl="1"/>
            <a:r>
              <a:rPr lang="en-US" dirty="0"/>
              <a:t>Scalogram: Wavelets</a:t>
            </a:r>
          </a:p>
          <a:p>
            <a:endParaRPr lang="en-US" dirty="0"/>
          </a:p>
        </p:txBody>
      </p:sp>
      <p:pic>
        <p:nvPicPr>
          <p:cNvPr id="5" name="Content Placeholder 4">
            <a:extLst>
              <a:ext uri="{FF2B5EF4-FFF2-40B4-BE49-F238E27FC236}">
                <a16:creationId xmlns:a16="http://schemas.microsoft.com/office/drawing/2014/main" id="{1E126DC5-6958-48CF-B186-4FD5FCB8D14D}"/>
              </a:ext>
            </a:extLst>
          </p:cNvPr>
          <p:cNvPicPr>
            <a:picLocks noGrp="1" noChangeAspect="1"/>
          </p:cNvPicPr>
          <p:nvPr>
            <p:ph sz="half" idx="2"/>
          </p:nvPr>
        </p:nvPicPr>
        <p:blipFill>
          <a:blip r:embed="rId2"/>
          <a:stretch>
            <a:fillRect/>
          </a:stretch>
        </p:blipFill>
        <p:spPr>
          <a:xfrm>
            <a:off x="7543800" y="3429000"/>
            <a:ext cx="3469962" cy="3027971"/>
          </a:xfrm>
          <a:prstGeom prst="rect">
            <a:avLst/>
          </a:prstGeom>
        </p:spPr>
      </p:pic>
      <p:pic>
        <p:nvPicPr>
          <p:cNvPr id="6" name="Picture 5">
            <a:extLst>
              <a:ext uri="{FF2B5EF4-FFF2-40B4-BE49-F238E27FC236}">
                <a16:creationId xmlns:a16="http://schemas.microsoft.com/office/drawing/2014/main" id="{95B846DA-98D5-402C-8E98-E673EB80939C}"/>
              </a:ext>
            </a:extLst>
          </p:cNvPr>
          <p:cNvPicPr>
            <a:picLocks noChangeAspect="1"/>
          </p:cNvPicPr>
          <p:nvPr/>
        </p:nvPicPr>
        <p:blipFill>
          <a:blip r:embed="rId3"/>
          <a:stretch>
            <a:fillRect/>
          </a:stretch>
        </p:blipFill>
        <p:spPr>
          <a:xfrm>
            <a:off x="7719193" y="401029"/>
            <a:ext cx="3119176" cy="2957219"/>
          </a:xfrm>
          <a:prstGeom prst="rect">
            <a:avLst/>
          </a:prstGeom>
        </p:spPr>
      </p:pic>
    </p:spTree>
    <p:extLst>
      <p:ext uri="{BB962C8B-B14F-4D97-AF65-F5344CB8AC3E}">
        <p14:creationId xmlns:p14="http://schemas.microsoft.com/office/powerpoint/2010/main" val="1499153364"/>
      </p:ext>
    </p:extLst>
  </p:cSld>
  <p:clrMapOvr>
    <a:masterClrMapping/>
  </p:clrMapOvr>
</p:sld>
</file>

<file path=ppt/theme/theme1.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3" id="{6F5C3A85-E13B-0B47-A520-CAFA75C5D439}" vid="{233173AB-C6A1-5A45-B081-6FA1C2CAE7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CED2B3B9BAE8849942648134EEE717D" ma:contentTypeVersion="21" ma:contentTypeDescription="Create a new document." ma:contentTypeScope="" ma:versionID="8be429ad6f21b6a538614f77b12cb816">
  <xsd:schema xmlns:xsd="http://www.w3.org/2001/XMLSchema" xmlns:xs="http://www.w3.org/2001/XMLSchema" xmlns:p="http://schemas.microsoft.com/office/2006/metadata/properties" xmlns:ns1="http://schemas.microsoft.com/sharepoint/v3" xmlns:ns2="b7b985a6-5614-4791-8283-b6a0b2c6681f" xmlns:ns3="bbb466d9-fd0a-40ba-89cb-77eb15c2a30a" targetNamespace="http://schemas.microsoft.com/office/2006/metadata/properties" ma:root="true" ma:fieldsID="3f6ae55203bfeecc17834d713e5e918b" ns1:_="" ns2:_="" ns3:_="">
    <xsd:import namespace="http://schemas.microsoft.com/sharepoint/v3"/>
    <xsd:import namespace="b7b985a6-5614-4791-8283-b6a0b2c6681f"/>
    <xsd:import namespace="bbb466d9-fd0a-40ba-89cb-77eb15c2a30a"/>
    <xsd:element name="properties">
      <xsd:complexType>
        <xsd:sequence>
          <xsd:element name="documentManagement">
            <xsd:complexType>
              <xsd:all>
                <xsd:element ref="ns2:Number"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7" nillable="true" ma:displayName="Unified Compliance Policy Properties" ma:hidden="true" ma:internalName="_ip_UnifiedCompliancePolicyProperties">
      <xsd:simpleType>
        <xsd:restriction base="dms:Note"/>
      </xsd:simpleType>
    </xsd:element>
    <xsd:element name="_ip_UnifiedCompliancePolicyUIAction" ma:index="2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985a6-5614-4791-8283-b6a0b2c6681f" elementFormDefault="qualified">
    <xsd:import namespace="http://schemas.microsoft.com/office/2006/documentManagement/types"/>
    <xsd:import namespace="http://schemas.microsoft.com/office/infopath/2007/PartnerControls"/>
    <xsd:element name="Number" ma:index="8" nillable="true" ma:displayName="Number" ma:internalName="Number">
      <xsd:simpleType>
        <xsd:restriction base="dms:Number"/>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bb466d9-fd0a-40ba-89cb-77eb15c2a30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6" nillable="true" ma:displayName="Taxonomy Catch All Column" ma:hidden="true" ma:list="{f023a373-7af4-4bfd-83ce-25f1d0f63536}" ma:internalName="TaxCatchAll" ma:showField="CatchAllData" ma:web="bbb466d9-fd0a-40ba-89cb-77eb15c2a3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umber xmlns="b7b985a6-5614-4791-8283-b6a0b2c6681f" xsi:nil="true"/>
    <TaxCatchAll xmlns="bbb466d9-fd0a-40ba-89cb-77eb15c2a30a" xsi:nil="true"/>
    <lcf76f155ced4ddcb4097134ff3c332f xmlns="b7b985a6-5614-4791-8283-b6a0b2c6681f">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2.xml><?xml version="1.0" encoding="utf-8"?>
<ds:datastoreItem xmlns:ds="http://schemas.openxmlformats.org/officeDocument/2006/customXml" ds:itemID="{FE63272E-E636-40E3-8C23-A059B74F38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b985a6-5614-4791-8283-b6a0b2c6681f"/>
    <ds:schemaRef ds:uri="bbb466d9-fd0a-40ba-89cb-77eb15c2a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B851B7-D313-4E85-A1E0-5976CFE11EC3}">
  <ds:schemaRefs>
    <ds:schemaRef ds:uri="http://schemas.microsoft.com/office/2006/metadata/properties"/>
    <ds:schemaRef ds:uri="http://schemas.microsoft.com/office/infopath/2007/PartnerControls"/>
    <ds:schemaRef ds:uri="b7b985a6-5614-4791-8283-b6a0b2c6681f"/>
    <ds:schemaRef ds:uri="bbb466d9-fd0a-40ba-89cb-77eb15c2a30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265</TotalTime>
  <Words>2585</Words>
  <Application>Microsoft Office PowerPoint</Application>
  <PresentationFormat>Widescreen</PresentationFormat>
  <Paragraphs>192</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Wingdings</vt:lpstr>
      <vt:lpstr>MW_Public_widescreen</vt:lpstr>
      <vt:lpstr>HPRC and MathWorks Present:  Signal Processing Onramp</vt:lpstr>
      <vt:lpstr>Today:</vt:lpstr>
      <vt:lpstr>Signals</vt:lpstr>
      <vt:lpstr>Signal processing</vt:lpstr>
      <vt:lpstr>Signal Processing Workflow</vt:lpstr>
      <vt:lpstr>Pre-process</vt:lpstr>
      <vt:lpstr>Filtering</vt:lpstr>
      <vt:lpstr>Analyze</vt:lpstr>
      <vt:lpstr>Analyze</vt:lpstr>
      <vt:lpstr>Signal Processing in MATLAB</vt:lpstr>
      <vt:lpstr>How can signal processing be used in the real world?</vt:lpstr>
      <vt:lpstr>Battelle Neural Bypass Technology Restores Movement to a Paralyzed Man’s Arm and Hand    </vt:lpstr>
      <vt:lpstr>Delphi Develops Radar Sensor Alignment Algorithm for Automotive Active Safety System</vt:lpstr>
      <vt:lpstr>TO DO</vt:lpstr>
      <vt:lpstr>Prizes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HPRC and MathWorks Present:  Signal Processing Onramp</dc:title>
  <dc:creator>Owen Paul</dc:creator>
  <cp:lastModifiedBy>Ben Pasquariello</cp:lastModifiedBy>
  <cp:revision>1</cp:revision>
  <dcterms:created xsi:type="dcterms:W3CDTF">2020-12-08T17:33:34Z</dcterms:created>
  <dcterms:modified xsi:type="dcterms:W3CDTF">2023-07-20T14:26:53Z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0x0101005CED2B3B9BAE8849942648134EEE717D</vt:lpwstr>
  </property>
</Properties>
</file>