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4332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509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8712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4675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3732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9972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145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542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295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4150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565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145340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94" r:id="rId5"/>
    <p:sldLayoutId id="2147483689"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56608-7308-4440-9C63-07C5CB20ED0A}"/>
              </a:ext>
            </a:extLst>
          </p:cNvPr>
          <p:cNvPicPr>
            <a:picLocks noChangeAspect="1"/>
          </p:cNvPicPr>
          <p:nvPr/>
        </p:nvPicPr>
        <p:blipFill rotWithShape="1">
          <a:blip r:embed="rId2"/>
          <a:srcRect t="5432" b="10299"/>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D3969C65-6FF8-4C86-AC30-330B0F65F363}"/>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Determining the Best Fitness Center</a:t>
            </a:r>
          </a:p>
        </p:txBody>
      </p:sp>
      <p:sp>
        <p:nvSpPr>
          <p:cNvPr id="3" name="Subtitle 2">
            <a:extLst>
              <a:ext uri="{FF2B5EF4-FFF2-40B4-BE49-F238E27FC236}">
                <a16:creationId xmlns:a16="http://schemas.microsoft.com/office/drawing/2014/main" id="{741DCCB7-F03E-4C13-9D0B-5A609427188D}"/>
              </a:ext>
            </a:extLst>
          </p:cNvPr>
          <p:cNvSpPr>
            <a:spLocks noGrp="1"/>
          </p:cNvSpPr>
          <p:nvPr>
            <p:ph type="subTitle" idx="1"/>
          </p:nvPr>
        </p:nvSpPr>
        <p:spPr>
          <a:xfrm>
            <a:off x="6033793" y="3995988"/>
            <a:ext cx="4775075" cy="559656"/>
          </a:xfrm>
        </p:spPr>
        <p:txBody>
          <a:bodyPr>
            <a:normAutofit/>
          </a:bodyPr>
          <a:lstStyle/>
          <a:p>
            <a:endParaRPr lang="en-US">
              <a:solidFill>
                <a:schemeClr val="tx1"/>
              </a:solidFill>
            </a:endParaRPr>
          </a:p>
        </p:txBody>
      </p:sp>
    </p:spTree>
    <p:extLst>
      <p:ext uri="{BB962C8B-B14F-4D97-AF65-F5344CB8AC3E}">
        <p14:creationId xmlns:p14="http://schemas.microsoft.com/office/powerpoint/2010/main" val="192070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6FE1-9BF3-4764-A08C-BA58DBD33C2B}"/>
              </a:ext>
            </a:extLst>
          </p:cNvPr>
          <p:cNvSpPr>
            <a:spLocks noGrp="1"/>
          </p:cNvSpPr>
          <p:nvPr>
            <p:ph type="title"/>
          </p:nvPr>
        </p:nvSpPr>
        <p:spPr/>
        <p:txBody>
          <a:bodyPr/>
          <a:lstStyle/>
          <a:p>
            <a:r>
              <a:rPr lang="en-US" dirty="0"/>
              <a:t>Using the 2016 Census</a:t>
            </a:r>
          </a:p>
        </p:txBody>
      </p:sp>
      <p:sp>
        <p:nvSpPr>
          <p:cNvPr id="3" name="Content Placeholder 2">
            <a:extLst>
              <a:ext uri="{FF2B5EF4-FFF2-40B4-BE49-F238E27FC236}">
                <a16:creationId xmlns:a16="http://schemas.microsoft.com/office/drawing/2014/main" id="{D46B86F0-1903-4B96-9D33-5B217FC7B1BF}"/>
              </a:ext>
            </a:extLst>
          </p:cNvPr>
          <p:cNvSpPr>
            <a:spLocks noGrp="1"/>
          </p:cNvSpPr>
          <p:nvPr>
            <p:ph idx="1"/>
          </p:nvPr>
        </p:nvSpPr>
        <p:spPr/>
        <p:txBody>
          <a:bodyPr>
            <a:normAutofit/>
          </a:bodyPr>
          <a:lstStyle/>
          <a:p>
            <a:r>
              <a:rPr lang="en-US" sz="2000" dirty="0"/>
              <a:t>This census was used to determine the High Income Neighborhoods in Toronto.</a:t>
            </a:r>
          </a:p>
          <a:p>
            <a:r>
              <a:rPr lang="en-US" sz="2000" dirty="0"/>
              <a:t>The goal of the High Income Neighborhoods was to determine where the best fitness centers were</a:t>
            </a:r>
          </a:p>
        </p:txBody>
      </p:sp>
    </p:spTree>
    <p:extLst>
      <p:ext uri="{BB962C8B-B14F-4D97-AF65-F5344CB8AC3E}">
        <p14:creationId xmlns:p14="http://schemas.microsoft.com/office/powerpoint/2010/main" val="59696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6780-BC12-433B-A6A7-593537444F32}"/>
              </a:ext>
            </a:extLst>
          </p:cNvPr>
          <p:cNvSpPr>
            <a:spLocks noGrp="1"/>
          </p:cNvSpPr>
          <p:nvPr>
            <p:ph type="title"/>
          </p:nvPr>
        </p:nvSpPr>
        <p:spPr/>
        <p:txBody>
          <a:bodyPr/>
          <a:lstStyle/>
          <a:p>
            <a:r>
              <a:rPr lang="en-US" dirty="0"/>
              <a:t>High Income Neighborhood Results</a:t>
            </a:r>
          </a:p>
        </p:txBody>
      </p:sp>
      <p:sp>
        <p:nvSpPr>
          <p:cNvPr id="3" name="Content Placeholder 2">
            <a:extLst>
              <a:ext uri="{FF2B5EF4-FFF2-40B4-BE49-F238E27FC236}">
                <a16:creationId xmlns:a16="http://schemas.microsoft.com/office/drawing/2014/main" id="{C5D6EE24-6180-448D-943F-73BF05894CD6}"/>
              </a:ext>
            </a:extLst>
          </p:cNvPr>
          <p:cNvSpPr>
            <a:spLocks noGrp="1"/>
          </p:cNvSpPr>
          <p:nvPr>
            <p:ph idx="1"/>
          </p:nvPr>
        </p:nvSpPr>
        <p:spPr/>
        <p:txBody>
          <a:bodyPr>
            <a:normAutofit/>
          </a:bodyPr>
          <a:lstStyle/>
          <a:p>
            <a:r>
              <a:rPr lang="en-US" sz="2000" dirty="0"/>
              <a:t>The highest income (having an income &gt; $150K) neighborhoods were:</a:t>
            </a:r>
          </a:p>
          <a:p>
            <a:pPr lvl="1"/>
            <a:r>
              <a:rPr lang="en-US" sz="1800" dirty="0"/>
              <a:t>Casa Loma</a:t>
            </a:r>
          </a:p>
          <a:p>
            <a:pPr lvl="1"/>
            <a:r>
              <a:rPr lang="en-US" sz="1800" dirty="0"/>
              <a:t>Lawrence Park South</a:t>
            </a:r>
          </a:p>
          <a:p>
            <a:pPr lvl="1"/>
            <a:r>
              <a:rPr lang="en-US" sz="1800" dirty="0"/>
              <a:t>Forest Hill South</a:t>
            </a:r>
          </a:p>
          <a:p>
            <a:pPr lvl="1"/>
            <a:r>
              <a:rPr lang="en-US" sz="1800" dirty="0"/>
              <a:t>Rosedale-Moore Park</a:t>
            </a:r>
          </a:p>
          <a:p>
            <a:pPr lvl="1"/>
            <a:r>
              <a:rPr lang="en-US" sz="1800" dirty="0"/>
              <a:t>Bridle Path-Sunnybrook-York Mills</a:t>
            </a:r>
          </a:p>
        </p:txBody>
      </p:sp>
    </p:spTree>
    <p:extLst>
      <p:ext uri="{BB962C8B-B14F-4D97-AF65-F5344CB8AC3E}">
        <p14:creationId xmlns:p14="http://schemas.microsoft.com/office/powerpoint/2010/main" val="52535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D25B-E09D-4EC3-AD3F-5FDFD125B0F5}"/>
              </a:ext>
            </a:extLst>
          </p:cNvPr>
          <p:cNvSpPr>
            <a:spLocks noGrp="1"/>
          </p:cNvSpPr>
          <p:nvPr>
            <p:ph type="title"/>
          </p:nvPr>
        </p:nvSpPr>
        <p:spPr/>
        <p:txBody>
          <a:bodyPr/>
          <a:lstStyle/>
          <a:p>
            <a:r>
              <a:rPr lang="en-US" dirty="0"/>
              <a:t>Using the Foursquare API, these fitness centers populated</a:t>
            </a:r>
          </a:p>
        </p:txBody>
      </p:sp>
      <p:pic>
        <p:nvPicPr>
          <p:cNvPr id="4" name="Content Placeholder 3">
            <a:extLst>
              <a:ext uri="{FF2B5EF4-FFF2-40B4-BE49-F238E27FC236}">
                <a16:creationId xmlns:a16="http://schemas.microsoft.com/office/drawing/2014/main" id="{4A1EBBC5-EAD1-4E62-9411-89024AB201FE}"/>
              </a:ext>
            </a:extLst>
          </p:cNvPr>
          <p:cNvPicPr>
            <a:picLocks noGrp="1" noChangeAspect="1"/>
          </p:cNvPicPr>
          <p:nvPr>
            <p:ph idx="1"/>
          </p:nvPr>
        </p:nvPicPr>
        <p:blipFill>
          <a:blip r:embed="rId2"/>
          <a:stretch>
            <a:fillRect/>
          </a:stretch>
        </p:blipFill>
        <p:spPr>
          <a:xfrm>
            <a:off x="5710237" y="2623344"/>
            <a:ext cx="1281406" cy="2809875"/>
          </a:xfrm>
          <a:prstGeom prst="rect">
            <a:avLst/>
          </a:prstGeom>
        </p:spPr>
      </p:pic>
    </p:spTree>
    <p:extLst>
      <p:ext uri="{BB962C8B-B14F-4D97-AF65-F5344CB8AC3E}">
        <p14:creationId xmlns:p14="http://schemas.microsoft.com/office/powerpoint/2010/main" val="352313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8F53-7F8D-4F92-891E-4A2591F95B0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94E8AB1-B515-444D-826A-BCF7D2B2BB1C}"/>
              </a:ext>
            </a:extLst>
          </p:cNvPr>
          <p:cNvSpPr>
            <a:spLocks noGrp="1"/>
          </p:cNvSpPr>
          <p:nvPr>
            <p:ph idx="1"/>
          </p:nvPr>
        </p:nvSpPr>
        <p:spPr/>
        <p:txBody>
          <a:bodyPr>
            <a:normAutofit/>
          </a:bodyPr>
          <a:lstStyle/>
          <a:p>
            <a:r>
              <a:rPr lang="en-US" sz="2000" dirty="0"/>
              <a:t>Using the Foursquare API and doing other research, my recommendation is that the couple look more closely at each of these gyms as well as expanding their search to any fitness centers that may not have appeared in Foursquare.</a:t>
            </a:r>
          </a:p>
        </p:txBody>
      </p:sp>
    </p:spTree>
    <p:extLst>
      <p:ext uri="{BB962C8B-B14F-4D97-AF65-F5344CB8AC3E}">
        <p14:creationId xmlns:p14="http://schemas.microsoft.com/office/powerpoint/2010/main" val="2113777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242B41"/>
      </a:dk2>
      <a:lt2>
        <a:srgbClr val="E2E8E2"/>
      </a:lt2>
      <a:accent1>
        <a:srgbClr val="D937D6"/>
      </a:accent1>
      <a:accent2>
        <a:srgbClr val="8625C7"/>
      </a:accent2>
      <a:accent3>
        <a:srgbClr val="583ADA"/>
      </a:accent3>
      <a:accent4>
        <a:srgbClr val="284EC8"/>
      </a:accent4>
      <a:accent5>
        <a:srgbClr val="37A0D9"/>
      </a:accent5>
      <a:accent6>
        <a:srgbClr val="22B6AC"/>
      </a:accent6>
      <a:hlink>
        <a:srgbClr val="329634"/>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47</TotalTime>
  <Words>120</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Garamond</vt:lpstr>
      <vt:lpstr>Selawik Light</vt:lpstr>
      <vt:lpstr>Speak Pro</vt:lpstr>
      <vt:lpstr>SavonVTI</vt:lpstr>
      <vt:lpstr>Determining the Best Fitness Center</vt:lpstr>
      <vt:lpstr>Using the 2016 Census</vt:lpstr>
      <vt:lpstr>High Income Neighborhood Results</vt:lpstr>
      <vt:lpstr>Using the Foursquare API, these fitness centers populated</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Best Fitness Center</dc:title>
  <dc:creator>Mitchell Naden</dc:creator>
  <cp:lastModifiedBy>Mitchell Naden</cp:lastModifiedBy>
  <cp:revision>2</cp:revision>
  <dcterms:created xsi:type="dcterms:W3CDTF">2020-03-24T16:50:41Z</dcterms:created>
  <dcterms:modified xsi:type="dcterms:W3CDTF">2020-03-24T17:37:58Z</dcterms:modified>
</cp:coreProperties>
</file>