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30" autoAdjust="0"/>
  </p:normalViewPr>
  <p:slideViewPr>
    <p:cSldViewPr>
      <p:cViewPr varScale="1">
        <p:scale>
          <a:sx n="131" d="100"/>
          <a:sy n="131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5140-CBB3-46B6-8A9B-738B3646B861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BA1-D352-4E94-B47C-94BC2EA63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85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5140-CBB3-46B6-8A9B-738B3646B861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BA1-D352-4E94-B47C-94BC2EA63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88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5140-CBB3-46B6-8A9B-738B3646B861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BA1-D352-4E94-B47C-94BC2EA63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48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5140-CBB3-46B6-8A9B-738B3646B861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BA1-D352-4E94-B47C-94BC2EA63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86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5140-CBB3-46B6-8A9B-738B3646B861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BA1-D352-4E94-B47C-94BC2EA63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5140-CBB3-46B6-8A9B-738B3646B861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BA1-D352-4E94-B47C-94BC2EA63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50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5140-CBB3-46B6-8A9B-738B3646B861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BA1-D352-4E94-B47C-94BC2EA63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85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5140-CBB3-46B6-8A9B-738B3646B861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BA1-D352-4E94-B47C-94BC2EA63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23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5140-CBB3-46B6-8A9B-738B3646B861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BA1-D352-4E94-B47C-94BC2EA63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57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5140-CBB3-46B6-8A9B-738B3646B861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BA1-D352-4E94-B47C-94BC2EA63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71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5140-CBB3-46B6-8A9B-738B3646B861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BA1-D352-4E94-B47C-94BC2EA63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26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85140-CBB3-46B6-8A9B-738B3646B861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E8BA1-D352-4E94-B47C-94BC2EA63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99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75656" y="908720"/>
            <a:ext cx="1152128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763688" y="476672"/>
            <a:ext cx="576064" cy="216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add1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47664" y="980728"/>
            <a:ext cx="432048" cy="2160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123728" y="980728"/>
            <a:ext cx="432048" cy="2160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051720" y="6926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1475656" y="1484784"/>
            <a:ext cx="1152128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547664" y="1556792"/>
            <a:ext cx="432048" cy="2160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1556792"/>
            <a:ext cx="432048" cy="2160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051720" y="126876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051720" y="184482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763688" y="2060848"/>
            <a:ext cx="576064" cy="216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add2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7744" y="692696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RegGroup1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51720" y="1772816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RegGroupA</a:t>
            </a:r>
            <a:endParaRPr kumimoji="1" lang="ja-JP" altLang="en-US" sz="12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627784" y="1268760"/>
            <a:ext cx="36004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2987824" y="1556792"/>
            <a:ext cx="1152128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059832" y="1628800"/>
            <a:ext cx="432048" cy="2160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635896" y="1628800"/>
            <a:ext cx="432048" cy="2160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987824" y="2132856"/>
            <a:ext cx="1152128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059832" y="2204864"/>
            <a:ext cx="432048" cy="2160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635896" y="2204864"/>
            <a:ext cx="432048" cy="2160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563888" y="1916832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563888" y="24928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3275856" y="2708920"/>
            <a:ext cx="576064" cy="216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add3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51920" y="1340768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RegGroupB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851920" y="1916832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RegGroupC</a:t>
            </a:r>
            <a:endParaRPr kumimoji="1" lang="ja-JP" altLang="en-US" sz="1200" dirty="0"/>
          </a:p>
        </p:txBody>
      </p:sp>
      <p:cxnSp>
        <p:nvCxnSpPr>
          <p:cNvPr id="27" name="直線矢印コネクタ 26"/>
          <p:cNvCxnSpPr/>
          <p:nvPr/>
        </p:nvCxnSpPr>
        <p:spPr>
          <a:xfrm flipH="1">
            <a:off x="1043608" y="1268760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539552" y="1700808"/>
            <a:ext cx="504056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mul4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11560" y="321297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olist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11560" y="342900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763688" y="321297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763688" y="364502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rgclist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763688" y="3429000"/>
            <a:ext cx="648072" cy="216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add2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1187624" y="3284984"/>
            <a:ext cx="576064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2915816" y="321297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860032" y="3429000"/>
            <a:ext cx="648072" cy="216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add3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2339752" y="3284984"/>
            <a:ext cx="576064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860032" y="321297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915816" y="3429000"/>
            <a:ext cx="648072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mul4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3491880" y="3284984"/>
            <a:ext cx="136815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2339752" y="3789040"/>
            <a:ext cx="0" cy="28803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2339752" y="4077072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339752" y="429309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rgptr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71600" y="4149080"/>
            <a:ext cx="1346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REGGROUPCONTAINER</a:t>
            </a:r>
            <a:endParaRPr kumimoji="1" lang="ja-JP" altLang="en-US" sz="8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2843808" y="4365104"/>
            <a:ext cx="0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43808" y="4725144"/>
            <a:ext cx="72008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listReg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915816" y="364502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rgclist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860032" y="364502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rgclist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9552" y="2924944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add1</a:t>
            </a:r>
            <a:endParaRPr kumimoji="1" lang="ja-JP" altLang="en-US" sz="12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699792" y="4869160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RegGroup1</a:t>
            </a:r>
            <a:endParaRPr kumimoji="1"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3491880" y="4077072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491880" y="429309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rgptr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2915816" y="4149080"/>
            <a:ext cx="576064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3995936" y="4365104"/>
            <a:ext cx="0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3491880" y="522920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491880" y="544522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binding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779912" y="4869160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RegGroupA</a:t>
            </a:r>
            <a:endParaRPr kumimoji="1" lang="ja-JP" altLang="en-US" sz="1000" dirty="0"/>
          </a:p>
        </p:txBody>
      </p:sp>
      <p:sp>
        <p:nvSpPr>
          <p:cNvPr id="60" name="正方形/長方形 59"/>
          <p:cNvSpPr/>
          <p:nvPr/>
        </p:nvSpPr>
        <p:spPr>
          <a:xfrm>
            <a:off x="3995936" y="4725144"/>
            <a:ext cx="72008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listReg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3491880" y="4869160"/>
            <a:ext cx="0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4644008" y="4869160"/>
            <a:ext cx="0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4644008" y="522920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4644008" y="544522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binding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4067944" y="5373216"/>
            <a:ext cx="0" cy="4320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4067944" y="580526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4067944" y="6021288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binding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4644008" y="5949280"/>
            <a:ext cx="0" cy="4320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5220072" y="5373216"/>
            <a:ext cx="0" cy="4320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5220072" y="580526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220072" y="6021288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binding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>
            <a:off x="5796136" y="5949280"/>
            <a:ext cx="0" cy="4320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5436096" y="3789040"/>
            <a:ext cx="0" cy="28803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5436096" y="4077072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436096" y="429309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rgptr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588224" y="4077072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6588224" y="429309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rgptr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012160" y="4149080"/>
            <a:ext cx="576064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2843808" y="4437112"/>
            <a:ext cx="2664296" cy="28803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7164288" y="4437112"/>
            <a:ext cx="0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7164288" y="4797152"/>
            <a:ext cx="72008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listReg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/>
          <p:cNvCxnSpPr/>
          <p:nvPr/>
        </p:nvCxnSpPr>
        <p:spPr>
          <a:xfrm>
            <a:off x="7164288" y="4149080"/>
            <a:ext cx="576064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7740352" y="4077072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7740352" y="429309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rgptr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88" name="直線矢印コネクタ 87"/>
          <p:cNvCxnSpPr/>
          <p:nvPr/>
        </p:nvCxnSpPr>
        <p:spPr>
          <a:xfrm>
            <a:off x="8316416" y="4437112"/>
            <a:ext cx="0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/>
          <p:cNvSpPr/>
          <p:nvPr/>
        </p:nvSpPr>
        <p:spPr>
          <a:xfrm>
            <a:off x="8316416" y="4797152"/>
            <a:ext cx="72008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listReg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403648" y="2996952"/>
            <a:ext cx="13901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INTERCONNECTTARGET</a:t>
            </a:r>
            <a:endParaRPr kumimoji="1" lang="ja-JP" altLang="en-US" sz="8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123728" y="4725144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REGGROUP</a:t>
            </a:r>
            <a:endParaRPr kumimoji="1" lang="ja-JP" altLang="en-US" sz="8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555776" y="5301208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REGINSTANCE</a:t>
            </a:r>
            <a:endParaRPr kumimoji="1" lang="ja-JP" altLang="en-US" sz="8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139952" y="4077072"/>
            <a:ext cx="1346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REGGROUPCONTAINER</a:t>
            </a:r>
            <a:endParaRPr kumimoji="1" lang="ja-JP" altLang="en-US" sz="8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948264" y="5013176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RegGroupB</a:t>
            </a:r>
            <a:endParaRPr kumimoji="1" lang="ja-JP" altLang="en-US" sz="10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8172400" y="5013176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RegGroupC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258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75656" y="908720"/>
            <a:ext cx="1152128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763688" y="476672"/>
            <a:ext cx="576064" cy="216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add1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47664" y="980728"/>
            <a:ext cx="432048" cy="2160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123728" y="980728"/>
            <a:ext cx="432048" cy="2160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051720" y="6926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475656" y="1484784"/>
            <a:ext cx="1152128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7664" y="1556792"/>
            <a:ext cx="432048" cy="2160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1556792"/>
            <a:ext cx="432048" cy="2160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051720" y="126876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051720" y="184482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1763688" y="2060848"/>
            <a:ext cx="576064" cy="216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add2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67744" y="692696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RegGroup1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51720" y="1772816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RegGroupA</a:t>
            </a:r>
            <a:endParaRPr kumimoji="1" lang="ja-JP" altLang="en-US" sz="12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2627784" y="1268760"/>
            <a:ext cx="36004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2987824" y="1556792"/>
            <a:ext cx="1152128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059832" y="1628800"/>
            <a:ext cx="432048" cy="2160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635896" y="1628800"/>
            <a:ext cx="432048" cy="2160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987824" y="2132856"/>
            <a:ext cx="1152128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059832" y="2204864"/>
            <a:ext cx="432048" cy="2160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635896" y="2204864"/>
            <a:ext cx="432048" cy="2160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3563888" y="1916832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563888" y="24928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3275856" y="2708920"/>
            <a:ext cx="576064" cy="216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add3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851920" y="1340768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RegGroupB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51920" y="1916832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RegGroupC</a:t>
            </a:r>
            <a:endParaRPr kumimoji="1" lang="ja-JP" altLang="en-US" sz="1200" dirty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1043608" y="1268760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539552" y="1700808"/>
            <a:ext cx="504056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mul4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11560" y="321297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olist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11560" y="342900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763688" y="321297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763688" y="364502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rgclist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763688" y="3429000"/>
            <a:ext cx="648072" cy="216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add2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187624" y="3284984"/>
            <a:ext cx="576064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2915816" y="321297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860032" y="3429000"/>
            <a:ext cx="648072" cy="216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add3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2339752" y="3284984"/>
            <a:ext cx="576064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4860032" y="321297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915816" y="3429000"/>
            <a:ext cx="648072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mul4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3491880" y="3284984"/>
            <a:ext cx="136815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2339752" y="3789040"/>
            <a:ext cx="0" cy="28803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339752" y="4077072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339752" y="429309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rgptr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71600" y="4149080"/>
            <a:ext cx="1346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REGGROUPCONTAINER</a:t>
            </a:r>
            <a:endParaRPr kumimoji="1" lang="ja-JP" altLang="en-US" sz="800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2843808" y="4365104"/>
            <a:ext cx="0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843808" y="4725144"/>
            <a:ext cx="72008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listReg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2915816" y="364502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rgclist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860032" y="364502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rgclist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39552" y="2924944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add1</a:t>
            </a:r>
            <a:endParaRPr kumimoji="1" lang="ja-JP" altLang="en-US" sz="12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915816" y="4509120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REGGROUP</a:t>
            </a:r>
            <a:endParaRPr kumimoji="1" lang="ja-JP" altLang="en-US" sz="8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267744" y="494116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RegGroup1</a:t>
            </a:r>
            <a:endParaRPr kumimoji="1" lang="ja-JP" altLang="en-US" sz="1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3491880" y="4077072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491880" y="429309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rgptr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2915816" y="4149080"/>
            <a:ext cx="576064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3995936" y="4365104"/>
            <a:ext cx="0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3491880" y="522920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3491880" y="544522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binding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067944" y="4509120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REGGROUP</a:t>
            </a:r>
            <a:endParaRPr kumimoji="1" lang="ja-JP" altLang="en-US" sz="8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563888" y="4941168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RegGroupA</a:t>
            </a:r>
            <a:endParaRPr kumimoji="1" lang="ja-JP" altLang="en-US" sz="1000" dirty="0"/>
          </a:p>
        </p:txBody>
      </p:sp>
      <p:sp>
        <p:nvSpPr>
          <p:cNvPr id="85" name="正方形/長方形 84"/>
          <p:cNvSpPr/>
          <p:nvPr/>
        </p:nvSpPr>
        <p:spPr>
          <a:xfrm>
            <a:off x="3995936" y="4725144"/>
            <a:ext cx="72008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listReg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3491880" y="4869160"/>
            <a:ext cx="0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4644008" y="4869160"/>
            <a:ext cx="0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4644008" y="522920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4644008" y="544522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binding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4" name="直線矢印コネクタ 93"/>
          <p:cNvCxnSpPr/>
          <p:nvPr/>
        </p:nvCxnSpPr>
        <p:spPr>
          <a:xfrm>
            <a:off x="4067944" y="5373216"/>
            <a:ext cx="0" cy="4320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4067944" y="580526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4067944" y="6021288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binding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4644008" y="5949280"/>
            <a:ext cx="0" cy="4320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>
            <a:off x="5220072" y="5373216"/>
            <a:ext cx="0" cy="4320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5220072" y="580526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5220072" y="6021288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binding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02" name="直線矢印コネクタ 101"/>
          <p:cNvCxnSpPr/>
          <p:nvPr/>
        </p:nvCxnSpPr>
        <p:spPr>
          <a:xfrm>
            <a:off x="5796136" y="5949280"/>
            <a:ext cx="0" cy="4320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>
            <a:off x="5436096" y="3789040"/>
            <a:ext cx="0" cy="28803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/>
          <p:cNvSpPr/>
          <p:nvPr/>
        </p:nvSpPr>
        <p:spPr>
          <a:xfrm>
            <a:off x="5436096" y="4077072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5436096" y="429309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rgptr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6588224" y="4077072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6588224" y="429309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rgptr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6012160" y="4149080"/>
            <a:ext cx="576064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5580112" y="5013176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RegGroup1</a:t>
            </a:r>
            <a:endParaRPr kumimoji="1" lang="ja-JP" altLang="en-US" sz="1000" dirty="0"/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6012160" y="4437112"/>
            <a:ext cx="0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6012160" y="4797152"/>
            <a:ext cx="72008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listReg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直線矢印コネクタ 113"/>
          <p:cNvCxnSpPr/>
          <p:nvPr/>
        </p:nvCxnSpPr>
        <p:spPr>
          <a:xfrm>
            <a:off x="7164288" y="4437112"/>
            <a:ext cx="0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/>
          <p:cNvSpPr/>
          <p:nvPr/>
        </p:nvSpPr>
        <p:spPr>
          <a:xfrm>
            <a:off x="7164288" y="4797152"/>
            <a:ext cx="72008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listReg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6732240" y="5013176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RegGroupB</a:t>
            </a:r>
            <a:endParaRPr kumimoji="1" lang="ja-JP" altLang="en-US" sz="1000" dirty="0"/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7164288" y="4149080"/>
            <a:ext cx="576064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7740352" y="4077072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next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7740352" y="4293096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rgptr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8316416" y="4437112"/>
            <a:ext cx="0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/>
          <p:cNvSpPr/>
          <p:nvPr/>
        </p:nvSpPr>
        <p:spPr>
          <a:xfrm>
            <a:off x="8316416" y="4797152"/>
            <a:ext cx="72008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listReg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7884368" y="5013176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RegGroupC</a:t>
            </a:r>
            <a:endParaRPr kumimoji="1" lang="ja-JP" altLang="en-US" sz="10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364088" y="62068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</a:rPr>
              <a:t>未使用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0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 rot="16200000">
            <a:off x="359532" y="2096852"/>
            <a:ext cx="259228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788024" y="4941168"/>
            <a:ext cx="259228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95736" y="1700808"/>
            <a:ext cx="2592288" cy="2880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MUL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88024" y="1700808"/>
            <a:ext cx="2592288" cy="2880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MUL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95736" y="980728"/>
            <a:ext cx="259228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95736" y="4941168"/>
            <a:ext cx="259228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788024" y="980728"/>
            <a:ext cx="259228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788024" y="1340768"/>
            <a:ext cx="2592288" cy="3600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REG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788024" y="5301208"/>
            <a:ext cx="2592288" cy="3600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REG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 rot="16200000">
            <a:off x="719572" y="2096852"/>
            <a:ext cx="2592288" cy="3600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REG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195736" y="1340768"/>
            <a:ext cx="2592288" cy="3600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REG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195736" y="5301208"/>
            <a:ext cx="2592288" cy="3600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REG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195736" y="4581128"/>
            <a:ext cx="2592288" cy="3600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REG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788024" y="4581128"/>
            <a:ext cx="2592288" cy="3600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REG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 rot="16200000">
            <a:off x="359532" y="4689140"/>
            <a:ext cx="259228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rot="16200000">
            <a:off x="719572" y="4689140"/>
            <a:ext cx="2592288" cy="3600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REG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95736" y="5661248"/>
            <a:ext cx="1296144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FSM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491880" y="5661248"/>
            <a:ext cx="1296144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FSM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788024" y="5661248"/>
            <a:ext cx="1296144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FSM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084168" y="5661248"/>
            <a:ext cx="1296144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FSM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195736" y="332656"/>
            <a:ext cx="1296144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FSM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91880" y="332656"/>
            <a:ext cx="1296144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FSM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46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139</Words>
  <Application>Microsoft Office PowerPoint</Application>
  <PresentationFormat>画面に合わせる (4:3)</PresentationFormat>
  <Paragraphs>139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6</cp:revision>
  <dcterms:created xsi:type="dcterms:W3CDTF">2019-01-18T09:54:08Z</dcterms:created>
  <dcterms:modified xsi:type="dcterms:W3CDTF">2019-02-04T10:08:22Z</dcterms:modified>
</cp:coreProperties>
</file>