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6449C-EEBC-4831-9EBA-E7BD7CA46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CDAE86-E18E-4746-A2DE-CF147AD5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5B88B-15B1-42C4-B758-C4E6FBFB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726B4-41FF-491C-B83A-D50293F6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574CA-D3D5-4AB0-B0CC-CB5584B2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6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79399-4890-439E-8D3A-7D15BC71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39630-0827-4E21-B34E-7A477E8BF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155E3-DF1F-4013-9461-80EE495A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A624A-3674-46D0-8108-43341676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61112-0DD8-454B-98FE-E2EF1190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DC1DE-66B6-452D-A55B-3DF368AC6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5F2821-DD7D-4986-B263-B1FA2357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986F8-CA8D-47B1-B5FD-46C68D3E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917C7-167F-4929-A967-C8102773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80EF8-C87B-410F-850D-1A7BE118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354EA-DA3D-4662-AB26-E713694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DABDF-9EB1-48CB-9F85-436F187C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75179-86A1-455E-A0FA-C999645D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FEC91-6D01-4CED-B73A-3CB7A8D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3E1D4-922A-4CD5-88AF-B3CB9B3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64534-DB69-4A3C-A47D-A5F6C319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29DD68-4948-4E8B-89D0-CC89A461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D97B6-71B4-43DB-A600-2FBF96C4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6D306-84D8-4ABD-83DE-51D75C55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2037C-0855-4BCE-AF96-813A2C01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55645-AEE5-4EF6-9578-7D02EF35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91556-11C6-4AEE-B5D6-E5072C5D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8DB1DD-18FF-41A9-920C-747F4E62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D52C4-C8B4-45BA-B671-27A0BB9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B90B6-1EC3-4B37-87C2-48A5E356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A3EBA-BDC4-4737-9F9D-08181D42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7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6D5EF-70D9-4A36-AAC2-E51FA5E4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410339-06A9-45AC-81EA-F067524E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61B1A9-2160-498A-969E-8BF476B4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63257-983D-4CF9-8840-09D6904C9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2AC7C3-7046-49D8-AA7A-D53F22998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B6D11A-E10D-40BD-A925-5D140AD2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E7248D-3E9E-43BD-86C3-936A7B0B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FF0971-F552-4457-A832-D3CF49A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629C9-664F-4D32-B806-8C5CE00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34221E-6896-46B4-857E-D8F532F1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93B729-37C3-4450-809A-12703F1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EF43A4-BFB3-48A3-8CCB-85B7B9CC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8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E7035F-15D7-41C0-B11B-7A345F0C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63BAB9-4D94-4353-AA35-18FA8AF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7CFCB1-B1F5-471E-B75C-2A2E354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8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BA3C5-7FFE-4A60-9A73-0019B170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5F95E-8C01-4360-82A4-6E635AB9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78054F-40E5-4057-8D3D-1E932180F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C20EE7-69C2-4B17-9B74-F4A50FBC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860149-D5B2-4984-9379-D9EB3AC4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BF293-BB6A-4EFD-8BC2-C2BDE80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0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DE7D0-C9F2-4E70-A61C-BC258D1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7B9E09-B2D0-4A26-8575-822E0DF8E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0A1295-DA10-42D5-8FA1-DFF952B0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88129-86A0-4BE3-85E7-3FE6C1ED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3DFCE6-E806-4744-AF84-7D68B8A7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463511-BAA9-4D6A-A1BA-76BB4114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98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A5CCAB-5A5D-40C8-BD1F-ED5F21AC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521EC7-549C-48DB-872B-A1212FAB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EFD36-C2C7-48F3-924A-1846A4133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1B6F-B70E-43CF-A963-D5EA795FA722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E8589D-0F1C-4C07-AA9A-D84F87E5E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7A90A-B34D-4C0E-B8D1-72CB460C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D460-23DB-419E-B771-A5798E7AB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3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A3477-B890-4C91-91D0-6467E368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A2F17B-F427-42E5-A8C5-BB6DE6326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6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852BA5-3B59-4E16-B730-DB68928F9278}"/>
              </a:ext>
            </a:extLst>
          </p:cNvPr>
          <p:cNvSpPr/>
          <p:nvPr/>
        </p:nvSpPr>
        <p:spPr>
          <a:xfrm>
            <a:off x="861753" y="6314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(5)</a:t>
            </a:r>
            <a:r>
              <a:rPr lang="ja-JP" altLang="en-US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レジスタアロケーション結果に基づきモジュールを本フロアプランに登録</a:t>
            </a:r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CBinding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::GetScorePhase5(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55852DEC-3F08-4DE8-8E41-50599B4F7453}"/>
              </a:ext>
            </a:extLst>
          </p:cNvPr>
          <p:cNvSpPr/>
          <p:nvPr/>
        </p:nvSpPr>
        <p:spPr>
          <a:xfrm>
            <a:off x="1429789" y="1645920"/>
            <a:ext cx="224444" cy="795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8BFD46-D738-40BF-B16D-F6302EA84ADC}"/>
              </a:ext>
            </a:extLst>
          </p:cNvPr>
          <p:cNvSpPr txBox="1"/>
          <p:nvPr/>
        </p:nvSpPr>
        <p:spPr>
          <a:xfrm>
            <a:off x="2069869" y="1795549"/>
            <a:ext cx="751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m_FloorplanFinal.AddModule</a:t>
            </a:r>
            <a:r>
              <a:rPr lang="en-US" altLang="ja-JP" dirty="0"/>
              <a:t>( </a:t>
            </a:r>
            <a:r>
              <a:rPr lang="en-US" altLang="ja-JP" dirty="0" err="1"/>
              <a:t>nModuleWidth</a:t>
            </a:r>
            <a:r>
              <a:rPr lang="en-US" altLang="ja-JP" dirty="0"/>
              <a:t>, </a:t>
            </a:r>
            <a:r>
              <a:rPr lang="en-US" altLang="ja-JP" dirty="0" err="1"/>
              <a:t>nModuleHeight</a:t>
            </a:r>
            <a:r>
              <a:rPr lang="en-US" altLang="ja-JP" dirty="0"/>
              <a:t> );</a:t>
            </a:r>
          </a:p>
          <a:p>
            <a:r>
              <a:rPr kumimoji="1" lang="ja-JP" altLang="en-US" dirty="0"/>
              <a:t>モジュール追加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51FC391-991F-4749-81DD-FDB3598CED70}"/>
              </a:ext>
            </a:extLst>
          </p:cNvPr>
          <p:cNvSpPr txBox="1"/>
          <p:nvPr/>
        </p:nvSpPr>
        <p:spPr>
          <a:xfrm>
            <a:off x="3931920" y="2257214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MUX</a:t>
            </a:r>
            <a:r>
              <a:rPr kumimoji="1" lang="ja-JP" altLang="en-US" dirty="0"/>
              <a:t>も追加</a:t>
            </a:r>
          </a:p>
        </p:txBody>
      </p:sp>
    </p:spTree>
    <p:extLst>
      <p:ext uri="{BB962C8B-B14F-4D97-AF65-F5344CB8AC3E}">
        <p14:creationId xmlns:p14="http://schemas.microsoft.com/office/powerpoint/2010/main" val="77255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670B74-5473-4CFE-B216-4712CE604D0B}"/>
              </a:ext>
            </a:extLst>
          </p:cNvPr>
          <p:cNvSpPr/>
          <p:nvPr/>
        </p:nvSpPr>
        <p:spPr>
          <a:xfrm>
            <a:off x="404553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(6)</a:t>
            </a:r>
            <a:r>
              <a:rPr lang="ja-JP" altLang="en-US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本フロアプラン最適化 </a:t>
            </a:r>
            <a:r>
              <a:rPr lang="en-US" altLang="ja-JP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==&gt; </a:t>
            </a:r>
            <a:r>
              <a:rPr lang="ja-JP" altLang="en-US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クロック周期が決定</a:t>
            </a:r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CBinding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::GetScorePhase6(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B08F5BF5-6633-41B2-B0D4-A10A74AF6BBE}"/>
              </a:ext>
            </a:extLst>
          </p:cNvPr>
          <p:cNvSpPr/>
          <p:nvPr/>
        </p:nvSpPr>
        <p:spPr>
          <a:xfrm>
            <a:off x="180109" y="382384"/>
            <a:ext cx="224444" cy="59020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474CECED-E87F-4369-8ECD-4E260409590D}"/>
              </a:ext>
            </a:extLst>
          </p:cNvPr>
          <p:cNvSpPr/>
          <p:nvPr/>
        </p:nvSpPr>
        <p:spPr>
          <a:xfrm>
            <a:off x="707138" y="928917"/>
            <a:ext cx="224443" cy="1237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90E387-3D33-41B6-8657-BB9D2348701D}"/>
              </a:ext>
            </a:extLst>
          </p:cNvPr>
          <p:cNvSpPr/>
          <p:nvPr/>
        </p:nvSpPr>
        <p:spPr>
          <a:xfrm>
            <a:off x="1593111" y="2239234"/>
            <a:ext cx="443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CSequencePair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::Initialize()</a:t>
            </a:r>
            <a:endParaRPr lang="ja-JP" altLang="en-US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0B45DDCE-DBB9-46AC-A574-3D283A620749}"/>
              </a:ext>
            </a:extLst>
          </p:cNvPr>
          <p:cNvSpPr/>
          <p:nvPr/>
        </p:nvSpPr>
        <p:spPr>
          <a:xfrm>
            <a:off x="1466187" y="1747904"/>
            <a:ext cx="209283" cy="6896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1C620C-C4E7-42A8-B630-66C217EDDCCD}"/>
              </a:ext>
            </a:extLst>
          </p:cNvPr>
          <p:cNvSpPr/>
          <p:nvPr/>
        </p:nvSpPr>
        <p:spPr>
          <a:xfrm>
            <a:off x="1869038" y="2596622"/>
            <a:ext cx="532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InitGamma();//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55E6B7-A41B-410E-B908-F4A1A14D7A6A}"/>
              </a:ext>
            </a:extLst>
          </p:cNvPr>
          <p:cNvSpPr txBox="1"/>
          <p:nvPr/>
        </p:nvSpPr>
        <p:spPr>
          <a:xfrm>
            <a:off x="839586" y="744251"/>
            <a:ext cx="992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m_SAforFloorplanFinal.Initialize();//</a:t>
            </a:r>
            <a:r>
              <a:rPr lang="ja-JP" altLang="en-US" dirty="0"/>
              <a:t>追加したモジュールのガンマを設定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DD677-A324-4704-92CF-552196C66E31}"/>
              </a:ext>
            </a:extLst>
          </p:cNvPr>
          <p:cNvSpPr/>
          <p:nvPr/>
        </p:nvSpPr>
        <p:spPr>
          <a:xfrm>
            <a:off x="1593111" y="990753"/>
            <a:ext cx="5988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CSimulatedAnnealing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m_pSolution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-&gt;Initialize();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EB64DD-28DF-40BE-99E3-ED5B17E593AC}"/>
              </a:ext>
            </a:extLst>
          </p:cNvPr>
          <p:cNvSpPr/>
          <p:nvPr/>
        </p:nvSpPr>
        <p:spPr>
          <a:xfrm>
            <a:off x="839586" y="309525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CSimulatedAnnealing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::Execute()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F25BA4-4489-47E6-BF60-8AAB2799C35E}"/>
              </a:ext>
            </a:extLst>
          </p:cNvPr>
          <p:cNvSpPr/>
          <p:nvPr/>
        </p:nvSpPr>
        <p:spPr>
          <a:xfrm>
            <a:off x="1193154" y="3507120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nPrevScore = m_pSolution-&gt;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GetScore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  <a:endParaRPr lang="ja-JP" altLang="en-US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041B1585-794B-48A2-9241-CCB9481D0CBB}"/>
              </a:ext>
            </a:extLst>
          </p:cNvPr>
          <p:cNvSpPr/>
          <p:nvPr/>
        </p:nvSpPr>
        <p:spPr>
          <a:xfrm>
            <a:off x="722297" y="3317274"/>
            <a:ext cx="209283" cy="707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517CD397-B3FD-47BB-9838-4958B97E15AE}"/>
              </a:ext>
            </a:extLst>
          </p:cNvPr>
          <p:cNvSpPr/>
          <p:nvPr/>
        </p:nvSpPr>
        <p:spPr>
          <a:xfrm>
            <a:off x="1000155" y="3678586"/>
            <a:ext cx="209283" cy="627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BAEE1E-AD92-4A7C-B7C2-6D303FE4DB1D}"/>
              </a:ext>
            </a:extLst>
          </p:cNvPr>
          <p:cNvSpPr/>
          <p:nvPr/>
        </p:nvSpPr>
        <p:spPr>
          <a:xfrm>
            <a:off x="1593111" y="393646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CFloorplan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GetScore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F3462D-C61F-4A9D-A786-C85BA3FD868D}"/>
              </a:ext>
            </a:extLst>
          </p:cNvPr>
          <p:cNvSpPr/>
          <p:nvPr/>
        </p:nvSpPr>
        <p:spPr>
          <a:xfrm>
            <a:off x="1708527" y="436581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nRetVal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GetScoreFinal()</a:t>
            </a:r>
            <a:endParaRPr lang="ja-JP" altLang="en-US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A8251E6-EFC6-4662-B8A5-6326D3D15727}"/>
              </a:ext>
            </a:extLst>
          </p:cNvPr>
          <p:cNvSpPr/>
          <p:nvPr/>
        </p:nvSpPr>
        <p:spPr>
          <a:xfrm>
            <a:off x="1466188" y="4052210"/>
            <a:ext cx="209283" cy="627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5FE92CE0-3A7B-4F8A-AF99-24726C8A3619}"/>
              </a:ext>
            </a:extLst>
          </p:cNvPr>
          <p:cNvSpPr/>
          <p:nvPr/>
        </p:nvSpPr>
        <p:spPr>
          <a:xfrm>
            <a:off x="1524171" y="2408266"/>
            <a:ext cx="184356" cy="609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AE44D-55D9-4507-AD8A-103D7D056990}"/>
              </a:ext>
            </a:extLst>
          </p:cNvPr>
          <p:cNvSpPr txBox="1"/>
          <p:nvPr/>
        </p:nvSpPr>
        <p:spPr>
          <a:xfrm>
            <a:off x="3520440" y="5668744"/>
            <a:ext cx="456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MUX</a:t>
            </a:r>
            <a:r>
              <a:rPr kumimoji="1" lang="ja-JP" altLang="en-US" dirty="0"/>
              <a:t>の経路計算方法を追加</a:t>
            </a:r>
            <a:endParaRPr kumimoji="1" lang="en-US" altLang="ja-JP" dirty="0"/>
          </a:p>
          <a:p>
            <a:r>
              <a:rPr lang="ja-JP" altLang="en-US" dirty="0"/>
              <a:t>最終的な経路長を返す</a:t>
            </a:r>
            <a:endParaRPr kumimoji="1" lang="ja-JP" altLang="en-US" dirty="0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F5E2CBE2-E11A-45A6-883F-920AA971657D}"/>
              </a:ext>
            </a:extLst>
          </p:cNvPr>
          <p:cNvSpPr/>
          <p:nvPr/>
        </p:nvSpPr>
        <p:spPr>
          <a:xfrm>
            <a:off x="1570828" y="4589596"/>
            <a:ext cx="209283" cy="627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939F75-E491-4EA5-A2FF-11FE9A738CA0}"/>
              </a:ext>
            </a:extLst>
          </p:cNvPr>
          <p:cNvSpPr/>
          <p:nvPr/>
        </p:nvSpPr>
        <p:spPr>
          <a:xfrm>
            <a:off x="1869038" y="4735150"/>
            <a:ext cx="2719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Pack();//</a:t>
            </a:r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座標が求まる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10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8390</TotalTime>
  <Words>128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m.nakazawa.367@ms.saitama-u.ac.jp</dc:creator>
  <cp:lastModifiedBy>m.nakazawa.367@ms.saitama-u.ac.jp</cp:lastModifiedBy>
  <cp:revision>7</cp:revision>
  <dcterms:created xsi:type="dcterms:W3CDTF">2019-12-12T10:16:34Z</dcterms:created>
  <dcterms:modified xsi:type="dcterms:W3CDTF">2019-12-18T06:09:05Z</dcterms:modified>
</cp:coreProperties>
</file>