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68" r:id="rId12"/>
    <p:sldId id="270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4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A7A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6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DC-041D-4D79-8CC7-EBE8CCE0E2A5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540"/>
          </a:xfrm>
        </p:spPr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kumimoji="1" lang="en-US" altLang="ja-JP" dirty="0" smtClean="0"/>
              <a:t>15fi009</a:t>
            </a:r>
            <a:r>
              <a:rPr kumimoji="1" lang="ja-JP" altLang="en-US" dirty="0" smtClean="0"/>
              <a:t>和泉　恵太</a:t>
            </a:r>
            <a:endParaRPr kumimoji="1" lang="en-US" altLang="ja-JP" dirty="0" smtClean="0"/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</a:rPr>
              <a:t>紫の字は画面設計の案内を行う文字列</a:t>
            </a:r>
            <a:endParaRPr kumimoji="1" lang="ja-JP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600" y="56452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変更画面へ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8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ホーム＞マイページ＞登録情報変更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未記入があった場合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3260338" y="760440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16120" y="1121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未記入の項目があります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6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未記入がない場合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8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1720" y="1034177"/>
            <a:ext cx="87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「</a:t>
            </a:r>
            <a:r>
              <a:rPr kumimoji="1" lang="en-US" altLang="ja-JP" sz="4000" dirty="0" smtClean="0">
                <a:solidFill>
                  <a:srgbClr val="7030A0"/>
                </a:solidFill>
              </a:rPr>
              <a:t>OK</a:t>
            </a:r>
            <a:r>
              <a:rPr lang="ja-JP" altLang="en-US" sz="4000" dirty="0" smtClean="0">
                <a:solidFill>
                  <a:srgbClr val="7030A0"/>
                </a:solidFill>
              </a:rPr>
              <a:t>」を押されたらマイページへ戻る</a:t>
            </a:r>
            <a:endParaRPr kumimoji="1" lang="en-US" altLang="ja-JP" sz="4000" dirty="0" smtClean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次の月の情報取得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kumimoji="1" lang="en-US" altLang="ja-JP" sz="2800" dirty="0" smtClean="0">
                <a:solidFill>
                  <a:srgbClr val="7030A0"/>
                </a:solidFill>
              </a:rPr>
              <a:t>URL</a:t>
            </a:r>
            <a:r>
              <a:rPr kumimoji="1" lang="ja-JP" altLang="en-US" sz="2800" dirty="0" smtClean="0">
                <a:solidFill>
                  <a:srgbClr val="7030A0"/>
                </a:solidFill>
              </a:rPr>
              <a:t>の切り替えはなし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rot="10800000"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909406"/>
            <a:ext cx="61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フィルター機能（リスト）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97852" y="2206190"/>
            <a:ext cx="1322349" cy="872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プログラム班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en-US" altLang="ja-JP" sz="1000" dirty="0" smtClean="0">
                <a:solidFill>
                  <a:schemeClr val="tx1"/>
                </a:solidFill>
              </a:rPr>
              <a:t>DCG</a:t>
            </a:r>
            <a:r>
              <a:rPr lang="ja-JP" altLang="en-US" sz="1000" dirty="0" smtClean="0">
                <a:solidFill>
                  <a:schemeClr val="tx1"/>
                </a:solidFill>
              </a:rPr>
              <a:t> 班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ja-JP" altLang="en-US" sz="1000" dirty="0" smtClean="0">
                <a:solidFill>
                  <a:schemeClr val="tx1"/>
                </a:solidFill>
              </a:rPr>
              <a:t>サウンド班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897852" y="247741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2" y="2632016"/>
            <a:ext cx="1329043" cy="6097"/>
          </a:xfrm>
          <a:prstGeom prst="rect">
            <a:avLst/>
          </a:prstGeom>
        </p:spPr>
      </p:pic>
      <p:cxnSp>
        <p:nvCxnSpPr>
          <p:cNvPr id="51" name="直線コネクタ 50"/>
          <p:cNvCxnSpPr/>
          <p:nvPr/>
        </p:nvCxnSpPr>
        <p:spPr>
          <a:xfrm>
            <a:off x="7904546" y="27898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890174" y="29422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90174" y="231739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講習詳細情報へ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lang="ja-JP" altLang="en-US" sz="3600" dirty="0" smtClean="0">
                <a:solidFill>
                  <a:srgbClr val="7030A0"/>
                </a:solidFill>
              </a:rPr>
              <a:t>（新規タブ）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37" grpId="0"/>
      <p:bldP spid="38" grpId="0"/>
      <p:bldP spid="39" grpId="0"/>
      <p:bldP spid="40" grpId="0"/>
      <p:bldP spid="4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6666" y="384225"/>
            <a:ext cx="598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2573" y="3091630"/>
            <a:ext cx="1051560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「お知らせ」をクリックする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0199" y="3537983"/>
            <a:ext cx="123237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</a:t>
            </a:r>
            <a:r>
              <a:rPr kumimoji="1" lang="ja-JP" altLang="en-US" dirty="0" smtClean="0"/>
              <a:t>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</a:t>
            </a:r>
            <a:r>
              <a:rPr kumimoji="1" lang="ja-JP" altLang="en-US" dirty="0" smtClean="0"/>
              <a:t>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1075" y="2278380"/>
            <a:ext cx="2838450" cy="302895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9600" y="1278968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クリックする。新しいタブで表示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</a:t>
                      </a:r>
                      <a:r>
                        <a:rPr kumimoji="1" lang="ja-JP" altLang="en-US" dirty="0" smtClean="0"/>
                        <a:t>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</a:t>
                      </a:r>
                      <a:r>
                        <a:rPr kumimoji="1" lang="ja-JP" altLang="en-US" dirty="0" smtClean="0"/>
                        <a:t>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9012" y="3995662"/>
            <a:ext cx="280884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00" y="3881416"/>
            <a:ext cx="260311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</a:t>
            </a:r>
            <a:r>
              <a:rPr lang="ja-JP" altLang="en-US" dirty="0"/>
              <a:t>知</a:t>
            </a:r>
            <a:r>
              <a:rPr lang="ja-JP" altLang="en-US" dirty="0" smtClean="0"/>
              <a:t>らせ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</a:t>
                      </a:r>
                      <a:r>
                        <a:rPr kumimoji="1" lang="ja-JP" altLang="en-US" dirty="0" smtClean="0"/>
                        <a:t>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</a:t>
                      </a:r>
                      <a:r>
                        <a:rPr kumimoji="1" lang="ja-JP" altLang="en-US" dirty="0" smtClean="0"/>
                        <a:t>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0" y="4419543"/>
            <a:ext cx="300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517" y="4864875"/>
            <a:ext cx="660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rgbClr val="7030A0"/>
                </a:solidFill>
              </a:rPr>
              <a:t>間違っていた場合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</a:t>
            </a:r>
            <a:r>
              <a:rPr kumimoji="1" lang="ja-JP" altLang="en-US" dirty="0" smtClean="0"/>
              <a:t>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</a:t>
            </a:r>
            <a:r>
              <a:rPr kumimoji="1" lang="ja-JP" altLang="en-US" dirty="0" smtClean="0"/>
              <a:t>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90600" y="2278380"/>
            <a:ext cx="4210050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11497" y="913654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7030A0"/>
                </a:solidFill>
              </a:rPr>
              <a:t>クリックする。新しいタブで開かれる</a:t>
            </a:r>
            <a:endParaRPr kumimoji="1" lang="ja-JP" alt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53319"/>
              </p:ext>
            </p:extLst>
          </p:nvPr>
        </p:nvGraphicFramePr>
        <p:xfrm>
          <a:off x="828675" y="1289685"/>
          <a:ext cx="105156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何か質問、感想、要望があったらどうぞ（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</a:t>
            </a:r>
            <a:r>
              <a:rPr lang="ja-JP" altLang="en-US" dirty="0" smtClean="0"/>
              <a:t>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50226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３．今回の講義時間はどうでしたか？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４．今回の講義の難易度はどうでしたか？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５．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６．次の中から何を作りたいですか（複数可）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７．何か質問、感想、要望があったら自由にどうぞ（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219700" y="6278280"/>
            <a:ext cx="1752600" cy="382233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7851" y="5324475"/>
            <a:ext cx="859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7030A0"/>
                </a:solidFill>
              </a:rPr>
              <a:t>アンケートの場合　無回答の欄があってもエラーはない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送信完了しました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⑧講習アンケートと同じ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リンクバー</a:t>
            </a:r>
            <a:r>
              <a:rPr lang="en-US" altLang="ja-JP" sz="4400" dirty="0" smtClean="0">
                <a:solidFill>
                  <a:srgbClr val="7030A0"/>
                </a:solidFill>
              </a:rPr>
              <a:t>or</a:t>
            </a:r>
            <a:r>
              <a:rPr lang="ja-JP" altLang="en-US" sz="4400" dirty="0" smtClean="0">
                <a:solidFill>
                  <a:srgbClr val="7030A0"/>
                </a:solidFill>
              </a:rPr>
              <a:t>ただのリンク</a:t>
            </a:r>
            <a:endParaRPr lang="en-US" altLang="ja-JP" sz="4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9" grpId="0"/>
      <p:bldP spid="5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47800" y="2482850"/>
            <a:ext cx="10515600" cy="606679"/>
          </a:xfrm>
        </p:spPr>
        <p:txBody>
          <a:bodyPr>
            <a:noAutofit/>
          </a:bodyPr>
          <a:lstStyle/>
          <a:p>
            <a:r>
              <a:rPr lang="ja-JP" altLang="en-US" sz="13800" dirty="0" smtClean="0">
                <a:solidFill>
                  <a:srgbClr val="7030A0"/>
                </a:solidFill>
              </a:rPr>
              <a:t>管理者側</a:t>
            </a:r>
            <a:endParaRPr kumimoji="1" lang="ja-JP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講習詳細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5492"/>
              </p:ext>
            </p:extLst>
          </p:nvPr>
        </p:nvGraphicFramePr>
        <p:xfrm>
          <a:off x="676275" y="1120775"/>
          <a:ext cx="10515600" cy="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日（月）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3975" y="1573528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5820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848060"/>
              </p:ext>
            </p:extLst>
          </p:nvPr>
        </p:nvGraphicFramePr>
        <p:xfrm>
          <a:off x="709612" y="2247900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3187582" y="1712815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9092" y="2076628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FF0000"/>
                </a:solidFill>
              </a:rPr>
              <a:t>学籍番号あるいは</a:t>
            </a:r>
            <a:r>
              <a:rPr lang="en-US" altLang="ja-JP" u="sng" dirty="0" smtClean="0">
                <a:solidFill>
                  <a:srgbClr val="FF0000"/>
                </a:solidFill>
              </a:rPr>
              <a:t>Password</a:t>
            </a:r>
            <a:r>
              <a:rPr lang="ja-JP" altLang="en-US" u="sng" dirty="0" smtClean="0">
                <a:solidFill>
                  <a:srgbClr val="FF0000"/>
                </a:solidFill>
              </a:rPr>
              <a:t>が間違っています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6667" y="384225"/>
            <a:ext cx="6024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05456" y="4750222"/>
            <a:ext cx="8339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 smtClean="0">
                <a:solidFill>
                  <a:srgbClr val="7030A0"/>
                </a:solidFill>
              </a:rPr>
              <a:t>分岐地点へ戻る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3242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ja-JP" altLang="en-US" dirty="0" smtClean="0"/>
                        <a:t>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ja-JP" altLang="en-US" dirty="0" smtClean="0"/>
                        <a:t>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ja-JP" altLang="en-US" dirty="0" smtClean="0"/>
                        <a:t>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</a:t>
                      </a:r>
                      <a:r>
                        <a:rPr kumimoji="1" lang="ja-JP" altLang="en-US" dirty="0" smtClean="0"/>
                        <a:t>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日（月曜日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</a:t>
                      </a:r>
                      <a:r>
                        <a:rPr kumimoji="1" lang="ja-JP" altLang="en-US" dirty="0" smtClean="0"/>
                        <a:t>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7323" y="3868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16553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ja-JP" altLang="en-US" dirty="0" smtClean="0"/>
                        <a:t>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ja-JP" altLang="en-US" dirty="0" smtClean="0"/>
                        <a:t>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ja-JP" altLang="en-US" dirty="0" smtClean="0"/>
                        <a:t>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</a:t>
                      </a:r>
                      <a:r>
                        <a:rPr kumimoji="1" lang="ja-JP" altLang="en-US" dirty="0" smtClean="0"/>
                        <a:t>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</a:t>
                      </a:r>
                      <a:r>
                        <a:rPr kumimoji="1" lang="ja-JP" altLang="en-US" dirty="0" smtClean="0"/>
                        <a:t>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86363" y="39559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21003</a:t>
            </a:r>
            <a:r>
              <a:rPr lang="ja-JP" altLang="en-US" dirty="0" smtClean="0">
                <a:solidFill>
                  <a:schemeClr val="tx1"/>
                </a:solidFill>
              </a:rPr>
              <a:t>教室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lang="ja-JP" altLang="en-US" dirty="0">
                <a:solidFill>
                  <a:schemeClr val="tx1"/>
                </a:solidFill>
              </a:rPr>
              <a:t>ＡＣアダプター、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操作は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Ｄなのでマウスがあると良い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３Ｄゲームを作りたい</a:t>
            </a:r>
            <a:r>
              <a:rPr lang="ja-JP" altLang="en-US" dirty="0" smtClean="0">
                <a:solidFill>
                  <a:schemeClr val="tx1"/>
                </a:solidFill>
              </a:rPr>
              <a:t>方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東京電機大学　未来科学部　情報メディア学科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ソフトウェア研究部　プログラム班</a:t>
            </a:r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endParaRPr lang="en-US" altLang="ja-JP" dirty="0"/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今回の講習は新入生向けです。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ソフトのインストールからユーザ登録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401368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8949" y="4827286"/>
            <a:ext cx="5070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あ</a:t>
            </a:r>
            <a:r>
              <a:rPr lang="ja-JP" altLang="en-US" sz="6600" dirty="0" smtClean="0">
                <a:solidFill>
                  <a:srgbClr val="FF0000"/>
                </a:solidFill>
              </a:rPr>
              <a:t>ってた場合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1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8879" y="732995"/>
            <a:ext cx="573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①ホームに戻る（更新）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8804" y="559188"/>
            <a:ext cx="503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7030A0"/>
                </a:solidFill>
              </a:rPr>
              <a:t>マイページ画面へ</a:t>
            </a:r>
            <a:endParaRPr kumimoji="1" lang="ja-JP" alt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3027</Words>
  <Application>Microsoft Office PowerPoint</Application>
  <PresentationFormat>ワイド画面</PresentationFormat>
  <Paragraphs>1591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Wingdings</vt:lpstr>
      <vt:lpstr>Office テーマ</vt:lpstr>
      <vt:lpstr>画面設計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和泉恵太</dc:creator>
  <cp:lastModifiedBy>和泉恵太</cp:lastModifiedBy>
  <cp:revision>59</cp:revision>
  <dcterms:created xsi:type="dcterms:W3CDTF">2017-05-03T14:40:40Z</dcterms:created>
  <dcterms:modified xsi:type="dcterms:W3CDTF">2017-05-09T16:28:23Z</dcterms:modified>
</cp:coreProperties>
</file>