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260338" y="760440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6120" y="1121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1720" y="1034177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53319"/>
              </p:ext>
            </p:extLst>
          </p:nvPr>
        </p:nvGraphicFramePr>
        <p:xfrm>
          <a:off x="828675" y="1289685"/>
          <a:ext cx="10515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回</a:t>
            </a:r>
            <a:r>
              <a:rPr lang="ja-JP" altLang="en-US" dirty="0" smtClean="0"/>
              <a:t>答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0803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55909"/>
              </p:ext>
            </p:extLst>
          </p:nvPr>
        </p:nvGraphicFramePr>
        <p:xfrm>
          <a:off x="676275" y="2405374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050186" y="281353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50311" y="281354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050186" y="3214796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050311" y="321479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050186" y="3553183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050311" y="3553185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50633" y="389157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050758" y="389157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050186" y="4292827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050311" y="4292829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050186" y="469302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050311" y="469303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050186" y="5037318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050311" y="5037320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050186" y="542731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050311" y="542731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050186" y="5798371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050311" y="5798373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050186" y="6186175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050311" y="6186177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5169" y="12972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1057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[5/4]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30399"/>
            <a:ext cx="8534400" cy="246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54489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04147"/>
            <a:ext cx="8534400" cy="2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学術発表会に</a:t>
            </a:r>
            <a:r>
              <a:rPr lang="ja-JP" altLang="en-US" dirty="0" smtClean="0">
                <a:solidFill>
                  <a:schemeClr val="tx1"/>
                </a:solidFill>
              </a:rPr>
              <a:t>ついて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学術発表会の詳細が確認できたので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○　△△教室　</a:t>
            </a:r>
            <a:r>
              <a:rPr lang="en-US" altLang="ja-JP" dirty="0">
                <a:solidFill>
                  <a:schemeClr val="tx1"/>
                </a:solidFill>
              </a:rPr>
              <a:t>××</a:t>
            </a:r>
            <a:r>
              <a:rPr lang="ja-JP" altLang="en-US" dirty="0">
                <a:solidFill>
                  <a:schemeClr val="tx1"/>
                </a:solidFill>
              </a:rPr>
              <a:t>時～　にて説明会を行うことにしました。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持ち物は特にありません。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説明会では学術発表会の詳細が記載されたプリントを配布します。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51751" y="948982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37733"/>
              </p:ext>
            </p:extLst>
          </p:nvPr>
        </p:nvGraphicFramePr>
        <p:xfrm>
          <a:off x="1012309" y="165923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3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1200995" y="672702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10713167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381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7604"/>
              </p:ext>
            </p:extLst>
          </p:nvPr>
        </p:nvGraphicFramePr>
        <p:xfrm>
          <a:off x="450850" y="1763285"/>
          <a:ext cx="113601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/>
                <a:gridCol w="5956300"/>
              </a:tblGrid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講習アンケート　　　イベントアンケート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442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単体　　　　　複数　　　　　　自由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項目数　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</a:t>
                      </a:r>
                    </a:p>
                    <a:p>
                      <a:r>
                        <a:rPr kumimoji="1" lang="en-US" altLang="ja-JP" dirty="0" smtClean="0"/>
                        <a:t>2.</a:t>
                      </a:r>
                    </a:p>
                    <a:p>
                      <a:r>
                        <a:rPr kumimoji="1" lang="en-US" altLang="ja-JP" dirty="0" smtClean="0"/>
                        <a:t>3.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034775" y="1800572"/>
            <a:ext cx="4946650" cy="260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99649" y="2537346"/>
            <a:ext cx="4946650" cy="3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877449" y="2575652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73534" y="2575651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042283" y="2576737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899280" y="2602639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73327" y="2852464"/>
            <a:ext cx="704850" cy="19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1877" y="3127179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21876" y="3370894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21877" y="3655735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4730" y="4296298"/>
            <a:ext cx="2349500" cy="3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項目追加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08675" y="4183296"/>
            <a:ext cx="581947" cy="5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＋</a:t>
            </a:r>
            <a:endParaRPr kumimoji="1" lang="ja-JP" altLang="en-US" sz="3600" b="1" dirty="0"/>
          </a:p>
        </p:txBody>
      </p:sp>
      <p:sp>
        <p:nvSpPr>
          <p:cNvPr id="28" name="円/楕円 27"/>
          <p:cNvSpPr/>
          <p:nvPr/>
        </p:nvSpPr>
        <p:spPr>
          <a:xfrm>
            <a:off x="5877449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899109" y="2266445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702683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アンケート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</a:t>
            </a:r>
            <a:r>
              <a:rPr lang="ja-JP" altLang="en-US" dirty="0" smtClean="0"/>
              <a:t>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2585"/>
              </p:ext>
            </p:extLst>
          </p:nvPr>
        </p:nvGraphicFramePr>
        <p:xfrm>
          <a:off x="1596572" y="1213304"/>
          <a:ext cx="9056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57"/>
                <a:gridCol w="45284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回答者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8487"/>
              </p:ext>
            </p:extLst>
          </p:nvPr>
        </p:nvGraphicFramePr>
        <p:xfrm>
          <a:off x="972457" y="2548466"/>
          <a:ext cx="1037181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21"/>
              </p:ext>
            </p:extLst>
          </p:nvPr>
        </p:nvGraphicFramePr>
        <p:xfrm>
          <a:off x="972457" y="4705773"/>
          <a:ext cx="1037181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71703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JD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ja-JP" altLang="en-US" dirty="0" smtClean="0"/>
                        <a:t>次郎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15JK114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15sai_jD@ms.dendai.ac.jp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07929" y="5698331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07928" y="5957093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3439</Words>
  <Application>Microsoft Office PowerPoint</Application>
  <PresentationFormat>ワイド画面</PresentationFormat>
  <Paragraphs>1812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keita izumi</cp:lastModifiedBy>
  <cp:revision>81</cp:revision>
  <dcterms:created xsi:type="dcterms:W3CDTF">2017-05-03T14:40:40Z</dcterms:created>
  <dcterms:modified xsi:type="dcterms:W3CDTF">2017-05-11T05:33:36Z</dcterms:modified>
</cp:coreProperties>
</file>