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70" r:id="rId12"/>
    <p:sldId id="268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14" r:id="rId42"/>
    <p:sldId id="300" r:id="rId43"/>
    <p:sldId id="315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862473"/>
            <a:ext cx="1120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①</a:t>
            </a:r>
            <a:endParaRPr kumimoji="1"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kumimoji="1" lang="en-US" altLang="ja-JP" dirty="0" smtClean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ja-JP" altLang="en-US" dirty="0">
                <a:solidFill>
                  <a:srgbClr val="7030A0"/>
                </a:solidFill>
              </a:rPr>
              <a:t>　</a:t>
            </a:r>
            <a:r>
              <a:rPr lang="ja-JP" altLang="en-US" dirty="0" smtClean="0">
                <a:solidFill>
                  <a:srgbClr val="7030A0"/>
                </a:solidFill>
              </a:rPr>
              <a:t>　　　</a:t>
            </a:r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②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 smtClean="0">
                <a:solidFill>
                  <a:srgbClr val="7030A0"/>
                </a:solidFill>
              </a:rPr>
              <a:t>	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　　　　　　                                                            ③　　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</a:t>
            </a:r>
            <a:r>
              <a:rPr lang="en-US" altLang="ja-JP" dirty="0" smtClean="0">
                <a:solidFill>
                  <a:srgbClr val="7030A0"/>
                </a:solidFill>
              </a:rPr>
              <a:t>				</a:t>
            </a:r>
            <a:r>
              <a:rPr lang="ja-JP" altLang="en-US" dirty="0" smtClean="0">
                <a:solidFill>
                  <a:srgbClr val="7030A0"/>
                </a:solidFill>
              </a:rPr>
              <a:t>     ④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>
                <a:solidFill>
                  <a:srgbClr val="7030A0"/>
                </a:solidFill>
              </a:rPr>
              <a:t>　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　　　　　　</a:t>
            </a:r>
            <a:r>
              <a:rPr lang="en-US" altLang="ja-JP" dirty="0" smtClean="0">
                <a:solidFill>
                  <a:srgbClr val="7030A0"/>
                </a:solidFill>
              </a:rPr>
              <a:t>			</a:t>
            </a:r>
            <a:r>
              <a:rPr lang="ja-JP" altLang="en-US" dirty="0" smtClean="0">
                <a:solidFill>
                  <a:srgbClr val="7030A0"/>
                </a:solidFill>
              </a:rPr>
              <a:t>        　　　　　⑤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</a:t>
            </a:r>
            <a:r>
              <a:rPr lang="en-US" altLang="ja-JP" dirty="0" smtClean="0">
                <a:solidFill>
                  <a:srgbClr val="7030A0"/>
                </a:solidFill>
              </a:rPr>
              <a:t>				</a:t>
            </a:r>
            <a:r>
              <a:rPr lang="ja-JP" altLang="en-US" dirty="0" smtClean="0">
                <a:solidFill>
                  <a:srgbClr val="7030A0"/>
                </a:solidFill>
              </a:rPr>
              <a:t>     ⑥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</a:t>
            </a:r>
            <a:r>
              <a:rPr lang="en-US" altLang="ja-JP" dirty="0" smtClean="0">
                <a:solidFill>
                  <a:srgbClr val="7030A0"/>
                </a:solidFill>
              </a:rPr>
              <a:t>				</a:t>
            </a:r>
            <a:r>
              <a:rPr lang="ja-JP" altLang="en-US" dirty="0" smtClean="0">
                <a:solidFill>
                  <a:srgbClr val="7030A0"/>
                </a:solidFill>
              </a:rPr>
              <a:t>     ⑦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</a:t>
            </a:r>
            <a:r>
              <a:rPr lang="en-US" altLang="ja-JP" dirty="0" smtClean="0">
                <a:solidFill>
                  <a:srgbClr val="7030A0"/>
                </a:solidFill>
              </a:rPr>
              <a:t>				</a:t>
            </a:r>
            <a:r>
              <a:rPr lang="ja-JP" altLang="en-US" dirty="0" smtClean="0">
                <a:solidFill>
                  <a:srgbClr val="7030A0"/>
                </a:solidFill>
              </a:rPr>
              <a:t>    ⑧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en-US" altLang="ja-JP" dirty="0" smtClean="0">
                <a:solidFill>
                  <a:srgbClr val="7030A0"/>
                </a:solidFill>
              </a:rPr>
              <a:t>					</a:t>
            </a:r>
            <a:r>
              <a:rPr lang="ja-JP" altLang="en-US" dirty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                 ⑨</a:t>
            </a:r>
            <a:r>
              <a:rPr lang="en-US" altLang="ja-JP" dirty="0" smtClean="0">
                <a:solidFill>
                  <a:srgbClr val="7030A0"/>
                </a:solidFill>
              </a:rPr>
              <a:t>	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5607175" y="746922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62957" y="1107814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35320" y="5498538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08516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1229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8692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>
                <a:solidFill>
                  <a:srgbClr val="7030A0"/>
                </a:solidFill>
              </a:rPr>
              <a:t>①</a:t>
            </a:r>
            <a:endParaRPr kumimoji="1" lang="en-US" altLang="ja-JP" dirty="0" smtClean="0">
              <a:solidFill>
                <a:srgbClr val="7030A0"/>
              </a:solidFill>
            </a:endParaRPr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</a:t>
            </a:r>
            <a:r>
              <a:rPr lang="ja-JP" altLang="en-US" dirty="0" smtClean="0">
                <a:solidFill>
                  <a:srgbClr val="7030A0"/>
                </a:solidFill>
              </a:rPr>
              <a:t>②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6091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5361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回</a:t>
            </a:r>
            <a:r>
              <a:rPr lang="ja-JP" altLang="en-US" dirty="0" smtClean="0"/>
              <a:t>答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7819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1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0803"/>
            <a:ext cx="12192000" cy="672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38325" y="9893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69065"/>
              </p:ext>
            </p:extLst>
          </p:nvPr>
        </p:nvGraphicFramePr>
        <p:xfrm>
          <a:off x="828675" y="1821174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2586" y="222933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202711" y="222934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202586" y="2630596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202711" y="263059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202586" y="2968983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202711" y="2968985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03033" y="330737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203158" y="330737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202586" y="3708627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202711" y="3708629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202586" y="410882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202711" y="410883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202586" y="4453118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202711" y="4453120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202586" y="484311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202711" y="484311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202586" y="5214171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202711" y="5214173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202586" y="5601975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202711" y="5601977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87569" y="7130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1057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[5/4]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30399"/>
            <a:ext cx="8534400" cy="246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54489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04147"/>
            <a:ext cx="8534400" cy="2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学術発表会に</a:t>
            </a:r>
            <a:r>
              <a:rPr lang="ja-JP" altLang="en-US" dirty="0" smtClean="0">
                <a:solidFill>
                  <a:schemeClr val="tx1"/>
                </a:solidFill>
              </a:rPr>
              <a:t>ついて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学術発表会の詳細が確認できたので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○　△△教室　</a:t>
            </a:r>
            <a:r>
              <a:rPr lang="en-US" altLang="ja-JP" dirty="0">
                <a:solidFill>
                  <a:schemeClr val="tx1"/>
                </a:solidFill>
              </a:rPr>
              <a:t>××</a:t>
            </a:r>
            <a:r>
              <a:rPr lang="ja-JP" altLang="en-US" dirty="0">
                <a:solidFill>
                  <a:schemeClr val="tx1"/>
                </a:solidFill>
              </a:rPr>
              <a:t>時～　にて説明会を行うことにしました。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持ち物は特にありません。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説明会では学術発表会の詳細が記載されたプリントを配布します。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51751" y="948982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37733"/>
              </p:ext>
            </p:extLst>
          </p:nvPr>
        </p:nvGraphicFramePr>
        <p:xfrm>
          <a:off x="1012309" y="165923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3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1200995" y="672702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10713167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86410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集計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381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7604"/>
              </p:ext>
            </p:extLst>
          </p:nvPr>
        </p:nvGraphicFramePr>
        <p:xfrm>
          <a:off x="450850" y="1763285"/>
          <a:ext cx="113601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/>
                <a:gridCol w="5956300"/>
              </a:tblGrid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講習アンケート　　　イベントアンケート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442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単体　　　　　複数　　　　　　自由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項目数　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</a:t>
                      </a:r>
                    </a:p>
                    <a:p>
                      <a:r>
                        <a:rPr kumimoji="1" lang="en-US" altLang="ja-JP" dirty="0" smtClean="0"/>
                        <a:t>2.</a:t>
                      </a:r>
                    </a:p>
                    <a:p>
                      <a:r>
                        <a:rPr kumimoji="1" lang="en-US" altLang="ja-JP" dirty="0" smtClean="0"/>
                        <a:t>3.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034775" y="1800572"/>
            <a:ext cx="4946650" cy="260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99649" y="2537346"/>
            <a:ext cx="4890711" cy="3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877449" y="2575652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73534" y="2575651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042283" y="2576737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899280" y="2602639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73327" y="2852464"/>
            <a:ext cx="704850" cy="19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1877" y="3127179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21876" y="3370894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21877" y="3655735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4730" y="4296298"/>
            <a:ext cx="2349500" cy="3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項目追加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08675" y="4183296"/>
            <a:ext cx="581947" cy="5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＋</a:t>
            </a:r>
            <a:endParaRPr kumimoji="1" lang="ja-JP" altLang="en-US" sz="3600" b="1" dirty="0"/>
          </a:p>
        </p:txBody>
      </p:sp>
      <p:sp>
        <p:nvSpPr>
          <p:cNvPr id="28" name="円/楕円 27"/>
          <p:cNvSpPr/>
          <p:nvPr/>
        </p:nvSpPr>
        <p:spPr>
          <a:xfrm>
            <a:off x="5877449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899109" y="2266445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702683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アンケート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2585"/>
              </p:ext>
            </p:extLst>
          </p:nvPr>
        </p:nvGraphicFramePr>
        <p:xfrm>
          <a:off x="1596572" y="1213304"/>
          <a:ext cx="9056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57"/>
                <a:gridCol w="45284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回答者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8487"/>
              </p:ext>
            </p:extLst>
          </p:nvPr>
        </p:nvGraphicFramePr>
        <p:xfrm>
          <a:off x="972457" y="2548466"/>
          <a:ext cx="1037181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21"/>
              </p:ext>
            </p:extLst>
          </p:nvPr>
        </p:nvGraphicFramePr>
        <p:xfrm>
          <a:off x="972457" y="4705773"/>
          <a:ext cx="1037181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71703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JD</a:t>
                      </a:r>
                      <a:r>
                        <a:rPr kumimoji="1" lang="ja-JP" altLang="en-US" dirty="0" smtClean="0"/>
                        <a:t>　次郎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15JK114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15sai_jD@ms.dendai.ac.jp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07929" y="5698331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07928" y="5957093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90525" y="2128540"/>
            <a:ext cx="19335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登録者管理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</a:t>
            </a:r>
            <a:r>
              <a:rPr lang="ja-JP" altLang="en-US" dirty="0"/>
              <a:t>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52326"/>
              </p:ext>
            </p:extLst>
          </p:nvPr>
        </p:nvGraphicFramePr>
        <p:xfrm>
          <a:off x="977557" y="107389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188043"/>
                <a:gridCol w="87595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登録者一覧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chemeClr val="tx1"/>
                          </a:solidFill>
                        </a:rPr>
                        <a:t>16jk194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en-US" altLang="ja-JP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電大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登録者情報の変更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1328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50528"/>
              </p:ext>
            </p:extLst>
          </p:nvPr>
        </p:nvGraphicFramePr>
        <p:xfrm>
          <a:off x="1744963" y="7516156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5661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8277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4942"/>
              </p:ext>
            </p:extLst>
          </p:nvPr>
        </p:nvGraphicFramePr>
        <p:xfrm>
          <a:off x="1740974" y="75914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62473"/>
            <a:ext cx="1120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①</a:t>
            </a:r>
            <a:endParaRPr kumimoji="1"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kumimoji="1" lang="en-US" altLang="ja-JP" dirty="0" smtClean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ja-JP" altLang="en-US" dirty="0">
                <a:solidFill>
                  <a:srgbClr val="7030A0"/>
                </a:solidFill>
              </a:rPr>
              <a:t>　</a:t>
            </a:r>
            <a:r>
              <a:rPr lang="ja-JP" altLang="en-US" dirty="0" smtClean="0">
                <a:solidFill>
                  <a:srgbClr val="7030A0"/>
                </a:solidFill>
              </a:rPr>
              <a:t>　　　</a:t>
            </a:r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②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 smtClean="0">
                <a:solidFill>
                  <a:srgbClr val="7030A0"/>
                </a:solidFill>
              </a:rPr>
              <a:t>	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　　　　　　③　　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④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>
                <a:solidFill>
                  <a:srgbClr val="7030A0"/>
                </a:solidFill>
              </a:rPr>
              <a:t>　</a:t>
            </a:r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⑤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⑥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⑦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　　　　　　　　　　　　　　　　　⑧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en-US" altLang="ja-JP" dirty="0">
                <a:solidFill>
                  <a:srgbClr val="7030A0"/>
                </a:solidFill>
              </a:rPr>
              <a:t>	</a:t>
            </a:r>
            <a:r>
              <a:rPr lang="en-US" altLang="ja-JP" dirty="0" smtClean="0">
                <a:solidFill>
                  <a:srgbClr val="7030A0"/>
                </a:solidFill>
              </a:rPr>
              <a:t>							</a:t>
            </a:r>
            <a:r>
              <a:rPr lang="ja-JP" altLang="en-US" dirty="0" smtClean="0">
                <a:solidFill>
                  <a:srgbClr val="7030A0"/>
                </a:solidFill>
              </a:rPr>
              <a:t>　　⑨</a:t>
            </a:r>
            <a:r>
              <a:rPr lang="en-US" altLang="ja-JP" dirty="0" smtClean="0">
                <a:solidFill>
                  <a:srgbClr val="7030A0"/>
                </a:solidFill>
              </a:rPr>
              <a:t>	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3709</Words>
  <Application>Microsoft Office PowerPoint</Application>
  <PresentationFormat>ワイド画面</PresentationFormat>
  <Paragraphs>1942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和泉恵太</cp:lastModifiedBy>
  <cp:revision>101</cp:revision>
  <dcterms:created xsi:type="dcterms:W3CDTF">2017-05-03T14:40:40Z</dcterms:created>
  <dcterms:modified xsi:type="dcterms:W3CDTF">2017-05-11T18:12:51Z</dcterms:modified>
</cp:coreProperties>
</file>