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38" y="408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4EB21-355C-4B41-ADE8-15E6B8EDA3F3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ABDD-E873-443F-ACC9-34831CFB7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0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3ABDD-E873-443F-ACC9-34831CFB75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26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7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1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28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5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8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4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7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23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52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5348-901F-4EE6-A444-3A1CF29921A7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D4C8-B6CC-4453-B57D-320324E70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33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51711" y="5949887"/>
            <a:ext cx="8791575" cy="80611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作成チーム名：</a:t>
            </a:r>
            <a:r>
              <a:rPr lang="en-US" altLang="ja-JP" sz="3200" dirty="0" smtClean="0">
                <a:solidFill>
                  <a:schemeClr val="tx1"/>
                </a:solidFill>
                <a:latin typeface="+mj-ea"/>
                <a:ea typeface="+mj-ea"/>
              </a:rPr>
              <a:t>MNB</a:t>
            </a:r>
          </a:p>
          <a:p>
            <a:pPr algn="ctr"/>
            <a:endParaRPr kumimoji="1" lang="ja-JP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9" y="803368"/>
            <a:ext cx="11302314" cy="197510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30439" y="3632209"/>
            <a:ext cx="111590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＊</a:t>
            </a:r>
            <a:r>
              <a:rPr lang="ja-JP" altLang="en-US" sz="2800" b="1" dirty="0" smtClean="0"/>
              <a:t>英語が</a:t>
            </a:r>
            <a:r>
              <a:rPr lang="ja-JP" altLang="en-US" sz="2800" b="1" dirty="0"/>
              <a:t>苦手</a:t>
            </a:r>
            <a:r>
              <a:rPr lang="ja-JP" altLang="en-US" sz="2800" b="1" dirty="0" smtClean="0"/>
              <a:t>な方へ＊</a:t>
            </a:r>
            <a:endParaRPr lang="en-US" altLang="ja-JP" sz="2800" b="1" dirty="0"/>
          </a:p>
          <a:p>
            <a:pPr marL="3590925" indent="-3146425"/>
            <a:r>
              <a:rPr lang="ja-JP" altLang="en-US" sz="2400" b="1" dirty="0" smtClean="0"/>
              <a:t>・</a:t>
            </a:r>
            <a:r>
              <a:rPr lang="en-US" altLang="ja-JP" sz="2400" b="1" dirty="0" smtClean="0"/>
              <a:t>SRC【</a:t>
            </a:r>
            <a:r>
              <a:rPr lang="ja-JP" altLang="en-US" sz="2400" b="1" dirty="0" smtClean="0"/>
              <a:t>エスアールシー</a:t>
            </a:r>
            <a:r>
              <a:rPr lang="en-US" altLang="ja-JP" sz="2400" dirty="0" smtClean="0"/>
              <a:t>】</a:t>
            </a:r>
            <a:r>
              <a:rPr lang="ja-JP" altLang="en-US" sz="2400" b="1" dirty="0" smtClean="0"/>
              <a:t>：</a:t>
            </a:r>
            <a:r>
              <a:rPr lang="en-US" altLang="ja-JP" sz="2400" b="1" dirty="0"/>
              <a:t>S</a:t>
            </a:r>
            <a:r>
              <a:rPr lang="en-US" altLang="ja-JP" sz="2400" b="1" dirty="0" smtClean="0"/>
              <a:t>oftware Research Club</a:t>
            </a:r>
            <a:r>
              <a:rPr lang="ja-JP" altLang="en-US" sz="2400" b="1" dirty="0" smtClean="0"/>
              <a:t>の略（ソフトウェア研究部のこと）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　　・</a:t>
            </a:r>
            <a:r>
              <a:rPr lang="en-US" altLang="ja-JP" sz="2400" b="1" dirty="0"/>
              <a:t>E</a:t>
            </a:r>
            <a:r>
              <a:rPr lang="en-US" altLang="ja-JP" sz="2400" b="1" dirty="0" smtClean="0"/>
              <a:t>xpediting</a:t>
            </a:r>
            <a:r>
              <a:rPr lang="en-US" altLang="ja-JP" sz="2400" dirty="0" smtClean="0"/>
              <a:t>【</a:t>
            </a:r>
            <a:r>
              <a:rPr lang="ja-JP" altLang="en-US" sz="2400" dirty="0" smtClean="0"/>
              <a:t>エクスペダイティング</a:t>
            </a:r>
            <a:r>
              <a:rPr lang="en-US" altLang="ja-JP" sz="2400" dirty="0"/>
              <a:t>】</a:t>
            </a:r>
            <a:r>
              <a:rPr lang="ja-JP" altLang="en-US" sz="2400" dirty="0" smtClean="0"/>
              <a:t>：日程管理</a:t>
            </a:r>
            <a:endParaRPr lang="ja-JP" altLang="en-US" sz="2400" dirty="0"/>
          </a:p>
          <a:p>
            <a:r>
              <a:rPr kumimoji="1" lang="ja-JP" altLang="en-US" sz="2400" dirty="0" smtClean="0"/>
              <a:t>　　・</a:t>
            </a:r>
            <a:r>
              <a:rPr lang="en-US" altLang="ja-JP" sz="2400" dirty="0" smtClean="0"/>
              <a:t>System【</a:t>
            </a:r>
            <a:r>
              <a:rPr lang="ja-JP" altLang="en-US" sz="2400" dirty="0" smtClean="0"/>
              <a:t>システム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：通信網、システム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9066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641" y="600756"/>
            <a:ext cx="11098427" cy="6326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われわれ</a:t>
            </a:r>
            <a:r>
              <a:rPr lang="ja-JP" altLang="en-US" sz="4400" dirty="0">
                <a:latin typeface="HGP明朝B" panose="02020800000000000000" pitchFamily="18" charset="-128"/>
                <a:ea typeface="HGP明朝B" panose="02020800000000000000" pitchFamily="18" charset="-128"/>
              </a:rPr>
              <a:t>はかしこいので</a:t>
            </a:r>
            <a:endParaRPr kumimoji="1" lang="ja-JP" altLang="en-US" sz="4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3" y="2037708"/>
            <a:ext cx="11302964" cy="19752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087719" y="5040272"/>
            <a:ext cx="10585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err="1" smtClean="0"/>
              <a:t>を開</a:t>
            </a:r>
            <a:r>
              <a:rPr lang="ja-JP" altLang="en-US" sz="4400" dirty="0" smtClean="0"/>
              <a:t>発しようという経緯に至ったわけですね。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576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1022" y="2804841"/>
            <a:ext cx="10515600" cy="153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9600" dirty="0" smtClean="0"/>
              <a:t>3.</a:t>
            </a:r>
            <a:r>
              <a:rPr lang="ja-JP" altLang="en-US" sz="9600" dirty="0" smtClean="0"/>
              <a:t>概要</a:t>
            </a:r>
            <a:r>
              <a:rPr lang="ja-JP" altLang="en-US" sz="9600" dirty="0"/>
              <a:t>説明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921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387178" y="3089189"/>
            <a:ext cx="5181600" cy="311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397469" cy="1325563"/>
          </a:xfrm>
        </p:spPr>
        <p:txBody>
          <a:bodyPr/>
          <a:lstStyle/>
          <a:p>
            <a:r>
              <a:rPr kumimoji="1" lang="ja-JP" altLang="en-US" dirty="0" smtClean="0"/>
              <a:t>概要説明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47" y="1325198"/>
            <a:ext cx="8206311" cy="143411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433858" y="1952003"/>
            <a:ext cx="3303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ができること</a:t>
            </a:r>
            <a:endParaRPr kumimoji="1" lang="ja-JP" altLang="en-US" sz="4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8497" y="3220995"/>
            <a:ext cx="4588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一般ユーザー側）</a:t>
            </a:r>
            <a:endParaRPr kumimoji="1" lang="en-US" altLang="ja-JP" sz="2800" dirty="0" smtClean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・日程カレンダーの確認</a:t>
            </a:r>
            <a:endParaRPr lang="en-US" altLang="ja-JP" sz="2800" dirty="0" smtClean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・お知らせの</a:t>
            </a:r>
            <a:r>
              <a:rPr lang="ja-JP" altLang="en-US" sz="28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確認</a:t>
            </a:r>
            <a:endParaRPr lang="en-US" altLang="ja-JP" sz="2800" dirty="0" smtClean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・アンケートへの回答</a:t>
            </a:r>
            <a:endParaRPr kumimoji="1" lang="en-US" altLang="ja-JP" sz="2800" dirty="0" smtClean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・公式</a:t>
            </a:r>
            <a:r>
              <a:rPr lang="en-US" altLang="ja-JP" sz="28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Twitter</a:t>
            </a:r>
            <a:r>
              <a:rPr lang="ja-JP" altLang="en-US" sz="28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へのアクセス</a:t>
            </a:r>
            <a:endParaRPr lang="en-US" altLang="ja-JP" sz="2800" dirty="0" smtClean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・公式ページへのアクセス</a:t>
            </a:r>
            <a:endParaRPr kumimoji="1" lang="en-US" altLang="ja-JP" sz="2800" dirty="0" smtClean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30097" y="2918071"/>
            <a:ext cx="5544065" cy="345613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管理者側）</a:t>
            </a:r>
            <a:endParaRPr kumimoji="1" lang="en-US" altLang="ja-JP" sz="28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8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・一般ユーザにできること</a:t>
            </a:r>
            <a:endParaRPr kumimoji="1" lang="en-US" altLang="ja-JP" sz="28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8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・日程の追加</a:t>
            </a:r>
            <a:endParaRPr lang="en-US" altLang="ja-JP" sz="28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sz="28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・お知らせの追加、編集、削除</a:t>
            </a:r>
            <a:endParaRPr kumimoji="1" lang="en-US" altLang="ja-JP" sz="28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8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・アカウントの管理</a:t>
            </a:r>
            <a:endParaRPr lang="en-US" altLang="ja-JP" sz="28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180975" indent="-180975"/>
            <a:r>
              <a:rPr kumimoji="1" lang="ja-JP" altLang="en-US" sz="28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・アンケートの追加、編集、削除、集計　　　　　　　　　　　　</a:t>
            </a:r>
            <a:endParaRPr kumimoji="1" lang="en-US" altLang="ja-JP" sz="28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180975" indent="-180975"/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lang="ja-JP" altLang="en-US" sz="28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　　　　　　　　　　　　　　　　</a:t>
            </a:r>
            <a:r>
              <a:rPr kumimoji="1" lang="ja-JP" altLang="en-US" sz="28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など</a:t>
            </a:r>
            <a:endParaRPr kumimoji="1" lang="ja-JP" altLang="en-US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09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105665" cy="1260389"/>
          </a:xfrm>
        </p:spPr>
        <p:txBody>
          <a:bodyPr/>
          <a:lstStyle/>
          <a:p>
            <a:r>
              <a:rPr kumimoji="1" lang="ja-JP" altLang="en-US" dirty="0" smtClean="0"/>
              <a:t>概要説明</a:t>
            </a:r>
            <a:endParaRPr kumimoji="1" lang="ja-JP" altLang="en-US" dirty="0"/>
          </a:p>
        </p:txBody>
      </p:sp>
      <p:pic>
        <p:nvPicPr>
          <p:cNvPr id="4" name="コンテンツ プレースホルダー 3" descr="C:\Users\odakeitaro\Pictures\Screenshots\スクリーンショット (187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73" y="2207740"/>
            <a:ext cx="8171935" cy="40694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561968" y="1260389"/>
            <a:ext cx="6870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まずは、ログインをしましょう。</a:t>
            </a:r>
            <a:endParaRPr kumimoji="1" lang="ja-JP" altLang="en-US" sz="4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2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1615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概要説明（一般ユーザ）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85" y="1079157"/>
            <a:ext cx="6571297" cy="5384607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4975653" y="976184"/>
            <a:ext cx="823785" cy="774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87860" y="1997675"/>
            <a:ext cx="1491047" cy="1079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799438" y="947352"/>
            <a:ext cx="836142" cy="832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61471" y="2143829"/>
            <a:ext cx="54509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ホーム画面</a:t>
            </a:r>
            <a:endParaRPr lang="en-US" altLang="ja-JP" sz="40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indent="265113"/>
            <a:r>
              <a:rPr lang="en-US" altLang="ja-JP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lang="en-US" altLang="ja-JP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.</a:t>
            </a:r>
            <a:r>
              <a:rPr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マイページへいくボタン</a:t>
            </a:r>
            <a:endParaRPr lang="en-US" altLang="ja-JP" sz="32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indent="265113"/>
            <a:r>
              <a:rPr lang="en-US" altLang="ja-JP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2.</a:t>
            </a:r>
            <a:r>
              <a:rPr kumimoji="1"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ログアウトするボタン</a:t>
            </a:r>
            <a:endParaRPr kumimoji="1" lang="en-US" altLang="ja-JP" sz="32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indent="265113"/>
            <a:r>
              <a:rPr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３</a:t>
            </a:r>
            <a:r>
              <a:rPr lang="en-US" altLang="ja-JP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.</a:t>
            </a:r>
            <a:r>
              <a:rPr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カレンダーを表示</a:t>
            </a:r>
            <a:endParaRPr kumimoji="1" lang="en-US" altLang="ja-JP" sz="32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indent="265113"/>
            <a:r>
              <a:rPr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４</a:t>
            </a:r>
            <a:r>
              <a:rPr lang="en-US" altLang="ja-JP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.</a:t>
            </a:r>
            <a:r>
              <a:rPr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 アンケートへいくボタン</a:t>
            </a:r>
            <a:endParaRPr lang="en-US" altLang="ja-JP" sz="32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indent="265113"/>
            <a:r>
              <a:rPr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５</a:t>
            </a:r>
            <a:r>
              <a:rPr lang="en-US" altLang="ja-JP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.</a:t>
            </a:r>
            <a:r>
              <a:rPr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公式サイトへいくボタン</a:t>
            </a:r>
            <a:endParaRPr kumimoji="1"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687858" y="3076830"/>
            <a:ext cx="1491049" cy="444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818968" y="1997675"/>
            <a:ext cx="4454013" cy="3980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74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5397910" cy="99305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概要説明（一般ユーザ）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4297" y="1248696"/>
            <a:ext cx="11523406" cy="5388077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kumimoji="1" lang="ja-JP" altLang="en-US" sz="40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マイページ画面</a:t>
            </a:r>
            <a:r>
              <a:rPr lang="ja-JP" altLang="en-US" sz="40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（一般ユーザ）</a:t>
            </a:r>
            <a:endParaRPr kumimoji="1" lang="en-US" altLang="ja-JP" sz="40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717550">
              <a:buNone/>
            </a:pPr>
            <a:endParaRPr kumimoji="1" lang="ja-JP" altLang="en-US" sz="2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4" name="図 3" descr="C:\Users\odakeitaro\Documents\MNB\提出課題\操作マニュアル\一般アカウント\bandicam 2017-07-18 00-48-55-398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62"/>
          <a:stretch/>
        </p:blipFill>
        <p:spPr bwMode="auto">
          <a:xfrm>
            <a:off x="1140542" y="2385377"/>
            <a:ext cx="9134167" cy="42513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04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5289755" cy="106188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概要説明（一般ユーザ）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4129" y="1061885"/>
            <a:ext cx="11503742" cy="515210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ja-JP" altLang="en-US" sz="40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ログアウト</a:t>
            </a:r>
            <a:endParaRPr lang="en-US" altLang="ja-JP" sz="40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4000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endParaRPr lang="en-US" altLang="ja-JP" sz="40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 algn="ctr">
              <a:buNone/>
            </a:pPr>
            <a:r>
              <a:rPr lang="ja-JP" altLang="en-US" sz="4000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lang="ja-JP" altLang="en-US" sz="7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ログアウトができるよ。</a:t>
            </a:r>
            <a:endParaRPr lang="en-US" altLang="ja-JP" sz="72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 algn="ctr">
              <a:buNone/>
            </a:pPr>
            <a:r>
              <a:rPr lang="ja-JP" altLang="en-US" sz="7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（画面がつまらないのでカット）</a:t>
            </a:r>
            <a:endParaRPr lang="en-US" altLang="ja-JP" sz="72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5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6371303" cy="904567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概要説明（一般ユーザ）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642" y="1020762"/>
            <a:ext cx="11503742" cy="498674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kumimoji="1" lang="ja-JP" altLang="en-US" sz="40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カレンダー表示機能</a:t>
            </a:r>
            <a:endParaRPr kumimoji="1" lang="en-US" altLang="ja-JP" sz="40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 smtClean="0"/>
              <a:t>カレンダーの日程をクリックすると下の図のような画面に遷移し、詳細な情報が入手できます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" y="2699210"/>
            <a:ext cx="11217998" cy="36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98" y="4059826"/>
            <a:ext cx="10718999" cy="193169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98" y="1594281"/>
            <a:ext cx="10718999" cy="21968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6607277" cy="1103547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概要説明（一般ユーザ）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4125" y="946231"/>
            <a:ext cx="11503742" cy="55324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kumimoji="1" lang="ja-JP" altLang="en-US" sz="40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アンケートへいこう（</a:t>
            </a:r>
            <a:r>
              <a:rPr kumimoji="1" lang="en-US" altLang="ja-JP" sz="40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ITA</a:t>
            </a:r>
            <a:r>
              <a:rPr kumimoji="1" lang="ja-JP" altLang="en-US" sz="40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が頑張ったと豪語してる）</a:t>
            </a:r>
            <a:endParaRPr kumimoji="1" lang="en-US" altLang="ja-JP" sz="40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40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　　</a:t>
            </a:r>
            <a:endParaRPr kumimoji="1" lang="ja-JP" altLang="en-US" sz="4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556" y="3606442"/>
            <a:ext cx="1104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↑講習アンケート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2720" y="5951852"/>
            <a:ext cx="101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↑イベントアンケート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41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4837471" cy="1325563"/>
          </a:xfrm>
        </p:spPr>
        <p:txBody>
          <a:bodyPr/>
          <a:lstStyle/>
          <a:p>
            <a:r>
              <a:rPr kumimoji="1" lang="ja-JP" altLang="en-US" dirty="0" smtClean="0"/>
              <a:t>概要説明（管理者）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4297" y="1325563"/>
            <a:ext cx="11513573" cy="4967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管理者では一般ユーザの機能に加えて、</a:t>
            </a:r>
            <a:endParaRPr kumimoji="1" lang="en-US" altLang="ja-JP" sz="44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4400" dirty="0">
                <a:latin typeface="HGP明朝B" panose="02020800000000000000" pitchFamily="18" charset="-128"/>
                <a:ea typeface="HGP明朝B" panose="02020800000000000000" pitchFamily="18" charset="-128"/>
              </a:rPr>
              <a:t>日程の追加</a:t>
            </a:r>
            <a:endParaRPr lang="en-US" altLang="ja-JP" sz="4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4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お知らせ</a:t>
            </a:r>
            <a:r>
              <a:rPr lang="ja-JP" altLang="en-US" sz="4400" dirty="0">
                <a:latin typeface="HGP明朝B" panose="02020800000000000000" pitchFamily="18" charset="-128"/>
                <a:ea typeface="HGP明朝B" panose="02020800000000000000" pitchFamily="18" charset="-128"/>
              </a:rPr>
              <a:t>の追加、編集、削除</a:t>
            </a:r>
            <a:endParaRPr lang="en-US" altLang="ja-JP" sz="4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4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アカウント</a:t>
            </a:r>
            <a:r>
              <a:rPr lang="ja-JP" altLang="en-US" sz="4400" dirty="0">
                <a:latin typeface="HGP明朝B" panose="02020800000000000000" pitchFamily="18" charset="-128"/>
                <a:ea typeface="HGP明朝B" panose="02020800000000000000" pitchFamily="18" charset="-128"/>
              </a:rPr>
              <a:t>の管理</a:t>
            </a:r>
            <a:endParaRPr lang="en-US" altLang="ja-JP" sz="4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180975" indent="-180975"/>
            <a:r>
              <a:rPr lang="ja-JP" altLang="en-US" sz="4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アンケート</a:t>
            </a:r>
            <a:r>
              <a:rPr lang="ja-JP" altLang="en-US" sz="4400" dirty="0">
                <a:latin typeface="HGP明朝B" panose="02020800000000000000" pitchFamily="18" charset="-128"/>
                <a:ea typeface="HGP明朝B" panose="02020800000000000000" pitchFamily="18" charset="-128"/>
              </a:rPr>
              <a:t>の追加、編集、削除、集計　　　　　　　　　　　　</a:t>
            </a:r>
            <a:endParaRPr lang="en-US" altLang="ja-JP" sz="4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4400" dirty="0">
                <a:latin typeface="HGP明朝B" panose="02020800000000000000" pitchFamily="18" charset="-128"/>
                <a:ea typeface="HGP明朝B" panose="02020800000000000000" pitchFamily="18" charset="-128"/>
              </a:rPr>
              <a:t>　　　　　　　　　　　　　　　　　</a:t>
            </a:r>
            <a:r>
              <a:rPr lang="ja-JP" altLang="en-US" sz="4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などが行えます。</a:t>
            </a:r>
            <a:endParaRPr lang="ja-JP" altLang="en-US" sz="4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sz="4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6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1" y="426012"/>
            <a:ext cx="9905998" cy="1077935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目次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29251" y="1492132"/>
            <a:ext cx="8873992" cy="514951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200" dirty="0" smtClean="0"/>
              <a:t>プロジェクトメンバーの紹介と各役割の紹介</a:t>
            </a:r>
            <a:endParaRPr lang="en-US" altLang="ja-JP" sz="32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 smtClean="0"/>
              <a:t>システム</a:t>
            </a:r>
            <a:r>
              <a:rPr kumimoji="1" lang="ja-JP" altLang="en-US" sz="3200" dirty="0"/>
              <a:t>開発</a:t>
            </a:r>
            <a:r>
              <a:rPr kumimoji="1" lang="ja-JP" altLang="en-US" sz="3200" dirty="0" smtClean="0"/>
              <a:t>の背景</a:t>
            </a:r>
            <a:endParaRPr kumimoji="1" lang="en-US" altLang="ja-JP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3200" dirty="0" smtClean="0"/>
              <a:t>概要説明</a:t>
            </a:r>
            <a:endParaRPr lang="en-US" altLang="ja-JP" sz="32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 smtClean="0"/>
              <a:t>システム</a:t>
            </a:r>
            <a:r>
              <a:rPr lang="ja-JP" altLang="en-US" sz="3200" dirty="0" smtClean="0"/>
              <a:t>の機能紹介</a:t>
            </a:r>
            <a:endParaRPr lang="en-US" altLang="ja-JP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3200" dirty="0" smtClean="0"/>
              <a:t>機能のデモンストレーション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1416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1902" y="1963719"/>
            <a:ext cx="11395586" cy="36920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60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デモの</a:t>
            </a:r>
            <a:r>
              <a:rPr lang="ja-JP" altLang="en-US" sz="60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時間</a:t>
            </a:r>
            <a:r>
              <a:rPr lang="ja-JP" altLang="en-US" sz="60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です</a:t>
            </a:r>
            <a:endParaRPr lang="en-US" altLang="ja-JP" sz="60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 algn="ctr">
              <a:buNone/>
            </a:pPr>
            <a:endParaRPr lang="en-US" altLang="ja-JP" sz="60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 algn="ctr">
              <a:buNone/>
            </a:pPr>
            <a:r>
              <a:rPr lang="ja-JP" altLang="en-US" sz="60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もう少しお付き合いください</a:t>
            </a:r>
            <a:endParaRPr lang="en-US" altLang="ja-JP" sz="60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48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sz="4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42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34988" indent="-534988" algn="ctr"/>
            <a:r>
              <a:rPr lang="en-US" altLang="ja-JP" dirty="0">
                <a:latin typeface="+mj-ea"/>
              </a:rPr>
              <a:t>1.</a:t>
            </a:r>
            <a:r>
              <a:rPr lang="ja-JP" altLang="en-US" dirty="0" smtClean="0">
                <a:latin typeface="+mj-ea"/>
              </a:rPr>
              <a:t>プロジェクトメンバーの紹介</a:t>
            </a:r>
            <a:r>
              <a:rPr lang="en-US" altLang="ja-JP" dirty="0" smtClean="0">
                <a:latin typeface="+mj-ea"/>
              </a:rPr>
              <a:t/>
            </a:r>
            <a:br>
              <a:rPr lang="en-US" altLang="ja-JP" dirty="0" smtClean="0">
                <a:latin typeface="+mj-ea"/>
              </a:rPr>
            </a:br>
            <a:r>
              <a:rPr lang="ja-JP" altLang="en-US" dirty="0" smtClean="0">
                <a:latin typeface="+mj-ea"/>
              </a:rPr>
              <a:t>と</a:t>
            </a:r>
            <a:r>
              <a:rPr lang="en-US" altLang="ja-JP" dirty="0" smtClean="0">
                <a:latin typeface="+mj-ea"/>
              </a:rPr>
              <a:t/>
            </a:r>
            <a:br>
              <a:rPr lang="en-US" altLang="ja-JP" dirty="0" smtClean="0">
                <a:latin typeface="+mj-ea"/>
              </a:rPr>
            </a:br>
            <a:r>
              <a:rPr lang="ja-JP" altLang="en-US" dirty="0" smtClean="0">
                <a:latin typeface="+mj-ea"/>
              </a:rPr>
              <a:t>各役割の紹介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4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569760"/>
              </p:ext>
            </p:extLst>
          </p:nvPr>
        </p:nvGraphicFramePr>
        <p:xfrm>
          <a:off x="411889" y="551935"/>
          <a:ext cx="10692716" cy="609600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694593"/>
                <a:gridCol w="4594502"/>
                <a:gridCol w="2403621"/>
              </a:tblGrid>
              <a:tr h="9138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学籍</a:t>
                      </a:r>
                      <a:r>
                        <a:rPr lang="ja-JP" altLang="en-US" sz="2400" u="none" strike="noStrike" dirty="0">
                          <a:effectLst/>
                        </a:rPr>
                        <a:t>番号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氏名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役割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1012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15FI028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織田　奎太朗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PM</a:t>
                      </a:r>
                      <a:endParaRPr lang="en-US" sz="2400" u="none" strike="noStrike" dirty="0" smtClean="0"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1054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15FI009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和泉　</a:t>
                      </a:r>
                      <a:r>
                        <a:rPr lang="ja-JP" altLang="en-US" sz="2400" u="none" strike="noStrike" dirty="0" smtClean="0">
                          <a:effectLst/>
                        </a:rPr>
                        <a:t>恵太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1054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15FI018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江森</a:t>
                      </a:r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r>
                        <a:rPr lang="ja-JP" altLang="en-US" sz="2400" u="none" strike="noStrike" smtClean="0">
                          <a:effectLst/>
                        </a:rPr>
                        <a:t>智也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ITA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10598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15FI026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尾崎　将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QA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1000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15FI029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落合　竜也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3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98185" y="2869470"/>
            <a:ext cx="7693103" cy="1119059"/>
          </a:xfrm>
        </p:spPr>
        <p:txBody>
          <a:bodyPr/>
          <a:lstStyle/>
          <a:p>
            <a:r>
              <a:rPr lang="en-US" altLang="ja-JP" dirty="0">
                <a:latin typeface="+mj-ea"/>
              </a:rPr>
              <a:t>2.</a:t>
            </a:r>
            <a:r>
              <a:rPr lang="ja-JP" altLang="en-US" dirty="0">
                <a:latin typeface="+mj-ea"/>
              </a:rPr>
              <a:t>システム開発の背景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69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1020" y="1080349"/>
            <a:ext cx="10599821" cy="4697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　</a:t>
            </a:r>
            <a:r>
              <a:rPr kumimoji="1"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我々のチーム</a:t>
            </a:r>
            <a:r>
              <a:rPr kumimoji="1" lang="en-US" altLang="ja-JP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MNB</a:t>
            </a:r>
            <a:r>
              <a:rPr kumimoji="1"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の班員全員が</a:t>
            </a:r>
            <a:endParaRPr kumimoji="1" lang="en-US" altLang="ja-JP" sz="32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lang="ja-JP" altLang="en-US" sz="32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ソフトウェア研究部」</a:t>
            </a:r>
            <a:r>
              <a:rPr kumimoji="1"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に所属しています。</a:t>
            </a:r>
            <a:endParaRPr kumimoji="1" lang="en-US" altLang="ja-JP" sz="32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+mn-ea"/>
              </a:rPr>
              <a:t>　</a:t>
            </a:r>
            <a:endParaRPr lang="en-US" altLang="ja-JP" sz="32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+mn-ea"/>
              </a:rPr>
              <a:t>　</a:t>
            </a:r>
            <a:endParaRPr lang="en-US" altLang="ja-JP" sz="3200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36" y="3146027"/>
            <a:ext cx="5008605" cy="29722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92805" y="4339762"/>
            <a:ext cx="17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　これ→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02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777766"/>
            <a:ext cx="11017469" cy="5955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/>
              <a:t>　</a:t>
            </a:r>
            <a:r>
              <a:rPr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ソフトウェア研究部では毎週講習を行っています</a:t>
            </a:r>
            <a:endParaRPr lang="en-US" altLang="ja-JP" sz="32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そして、その講習予定などの告知はソフ研のメールを使って</a:t>
            </a:r>
            <a:endParaRPr lang="en-US" altLang="ja-JP" sz="32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lang="ja-JP" altLang="en-US" sz="32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各部員に告知しています</a:t>
            </a:r>
            <a:endParaRPr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47" y="3245590"/>
            <a:ext cx="2417233" cy="241723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9" y="3429000"/>
            <a:ext cx="2520000" cy="252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031" y="2913711"/>
            <a:ext cx="2468571" cy="246857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45" y="2711916"/>
            <a:ext cx="2468571" cy="246857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020" y="4264910"/>
            <a:ext cx="2468571" cy="246857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下カーブ矢印 8"/>
          <p:cNvSpPr/>
          <p:nvPr/>
        </p:nvSpPr>
        <p:spPr>
          <a:xfrm>
            <a:off x="2754152" y="2921771"/>
            <a:ext cx="4380557" cy="1904222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0549" y="6001377"/>
            <a:ext cx="23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役職持ちの部員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37504" y="5662823"/>
            <a:ext cx="190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ソフ研部員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90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271848"/>
            <a:ext cx="11129319" cy="6334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>
                <a:latin typeface="+mj-ea"/>
                <a:ea typeface="+mj-ea"/>
              </a:rPr>
              <a:t>ですが、実際にメールボックスを開くと</a:t>
            </a:r>
            <a:r>
              <a:rPr kumimoji="1" lang="en-US" altLang="ja-JP" sz="4000" dirty="0" smtClean="0">
                <a:latin typeface="+mj-ea"/>
                <a:ea typeface="+mj-ea"/>
              </a:rPr>
              <a:t>…</a:t>
            </a:r>
          </a:p>
          <a:p>
            <a:pPr marL="0" indent="0">
              <a:buNone/>
            </a:pPr>
            <a:endParaRPr kumimoji="1" lang="ja-JP" altLang="en-US" sz="4000" dirty="0"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16" y="955238"/>
            <a:ext cx="5601185" cy="573835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331308" y="4456670"/>
            <a:ext cx="5412260" cy="29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9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1449" y="2784390"/>
            <a:ext cx="10692714" cy="1812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15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気づく</a:t>
            </a:r>
            <a:r>
              <a:rPr kumimoji="1" lang="ja-JP" altLang="en-US" sz="115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かこんなの</a:t>
            </a:r>
            <a:endParaRPr kumimoji="1" lang="ja-JP" altLang="en-US" sz="11500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28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355</Words>
  <Application>Microsoft Office PowerPoint</Application>
  <PresentationFormat>ワイド画面</PresentationFormat>
  <Paragraphs>96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HGP明朝B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目次</vt:lpstr>
      <vt:lpstr>1.プロジェクトメンバーの紹介 と 各役割の紹介</vt:lpstr>
      <vt:lpstr>PowerPoint プレゼンテーション</vt:lpstr>
      <vt:lpstr>2.システム開発の背景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概要説明</vt:lpstr>
      <vt:lpstr>概要説明</vt:lpstr>
      <vt:lpstr>概要説明（一般ユーザ）</vt:lpstr>
      <vt:lpstr>概要説明（一般ユーザ）</vt:lpstr>
      <vt:lpstr>概要説明（一般ユーザ）</vt:lpstr>
      <vt:lpstr>概要説明（一般ユーザ）</vt:lpstr>
      <vt:lpstr>概要説明（一般ユーザ）</vt:lpstr>
      <vt:lpstr>概要説明（管理者）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サーバプログラミング演習 制作発表</dc:title>
  <dc:creator>織田奎太朗</dc:creator>
  <cp:lastModifiedBy>織田奎太朗</cp:lastModifiedBy>
  <cp:revision>57</cp:revision>
  <dcterms:created xsi:type="dcterms:W3CDTF">2017-06-23T15:57:35Z</dcterms:created>
  <dcterms:modified xsi:type="dcterms:W3CDTF">2017-07-18T13:13:59Z</dcterms:modified>
</cp:coreProperties>
</file>