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8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11/27/2023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11/27/2023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11/27/2023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848872" cy="82164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Weather Predications with Python &amp; 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solidFill>
                  <a:srgbClr val="0070C0"/>
                </a:solidFill>
              </a:rPr>
              <a:t>Presenting by </a:t>
            </a:r>
            <a:r>
              <a:rPr lang="en-GB" sz="2000" dirty="0" err="1" smtClean="0">
                <a:solidFill>
                  <a:srgbClr val="0070C0"/>
                </a:solidFill>
              </a:rPr>
              <a:t>Nagachandra</a:t>
            </a:r>
            <a:r>
              <a:rPr lang="en-GB" sz="2000" dirty="0" smtClean="0">
                <a:solidFill>
                  <a:srgbClr val="0070C0"/>
                </a:solidFill>
              </a:rPr>
              <a:t> Naidu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1-Weather </a:t>
            </a:r>
            <a:r>
              <a:rPr lang="en-GB" dirty="0"/>
              <a:t>prediction is crucial for various sectors such as agriculture, transportation, and disaster management. In this project, the goal is to build a predictive model that can forecast weather conditions for cities in India.  </a:t>
            </a: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.</a:t>
            </a:r>
            <a:r>
              <a:rPr lang="en-GB" dirty="0" smtClean="0"/>
              <a:t>Farmers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7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GB" b="1" dirty="0"/>
              <a:t>Weather trend analysis:</a:t>
            </a:r>
            <a:r>
              <a:rPr lang="en-GB" dirty="0"/>
              <a:t> </a:t>
            </a:r>
            <a:r>
              <a:rPr lang="en-GB" dirty="0" err="1"/>
              <a:t>Analyze</a:t>
            </a:r>
            <a:r>
              <a:rPr lang="en-GB" dirty="0"/>
              <a:t> historical weather data to identify long-term patterns and trends.</a:t>
            </a:r>
          </a:p>
          <a:p>
            <a:pPr fontAlgn="base"/>
            <a:r>
              <a:rPr lang="en-GB" b="1" dirty="0"/>
              <a:t>Geospatial analysis:</a:t>
            </a:r>
            <a:r>
              <a:rPr lang="en-GB" dirty="0"/>
              <a:t> Explore geographical variations in weather conditions across different regions.</a:t>
            </a:r>
          </a:p>
          <a:p>
            <a:pPr fontAlgn="base"/>
            <a:r>
              <a:rPr lang="en-GB" b="1" dirty="0"/>
              <a:t>Weather condition correlations:</a:t>
            </a:r>
            <a:r>
              <a:rPr lang="en-GB" dirty="0"/>
              <a:t> Investigate relationships between various weather parameters and their effects on each other.</a:t>
            </a:r>
          </a:p>
          <a:p>
            <a:pPr fontAlgn="base"/>
            <a:r>
              <a:rPr lang="en-GB" b="1" dirty="0"/>
              <a:t>Air quality impact:</a:t>
            </a:r>
            <a:r>
              <a:rPr lang="en-GB" dirty="0"/>
              <a:t> Study the impact of weather conditions on air quality measurements.</a:t>
            </a:r>
          </a:p>
          <a:p>
            <a:pPr fontAlgn="base"/>
            <a:r>
              <a:rPr lang="en-GB" b="1" dirty="0"/>
              <a:t>Celestial events analysis:</a:t>
            </a:r>
            <a:r>
              <a:rPr lang="en-GB" dirty="0"/>
              <a:t> Examine correlations between celestial events and weather phenomena.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51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Weather Forecasting is crucial since it helps to determine future climate changes. With the use of latitude, we can determine the probability of snow and hail reaching the surface</a:t>
            </a:r>
            <a:endParaRPr lang="en-GB" dirty="0" smtClean="0"/>
          </a:p>
          <a:p>
            <a:r>
              <a:rPr lang="en-GB" dirty="0" smtClean="0"/>
              <a:t>Country wise temperature</a:t>
            </a:r>
          </a:p>
          <a:p>
            <a:r>
              <a:rPr lang="en-GB" dirty="0" smtClean="0"/>
              <a:t>Region wise temperature</a:t>
            </a:r>
          </a:p>
          <a:p>
            <a:r>
              <a:rPr lang="en-GB" dirty="0"/>
              <a:t>Comparing various models that can be used to predict </a:t>
            </a:r>
            <a:r>
              <a:rPr lang="en-GB" dirty="0" smtClean="0"/>
              <a:t>temperature</a:t>
            </a:r>
            <a:endParaRPr lang="en-GB" dirty="0"/>
          </a:p>
          <a:p>
            <a:endParaRPr lang="en-GB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4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1)loading </a:t>
            </a:r>
            <a:r>
              <a:rPr lang="en-GB" dirty="0"/>
              <a:t>the data</a:t>
            </a:r>
          </a:p>
          <a:p>
            <a:r>
              <a:rPr lang="en-GB" dirty="0"/>
              <a:t>2)import  necessary </a:t>
            </a:r>
            <a:r>
              <a:rPr lang="en-GB" dirty="0" smtClean="0"/>
              <a:t>libraries</a:t>
            </a:r>
            <a:endParaRPr lang="en-GB" dirty="0"/>
          </a:p>
          <a:p>
            <a:r>
              <a:rPr lang="en-GB" dirty="0"/>
              <a:t>3)cleaning the data</a:t>
            </a:r>
          </a:p>
          <a:p>
            <a:r>
              <a:rPr lang="en-GB" dirty="0"/>
              <a:t>4</a:t>
            </a:r>
            <a:r>
              <a:rPr lang="en-GB" dirty="0" smtClean="0"/>
              <a:t>) EDA</a:t>
            </a:r>
            <a:endParaRPr lang="en-GB" dirty="0"/>
          </a:p>
          <a:p>
            <a:r>
              <a:rPr lang="en-GB" dirty="0"/>
              <a:t>5</a:t>
            </a:r>
            <a:r>
              <a:rPr lang="en-GB" dirty="0" smtClean="0"/>
              <a:t>) Splitting </a:t>
            </a:r>
            <a:r>
              <a:rPr lang="en-GB" dirty="0"/>
              <a:t>the data into (test and train)</a:t>
            </a:r>
          </a:p>
          <a:p>
            <a:r>
              <a:rPr lang="en-GB" dirty="0"/>
              <a:t>6)create a models</a:t>
            </a:r>
          </a:p>
          <a:p>
            <a:r>
              <a:rPr lang="en-GB" dirty="0"/>
              <a:t>7)prediction</a:t>
            </a:r>
          </a:p>
          <a:p>
            <a:r>
              <a:rPr lang="en-GB" dirty="0" smtClean="0"/>
              <a:t>8)evaluate </a:t>
            </a:r>
            <a:r>
              <a:rPr lang="en-GB" dirty="0"/>
              <a:t>models or find the accuracy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Necessary Steps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9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935088"/>
          </a:xfrm>
        </p:spPr>
        <p:txBody>
          <a:bodyPr/>
          <a:lstStyle/>
          <a:p>
            <a:pPr algn="ctr"/>
            <a:r>
              <a:rPr lang="en-GB" dirty="0" smtClean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1321</TotalTime>
  <Words>100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Weather Predications with Python &amp; ML</vt:lpstr>
      <vt:lpstr>Problem Statement</vt:lpstr>
      <vt:lpstr>PS-2</vt:lpstr>
      <vt:lpstr>Aim</vt:lpstr>
      <vt:lpstr>Necessary Steps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Predications</dc:title>
  <dc:creator>Nagachandra Naidu</dc:creator>
  <cp:lastModifiedBy>Nagachandra Naidu</cp:lastModifiedBy>
  <cp:revision>12</cp:revision>
  <dcterms:created xsi:type="dcterms:W3CDTF">2023-11-18T16:12:21Z</dcterms:created>
  <dcterms:modified xsi:type="dcterms:W3CDTF">2023-11-26T21:22:37Z</dcterms:modified>
</cp:coreProperties>
</file>