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gOeCCyP2f/MesNtA3Nul6kke1I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0174d6a18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120174d6a18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535025" y="545718"/>
            <a:ext cx="11121948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891539" y="1235455"/>
            <a:ext cx="10408920" cy="455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535025" y="545718"/>
            <a:ext cx="11121948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535025" y="545718"/>
            <a:ext cx="11121948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0" y="0"/>
            <a:ext cx="12192000" cy="591820"/>
          </a:xfrm>
          <a:custGeom>
            <a:rect b="b" l="l" r="r" t="t"/>
            <a:pathLst>
              <a:path extrusionOk="0" h="591820" w="12192000">
                <a:moveTo>
                  <a:pt x="12192000" y="0"/>
                </a:moveTo>
                <a:lnTo>
                  <a:pt x="0" y="0"/>
                </a:lnTo>
                <a:lnTo>
                  <a:pt x="0" y="591312"/>
                </a:lnTo>
                <a:lnTo>
                  <a:pt x="12192000" y="591312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358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0"/>
          <p:cNvSpPr/>
          <p:nvPr/>
        </p:nvSpPr>
        <p:spPr>
          <a:xfrm>
            <a:off x="0" y="0"/>
            <a:ext cx="12192000" cy="591820"/>
          </a:xfrm>
          <a:custGeom>
            <a:rect b="b" l="l" r="r" t="t"/>
            <a:pathLst>
              <a:path extrusionOk="0" h="591820" w="12192000">
                <a:moveTo>
                  <a:pt x="0" y="591312"/>
                </a:moveTo>
                <a:lnTo>
                  <a:pt x="12192000" y="591312"/>
                </a:lnTo>
                <a:lnTo>
                  <a:pt x="12192000" y="0"/>
                </a:lnTo>
                <a:lnTo>
                  <a:pt x="0" y="0"/>
                </a:lnTo>
                <a:lnTo>
                  <a:pt x="0" y="591312"/>
                </a:lnTo>
                <a:close/>
              </a:path>
            </a:pathLst>
          </a:custGeom>
          <a:noFill/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" name="Google Shape;8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0207" y="170687"/>
            <a:ext cx="1586484" cy="34442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0"/>
          <p:cNvSpPr txBox="1"/>
          <p:nvPr>
            <p:ph type="title"/>
          </p:nvPr>
        </p:nvSpPr>
        <p:spPr>
          <a:xfrm>
            <a:off x="535025" y="545718"/>
            <a:ext cx="11121948" cy="835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891539" y="1235455"/>
            <a:ext cx="10408920" cy="4556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1"/>
          <p:cNvGrpSpPr/>
          <p:nvPr/>
        </p:nvGrpSpPr>
        <p:grpSpPr>
          <a:xfrm>
            <a:off x="0" y="0"/>
            <a:ext cx="12192000" cy="591820"/>
            <a:chOff x="0" y="0"/>
            <a:chExt cx="12192000" cy="591820"/>
          </a:xfrm>
        </p:grpSpPr>
        <p:sp>
          <p:nvSpPr>
            <p:cNvPr id="47" name="Google Shape;47;p1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12192000" y="5913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880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0" y="0"/>
              <a:ext cx="12192000" cy="591820"/>
            </a:xfrm>
            <a:custGeom>
              <a:rect b="b" l="l" r="r" t="t"/>
              <a:pathLst>
                <a:path extrusionOk="0" h="591820" w="12192000">
                  <a:moveTo>
                    <a:pt x="0" y="591312"/>
                  </a:moveTo>
                  <a:lnTo>
                    <a:pt x="12192000" y="5913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solidFill>
              <a:srgbClr val="48802F"/>
            </a:solidFill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9" name="Google Shape;49;p1"/>
          <p:cNvSpPr txBox="1"/>
          <p:nvPr>
            <p:ph type="title"/>
          </p:nvPr>
        </p:nvSpPr>
        <p:spPr>
          <a:xfrm>
            <a:off x="-254900" y="1547100"/>
            <a:ext cx="12558900" cy="17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81275">
            <a:noAutofit/>
          </a:bodyPr>
          <a:lstStyle/>
          <a:p>
            <a:pPr indent="-2123440" lvl="0" marL="2135505" marR="508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Recommendation of projects </a:t>
            </a:r>
            <a:r>
              <a:rPr lang="en-US" sz="3600"/>
              <a:t>with high likelihood of </a:t>
            </a:r>
            <a:r>
              <a:rPr lang="en-US" sz="3600"/>
              <a:t>future</a:t>
            </a:r>
            <a:endParaRPr sz="3600"/>
          </a:p>
          <a:p>
            <a:pPr indent="-2123440" lvl="0" marL="2135505" marR="5080" rtl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success that investors may consider investing in</a:t>
            </a:r>
            <a:endParaRPr sz="3600"/>
          </a:p>
        </p:txBody>
      </p:sp>
      <p:sp>
        <p:nvSpPr>
          <p:cNvPr id="50" name="Google Shape;50;p1"/>
          <p:cNvSpPr txBox="1"/>
          <p:nvPr/>
        </p:nvSpPr>
        <p:spPr>
          <a:xfrm>
            <a:off x="2219325" y="3579367"/>
            <a:ext cx="77553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Mncedisi Mncwabe </a:t>
            </a: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June 2021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          **Report created using Google Data Studio</a:t>
            </a:r>
            <a:endParaRPr b="1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120174d6a1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8" y="38100"/>
            <a:ext cx="12084932" cy="678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2022-06-23T16:47:30Z</dcterms:created>
  <dc:creator>Tamsin Parbhoo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2022-06-23T00:00:00Z</vt:filetime>
  </property>
</Properties>
</file>