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6D4B-CEF5-4686-9DBC-20545F570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97904-AADD-4288-886F-4ECC26A83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320EB-DDF8-475F-ABE9-0A69101A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7A9E-C9E9-42B2-BF6C-7BC13B91AC6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1A753-E6FE-4AFA-AEED-A5F1B700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0E3D-42E3-431F-9616-97AADBE8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A4C-DDA1-4428-8CB5-8E5C08424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1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47EF-D7A5-418E-AC82-63E8647D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E6625-F9FF-4362-96B0-7140B718D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A608B-00AA-4429-BF39-C55D3A2E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7A9E-C9E9-42B2-BF6C-7BC13B91AC6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E536D-5162-434D-94A3-4B1E146A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E3C00-36E5-487F-A2BD-89FF0CEE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A4C-DDA1-4428-8CB5-8E5C08424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6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21B95-2C0E-449D-8F92-E27DFB5BF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51331-7E48-4A70-B74E-C58D920C4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DAEF0-2C8F-4154-B8AB-DF0ECA2E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7A9E-C9E9-42B2-BF6C-7BC13B91AC6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FBA8F-48FF-4837-B170-8D1F65C3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721C-9DBA-4064-91B9-A3ADC65A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A4C-DDA1-4428-8CB5-8E5C08424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0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EA3C-4ACE-4D99-BADF-2DAFF8DE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51784-2B10-4261-A646-F1FE1D4A8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81DF4-42B4-4D88-83F5-66064DB0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7A9E-C9E9-42B2-BF6C-7BC13B91AC6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D4C2-1834-447C-9929-CCFE2507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548C6-C072-40DA-AE78-D4B305F7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A4C-DDA1-4428-8CB5-8E5C08424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DE9A-B1C3-46E0-924C-51A63396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67E47-D566-4E6D-9368-B67E037E9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D4C45-DFA9-4E73-ACE2-227D95ED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7A9E-C9E9-42B2-BF6C-7BC13B91AC6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6596C-9338-43BC-9F1F-4BC9FB20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E2B68-3C5F-4029-8AC5-DD77976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A4C-DDA1-4428-8CB5-8E5C08424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5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8A94-A559-4F52-BE17-3D6E8CBA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966CC-E765-4B76-BCB7-341E8E672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01AE3-76F1-43D5-98AA-5853A6445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DCD1F-E249-426F-9995-8DEFA83C5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7A9E-C9E9-42B2-BF6C-7BC13B91AC6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5BEB-ED8E-4BC0-A872-29B83946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026C1-AEDE-455B-99F0-2C2FC1CE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A4C-DDA1-4428-8CB5-8E5C08424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0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61AF-BCBB-49DE-B734-70410A19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79E51-0B7F-4B8D-8481-62654665E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F4E52-048E-4133-ACBF-CCF020F01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29EC9-C856-4FFC-A971-BCD206667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8D8BA-2D29-41BF-A65C-49E1354A4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488BE-FF7A-44AA-857C-02A6B75C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7A9E-C9E9-42B2-BF6C-7BC13B91AC6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B9309-A5D9-4C86-8BE8-30A35C5F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8131F-785E-4A42-B554-237CF409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A4C-DDA1-4428-8CB5-8E5C08424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5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9C86-D170-4B5E-8061-3654F3B7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14268-5005-48EF-AB4D-6B169F40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7A9E-C9E9-42B2-BF6C-7BC13B91AC6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E66DB-930D-4EC8-B4D2-9E0FB824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3ACD4-DD01-4330-A685-FB47D83C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A4C-DDA1-4428-8CB5-8E5C08424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E1619-1317-42BD-8F5E-34531C7F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7A9E-C9E9-42B2-BF6C-7BC13B91AC6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F2FD0-9237-4B2A-82B2-BF68852E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56C39-E309-4920-853D-2F3AF578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A4C-DDA1-4428-8CB5-8E5C08424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3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9453-D224-47FC-96F9-F95BEAA7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DC31-F4F2-4AB3-88BB-0EACE8D1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D954D-2837-47D5-AF8B-403580331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3B3C-B94A-45A7-B74B-1CFCDF57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7A9E-C9E9-42B2-BF6C-7BC13B91AC6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08833-716E-4846-A6C8-EF26CC81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AE492-2A2E-4EF4-AC0D-02EB2254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A4C-DDA1-4428-8CB5-8E5C08424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4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315B-285D-4CDD-BB1D-ACEA7DA6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96336-09A0-4D94-AD0F-4E43E4A4C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4D136-1497-4B9F-9515-53E1CFE8D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E7C5F-FD2B-47EE-8DFC-1E3371BC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7A9E-C9E9-42B2-BF6C-7BC13B91AC6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02EF6-0EE7-4DEA-B55C-2AEE6E78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8FADE-B7E5-440A-823D-76C5ED1C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3A4C-DDA1-4428-8CB5-8E5C08424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0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78232-DF6D-42AA-8915-F0BE5AA9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913D-9EF0-4902-9C46-2AB9860D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D7F9-FBAD-47F8-998C-06862227C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07A9E-C9E9-42B2-BF6C-7BC13B91AC66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A23B-2B75-4354-B1E2-757CF7528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04793-97AC-4208-8FDD-188B8E52D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3A4C-DDA1-4428-8CB5-8E5C08424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6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7169-CD12-48E4-907B-C47BFFD16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EAD48-D52A-4CB7-A9F7-5E9B626D8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95884894-84AE-48E5-B608-E8BC0A65B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2" y="335756"/>
            <a:ext cx="11676856" cy="618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3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Mncedisi Mncwabe</dc:creator>
  <cp:lastModifiedBy>Mncedisi Mncwabe</cp:lastModifiedBy>
  <cp:revision>1</cp:revision>
  <dcterms:created xsi:type="dcterms:W3CDTF">2022-04-26T07:16:31Z</dcterms:created>
  <dcterms:modified xsi:type="dcterms:W3CDTF">2022-04-26T07:17:38Z</dcterms:modified>
</cp:coreProperties>
</file>