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624" y="-966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0AF7-3F55-4B24-B16B-6CC0FFAB2CD8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2CE4-44CC-47E9-8A77-ED40E6FE4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3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3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2CE4-44CC-47E9-8A77-ED40E6FE40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4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1AC8A-62CA-4B0C-B601-A0E17A57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5AD393-BA32-4F5D-A967-040A30166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85FC6-43BE-40C1-BF90-F69CF68F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04C65-3078-425A-9341-60F7680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1BB7C-4134-4F07-BC4D-CFB71032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7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FEA4-9FB0-423C-A869-9E3636B3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71C7B-78ED-4BFD-B9B7-6CD5D105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73E26-2B48-47E1-9FB1-B3773E0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523E3-63B2-493E-8F08-1DA78B3D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3C4A3-740C-4251-AF17-C564E24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404265-288F-47F2-8684-8D9AE69A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0F681-5F0C-4CCC-B36E-584EDC22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F659F-5F5D-499A-BC8F-FB1115B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90EFD-8CF1-4785-BEDA-884A6618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73BD7-A7F0-43D6-B417-DF1870D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732C1-6878-4E5F-88FC-CEE6A221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3191F-D150-4B60-B916-0AB34EEE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675A2-4843-4D02-88DF-BA00FB5A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D7241C-A9FB-4272-8077-A4223E51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FE2AD-C6E1-4413-B1BB-E5B3403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57064-CAB6-44E9-A522-450A468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8D4181-4B72-4E00-8E2E-907E5909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F1ED-BE1A-4797-A0B2-D8548B23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262DE-6A48-4160-B7A1-3FA8D524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468CA-C033-45BE-A430-3F29E913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AC91-EA1D-4B40-A3B5-9CE51C04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78F7B-9355-460F-8E28-15CD9BF9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03306-74AF-4392-9BB9-AD51074A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E05C3-F6D3-480A-A58B-2E2967B4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A7A350-C5E8-48FC-96A8-3D92437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9AF98A-968A-4946-B8F3-F6DF9A3B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7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C312C-DB5C-463F-AE1C-65248169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7AFA0-5AC4-4865-B73D-50BEA882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14A70-E6FF-4401-B8F4-E43BE1AB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58F0E4-F2F1-41D5-8720-3C3DA1560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038334-797B-4397-A899-7BFBF1BD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AAFBCE-0FD3-421C-A32F-4136060F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5509B6-7649-4C61-999D-6E20C084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70379C-CB67-43BE-BFA0-4909FB0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E5859-8B67-437A-886E-1B297815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90D5EF-7AAC-4CC8-8298-B547EF79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2B1607-FB4F-4D7C-AE37-52557C16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661B03-8E1E-466C-80BC-E84BDF42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4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6F7C1C-2957-4176-AE1D-097A70D8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6C3A57-D84C-42ED-A8D9-867D5F2F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EABEB1-FE84-466B-ABF5-B40D79A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10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806B-5749-46D0-8CFA-0208070B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EE033-AB84-402F-A734-7F5DC9EB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A7E9C-7149-45F5-BC91-35F70786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A3E6F-ADB1-4138-8AE5-968E8D9A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D264B-877C-40CE-B504-F96EA34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84CA4-09D4-49DB-8EB1-95FFFEF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4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1DC6-290E-43F0-A06E-3FF04032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F40E85-FE00-4A85-8746-8D80D2D66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750C7-6A21-4F13-B75B-1CEE934B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8BA8E-D43A-420E-B422-9706FAC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3C8431-28D8-45A9-8D22-2373462B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CB900-1293-4404-A1A2-3E2252D3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7E4B1D-93DB-46DF-BD6A-270E9321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579223-120A-4595-93E0-59D9EC37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F03B3-6290-4CEA-AFC2-3F9DF3446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E19A-16B6-40DD-A056-28517AEA3095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8D6A1D-3FAA-4535-B322-16EA232EF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054F6-A46F-4422-A75D-F2A9B36B0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177B-739D-453C-8835-F0CE4EBD5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345C1B-C73E-4D2B-ADFF-EBE823F5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3354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64787F2-2572-448D-BB05-323A5E09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080"/>
            <a:ext cx="6858000" cy="43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81EC3A-7962-4750-9CCD-69E62255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25CFAC-2C05-4338-837D-D4FBF6771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57581"/>
          <a:stretch/>
        </p:blipFill>
        <p:spPr>
          <a:xfrm>
            <a:off x="0" y="5172548"/>
            <a:ext cx="6858000" cy="2700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DB2C478-FC2F-4B58-B7E9-8B1837434AE4}"/>
              </a:ext>
            </a:extLst>
          </p:cNvPr>
          <p:cNvSpPr/>
          <p:nvPr/>
        </p:nvSpPr>
        <p:spPr>
          <a:xfrm>
            <a:off x="4876800" y="3675017"/>
            <a:ext cx="1963782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0CC911-097F-4C5B-9C5A-4A12D6A0B7C6}"/>
              </a:ext>
            </a:extLst>
          </p:cNvPr>
          <p:cNvSpPr/>
          <p:nvPr/>
        </p:nvSpPr>
        <p:spPr>
          <a:xfrm>
            <a:off x="34836" y="7058506"/>
            <a:ext cx="322209" cy="32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A5172B-BEFD-48CE-BE5F-254318229165}"/>
              </a:ext>
            </a:extLst>
          </p:cNvPr>
          <p:cNvCxnSpPr/>
          <p:nvPr/>
        </p:nvCxnSpPr>
        <p:spPr>
          <a:xfrm>
            <a:off x="548639" y="5926385"/>
            <a:ext cx="209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036FBC59-FCC9-4A70-9CD2-FF14149DEEEA}"/>
              </a:ext>
            </a:extLst>
          </p:cNvPr>
          <p:cNvSpPr/>
          <p:nvPr/>
        </p:nvSpPr>
        <p:spPr>
          <a:xfrm>
            <a:off x="1885407" y="6340041"/>
            <a:ext cx="526868" cy="283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3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A82CF-1A8A-4938-8788-79847C253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92" b="57581"/>
          <a:stretch/>
        </p:blipFill>
        <p:spPr>
          <a:xfrm>
            <a:off x="0" y="0"/>
            <a:ext cx="6858000" cy="2700000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53D07FC-AA4D-46CE-BC97-8E4AD93ACDA9}"/>
              </a:ext>
            </a:extLst>
          </p:cNvPr>
          <p:cNvSpPr/>
          <p:nvPr/>
        </p:nvSpPr>
        <p:spPr>
          <a:xfrm>
            <a:off x="52254" y="2290360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48C11F-EDFD-45A4-A410-1BD7BE31CC01}"/>
              </a:ext>
            </a:extLst>
          </p:cNvPr>
          <p:cNvSpPr txBox="1"/>
          <p:nvPr/>
        </p:nvSpPr>
        <p:spPr>
          <a:xfrm>
            <a:off x="571500" y="432435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サイズ </a:t>
            </a:r>
            <a:r>
              <a:rPr lang="en-US" altLang="ja-JP" dirty="0"/>
              <a:t>87%</a:t>
            </a:r>
          </a:p>
          <a:p>
            <a:r>
              <a:rPr lang="ja-JP" altLang="en-US" dirty="0"/>
              <a:t>トリミング </a:t>
            </a:r>
            <a:r>
              <a:rPr lang="en-US" altLang="ja-JP" dirty="0"/>
              <a:t>19.05cm 7.5cm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8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76ECFB-8478-4C02-8B5C-5FF58888F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65" b="57672"/>
          <a:stretch/>
        </p:blipFill>
        <p:spPr>
          <a:xfrm>
            <a:off x="-1" y="-2"/>
            <a:ext cx="6858000" cy="270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EF3E76D-0F63-440D-A9B5-F1DAD8E5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3" t="25088" r="24603" b="25235"/>
          <a:stretch/>
        </p:blipFill>
        <p:spPr>
          <a:xfrm>
            <a:off x="1687285" y="2822944"/>
            <a:ext cx="3483428" cy="255502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5F46108-7AB4-4F80-994A-1BF0AFB9B15E}"/>
              </a:ext>
            </a:extLst>
          </p:cNvPr>
          <p:cNvSpPr/>
          <p:nvPr/>
        </p:nvSpPr>
        <p:spPr>
          <a:xfrm>
            <a:off x="52254" y="2299060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DC1378-E499-4EFC-BDBC-7758B83E224F}"/>
              </a:ext>
            </a:extLst>
          </p:cNvPr>
          <p:cNvCxnSpPr>
            <a:cxnSpLocks/>
          </p:cNvCxnSpPr>
          <p:nvPr/>
        </p:nvCxnSpPr>
        <p:spPr>
          <a:xfrm>
            <a:off x="627017" y="722811"/>
            <a:ext cx="10885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897A14-A919-447D-B56E-ACFF8116D96D}"/>
              </a:ext>
            </a:extLst>
          </p:cNvPr>
          <p:cNvCxnSpPr>
            <a:cxnSpLocks/>
          </p:cNvCxnSpPr>
          <p:nvPr/>
        </p:nvCxnSpPr>
        <p:spPr>
          <a:xfrm>
            <a:off x="1833155" y="509451"/>
            <a:ext cx="535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D8B97109-262B-45C1-B2EC-244D15CF7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57581"/>
          <a:stretch/>
        </p:blipFill>
        <p:spPr>
          <a:xfrm>
            <a:off x="-1" y="6483189"/>
            <a:ext cx="6858000" cy="270000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7B1E95CE-469A-416C-84C2-FF5B55245B08}"/>
              </a:ext>
            </a:extLst>
          </p:cNvPr>
          <p:cNvSpPr/>
          <p:nvPr/>
        </p:nvSpPr>
        <p:spPr>
          <a:xfrm>
            <a:off x="42728" y="6781999"/>
            <a:ext cx="320315" cy="3203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3DCD6E-399F-415E-AA78-61580117D510}"/>
              </a:ext>
            </a:extLst>
          </p:cNvPr>
          <p:cNvCxnSpPr>
            <a:cxnSpLocks/>
          </p:cNvCxnSpPr>
          <p:nvPr/>
        </p:nvCxnSpPr>
        <p:spPr>
          <a:xfrm>
            <a:off x="531766" y="7767975"/>
            <a:ext cx="554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46988ECD-7D18-43C4-8674-05B36AB0F2E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49866" r="19079"/>
          <a:stretch/>
        </p:blipFill>
        <p:spPr>
          <a:xfrm>
            <a:off x="0" y="828735"/>
            <a:ext cx="6858000" cy="31911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1440587-F21E-4922-BD05-477BD00810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19192" b="66066"/>
          <a:stretch/>
        </p:blipFill>
        <p:spPr>
          <a:xfrm>
            <a:off x="1" y="0"/>
            <a:ext cx="6858000" cy="21600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8AEBB9-7E65-4624-B091-7E0D1C16D448}"/>
              </a:ext>
            </a:extLst>
          </p:cNvPr>
          <p:cNvCxnSpPr>
            <a:cxnSpLocks/>
          </p:cNvCxnSpPr>
          <p:nvPr/>
        </p:nvCxnSpPr>
        <p:spPr>
          <a:xfrm>
            <a:off x="560342" y="2830513"/>
            <a:ext cx="11446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5836B3B-F14B-4EFB-8143-78BE4C459233}"/>
              </a:ext>
            </a:extLst>
          </p:cNvPr>
          <p:cNvCxnSpPr>
            <a:cxnSpLocks/>
          </p:cNvCxnSpPr>
          <p:nvPr/>
        </p:nvCxnSpPr>
        <p:spPr>
          <a:xfrm>
            <a:off x="674642" y="3018336"/>
            <a:ext cx="1563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53506B6-B8AF-460D-A99D-B22714151649}"/>
              </a:ext>
            </a:extLst>
          </p:cNvPr>
          <p:cNvCxnSpPr>
            <a:cxnSpLocks/>
          </p:cNvCxnSpPr>
          <p:nvPr/>
        </p:nvCxnSpPr>
        <p:spPr>
          <a:xfrm>
            <a:off x="1828801" y="74383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56576C-98DE-415C-862E-747AB639AC3F}"/>
              </a:ext>
            </a:extLst>
          </p:cNvPr>
          <p:cNvSpPr/>
          <p:nvPr/>
        </p:nvSpPr>
        <p:spPr>
          <a:xfrm>
            <a:off x="9525" y="2082770"/>
            <a:ext cx="6840000" cy="257175"/>
          </a:xfrm>
          <a:custGeom>
            <a:avLst/>
            <a:gdLst>
              <a:gd name="connsiteX0" fmla="*/ 0 w 5048250"/>
              <a:gd name="connsiteY0" fmla="*/ 781050 h 781072"/>
              <a:gd name="connsiteX1" fmla="*/ 723900 w 5048250"/>
              <a:gd name="connsiteY1" fmla="*/ 0 h 781072"/>
              <a:gd name="connsiteX2" fmla="*/ 1457325 w 5048250"/>
              <a:gd name="connsiteY2" fmla="*/ 781050 h 781072"/>
              <a:gd name="connsiteX3" fmla="*/ 2162175 w 5048250"/>
              <a:gd name="connsiteY3" fmla="*/ 28575 h 781072"/>
              <a:gd name="connsiteX4" fmla="*/ 2886075 w 5048250"/>
              <a:gd name="connsiteY4" fmla="*/ 762000 h 781072"/>
              <a:gd name="connsiteX5" fmla="*/ 3600450 w 5048250"/>
              <a:gd name="connsiteY5" fmla="*/ 28575 h 781072"/>
              <a:gd name="connsiteX6" fmla="*/ 4314825 w 5048250"/>
              <a:gd name="connsiteY6" fmla="*/ 733425 h 781072"/>
              <a:gd name="connsiteX7" fmla="*/ 5048250 w 5048250"/>
              <a:gd name="connsiteY7" fmla="*/ 38100 h 78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0" h="781072">
                <a:moveTo>
                  <a:pt x="0" y="781050"/>
                </a:moveTo>
                <a:cubicBezTo>
                  <a:pt x="240506" y="390525"/>
                  <a:pt x="481013" y="0"/>
                  <a:pt x="723900" y="0"/>
                </a:cubicBezTo>
                <a:cubicBezTo>
                  <a:pt x="966787" y="0"/>
                  <a:pt x="1217613" y="776287"/>
                  <a:pt x="1457325" y="781050"/>
                </a:cubicBezTo>
                <a:cubicBezTo>
                  <a:pt x="1697038" y="785813"/>
                  <a:pt x="1924050" y="31750"/>
                  <a:pt x="2162175" y="28575"/>
                </a:cubicBezTo>
                <a:cubicBezTo>
                  <a:pt x="2400300" y="25400"/>
                  <a:pt x="2646363" y="762000"/>
                  <a:pt x="2886075" y="762000"/>
                </a:cubicBezTo>
                <a:cubicBezTo>
                  <a:pt x="3125787" y="762000"/>
                  <a:pt x="3362325" y="33337"/>
                  <a:pt x="3600450" y="28575"/>
                </a:cubicBezTo>
                <a:cubicBezTo>
                  <a:pt x="3838575" y="23812"/>
                  <a:pt x="4073525" y="731838"/>
                  <a:pt x="4314825" y="733425"/>
                </a:cubicBezTo>
                <a:cubicBezTo>
                  <a:pt x="4556125" y="735012"/>
                  <a:pt x="4802187" y="386556"/>
                  <a:pt x="5048250" y="38100"/>
                </a:cubicBezTo>
              </a:path>
            </a:pathLst>
          </a:custGeom>
          <a:noFill/>
          <a:ln w="19050">
            <a:solidFill>
              <a:schemeClr val="bg1"/>
            </a:solidFill>
          </a:ln>
          <a:effectLst>
            <a:outerShdw dist="1905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8EABADA1-C11C-4667-8DD0-1BB1F567CD32}"/>
              </a:ext>
            </a:extLst>
          </p:cNvPr>
          <p:cNvSpPr/>
          <p:nvPr/>
        </p:nvSpPr>
        <p:spPr>
          <a:xfrm>
            <a:off x="9525" y="2081182"/>
            <a:ext cx="6840000" cy="257175"/>
          </a:xfrm>
          <a:custGeom>
            <a:avLst/>
            <a:gdLst>
              <a:gd name="connsiteX0" fmla="*/ 0 w 5048250"/>
              <a:gd name="connsiteY0" fmla="*/ 781050 h 781072"/>
              <a:gd name="connsiteX1" fmla="*/ 723900 w 5048250"/>
              <a:gd name="connsiteY1" fmla="*/ 0 h 781072"/>
              <a:gd name="connsiteX2" fmla="*/ 1457325 w 5048250"/>
              <a:gd name="connsiteY2" fmla="*/ 781050 h 781072"/>
              <a:gd name="connsiteX3" fmla="*/ 2162175 w 5048250"/>
              <a:gd name="connsiteY3" fmla="*/ 28575 h 781072"/>
              <a:gd name="connsiteX4" fmla="*/ 2886075 w 5048250"/>
              <a:gd name="connsiteY4" fmla="*/ 762000 h 781072"/>
              <a:gd name="connsiteX5" fmla="*/ 3600450 w 5048250"/>
              <a:gd name="connsiteY5" fmla="*/ 28575 h 781072"/>
              <a:gd name="connsiteX6" fmla="*/ 4314825 w 5048250"/>
              <a:gd name="connsiteY6" fmla="*/ 733425 h 781072"/>
              <a:gd name="connsiteX7" fmla="*/ 5048250 w 5048250"/>
              <a:gd name="connsiteY7" fmla="*/ 38100 h 78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0" h="781072">
                <a:moveTo>
                  <a:pt x="0" y="781050"/>
                </a:moveTo>
                <a:cubicBezTo>
                  <a:pt x="240506" y="390525"/>
                  <a:pt x="481013" y="0"/>
                  <a:pt x="723900" y="0"/>
                </a:cubicBezTo>
                <a:cubicBezTo>
                  <a:pt x="966787" y="0"/>
                  <a:pt x="1217613" y="776287"/>
                  <a:pt x="1457325" y="781050"/>
                </a:cubicBezTo>
                <a:cubicBezTo>
                  <a:pt x="1697038" y="785813"/>
                  <a:pt x="1924050" y="31750"/>
                  <a:pt x="2162175" y="28575"/>
                </a:cubicBezTo>
                <a:cubicBezTo>
                  <a:pt x="2400300" y="25400"/>
                  <a:pt x="2646363" y="762000"/>
                  <a:pt x="2886075" y="762000"/>
                </a:cubicBezTo>
                <a:cubicBezTo>
                  <a:pt x="3125787" y="762000"/>
                  <a:pt x="3362325" y="33337"/>
                  <a:pt x="3600450" y="28575"/>
                </a:cubicBezTo>
                <a:cubicBezTo>
                  <a:pt x="3838575" y="23812"/>
                  <a:pt x="4073525" y="731838"/>
                  <a:pt x="4314825" y="733425"/>
                </a:cubicBezTo>
                <a:cubicBezTo>
                  <a:pt x="4556125" y="735012"/>
                  <a:pt x="4802187" y="386556"/>
                  <a:pt x="5048250" y="3810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1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A3A1DEB-6EB8-43E9-9319-E5E2D8C9A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23" r="19192" b="26"/>
          <a:stretch/>
        </p:blipFill>
        <p:spPr>
          <a:xfrm>
            <a:off x="0" y="0"/>
            <a:ext cx="6858000" cy="162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05261FB-AF20-4AC0-A002-CA0633E7C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2" b="46269"/>
          <a:stretch/>
        </p:blipFill>
        <p:spPr>
          <a:xfrm>
            <a:off x="0" y="2381250"/>
            <a:ext cx="6858000" cy="3420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306388D-C811-46BC-B38B-9585A885D2E1}"/>
              </a:ext>
            </a:extLst>
          </p:cNvPr>
          <p:cNvSpPr/>
          <p:nvPr/>
        </p:nvSpPr>
        <p:spPr>
          <a:xfrm>
            <a:off x="52254" y="3880884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9483B5B-1595-49D3-9F46-602038028D18}"/>
              </a:ext>
            </a:extLst>
          </p:cNvPr>
          <p:cNvSpPr/>
          <p:nvPr/>
        </p:nvSpPr>
        <p:spPr>
          <a:xfrm>
            <a:off x="852354" y="2623584"/>
            <a:ext cx="296091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54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</Words>
  <Application>Microsoft Office PowerPoint</Application>
  <PresentationFormat>A4 210 x 297 mm</PresentationFormat>
  <Paragraphs>6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hata</dc:creator>
  <cp:lastModifiedBy>hata</cp:lastModifiedBy>
  <cp:revision>21</cp:revision>
  <dcterms:created xsi:type="dcterms:W3CDTF">2021-09-02T08:53:26Z</dcterms:created>
  <dcterms:modified xsi:type="dcterms:W3CDTF">2021-09-03T10:46:58Z</dcterms:modified>
</cp:coreProperties>
</file>