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65" r:id="rId7"/>
    <p:sldId id="258" r:id="rId8"/>
    <p:sldId id="260" r:id="rId9"/>
    <p:sldId id="257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>
        <p:scale>
          <a:sx n="55" d="100"/>
          <a:sy n="55" d="100"/>
        </p:scale>
        <p:origin x="111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471-A3EE-464A-B72A-BA0EABB87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9BB42-BE25-47CC-9B2C-920687FFA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1F7F-E97C-43AF-8B6A-6912CF88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FE38-B502-47FB-A540-49499388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48F2-4300-43BB-BB93-944B5E8B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36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0209-2D90-4153-A31B-BDAB76CF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65476-D0FC-453B-BA6E-FF4A5ACFC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FBDB-8CAE-49BE-9B0E-B056DFC6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68A3-C2B3-46B8-A81D-6200BD91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BF6-4CD6-4564-84A2-E9E490FA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4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BCCEB-4329-49FB-A16F-C5DE0757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96DB6-E427-464D-B1EA-3BA83ACFA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2CC0-70E4-4441-A3BD-DBADF917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BE64-0F67-4208-B518-7D3C77B2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3239-FD63-4D88-9681-91E44F90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826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24E2-425C-4D1A-B8FA-D50213FF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5113-425B-4B0E-B11E-E92D64E0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A95C-3B66-4074-B4A9-7C67B060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99C7-7A3F-4BF6-8620-DDBA885A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6829-B7C4-4B9C-A7B2-7B794ADF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7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AF90-737A-4825-B852-E96E179C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78F7E-6272-4965-B8FD-3F6B5182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6024-0712-4BEA-B30F-216E4F1B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FF6E-F808-4C9C-89F1-E9E01A6F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7F10-30BD-4754-84AD-1714E227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548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E701-5FA4-4C86-9923-638052D3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FAFC-C338-473C-BC6C-6C340E764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5FDA3-4769-4BC4-B357-20E8DABA7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BF39-7872-486E-88D1-E397687A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DFF6-228E-421D-BDB4-1BCFF45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3736D-3FD9-491E-B220-E29C1399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85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F6CA-43DA-4309-A9EE-ADFF9811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E159-4C5A-42D8-9961-63367B72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25957-A823-44BA-BEEC-D4096125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FBAE6-895E-4AA7-80AD-B7DE9E22B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E4C8D-4F22-4C24-9CB3-C5EB6DF39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0FD1A-0548-473A-B8B8-852CB235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87BE1-34FE-47E0-9961-71D730E2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5E29F-5464-4103-BC8D-72C10C6C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77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FCE4-8B05-4390-B4DC-770B0670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2F62B-AFC8-4428-B05D-194C9552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5196B-3A0D-42C6-AFFE-B2C47B91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B767-C501-4FC8-B753-90FDBA5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41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06F0F-183C-4C42-9469-7FB7366D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6E15E-09EC-4752-B258-015588D3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372C1-0BAD-4203-83FA-28B281F9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435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5206-6890-40AF-8A83-F9A90B3C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905-9B7C-45F2-B9F7-56B96225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DCE7-1683-4C4E-B908-C76EC31E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045B-930F-4296-AAB7-ED6882D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2ED2-BED5-4FF5-AD0C-5A5C5BE4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CC55-40DD-4EFE-8A5A-12B637B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71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B2F1-534F-49B4-A4E5-33364CB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5B2DD-AAFB-40F3-8A5D-B5AC8E5FC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4E0B-CCBF-4D04-A329-8C8504337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2FD6-36F3-4CE0-9C5D-F63A4A53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3C20D-D9E1-4C7C-9C7C-B8AE9638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41C1-3C6A-483D-AA6F-E8E594B5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92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02B54-BEC4-40B6-854F-6FCFEC16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53F3-121D-414F-B2C5-E792BB51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9DF8-3E88-45AF-873B-C46857978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1419-7D37-43EF-9CAE-27B13AF7C8AA}" type="datetimeFigureOut">
              <a:rPr lang="en-PH" smtClean="0"/>
              <a:t>03/10/2019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78D4-23B9-4A29-8293-F8FC4AD13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DF69A-BD46-4278-B801-D89559B6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3878-5B8E-4B88-B795-DD8CC4CD22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30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8F2A-0FBC-4C37-998E-32F3E7FAD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Playing notes by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C4A12-B46C-410F-89EC-BB4408E2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en-PH" dirty="0"/>
              <a:t>Dela Cruz, Mary Nathalie G.</a:t>
            </a:r>
          </a:p>
        </p:txBody>
      </p:sp>
    </p:spTree>
    <p:extLst>
      <p:ext uri="{BB962C8B-B14F-4D97-AF65-F5344CB8AC3E}">
        <p14:creationId xmlns:p14="http://schemas.microsoft.com/office/powerpoint/2010/main" val="66847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78CDAE2-2BED-44C5-AB0E-D80F5C35ACA9}"/>
              </a:ext>
            </a:extLst>
          </p:cNvPr>
          <p:cNvSpPr txBox="1">
            <a:spLocks/>
          </p:cNvSpPr>
          <p:nvPr/>
        </p:nvSpPr>
        <p:spPr>
          <a:xfrm>
            <a:off x="404446" y="470856"/>
            <a:ext cx="11787554" cy="2443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3600" dirty="0">
                <a:latin typeface="+mj-lt"/>
              </a:rPr>
              <a:t>The sound was then produced by defining a </a:t>
            </a:r>
            <a:r>
              <a:rPr lang="en-PH" sz="3600" i="1" dirty="0">
                <a:latin typeface="+mj-lt"/>
              </a:rPr>
              <a:t>time()</a:t>
            </a:r>
            <a:r>
              <a:rPr lang="en-PH" sz="3600" dirty="0">
                <a:latin typeface="+mj-lt"/>
              </a:rPr>
              <a:t> function that creates an array for time from 0 to time </a:t>
            </a:r>
            <a:r>
              <a:rPr lang="en-PH" sz="3600" i="1" dirty="0">
                <a:latin typeface="+mj-lt"/>
              </a:rPr>
              <a:t>t, </a:t>
            </a:r>
            <a:r>
              <a:rPr lang="en-PH" sz="3600" dirty="0">
                <a:latin typeface="+mj-lt"/>
              </a:rPr>
              <a:t>a </a:t>
            </a:r>
            <a:r>
              <a:rPr lang="en-PH" sz="3600" i="1" dirty="0">
                <a:latin typeface="+mj-lt"/>
              </a:rPr>
              <a:t>note() </a:t>
            </a:r>
            <a:r>
              <a:rPr lang="en-PH" sz="3600" dirty="0">
                <a:latin typeface="+mj-lt"/>
              </a:rPr>
              <a:t>function that creates a sinusoid that is dependent on frequency </a:t>
            </a:r>
            <a:r>
              <a:rPr lang="en-PH" sz="3600" i="1" dirty="0">
                <a:latin typeface="+mj-lt"/>
              </a:rPr>
              <a:t>f </a:t>
            </a:r>
            <a:r>
              <a:rPr lang="en-PH" sz="3600" dirty="0">
                <a:latin typeface="+mj-lt"/>
              </a:rPr>
              <a:t>and time </a:t>
            </a:r>
            <a:r>
              <a:rPr lang="en-PH" sz="3600" i="1" dirty="0">
                <a:latin typeface="+mj-lt"/>
              </a:rPr>
              <a:t>t, </a:t>
            </a:r>
            <a:r>
              <a:rPr lang="en-PH" sz="3600" dirty="0">
                <a:latin typeface="+mj-lt"/>
              </a:rPr>
              <a:t>and using the built-in </a:t>
            </a:r>
            <a:r>
              <a:rPr lang="en-PH" sz="3600" dirty="0" err="1">
                <a:latin typeface="+mj-lt"/>
              </a:rPr>
              <a:t>matlab</a:t>
            </a:r>
            <a:r>
              <a:rPr lang="en-PH" sz="3600" dirty="0">
                <a:latin typeface="+mj-lt"/>
              </a:rPr>
              <a:t> function </a:t>
            </a:r>
            <a:r>
              <a:rPr lang="en-PH" sz="3600" i="1" dirty="0">
                <a:latin typeface="+mj-lt"/>
              </a:rPr>
              <a:t>sound(). </a:t>
            </a:r>
            <a:r>
              <a:rPr lang="en-PH" sz="3600" dirty="0">
                <a:latin typeface="+mj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CF5A2-6C8E-47C6-B56F-E4C022602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9" t="59902" r="42654" b="18549"/>
          <a:stretch/>
        </p:blipFill>
        <p:spPr>
          <a:xfrm>
            <a:off x="4223688" y="4071931"/>
            <a:ext cx="5022423" cy="218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390E9-FBBA-4C2B-86A7-A91D4B8B6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2" t="36711" r="48077" b="52001"/>
          <a:stretch/>
        </p:blipFill>
        <p:spPr>
          <a:xfrm>
            <a:off x="4223689" y="2914408"/>
            <a:ext cx="4353636" cy="12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3796-E252-42F9-8965-9B71EB7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JINGLE BELL SONG PRODUCED:</a:t>
            </a:r>
          </a:p>
        </p:txBody>
      </p:sp>
      <p:pic>
        <p:nvPicPr>
          <p:cNvPr id="3" name="JB">
            <a:hlinkClick r:id="" action="ppaction://media"/>
            <a:extLst>
              <a:ext uri="{FF2B5EF4-FFF2-40B4-BE49-F238E27FC236}">
                <a16:creationId xmlns:a16="http://schemas.microsoft.com/office/drawing/2014/main" id="{5932B9B2-2930-4743-82FA-5CA938B57B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02115" y="2535115"/>
            <a:ext cx="1787769" cy="17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FB35-E6BD-417E-BC17-51C3DF85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3989"/>
          </a:xfrm>
        </p:spPr>
        <p:txBody>
          <a:bodyPr>
            <a:normAutofit/>
          </a:bodyPr>
          <a:lstStyle/>
          <a:p>
            <a:pPr algn="ctr"/>
            <a:r>
              <a:rPr lang="en-PH" sz="6000" b="1" dirty="0"/>
              <a:t>Objective: </a:t>
            </a:r>
            <a:r>
              <a:rPr lang="en-PH" sz="6000" dirty="0"/>
              <a:t>to play a musical scoresheet using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0664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3D89-6860-4667-B0A3-3A40B7FD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2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000" dirty="0"/>
              <a:t>The musical sheet that I chose is “Jingle Bells”.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59184-2E5C-4A73-9094-162C7A141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3" b="65480"/>
          <a:stretch/>
        </p:blipFill>
        <p:spPr>
          <a:xfrm>
            <a:off x="363000" y="2479828"/>
            <a:ext cx="11466000" cy="125242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F6E0B-BFF5-43DE-A932-0F8BE49EC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1" b="41562"/>
          <a:stretch/>
        </p:blipFill>
        <p:spPr>
          <a:xfrm>
            <a:off x="363000" y="3883068"/>
            <a:ext cx="11466000" cy="12524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E1780C5-3D97-4003-8649-F30113CFAAF2}"/>
              </a:ext>
            </a:extLst>
          </p:cNvPr>
          <p:cNvSpPr txBox="1">
            <a:spLocks/>
          </p:cNvSpPr>
          <p:nvPr/>
        </p:nvSpPr>
        <p:spPr>
          <a:xfrm>
            <a:off x="5164015" y="5447354"/>
            <a:ext cx="2327031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2000" dirty="0"/>
              <a:t>Fig 1: Musical sheet</a:t>
            </a:r>
          </a:p>
        </p:txBody>
      </p:sp>
    </p:spTree>
    <p:extLst>
      <p:ext uri="{BB962C8B-B14F-4D97-AF65-F5344CB8AC3E}">
        <p14:creationId xmlns:p14="http://schemas.microsoft.com/office/powerpoint/2010/main" val="35699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3D89-6860-4667-B0A3-3A40B7FD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265"/>
            <a:ext cx="10515600" cy="2453231"/>
          </a:xfrm>
        </p:spPr>
        <p:txBody>
          <a:bodyPr>
            <a:normAutofit fontScale="90000"/>
          </a:bodyPr>
          <a:lstStyle/>
          <a:p>
            <a:r>
              <a:rPr lang="en-PH" dirty="0"/>
              <a:t>Snapshot of the sheet was taken, then the unwanted parts (e.g. lyrics) were cropped and the  two lines of the musical sheet were combined and divided by a thick bar, as shown below.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E2D21-B284-49F0-9625-2FB5B78B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4" y="3902917"/>
            <a:ext cx="11786992" cy="52297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AD098F7-4970-4DB0-96FB-30AA6FDEF4A8}"/>
              </a:ext>
            </a:extLst>
          </p:cNvPr>
          <p:cNvSpPr txBox="1">
            <a:spLocks/>
          </p:cNvSpPr>
          <p:nvPr/>
        </p:nvSpPr>
        <p:spPr>
          <a:xfrm>
            <a:off x="3959469" y="4464929"/>
            <a:ext cx="4273061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2000" dirty="0"/>
              <a:t>Fig 2: Cropped musical sheet</a:t>
            </a:r>
          </a:p>
        </p:txBody>
      </p:sp>
    </p:spTree>
    <p:extLst>
      <p:ext uri="{BB962C8B-B14F-4D97-AF65-F5344CB8AC3E}">
        <p14:creationId xmlns:p14="http://schemas.microsoft.com/office/powerpoint/2010/main" val="102889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13063-221E-479D-996A-7CA8BF01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1" t="42868" r="40808" b="45868"/>
          <a:stretch/>
        </p:blipFill>
        <p:spPr>
          <a:xfrm>
            <a:off x="856474" y="3246949"/>
            <a:ext cx="5570807" cy="12181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6BF3DF-B6DA-4F2C-A057-6F79362EB586}"/>
              </a:ext>
            </a:extLst>
          </p:cNvPr>
          <p:cNvSpPr txBox="1">
            <a:spLocks/>
          </p:cNvSpPr>
          <p:nvPr/>
        </p:nvSpPr>
        <p:spPr>
          <a:xfrm>
            <a:off x="838200" y="550183"/>
            <a:ext cx="10515600" cy="24532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000" dirty="0"/>
              <a:t>To remove the </a:t>
            </a:r>
            <a:r>
              <a:rPr lang="en-PH" sz="4000" b="1" dirty="0"/>
              <a:t>thin</a:t>
            </a:r>
            <a:r>
              <a:rPr lang="en-PH" sz="4000" dirty="0"/>
              <a:t> horizontal and vertical lines in Fig 2, the image was eroded with a thin horizontal line and a thin vertical line. This results to the figure shown in Fig 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0B218-5020-4AE7-821F-45E4A4D0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4" t="56266" r="40735" b="37956"/>
          <a:stretch/>
        </p:blipFill>
        <p:spPr>
          <a:xfrm>
            <a:off x="865611" y="4465105"/>
            <a:ext cx="5570807" cy="624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CC00C-C343-413A-8166-D8391D48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4375" y="5089944"/>
            <a:ext cx="13480750" cy="140371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8F2B620-1277-4028-8CDA-7C01FEE7DC26}"/>
              </a:ext>
            </a:extLst>
          </p:cNvPr>
          <p:cNvSpPr txBox="1">
            <a:spLocks/>
          </p:cNvSpPr>
          <p:nvPr/>
        </p:nvSpPr>
        <p:spPr>
          <a:xfrm>
            <a:off x="3512527" y="6031446"/>
            <a:ext cx="5166946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2000" dirty="0"/>
              <a:t>Fig 3:  Cropped musical sheet that was eroded</a:t>
            </a:r>
          </a:p>
        </p:txBody>
      </p:sp>
    </p:spTree>
    <p:extLst>
      <p:ext uri="{BB962C8B-B14F-4D97-AF65-F5344CB8AC3E}">
        <p14:creationId xmlns:p14="http://schemas.microsoft.com/office/powerpoint/2010/main" val="16115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13063-221E-479D-996A-7CA8BF01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38" t="54457" r="40901" b="43050"/>
          <a:stretch/>
        </p:blipFill>
        <p:spPr>
          <a:xfrm>
            <a:off x="838200" y="2406375"/>
            <a:ext cx="5570807" cy="2696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6BF3DF-B6DA-4F2C-A057-6F79362EB586}"/>
              </a:ext>
            </a:extLst>
          </p:cNvPr>
          <p:cNvSpPr txBox="1">
            <a:spLocks/>
          </p:cNvSpPr>
          <p:nvPr/>
        </p:nvSpPr>
        <p:spPr>
          <a:xfrm>
            <a:off x="819926" y="407163"/>
            <a:ext cx="10515600" cy="2112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000" dirty="0"/>
              <a:t>We then enhanced the image using the </a:t>
            </a:r>
            <a:r>
              <a:rPr lang="en-PH" sz="4000" i="1" dirty="0" err="1"/>
              <a:t>imclose</a:t>
            </a:r>
            <a:r>
              <a:rPr lang="en-PH" sz="4000" i="1" dirty="0"/>
              <a:t>()</a:t>
            </a:r>
            <a:r>
              <a:rPr lang="en-PH" sz="4000" dirty="0"/>
              <a:t> function with a circular structure element. It results to Fig 4.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0B218-5020-4AE7-821F-45E4A4D0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0" t="61240" r="40829" b="34944"/>
          <a:stretch/>
        </p:blipFill>
        <p:spPr>
          <a:xfrm>
            <a:off x="838200" y="2675998"/>
            <a:ext cx="5570807" cy="4127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C7E28E-0F35-4DF6-BE42-E8202C36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937" y="3088700"/>
            <a:ext cx="13733326" cy="1430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66D476-1597-458F-9AF0-E5757B93DC7D}"/>
              </a:ext>
            </a:extLst>
          </p:cNvPr>
          <p:cNvSpPr txBox="1">
            <a:spLocks/>
          </p:cNvSpPr>
          <p:nvPr/>
        </p:nvSpPr>
        <p:spPr>
          <a:xfrm>
            <a:off x="838200" y="4493883"/>
            <a:ext cx="10515600" cy="211233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As shown, the blobs are distinct where the major axis length of the whole note, half note, quarter note, barred eighth note and the thick bar at the center differ.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409ACC-3F8A-4319-BA3C-B33A17125A4B}"/>
              </a:ext>
            </a:extLst>
          </p:cNvPr>
          <p:cNvSpPr txBox="1">
            <a:spLocks/>
          </p:cNvSpPr>
          <p:nvPr/>
        </p:nvSpPr>
        <p:spPr>
          <a:xfrm>
            <a:off x="2986256" y="3980586"/>
            <a:ext cx="6845501" cy="512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2000" dirty="0"/>
              <a:t>Fig 4:  Blobs of the cropped musical sheet were closed.</a:t>
            </a:r>
          </a:p>
        </p:txBody>
      </p:sp>
    </p:spTree>
    <p:extLst>
      <p:ext uri="{BB962C8B-B14F-4D97-AF65-F5344CB8AC3E}">
        <p14:creationId xmlns:p14="http://schemas.microsoft.com/office/powerpoint/2010/main" val="12213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1DDAFE-1285-49C2-9A27-35C9BAEDA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1" t="36147" r="41442" b="21011"/>
          <a:stretch/>
        </p:blipFill>
        <p:spPr>
          <a:xfrm>
            <a:off x="6290122" y="2095787"/>
            <a:ext cx="5380892" cy="4493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EED83E-C404-419E-90EF-47906F83B5A4}"/>
              </a:ext>
            </a:extLst>
          </p:cNvPr>
          <p:cNvSpPr txBox="1">
            <a:spLocks/>
          </p:cNvSpPr>
          <p:nvPr/>
        </p:nvSpPr>
        <p:spPr>
          <a:xfrm>
            <a:off x="767172" y="195307"/>
            <a:ext cx="10515600" cy="2112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dirty="0"/>
              <a:t>Before differentiating the notes and the bar from each other, the major axis length (</a:t>
            </a:r>
            <a:r>
              <a:rPr lang="en-PH" sz="3600" i="1" dirty="0"/>
              <a:t>length)</a:t>
            </a:r>
            <a:r>
              <a:rPr lang="en-PH" sz="3600" dirty="0"/>
              <a:t> and the y-coordinate (</a:t>
            </a:r>
            <a:r>
              <a:rPr lang="en-PH" sz="3600" i="1" dirty="0"/>
              <a:t>pos</a:t>
            </a:r>
            <a:r>
              <a:rPr lang="en-PH" sz="3600" dirty="0"/>
              <a:t>) of the centroid of each blob were taken.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8E2CF2-402B-4359-9287-C988CE30F778}"/>
              </a:ext>
            </a:extLst>
          </p:cNvPr>
          <p:cNvSpPr txBox="1">
            <a:spLocks/>
          </p:cNvSpPr>
          <p:nvPr/>
        </p:nvSpPr>
        <p:spPr>
          <a:xfrm>
            <a:off x="853716" y="1691341"/>
            <a:ext cx="5171256" cy="47622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dirty="0"/>
              <a:t>Note that we wanted to separate the eighth notes that were barred and to get the y coordinate of the centroid of each eighth note. This was done during the if statement, where the barred eight note has a major axis length greater than 70  and less than 100. </a:t>
            </a:r>
          </a:p>
        </p:txBody>
      </p:sp>
    </p:spTree>
    <p:extLst>
      <p:ext uri="{BB962C8B-B14F-4D97-AF65-F5344CB8AC3E}">
        <p14:creationId xmlns:p14="http://schemas.microsoft.com/office/powerpoint/2010/main" val="40011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F9A88-49B6-47A4-9587-CB89FABAC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6" t="32401" r="37462" b="26347"/>
          <a:stretch/>
        </p:blipFill>
        <p:spPr>
          <a:xfrm>
            <a:off x="6289431" y="2639317"/>
            <a:ext cx="5050302" cy="3638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E0A4B1-D35A-4105-8763-A689849DA45A}"/>
              </a:ext>
            </a:extLst>
          </p:cNvPr>
          <p:cNvSpPr txBox="1">
            <a:spLocks/>
          </p:cNvSpPr>
          <p:nvPr/>
        </p:nvSpPr>
        <p:spPr>
          <a:xfrm>
            <a:off x="960603" y="915060"/>
            <a:ext cx="10515600" cy="2112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dirty="0"/>
              <a:t>Here, we differentiated each note from the major axis length  (</a:t>
            </a:r>
            <a:r>
              <a:rPr lang="en-PH" sz="3600" i="1" dirty="0"/>
              <a:t>length)</a:t>
            </a:r>
            <a:r>
              <a:rPr lang="en-PH" sz="3600" dirty="0"/>
              <a:t> of the blobs and we identified their pitch from the y-coordinate (</a:t>
            </a:r>
            <a:r>
              <a:rPr lang="en-PH" sz="3600" i="1" dirty="0"/>
              <a:t>pos)</a:t>
            </a:r>
            <a:r>
              <a:rPr lang="en-PH" sz="3600" dirty="0"/>
              <a:t> of the centroid of the blobs.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957743-7989-4EB7-A59B-7528F9FABAC5}"/>
              </a:ext>
            </a:extLst>
          </p:cNvPr>
          <p:cNvSpPr txBox="1">
            <a:spLocks/>
          </p:cNvSpPr>
          <p:nvPr/>
        </p:nvSpPr>
        <p:spPr>
          <a:xfrm>
            <a:off x="960603" y="2359556"/>
            <a:ext cx="5171256" cy="47622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dirty="0"/>
              <a:t>Note that the </a:t>
            </a:r>
            <a:r>
              <a:rPr lang="en-PH" sz="3600" i="1" dirty="0"/>
              <a:t>rest </a:t>
            </a:r>
            <a:r>
              <a:rPr lang="en-PH" sz="3600" dirty="0"/>
              <a:t> and </a:t>
            </a:r>
            <a:r>
              <a:rPr lang="en-PH" sz="3600" i="1" dirty="0"/>
              <a:t>nan</a:t>
            </a:r>
            <a:r>
              <a:rPr lang="en-PH" sz="3600" dirty="0"/>
              <a:t> in the code were used for the bar that separates the two lines in the musical sheet. This was done so that there is a slight pause in between the two lines. </a:t>
            </a:r>
          </a:p>
        </p:txBody>
      </p:sp>
    </p:spTree>
    <p:extLst>
      <p:ext uri="{BB962C8B-B14F-4D97-AF65-F5344CB8AC3E}">
        <p14:creationId xmlns:p14="http://schemas.microsoft.com/office/powerpoint/2010/main" val="261966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2F4107-F214-4005-9B51-1607CF5DBCD3}"/>
              </a:ext>
            </a:extLst>
          </p:cNvPr>
          <p:cNvSpPr txBox="1">
            <a:spLocks/>
          </p:cNvSpPr>
          <p:nvPr/>
        </p:nvSpPr>
        <p:spPr>
          <a:xfrm>
            <a:off x="1100992" y="1266800"/>
            <a:ext cx="5633916" cy="2443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3600" dirty="0">
                <a:latin typeface="+mj-lt"/>
              </a:rPr>
              <a:t>Here are the time durations and the frequencies that were equated in the previous slide.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BFEEC-4A5C-4CEE-BDDD-FE0797948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1" t="30555" r="55577" b="19780"/>
          <a:stretch/>
        </p:blipFill>
        <p:spPr>
          <a:xfrm>
            <a:off x="7392571" y="924152"/>
            <a:ext cx="2546253" cy="50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430</Words>
  <Application>Microsoft Office PowerPoint</Application>
  <PresentationFormat>Widescreen</PresentationFormat>
  <Paragraphs>19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Playing notes by image processing</vt:lpstr>
      <vt:lpstr>Objective: to play a musical scoresheet using image processing</vt:lpstr>
      <vt:lpstr>The musical sheet that I chose is “Jingle Bells”.</vt:lpstr>
      <vt:lpstr>Snapshot of the sheet was taken, then the unwanted parts (e.g. lyrics) were cropped and the  two lines of the musical sheet were combined and divided by a thick bar, as shown below.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JINGLE BELL SONG PRODUCED: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Dela Cruz</dc:creator>
  <cp:lastModifiedBy>Hans Dela Cruz</cp:lastModifiedBy>
  <cp:revision>11</cp:revision>
  <dcterms:created xsi:type="dcterms:W3CDTF">2019-10-03T11:10:27Z</dcterms:created>
  <dcterms:modified xsi:type="dcterms:W3CDTF">2019-10-03T13:13:20Z</dcterms:modified>
</cp:coreProperties>
</file>