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Averag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schemas.openxmlformats.org/officeDocument/2006/relationships/font" Target="fonts/Average-regular.fnt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34fcc78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34fcc78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4fcc7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4fcc7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57f36b1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357f36b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34fcc78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34fcc78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57f36b1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357f36b1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57f36b1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57f36b1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34fcc78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34fcc78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357f36b1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357f36b1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357f36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357f36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NDanish/Sa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latin typeface="Arial"/>
                <a:ea typeface="Arial"/>
                <a:cs typeface="Arial"/>
                <a:sym typeface="Arial"/>
              </a:rPr>
              <a:t>Прогнозирование спроса в ритейл для новых товаров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1250" y="3174875"/>
            <a:ext cx="78015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Мадхаван Дэниш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Калманович Павел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Башминова Дарья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Mentor: Алексей Романенко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Gradient Boosting дал самый высокий результат на тестовой выборке, значение MAE было около 0.588 (public score)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XGBoost и CatBoost дали менее точные результаты: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XGBoost - 0.66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Catboost - 0.68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Github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461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3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</a:t>
            </a:r>
            <a:r>
              <a:rPr lang="ru" sz="2100"/>
              <a:t>редсказать спрос на товары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Метрика (МАЕ)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Предсказания производятся на 4 неделях декабря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Бизнес-правило: пара Товар|Магазин считается новой, пока с момента продаж Товара в Магазине прошло не более 28 дней.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75" y="2131100"/>
            <a:ext cx="2255050" cy="8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2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Correlation matrix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75" y="1060899"/>
            <a:ext cx="7837900" cy="38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</a:t>
            </a:r>
            <a:r>
              <a:rPr lang="ru"/>
              <a:t>ata Preprocessing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Конвертация period_dt в формат даты. Извлечение из колонки года, месяца и дня. После этого period_dt удаляется из датасета.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Добавление дамми переменных для колонок AUTORIZATION_FLAG, PROMO1_FLAG, PROMO2_FLAG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Добавление feature interaction для колонок PRICE_REGULAR, PRICE_AFTER_DISC, так как они имеют значительную корреляцию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</a:t>
            </a:r>
            <a:r>
              <a:rPr lang="ru"/>
              <a:t>ормализация </a:t>
            </a:r>
            <a:r>
              <a:rPr lang="ru"/>
              <a:t>PRICE_REGULAR и PRICE_AFTER_DISC так как они варьируются в большом диапазоне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Удаление колонок с id для обучения модели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Добавление </a:t>
            </a:r>
            <a:r>
              <a:rPr lang="ru"/>
              <a:t>полиномиальных фичей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Preprocessing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00" y="1853850"/>
            <a:ext cx="8055577" cy="7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75" y="2764625"/>
            <a:ext cx="8055576" cy="10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3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модели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475" y="2132447"/>
            <a:ext cx="3438924" cy="18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750" y="1262072"/>
            <a:ext cx="3164700" cy="32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XGBoost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Gradient Boosting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Catboost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/>
              <a:t>Использовали </a:t>
            </a:r>
            <a:r>
              <a:rPr lang="ru" sz="2100"/>
              <a:t>RandomizedSearchCV для тюнинга гиперпараметров</a:t>
            </a:r>
            <a:endParaRPr sz="21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500" y="1560175"/>
            <a:ext cx="510540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3744500" y="1067575"/>
            <a:ext cx="291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Pipeline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для Gradient Boosting Regressor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1904500"/>
            <a:ext cx="6213128" cy="2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задач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задаче</a:t>
            </a:r>
            <a:r>
              <a:rPr lang="ru"/>
              <a:t> </a:t>
            </a:r>
            <a:r>
              <a:rPr lang="ru"/>
              <a:t>Data Preprocessing участвовали все участники команды.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подборе модели каждый тренировал разные модели: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Дэниш - Gradient Boosting Regressor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Павел - 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Дарья - Catboost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