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0" r:id="rId3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2" r:id="rId8"/>
    <p:sldId id="263" r:id="rId9"/>
    <p:sldId id="266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6388" autoAdjust="0"/>
  </p:normalViewPr>
  <p:slideViewPr>
    <p:cSldViewPr snapToGrid="0" snapToObjects="1">
      <p:cViewPr varScale="1">
        <p:scale>
          <a:sx n="93" d="100"/>
          <a:sy n="93" d="100"/>
        </p:scale>
        <p:origin x="30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EA6BB-39F5-7247-B5FC-1C39B5BDA9E0}" type="datetimeFigureOut">
              <a:rPr lang="aa-ET" smtClean="0"/>
              <a:t>05/28/2024</a:t>
            </a:fld>
            <a:endParaRPr lang="aa-E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a-E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99F3B-ABBB-FC4F-A444-9A28994A57B6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71153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99F3B-ABBB-FC4F-A444-9A28994A57B6}" type="slidenum">
              <a:rPr lang="aa-ET" smtClean="0"/>
              <a:t>6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178993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59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57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02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2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5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1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28-May-24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5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28-May-24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3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28-May-24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17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28-May-24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77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2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28-May-24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1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4432-4D37-0A43-BAD7-3E9F5BEC7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1518562"/>
            <a:ext cx="7319175" cy="2816823"/>
          </a:xfrm>
        </p:spPr>
        <p:txBody>
          <a:bodyPr>
            <a:normAutofit/>
          </a:bodyPr>
          <a:lstStyle/>
          <a:p>
            <a:r>
              <a:rPr lang="en-GB" sz="5000" dirty="0"/>
              <a:t>D</a:t>
            </a:r>
            <a:r>
              <a:rPr lang="aa-ET" sz="5000" dirty="0"/>
              <a:t>esign and </a:t>
            </a:r>
            <a:r>
              <a:rPr lang="en-GB" sz="5000" dirty="0"/>
              <a:t>I</a:t>
            </a:r>
            <a:r>
              <a:rPr lang="aa-ET" sz="5000" dirty="0"/>
              <a:t>mplementation of </a:t>
            </a:r>
            <a:r>
              <a:rPr lang="en-GB" sz="5000" dirty="0"/>
              <a:t>Student Project Management System for Department Of Computing</a:t>
            </a:r>
            <a:endParaRPr lang="aa-ET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31458-0437-5D48-9662-B802566B5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19"/>
            <a:ext cx="7321946" cy="1809413"/>
          </a:xfrm>
        </p:spPr>
        <p:txBody>
          <a:bodyPr>
            <a:noAutofit/>
          </a:bodyPr>
          <a:lstStyle/>
          <a:p>
            <a:endParaRPr lang="aa-ET" sz="2000" dirty="0"/>
          </a:p>
          <a:p>
            <a:r>
              <a:rPr lang="aa-ET" sz="2000" dirty="0"/>
              <a:t>NAME:</a:t>
            </a:r>
            <a:r>
              <a:rPr lang="en-GB" sz="2000" dirty="0"/>
              <a:t> MUHAMMAD-NAZEER GARBA</a:t>
            </a:r>
            <a:endParaRPr lang="aa-ET" sz="2000" dirty="0"/>
          </a:p>
          <a:p>
            <a:r>
              <a:rPr lang="en-GB" sz="2000" dirty="0"/>
              <a:t> STUDENT </a:t>
            </a:r>
            <a:r>
              <a:rPr lang="aa-ET" sz="2000" dirty="0"/>
              <a:t>ID: </a:t>
            </a:r>
            <a:r>
              <a:rPr lang="en-US" sz="2000" dirty="0"/>
              <a:t>201212079</a:t>
            </a:r>
            <a:endParaRPr lang="en-GB" sz="2000" dirty="0"/>
          </a:p>
          <a:p>
            <a:r>
              <a:rPr lang="en-GB" sz="2000" dirty="0"/>
              <a:t>SUPERVISOR: MRS HAUWA IBRAHIM AMINU</a:t>
            </a:r>
            <a:endParaRPr lang="aa-ET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9461D4-5BEC-2630-2403-7FB219F20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818" y="1944907"/>
            <a:ext cx="2449486" cy="244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75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C6F1-EC93-814D-ADC3-7D120B3FE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36819"/>
            <a:ext cx="10898289" cy="1018849"/>
          </a:xfrm>
        </p:spPr>
        <p:txBody>
          <a:bodyPr>
            <a:normAutofit/>
          </a:bodyPr>
          <a:lstStyle/>
          <a:p>
            <a:pPr algn="ctr"/>
            <a:r>
              <a:rPr lang="aa-ET" sz="32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5FE27-AC1A-E640-B880-07D069B53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3296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Students Projects are documents students write after researching a particular subject in </a:t>
            </a:r>
            <a:r>
              <a:rPr lang="en-US" dirty="0" smtClean="0"/>
              <a:t>depth.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Projects are excellent ways to show students creativity and demonstrate their knowledge gained. </a:t>
            </a:r>
            <a:endParaRPr lang="en-US" dirty="0" smtClean="0"/>
          </a:p>
          <a:p>
            <a:r>
              <a:rPr lang="en-US" dirty="0" smtClean="0"/>
              <a:t>Project </a:t>
            </a:r>
            <a:r>
              <a:rPr lang="en-US" dirty="0"/>
              <a:t>writing is one of the major requirements of final year students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Student Project Management System is a specifically designed software used to simplify and </a:t>
            </a:r>
            <a:r>
              <a:rPr lang="en-US" dirty="0" smtClean="0"/>
              <a:t>enhance</a:t>
            </a:r>
          </a:p>
          <a:p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roject </a:t>
            </a:r>
            <a:r>
              <a:rPr lang="en-US" dirty="0"/>
              <a:t>management for both the student and project supervisor. It allows supervisors and </a:t>
            </a:r>
            <a:r>
              <a:rPr lang="en-US" dirty="0" smtClean="0"/>
              <a:t>students </a:t>
            </a:r>
            <a:r>
              <a:rPr lang="en-US" dirty="0"/>
              <a:t>to communicate and make correction to their </a:t>
            </a:r>
            <a:r>
              <a:rPr lang="en-US" dirty="0" smtClean="0"/>
              <a:t>project.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174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F3D5-97D3-5342-87A9-23D5D77D4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06010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P</a:t>
            </a:r>
            <a:r>
              <a:rPr lang="aa-ET" sz="3200" dirty="0"/>
              <a:t>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F5771-F0C4-D149-9933-5DF7ECD88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idea for this project came to me when I went to the library to </a:t>
            </a:r>
            <a:r>
              <a:rPr lang="en-US" dirty="0" smtClean="0"/>
              <a:t>research </a:t>
            </a:r>
            <a:r>
              <a:rPr lang="en-US" dirty="0"/>
              <a:t>previous projects. </a:t>
            </a:r>
            <a:endParaRPr lang="en-US" dirty="0" smtClean="0"/>
          </a:p>
          <a:p>
            <a:r>
              <a:rPr lang="en-US" dirty="0" smtClean="0"/>
              <a:t>Having </a:t>
            </a:r>
            <a:r>
              <a:rPr lang="en-US" dirty="0"/>
              <a:t>to go through multiple projects to find the project I was looking for was tedious. </a:t>
            </a:r>
            <a:endParaRPr lang="en-US" dirty="0" smtClean="0"/>
          </a:p>
          <a:p>
            <a:r>
              <a:rPr lang="en-US" dirty="0" smtClean="0"/>
              <a:t>Therefore</a:t>
            </a:r>
            <a:r>
              <a:rPr lang="en-US" dirty="0"/>
              <a:t>, </a:t>
            </a:r>
            <a:r>
              <a:rPr lang="en-US" dirty="0" smtClean="0"/>
              <a:t>I </a:t>
            </a:r>
            <a:r>
              <a:rPr lang="en-US" dirty="0"/>
              <a:t>thought it would be great if all the projects were archived on the web in one place. </a:t>
            </a:r>
            <a:endParaRPr lang="en-US" dirty="0" smtClean="0"/>
          </a:p>
          <a:p>
            <a:r>
              <a:rPr lang="en-US" dirty="0" smtClean="0"/>
              <a:t>Furthermore</a:t>
            </a:r>
            <a:r>
              <a:rPr lang="en-US" dirty="0"/>
              <a:t>, I considered how supervisors could monitor their students using the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Instead of always looking for them on campus students can easily track their progress remotely.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would help supervisors better manage their students and provide better feedback to students.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32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972AF-A259-B346-B220-A46F48B07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17886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A</a:t>
            </a:r>
            <a:r>
              <a:rPr lang="aa-ET" dirty="0"/>
              <a:t>IM AND OBJECTIVE</a:t>
            </a:r>
            <a:r>
              <a:rPr lang="en-US" dirty="0"/>
              <a:t>S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A24B3-A9DF-6944-AC8B-B6B169D4F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43314"/>
            <a:ext cx="11029615" cy="40154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/>
              <a:t>AIM</a:t>
            </a:r>
          </a:p>
          <a:p>
            <a:r>
              <a:rPr lang="en-US" dirty="0"/>
              <a:t>The main objective of this project is to create a web application that allows project supervisors to effectively monitor the progress of students while also giving students access, to a project repository. This will help address the difficulties that arise from access to libraries.  </a:t>
            </a:r>
          </a:p>
          <a:p>
            <a:r>
              <a:rPr lang="en-US" dirty="0"/>
              <a:t>                                                                   </a:t>
            </a:r>
            <a:r>
              <a:rPr lang="en-GB" dirty="0"/>
              <a:t>OBJECTIVES</a:t>
            </a:r>
          </a:p>
          <a:p>
            <a:pPr marL="0" lv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1.</a:t>
            </a:r>
            <a:r>
              <a:rPr lang="en-US" dirty="0" smtClean="0"/>
              <a:t>To </a:t>
            </a:r>
            <a:r>
              <a:rPr lang="en-US" dirty="0"/>
              <a:t>develop a student project management web application that can be accessed from any device for Nile University of Nigeria's Faculty of Computing.</a:t>
            </a:r>
            <a:r>
              <a:rPr lang="en-US" sz="18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0" algn="just">
              <a:lnSpc>
                <a:spcPct val="150000"/>
              </a:lnSpc>
              <a:spcBef>
                <a:spcPts val="600"/>
              </a:spcBef>
              <a:buAutoNum type="arabicPeriod" startAt="2"/>
            </a:pPr>
            <a:r>
              <a:rPr lang="en-US" dirty="0"/>
              <a:t>To develop a system that makes supervision of student’s research work in Faculty of Computing easier. </a:t>
            </a:r>
            <a:endParaRPr lang="en-US" dirty="0" smtClean="0"/>
          </a:p>
          <a:p>
            <a:pPr lvl="0" algn="just">
              <a:lnSpc>
                <a:spcPct val="150000"/>
              </a:lnSpc>
              <a:spcBef>
                <a:spcPts val="600"/>
              </a:spcBef>
              <a:buAutoNum type="arabicPeriod" startAt="2"/>
            </a:pPr>
            <a:r>
              <a:rPr lang="en-US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test and </a:t>
            </a:r>
            <a:r>
              <a:rPr lang="en-US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evaluate reliability of 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system</a:t>
            </a:r>
            <a:endParaRPr lang="en-US" sz="18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45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6B6C-A3B9-574A-B7E6-668743C5C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METHODOLOGY</a:t>
            </a:r>
            <a:r>
              <a:rPr lang="aa-E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aa-E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C02B-73C5-D649-BEEA-656B55AFC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2423886"/>
            <a:ext cx="10845799" cy="392611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There are different software methodologies. The software methodology that was chosen for </a:t>
            </a:r>
            <a:r>
              <a:rPr lang="en-US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the </a:t>
            </a:r>
            <a:r>
              <a:rPr lang="en-US" dirty="0" smtClean="0">
                <a:solidFill>
                  <a:srgbClr val="000000"/>
                </a:solidFill>
                <a:ea typeface="Calibri" panose="020F0502020204030204" pitchFamily="34" charset="0"/>
              </a:rPr>
              <a:t>developed</a:t>
            </a:r>
            <a:r>
              <a:rPr lang="en-US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system is called Waterfall model. It is a traditional software development methodology that follows a linear and sequential approach. It is often represented by a cascade of phases where progress is seen as steadily going downwards, like a </a:t>
            </a:r>
            <a:r>
              <a:rPr lang="en-US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waterfall. 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It has six phases which are: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Requirement Phase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Design Phase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Implementation Phase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Testing Phase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Deployment Phase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Maintenance Phase</a:t>
            </a:r>
          </a:p>
          <a:p>
            <a:pPr algn="just"/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This </a:t>
            </a:r>
            <a:r>
              <a:rPr lang="en-US" dirty="0" smtClean="0">
                <a:solidFill>
                  <a:srgbClr val="000000"/>
                </a:solidFill>
                <a:ea typeface="Calibri" panose="020F0502020204030204" pitchFamily="34" charset="0"/>
              </a:rPr>
              <a:t>methodology was used because of it’s 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suitable for projects where the requirements are static.</a:t>
            </a:r>
            <a:endParaRPr lang="en-US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7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8BE2-B937-904B-8F3B-1DABF17FB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592" y="0"/>
            <a:ext cx="11029616" cy="152400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S</a:t>
            </a:r>
            <a:r>
              <a:rPr lang="aa-ET" dirty="0"/>
              <a:t>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3724E-2BC7-4B4E-B3C2-10413F5CE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531" y="2264226"/>
            <a:ext cx="11190514" cy="40204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The software tools that </a:t>
            </a:r>
            <a:r>
              <a:rPr lang="en-US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was used 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to develop the proposed system are HTML, CSS, and JavaScript for the frontend. Node.js for the backend, and MySQL for the database</a:t>
            </a:r>
          </a:p>
        </p:txBody>
      </p:sp>
      <p:pic>
        <p:nvPicPr>
          <p:cNvPr id="1026" name="Picture 2" descr="HTML - Wikipedia">
            <a:extLst>
              <a:ext uri="{FF2B5EF4-FFF2-40B4-BE49-F238E27FC236}">
                <a16:creationId xmlns:a16="http://schemas.microsoft.com/office/drawing/2014/main" id="{84911C8F-3B8C-745E-9312-FA50C96D9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55" y="3959237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00FB98EE-E25E-BFC0-F53E-F3ED4504C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067" y="3873358"/>
            <a:ext cx="1370346" cy="1935886"/>
          </a:xfrm>
          <a:prstGeom prst="rect">
            <a:avLst/>
          </a:prstGeom>
        </p:spPr>
      </p:pic>
      <p:pic>
        <p:nvPicPr>
          <p:cNvPr id="7" name="Picture 6" descr="A yellow and black logo&#10;&#10;Description automatically generated">
            <a:extLst>
              <a:ext uri="{FF2B5EF4-FFF2-40B4-BE49-F238E27FC236}">
                <a16:creationId xmlns:a16="http://schemas.microsoft.com/office/drawing/2014/main" id="{FF90FE85-E10F-5BD8-FAB3-5573B3C5B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0991" y="4082229"/>
            <a:ext cx="1727015" cy="1727015"/>
          </a:xfrm>
          <a:prstGeom prst="rect">
            <a:avLst/>
          </a:prstGeom>
        </p:spPr>
      </p:pic>
      <p:pic>
        <p:nvPicPr>
          <p:cNvPr id="9" name="Picture 8" descr="A group of black and green hexagons&#10;&#10;Description automatically generated">
            <a:extLst>
              <a:ext uri="{FF2B5EF4-FFF2-40B4-BE49-F238E27FC236}">
                <a16:creationId xmlns:a16="http://schemas.microsoft.com/office/drawing/2014/main" id="{8A4DFA08-1D14-F7BA-F9FD-A079CDE978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3996" y="4007863"/>
            <a:ext cx="2185213" cy="1666875"/>
          </a:xfrm>
          <a:prstGeom prst="rect">
            <a:avLst/>
          </a:prstGeom>
        </p:spPr>
      </p:pic>
      <p:pic>
        <p:nvPicPr>
          <p:cNvPr id="11" name="Picture 10" descr="A logo of a stack of coins&#10;&#10;Description automatically generated">
            <a:extLst>
              <a:ext uri="{FF2B5EF4-FFF2-40B4-BE49-F238E27FC236}">
                <a16:creationId xmlns:a16="http://schemas.microsoft.com/office/drawing/2014/main" id="{B2ED5368-9A4E-BCA8-949A-3844211AEB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4679" y="4112637"/>
            <a:ext cx="192611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9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B387-E356-B348-967C-2FB9F7846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71044"/>
          </a:xfrm>
        </p:spPr>
        <p:txBody>
          <a:bodyPr/>
          <a:lstStyle/>
          <a:p>
            <a:pPr algn="ctr"/>
            <a:r>
              <a:rPr lang="aa-ET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6B318-BF3A-A54F-9B98-F8E28A483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conclusion the </a:t>
            </a:r>
            <a:r>
              <a:rPr lang="en-US" dirty="0" smtClean="0"/>
              <a:t>developed </a:t>
            </a:r>
            <a:r>
              <a:rPr lang="en-US" dirty="0"/>
              <a:t>system aims to address problems faced by final year students and project supervisors at Nile University of Nigeria’s Faculty of Computing. This will be achieved by creating a web application that allows efficient monitoring of students and provides easy access to a centralized project repository.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391264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B297F-186F-A40B-3DF8-A859DD3F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C0B8E-1F7C-9709-5CF4-B6D002D6E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256604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EFAD2BA668654F92A25BBB40767284" ma:contentTypeVersion="0" ma:contentTypeDescription="Create a new document." ma:contentTypeScope="" ma:versionID="3755354620f1ed116f77236d2455a45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751D61-09DF-45D7-AFE6-2B1282AC12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2482AF-77C2-415B-9076-6C83F65B32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8988</TotalTime>
  <Words>506</Words>
  <Application>Microsoft Office PowerPoint</Application>
  <PresentationFormat>Widescreen</PresentationFormat>
  <Paragraphs>45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Retrospect</vt:lpstr>
      <vt:lpstr>Design and Implementation of Student Project Management System for Department Of Computing</vt:lpstr>
      <vt:lpstr>INTRODUCTION</vt:lpstr>
      <vt:lpstr>PROBLEM STATEMENT</vt:lpstr>
      <vt:lpstr>AIM AND OBJECTIVES</vt:lpstr>
      <vt:lpstr>METHODOLOGY </vt:lpstr>
      <vt:lpstr>SYSTEM IMPLEMENTATION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implementation of web-based charity donation management system (NEEDYBILLS)</dc:title>
  <dc:creator>Microsoft Office User</dc:creator>
  <cp:lastModifiedBy>USER</cp:lastModifiedBy>
  <cp:revision>62</cp:revision>
  <dcterms:created xsi:type="dcterms:W3CDTF">2023-05-30T16:47:26Z</dcterms:created>
  <dcterms:modified xsi:type="dcterms:W3CDTF">2024-05-30T08:41:23Z</dcterms:modified>
</cp:coreProperties>
</file>