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266" autoAdjust="0"/>
  </p:normalViewPr>
  <p:slideViewPr>
    <p:cSldViewPr snapToGrid="0" snapToObjects="1">
      <p:cViewPr varScale="1">
        <p:scale>
          <a:sx n="63" d="100"/>
          <a:sy n="63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38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Automatic Parking Space Counter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Welcome to our presentation on the automatic parking space counter, designed to revolutionize parking management. See how it works and the benefits it offers.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578196"/>
            <a:ext cx="3276600" cy="11517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By:-Manoj Nath Goswami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/>
              <a:t>Roll no:-22 (2161228)</a:t>
            </a:r>
            <a:br>
              <a:rPr lang="en-US" sz="2187" b="1" dirty="0"/>
            </a:br>
            <a:r>
              <a:rPr lang="en-US" sz="2187" b="1" dirty="0"/>
              <a:t>Section :-C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24119"/>
            <a:ext cx="64137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Overview of the Problem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62833"/>
            <a:ext cx="5166122" cy="1732478"/>
          </a:xfrm>
          <a:prstGeom prst="roundRect">
            <a:avLst>
              <a:gd name="adj" fmla="val 5771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9881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Urbanization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Urbanization has caused an exponential increase in traffic and parking congestion.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62833"/>
            <a:ext cx="5166122" cy="1732478"/>
          </a:xfrm>
          <a:prstGeom prst="roundRect">
            <a:avLst>
              <a:gd name="adj" fmla="val 5771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898815"/>
            <a:ext cx="360056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Inefficient Use of Space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62267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Parking lots with reserved spots may be underutilized while others go unmonitored.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087880"/>
          </a:xfrm>
          <a:prstGeom prst="roundRect">
            <a:avLst>
              <a:gd name="adj" fmla="val 478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Wasted Time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273975" y="540317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Drivers often waste time combing the lot for an open spot.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087880"/>
          </a:xfrm>
          <a:prstGeom prst="roundRect">
            <a:avLst>
              <a:gd name="adj" fmla="val 478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349579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Environmental Impact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662267" y="540317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Circling for a parking space leads to more emissions and unnecessary fuel consumption.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45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94441" y="593288"/>
            <a:ext cx="10241518" cy="1347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5"/>
              </a:lnSpc>
              <a:buNone/>
            </a:pPr>
            <a:r>
              <a:rPr lang="en-US" sz="4244" b="1" kern="0" spc="-12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Benefits of Automatic Parking Space Counting</a:t>
            </a:r>
            <a:endParaRPr lang="en-US" sz="424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41" y="2371725"/>
            <a:ext cx="2317790" cy="14324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94441" y="4073604"/>
            <a:ext cx="2317790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b="1" kern="0" spc="-6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Use of Resources</a:t>
            </a:r>
            <a:endParaRPr lang="en-US" sz="2122" dirty="0"/>
          </a:p>
        </p:txBody>
      </p:sp>
      <p:sp>
        <p:nvSpPr>
          <p:cNvPr id="7" name="Text 4"/>
          <p:cNvSpPr/>
          <p:nvPr/>
        </p:nvSpPr>
        <p:spPr>
          <a:xfrm>
            <a:off x="2194441" y="4876800"/>
            <a:ext cx="2317790" cy="17246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system ensures optimal utilization of space and resources, freeing up space for more green initiatives.</a:t>
            </a:r>
            <a:endParaRPr lang="en-US" sz="169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04" y="2371725"/>
            <a:ext cx="2317909" cy="14325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35604" y="4073723"/>
            <a:ext cx="2317909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b="1" kern="0" spc="-6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Improved User Experience</a:t>
            </a:r>
            <a:endParaRPr lang="en-US" sz="2122" dirty="0"/>
          </a:p>
        </p:txBody>
      </p:sp>
      <p:sp>
        <p:nvSpPr>
          <p:cNvPr id="10" name="Text 6"/>
          <p:cNvSpPr/>
          <p:nvPr/>
        </p:nvSpPr>
        <p:spPr>
          <a:xfrm>
            <a:off x="4835604" y="4876919"/>
            <a:ext cx="2317909" cy="17246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Drivers will no longer waste time searching for a spot, providing a more positive parking experience.</a:t>
            </a:r>
            <a:endParaRPr lang="en-US" sz="169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887" y="2371725"/>
            <a:ext cx="2317790" cy="14324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76887" y="4073604"/>
            <a:ext cx="2317790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b="1" kern="0" spc="-6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Reduced Traffic Congestion</a:t>
            </a:r>
            <a:endParaRPr lang="en-US" sz="2122" dirty="0"/>
          </a:p>
        </p:txBody>
      </p:sp>
      <p:sp>
        <p:nvSpPr>
          <p:cNvPr id="13" name="Text 8"/>
          <p:cNvSpPr/>
          <p:nvPr/>
        </p:nvSpPr>
        <p:spPr>
          <a:xfrm>
            <a:off x="7476887" y="4876800"/>
            <a:ext cx="2317790" cy="27593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system helps to reduce traffic congestion caused by unnecessary circling around parking lots, benefiting the environment and city infrastructure.</a:t>
            </a:r>
            <a:endParaRPr lang="en-US" sz="1698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050" y="2371725"/>
            <a:ext cx="2317909" cy="143256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18050" y="4073723"/>
            <a:ext cx="2317909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b="1" kern="0" spc="-6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Integrations</a:t>
            </a:r>
            <a:endParaRPr lang="en-US" sz="2122" dirty="0"/>
          </a:p>
        </p:txBody>
      </p:sp>
      <p:sp>
        <p:nvSpPr>
          <p:cNvPr id="16" name="Text 10"/>
          <p:cNvSpPr/>
          <p:nvPr/>
        </p:nvSpPr>
        <p:spPr>
          <a:xfrm>
            <a:off x="10118050" y="4876919"/>
            <a:ext cx="2317909" cy="2069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Parkers can be notified in advance of available spots through the automatic parking app or on-site digital displays.</a:t>
            </a:r>
            <a:endParaRPr lang="en-US" sz="169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8892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How it Works: Real-Time Monitoring and Analysis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611279"/>
            <a:ext cx="44410" cy="4729043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8" name="Shape 5"/>
          <p:cNvSpPr/>
          <p:nvPr/>
        </p:nvSpPr>
        <p:spPr>
          <a:xfrm>
            <a:off x="7565172" y="301257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7848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51561" y="2826544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2833449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Counting Available Parking Spaces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366105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system uses various sensors and cameras to monitor parking spots' availability in real-time.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412343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8957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24891" y="3937397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2720697" y="3944303"/>
            <a:ext cx="33724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Collection &amp; Analysis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42472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data is processed in real-time through an intelligent algorithm, analyzing parking patterns, spot usage, and historical trends.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557289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3451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21081" y="5386864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53937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Digital Display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87418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Real-time data is displayed to the parkers providing useful information to find an open parking space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46478"/>
            <a:ext cx="74443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Applications and Advantages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85192"/>
            <a:ext cx="5166122" cy="2087880"/>
          </a:xfrm>
          <a:prstGeom prst="roundRect">
            <a:avLst>
              <a:gd name="adj" fmla="val 478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2117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Smart Cities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system can integrate with other smart city technologies and be a game-changer in parking management.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85192"/>
            <a:ext cx="5166122" cy="2087880"/>
          </a:xfrm>
          <a:prstGeom prst="roundRect">
            <a:avLst>
              <a:gd name="adj" fmla="val 478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21173"/>
            <a:ext cx="3389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Commercial Buildings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Building management can use the data to streamline parking management and billing.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87880"/>
          </a:xfrm>
          <a:prstGeom prst="roundRect">
            <a:avLst>
              <a:gd name="adj" fmla="val 478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Airports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273975" y="5580936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Can be used for remote parking with shuttle service to the airport entrance, making transport more efficient.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87880"/>
          </a:xfrm>
          <a:prstGeom prst="roundRect">
            <a:avLst>
              <a:gd name="adj" fmla="val 478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Hospitals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662267" y="5580936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Real-time information about parking availability will offer more convenience and empathy for patients and visitors.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5731"/>
            <a:ext cx="78239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Parking Management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Optimal Allocation of Space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66623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Maximizing the use of parking space, leaving no parking lot unused or unmonitored.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Data-Driven Decision Making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system collects data and provides in-depth analysis, making it easier to make informed decisions about parking management.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Streamlined Parking Experience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674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Provides parkers with real-time availability of parking spaces, reducing traffic congestion and wasted time.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6816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User Experience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9532" y="2936200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25842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Friendly Integration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Applications that provide notifications of available parking spaces and timely access to appropriate parking areas.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57148" y="2936200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25849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Parking Reservation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Booking parking spots in advance can be a game-changer at concerts, major events, and shopping centers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9052" y="5310307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8585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Contact-Free Payment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Reduce staff workload and costs by allowing drivers to pay automatically through an app on their smartphone.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7346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873329"/>
            <a:ext cx="44410" cy="5621655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27463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0469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1561" y="2088594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095500"/>
            <a:ext cx="28730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Maximizing Efficiency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575917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automatic parking space counter is a comprehensive and smart solution geared towards increasing parking efficiencies and improving users' experience.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38548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1577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4891" y="3199448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20635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Real-Time Environment Monitoring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33957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system not only optimizes parking spaces but also contributes to sustainable urban development through resource conservation and emission reduction.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85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708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1081" y="5012531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9437"/>
            <a:ext cx="358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Wider Adoption and Impact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99854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evolution of parking management offers ample opportunities for its adoption in commercial real estate, sporting arenas, airports, and beyond.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573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Manoj Nath Goswami</cp:lastModifiedBy>
  <cp:revision>3</cp:revision>
  <dcterms:created xsi:type="dcterms:W3CDTF">2023-12-13T18:08:40Z</dcterms:created>
  <dcterms:modified xsi:type="dcterms:W3CDTF">2023-12-13T18:16:45Z</dcterms:modified>
</cp:coreProperties>
</file>