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2"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5143500" cx="9144000"/>
  <p:notesSz cx="6858000" cy="9144000"/>
  <p:embeddedFontLst>
    <p:embeddedFont>
      <p:font typeface="Montserrat SemiBold"/>
      <p:regular r:id="rId28"/>
      <p:bold r:id="rId29"/>
      <p:italic r:id="rId30"/>
      <p:boldItalic r:id="rId31"/>
    </p:embeddedFont>
    <p:embeddedFont>
      <p:font typeface="Albert Sans"/>
      <p:regular r:id="rId32"/>
      <p:bold r:id="rId33"/>
      <p:italic r:id="rId34"/>
      <p:boldItalic r:id="rId35"/>
    </p:embeddedFont>
    <p:embeddedFont>
      <p:font typeface="Nanum Myeongj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4" name="Moulesh Manikand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43BB0F-B484-4C80-A017-32D016B99DAF}">
  <a:tblStyle styleId="{BB43BB0F-B484-4C80-A017-32D016B99D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font" Target="fonts/MontserratSemiBold-boldItalic.fntdata"/><Relationship Id="rId30" Type="http://schemas.openxmlformats.org/officeDocument/2006/relationships/font" Target="fonts/MontserratSemiBold-italic.fntdata"/><Relationship Id="rId33" Type="http://schemas.openxmlformats.org/officeDocument/2006/relationships/font" Target="fonts/AlbertSans-bold.fntdata"/><Relationship Id="rId32" Type="http://schemas.openxmlformats.org/officeDocument/2006/relationships/font" Target="fonts/AlbertSans-regular.fntdata"/><Relationship Id="rId35" Type="http://schemas.openxmlformats.org/officeDocument/2006/relationships/font" Target="fonts/AlbertSans-boldItalic.fntdata"/><Relationship Id="rId34" Type="http://schemas.openxmlformats.org/officeDocument/2006/relationships/font" Target="fonts/AlbertSans-italic.fntdata"/><Relationship Id="rId37" Type="http://schemas.openxmlformats.org/officeDocument/2006/relationships/font" Target="fonts/NanumMyeongjo-bold.fntdata"/><Relationship Id="rId36" Type="http://schemas.openxmlformats.org/officeDocument/2006/relationships/font" Target="fonts/NanumMyeongjo-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MontserratSemiBold-regular.fntdata"/><Relationship Id="rId27" Type="http://schemas.openxmlformats.org/officeDocument/2006/relationships/slide" Target="slides/slide19.xml"/><Relationship Id="rId29" Type="http://schemas.openxmlformats.org/officeDocument/2006/relationships/font" Target="fonts/MontserratSemiBold-bold.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11T01:16:37.536">
    <p:pos x="6000" y="0"/>
    <p:text>moulesh slide</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4-12-11T01:18:27.101">
    <p:pos x="6000" y="0"/>
    <p:text>abed</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4-12-11T01:18:34.405">
    <p:pos x="6000" y="0"/>
    <p:text>supria</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4-12-11T20:11:36.245">
    <p:pos x="6000" y="0"/>
    <p:text>supria</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4-12-11T01:18:49.279">
    <p:pos x="6000" y="0"/>
    <p:text>jinal</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4-12-11T01:18:56.773">
    <p:pos x="6000" y="0"/>
    <p:text>jinal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2-11T01:16:46.472">
    <p:pos x="6000" y="0"/>
    <p:text>moulesh slide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2-11T01:16:54.703">
    <p:pos x="6000" y="0"/>
    <p:text>moulesh slide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12-11T01:17:02.819">
    <p:pos x="6000" y="0"/>
    <p:text>moulesh slide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12-11T01:17:41.223">
    <p:pos x="6000" y="0"/>
    <p:text>navtej</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12-11T01:17:47.937">
    <p:pos x="6000" y="0"/>
    <p:text>navtej</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12-11T01:18:04.841">
    <p:pos x="6000" y="0"/>
    <p:text>navtej</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12-11T01:18:15.682">
    <p:pos x="6000" y="0"/>
    <p:text>abed</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4-12-11T01:18:22.223">
    <p:pos x="6000" y="0"/>
    <p:text>abed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d0d5c005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1d0d5c005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2142a03ad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2142a03ad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1dae7c99ae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1dae7c99ae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2142a03ad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2142a03ad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1dae7c99ae_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1dae7c99ae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2142a03ad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2142a03ad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1dae7c99ae_6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1dae7c99ae_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2142a03adc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2142a03adc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1dae7c99ae_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1dae7c99ae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2142a03a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2142a03a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1dae7c99ae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1dae7c99ae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dae7c99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1dae7c99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1d0d5c0052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1d0d5c0052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dae7c99ae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dae7c99ae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1dae7c99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1dae7c99a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1dae7c99ae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1dae7c99ae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1d0d5c0052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1d0d5c0052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1dae7c99ae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1dae7c99ae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1dae7c99ae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1dae7c99ae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53" name="Shape 53"/>
        <p:cNvGrpSpPr/>
        <p:nvPr/>
      </p:nvGrpSpPr>
      <p:grpSpPr>
        <a:xfrm>
          <a:off x="0" y="0"/>
          <a:ext cx="0" cy="0"/>
          <a:chOff x="0" y="0"/>
          <a:chExt cx="0" cy="0"/>
        </a:xfrm>
      </p:grpSpPr>
      <p:sp>
        <p:nvSpPr>
          <p:cNvPr id="54" name="Google Shape;54;p14"/>
          <p:cNvSpPr/>
          <p:nvPr>
            <p:ph idx="2" type="pic"/>
          </p:nvPr>
        </p:nvSpPr>
        <p:spPr>
          <a:xfrm>
            <a:off x="8596800" y="223475"/>
            <a:ext cx="318600" cy="318600"/>
          </a:xfrm>
          <a:prstGeom prst="ellipse">
            <a:avLst/>
          </a:prstGeom>
          <a:noFill/>
          <a:ln>
            <a:noFill/>
          </a:ln>
        </p:spPr>
      </p:sp>
      <p:sp>
        <p:nvSpPr>
          <p:cNvPr id="55" name="Google Shape;55;p14"/>
          <p:cNvSpPr txBox="1"/>
          <p:nvPr>
            <p:ph type="title"/>
          </p:nvPr>
        </p:nvSpPr>
        <p:spPr>
          <a:xfrm>
            <a:off x="3780304" y="889050"/>
            <a:ext cx="4446900" cy="1866000"/>
          </a:xfrm>
          <a:prstGeom prst="rect">
            <a:avLst/>
          </a:prstGeom>
        </p:spPr>
        <p:txBody>
          <a:bodyPr anchorCtr="0" anchor="t" bIns="91425" lIns="91425" spcFirstLastPara="1" rIns="91425" wrap="square" tIns="91425">
            <a:noAutofit/>
          </a:bodyPr>
          <a:lstStyle>
            <a:lvl1pPr lvl="0">
              <a:lnSpc>
                <a:spcPct val="86000"/>
              </a:lnSpc>
              <a:spcBef>
                <a:spcPts val="0"/>
              </a:spcBef>
              <a:spcAft>
                <a:spcPts val="0"/>
              </a:spcAft>
              <a:buSzPts val="7200"/>
              <a:buFont typeface="Nanum Myeongjo"/>
              <a:buNone/>
              <a:defRPr sz="7200"/>
            </a:lvl1pPr>
            <a:lvl2pPr lvl="1">
              <a:lnSpc>
                <a:spcPct val="86000"/>
              </a:lnSpc>
              <a:spcBef>
                <a:spcPts val="0"/>
              </a:spcBef>
              <a:spcAft>
                <a:spcPts val="0"/>
              </a:spcAft>
              <a:buSzPts val="1400"/>
              <a:buNone/>
              <a:defRPr/>
            </a:lvl2pPr>
            <a:lvl3pPr lvl="2">
              <a:lnSpc>
                <a:spcPct val="86000"/>
              </a:lnSpc>
              <a:spcBef>
                <a:spcPts val="0"/>
              </a:spcBef>
              <a:spcAft>
                <a:spcPts val="0"/>
              </a:spcAft>
              <a:buSzPts val="1400"/>
              <a:buNone/>
              <a:defRPr/>
            </a:lvl3pPr>
            <a:lvl4pPr lvl="3">
              <a:lnSpc>
                <a:spcPct val="86000"/>
              </a:lnSpc>
              <a:spcBef>
                <a:spcPts val="0"/>
              </a:spcBef>
              <a:spcAft>
                <a:spcPts val="0"/>
              </a:spcAft>
              <a:buSzPts val="1400"/>
              <a:buNone/>
              <a:defRPr/>
            </a:lvl4pPr>
            <a:lvl5pPr lvl="4">
              <a:lnSpc>
                <a:spcPct val="86000"/>
              </a:lnSpc>
              <a:spcBef>
                <a:spcPts val="0"/>
              </a:spcBef>
              <a:spcAft>
                <a:spcPts val="0"/>
              </a:spcAft>
              <a:buSzPts val="1400"/>
              <a:buNone/>
              <a:defRPr/>
            </a:lvl5pPr>
            <a:lvl6pPr lvl="5">
              <a:lnSpc>
                <a:spcPct val="86000"/>
              </a:lnSpc>
              <a:spcBef>
                <a:spcPts val="0"/>
              </a:spcBef>
              <a:spcAft>
                <a:spcPts val="0"/>
              </a:spcAft>
              <a:buSzPts val="1400"/>
              <a:buNone/>
              <a:defRPr/>
            </a:lvl6pPr>
            <a:lvl7pPr lvl="6">
              <a:lnSpc>
                <a:spcPct val="86000"/>
              </a:lnSpc>
              <a:spcBef>
                <a:spcPts val="0"/>
              </a:spcBef>
              <a:spcAft>
                <a:spcPts val="0"/>
              </a:spcAft>
              <a:buSzPts val="1400"/>
              <a:buNone/>
              <a:defRPr/>
            </a:lvl7pPr>
            <a:lvl8pPr lvl="7">
              <a:lnSpc>
                <a:spcPct val="86000"/>
              </a:lnSpc>
              <a:spcBef>
                <a:spcPts val="0"/>
              </a:spcBef>
              <a:spcAft>
                <a:spcPts val="0"/>
              </a:spcAft>
              <a:buSzPts val="1400"/>
              <a:buNone/>
              <a:defRPr/>
            </a:lvl8pPr>
            <a:lvl9pPr lvl="8">
              <a:lnSpc>
                <a:spcPct val="86000"/>
              </a:lnSpc>
              <a:spcBef>
                <a:spcPts val="0"/>
              </a:spcBef>
              <a:spcAft>
                <a:spcPts val="0"/>
              </a:spcAft>
              <a:buSzPts val="1400"/>
              <a:buNone/>
              <a:defRPr/>
            </a:lvl9pPr>
          </a:lstStyle>
          <a:p/>
        </p:txBody>
      </p:sp>
      <p:sp>
        <p:nvSpPr>
          <p:cNvPr id="56" name="Google Shape;56;p14"/>
          <p:cNvSpPr txBox="1"/>
          <p:nvPr>
            <p:ph idx="3" type="title"/>
          </p:nvPr>
        </p:nvSpPr>
        <p:spPr>
          <a:xfrm>
            <a:off x="3821131" y="38070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txBox="1"/>
          <p:nvPr>
            <p:ph idx="1" type="subTitle"/>
          </p:nvPr>
        </p:nvSpPr>
        <p:spPr>
          <a:xfrm>
            <a:off x="3829943" y="4016050"/>
            <a:ext cx="1309200" cy="903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b="0" sz="100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p:txBody>
      </p:sp>
      <p:sp>
        <p:nvSpPr>
          <p:cNvPr id="58" name="Google Shape;58;p14"/>
          <p:cNvSpPr txBox="1"/>
          <p:nvPr>
            <p:ph idx="4" type="subTitle"/>
          </p:nvPr>
        </p:nvSpPr>
        <p:spPr>
          <a:xfrm>
            <a:off x="5258968" y="4016050"/>
            <a:ext cx="1309200" cy="903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b="0" sz="1000"/>
            </a:lvl1pPr>
            <a:lvl2pPr lvl="1">
              <a:spcBef>
                <a:spcPts val="0"/>
              </a:spcBef>
              <a:spcAft>
                <a:spcPts val="0"/>
              </a:spcAft>
              <a:buSzPts val="1400"/>
              <a:buNone/>
              <a:defRPr b="0"/>
            </a:lvl2pPr>
            <a:lvl3pPr lvl="2">
              <a:spcBef>
                <a:spcPts val="0"/>
              </a:spcBef>
              <a:spcAft>
                <a:spcPts val="0"/>
              </a:spcAft>
              <a:buSzPts val="1400"/>
              <a:buNone/>
              <a:defRPr b="0"/>
            </a:lvl3pPr>
            <a:lvl4pPr lvl="3">
              <a:spcBef>
                <a:spcPts val="0"/>
              </a:spcBef>
              <a:spcAft>
                <a:spcPts val="0"/>
              </a:spcAft>
              <a:buSzPts val="1400"/>
              <a:buNone/>
              <a:defRPr b="0"/>
            </a:lvl4pPr>
            <a:lvl5pPr lvl="4">
              <a:spcBef>
                <a:spcPts val="0"/>
              </a:spcBef>
              <a:spcAft>
                <a:spcPts val="0"/>
              </a:spcAft>
              <a:buSzPts val="1400"/>
              <a:buNone/>
              <a:defRPr b="0"/>
            </a:lvl5pPr>
            <a:lvl6pPr lvl="5">
              <a:spcBef>
                <a:spcPts val="0"/>
              </a:spcBef>
              <a:spcAft>
                <a:spcPts val="0"/>
              </a:spcAft>
              <a:buSzPts val="1400"/>
              <a:buNone/>
              <a:defRPr b="0"/>
            </a:lvl6pPr>
            <a:lvl7pPr lvl="6">
              <a:spcBef>
                <a:spcPts val="0"/>
              </a:spcBef>
              <a:spcAft>
                <a:spcPts val="0"/>
              </a:spcAft>
              <a:buSzPts val="1400"/>
              <a:buNone/>
              <a:defRPr b="0"/>
            </a:lvl7pPr>
            <a:lvl8pPr lvl="7">
              <a:spcBef>
                <a:spcPts val="0"/>
              </a:spcBef>
              <a:spcAft>
                <a:spcPts val="0"/>
              </a:spcAft>
              <a:buSzPts val="1400"/>
              <a:buNone/>
              <a:defRPr b="0"/>
            </a:lvl8pPr>
            <a:lvl9pPr lvl="8">
              <a:spcBef>
                <a:spcPts val="0"/>
              </a:spcBef>
              <a:spcAft>
                <a:spcPts val="0"/>
              </a:spcAft>
              <a:buSzPts val="1400"/>
              <a:buNone/>
              <a:defRPr b="0"/>
            </a:lvl9pPr>
          </a:lstStyle>
          <a:p/>
        </p:txBody>
      </p:sp>
      <p:sp>
        <p:nvSpPr>
          <p:cNvPr id="59" name="Google Shape;59;p14"/>
          <p:cNvSpPr/>
          <p:nvPr>
            <p:ph idx="5" type="pic"/>
          </p:nvPr>
        </p:nvSpPr>
        <p:spPr>
          <a:xfrm>
            <a:off x="228600" y="223475"/>
            <a:ext cx="2857200" cy="2348100"/>
          </a:xfrm>
          <a:prstGeom prst="round2SameRect">
            <a:avLst>
              <a:gd fmla="val 4621" name="adj1"/>
              <a:gd fmla="val 0" name="adj2"/>
            </a:avLst>
          </a:prstGeom>
          <a:noFill/>
          <a:ln>
            <a:noFill/>
          </a:ln>
        </p:spPr>
      </p:sp>
      <p:sp>
        <p:nvSpPr>
          <p:cNvPr id="60" name="Google Shape;60;p14"/>
          <p:cNvSpPr/>
          <p:nvPr>
            <p:ph idx="6" type="pic"/>
          </p:nvPr>
        </p:nvSpPr>
        <p:spPr>
          <a:xfrm rot="10800000">
            <a:off x="228600" y="2564446"/>
            <a:ext cx="2857200" cy="2348100"/>
          </a:xfrm>
          <a:prstGeom prst="round2SameRect">
            <a:avLst>
              <a:gd fmla="val 5506" name="adj1"/>
              <a:gd fmla="val 0" name="adj2"/>
            </a:avLst>
          </a:prstGeom>
          <a:noFill/>
          <a:ln>
            <a:noFill/>
          </a:ln>
        </p:spPr>
      </p:sp>
    </p:spTree>
  </p:cSld>
  <p:clrMapOvr>
    <a:masterClrMapping/>
  </p:clrMapOvr>
  <p:extLst>
    <p:ext uri="{DCECCB84-F9BA-43D5-87BE-67443E8EF086}">
      <p15:sldGuideLst>
        <p15:guide id="1" orient="horz" pos="162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List of 4" type="secHead">
  <p:cSld name="SECTION_HEADER">
    <p:spTree>
      <p:nvGrpSpPr>
        <p:cNvPr id="61" name="Shape 61"/>
        <p:cNvGrpSpPr/>
        <p:nvPr/>
      </p:nvGrpSpPr>
      <p:grpSpPr>
        <a:xfrm>
          <a:off x="0" y="0"/>
          <a:ext cx="0" cy="0"/>
          <a:chOff x="0" y="0"/>
          <a:chExt cx="0" cy="0"/>
        </a:xfrm>
      </p:grpSpPr>
      <p:sp>
        <p:nvSpPr>
          <p:cNvPr id="62" name="Google Shape;62;p15"/>
          <p:cNvSpPr txBox="1"/>
          <p:nvPr>
            <p:ph type="title"/>
          </p:nvPr>
        </p:nvSpPr>
        <p:spPr>
          <a:xfrm>
            <a:off x="948175" y="797675"/>
            <a:ext cx="2852100" cy="2654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800"/>
              <a:buFont typeface="Albert Sans"/>
              <a:buNone/>
              <a:defRPr sz="4800">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2" type="title"/>
          </p:nvPr>
        </p:nvSpPr>
        <p:spPr>
          <a:xfrm>
            <a:off x="4469650" y="93645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64" name="Google Shape;64;p15"/>
          <p:cNvSpPr txBox="1"/>
          <p:nvPr>
            <p:ph idx="3" type="title"/>
          </p:nvPr>
        </p:nvSpPr>
        <p:spPr>
          <a:xfrm>
            <a:off x="4469650" y="175405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65" name="Google Shape;65;p15"/>
          <p:cNvSpPr txBox="1"/>
          <p:nvPr>
            <p:ph idx="4" type="title"/>
          </p:nvPr>
        </p:nvSpPr>
        <p:spPr>
          <a:xfrm>
            <a:off x="4469650" y="2574700"/>
            <a:ext cx="44403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66" name="Google Shape;66;p15"/>
          <p:cNvSpPr txBox="1"/>
          <p:nvPr>
            <p:ph idx="5" type="title"/>
          </p:nvPr>
        </p:nvSpPr>
        <p:spPr>
          <a:xfrm>
            <a:off x="4454025" y="3395350"/>
            <a:ext cx="4453200" cy="817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2400"/>
              <a:buFont typeface="Nanum Myeongjo"/>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67" name="Google Shape;67;p15"/>
          <p:cNvSpPr/>
          <p:nvPr>
            <p:ph idx="6" type="pic"/>
          </p:nvPr>
        </p:nvSpPr>
        <p:spPr>
          <a:xfrm>
            <a:off x="8596800" y="223475"/>
            <a:ext cx="318600" cy="318600"/>
          </a:xfrm>
          <a:prstGeom prst="ellipse">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Purple">
  <p:cSld name="CUSTOM">
    <p:bg>
      <p:bgPr>
        <a:solidFill>
          <a:schemeClr val="lt2"/>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70" name="Google Shape;70;p16"/>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p:nvPr>
            <p:ph idx="2" type="pic"/>
          </p:nvPr>
        </p:nvSpPr>
        <p:spPr>
          <a:xfrm>
            <a:off x="8596800" y="223475"/>
            <a:ext cx="318600" cy="318600"/>
          </a:xfrm>
          <a:prstGeom prst="ellipse">
            <a:avLst/>
          </a:prstGeom>
          <a:noFill/>
          <a:ln>
            <a:noFill/>
          </a:ln>
        </p:spPr>
      </p:sp>
      <p:sp>
        <p:nvSpPr>
          <p:cNvPr id="72" name="Google Shape;72;p16"/>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Green">
  <p:cSld name="CUSTOM_5">
    <p:bg>
      <p:bgPr>
        <a:solidFill>
          <a:schemeClr val="accent1"/>
        </a:solidFill>
      </p:bgPr>
    </p:bg>
    <p:spTree>
      <p:nvGrpSpPr>
        <p:cNvPr id="73" name="Shape 73"/>
        <p:cNvGrpSpPr/>
        <p:nvPr/>
      </p:nvGrpSpPr>
      <p:grpSpPr>
        <a:xfrm>
          <a:off x="0" y="0"/>
          <a:ext cx="0" cy="0"/>
          <a:chOff x="0" y="0"/>
          <a:chExt cx="0" cy="0"/>
        </a:xfrm>
      </p:grpSpPr>
      <p:sp>
        <p:nvSpPr>
          <p:cNvPr id="74" name="Google Shape;74;p17"/>
          <p:cNvSpPr/>
          <p:nvPr>
            <p:ph idx="2" type="pic"/>
          </p:nvPr>
        </p:nvSpPr>
        <p:spPr>
          <a:xfrm>
            <a:off x="8596800" y="223475"/>
            <a:ext cx="318600" cy="318600"/>
          </a:xfrm>
          <a:prstGeom prst="ellipse">
            <a:avLst/>
          </a:prstGeom>
          <a:noFill/>
          <a:ln>
            <a:noFill/>
          </a:ln>
        </p:spPr>
      </p:sp>
      <p:sp>
        <p:nvSpPr>
          <p:cNvPr id="75" name="Google Shape;75;p17"/>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76" name="Google Shape;76;p17"/>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eal">
  <p:cSld name="CUSTOM_5_1">
    <p:bg>
      <p:bgPr>
        <a:solidFill>
          <a:schemeClr val="accent2"/>
        </a:solidFill>
      </p:bgPr>
    </p:bg>
    <p:spTree>
      <p:nvGrpSpPr>
        <p:cNvPr id="78" name="Shape 78"/>
        <p:cNvGrpSpPr/>
        <p:nvPr/>
      </p:nvGrpSpPr>
      <p:grpSpPr>
        <a:xfrm>
          <a:off x="0" y="0"/>
          <a:ext cx="0" cy="0"/>
          <a:chOff x="0" y="0"/>
          <a:chExt cx="0" cy="0"/>
        </a:xfrm>
      </p:grpSpPr>
      <p:sp>
        <p:nvSpPr>
          <p:cNvPr id="79" name="Google Shape;79;p18"/>
          <p:cNvSpPr/>
          <p:nvPr>
            <p:ph idx="2" type="pic"/>
          </p:nvPr>
        </p:nvSpPr>
        <p:spPr>
          <a:xfrm>
            <a:off x="8596800" y="223475"/>
            <a:ext cx="318600" cy="318600"/>
          </a:xfrm>
          <a:prstGeom prst="ellipse">
            <a:avLst/>
          </a:prstGeom>
          <a:noFill/>
          <a:ln>
            <a:noFill/>
          </a:ln>
        </p:spPr>
      </p:sp>
      <p:sp>
        <p:nvSpPr>
          <p:cNvPr id="80" name="Google Shape;80;p18"/>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Font typeface="Nanum Myeongjo"/>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81" name="Google Shape;81;p18"/>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8"/>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Blue">
  <p:cSld name="CUSTOM_5_1_1">
    <p:bg>
      <p:bgPr>
        <a:solidFill>
          <a:schemeClr val="accent4"/>
        </a:solidFill>
      </p:bgPr>
    </p:bg>
    <p:spTree>
      <p:nvGrpSpPr>
        <p:cNvPr id="83" name="Shape 83"/>
        <p:cNvGrpSpPr/>
        <p:nvPr/>
      </p:nvGrpSpPr>
      <p:grpSpPr>
        <a:xfrm>
          <a:off x="0" y="0"/>
          <a:ext cx="0" cy="0"/>
          <a:chOff x="0" y="0"/>
          <a:chExt cx="0" cy="0"/>
        </a:xfrm>
      </p:grpSpPr>
      <p:sp>
        <p:nvSpPr>
          <p:cNvPr id="84" name="Google Shape;84;p19"/>
          <p:cNvSpPr/>
          <p:nvPr>
            <p:ph idx="2" type="pic"/>
          </p:nvPr>
        </p:nvSpPr>
        <p:spPr>
          <a:xfrm>
            <a:off x="8596800" y="223475"/>
            <a:ext cx="318600" cy="318600"/>
          </a:xfrm>
          <a:prstGeom prst="ellipse">
            <a:avLst/>
          </a:prstGeom>
          <a:noFill/>
          <a:ln>
            <a:noFill/>
          </a:ln>
        </p:spPr>
      </p:sp>
      <p:sp>
        <p:nvSpPr>
          <p:cNvPr id="85" name="Google Shape;85;p19"/>
          <p:cNvSpPr txBox="1"/>
          <p:nvPr>
            <p:ph type="title"/>
          </p:nvPr>
        </p:nvSpPr>
        <p:spPr>
          <a:xfrm>
            <a:off x="884890" y="1024150"/>
            <a:ext cx="6123900" cy="147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9600"/>
              <a:buNone/>
              <a:defRPr sz="9600">
                <a:solidFill>
                  <a:schemeClr val="dk2"/>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86" name="Google Shape;86;p19"/>
          <p:cNvSpPr txBox="1"/>
          <p:nvPr>
            <p:ph idx="1" type="subTitle"/>
          </p:nvPr>
        </p:nvSpPr>
        <p:spPr>
          <a:xfrm>
            <a:off x="966811" y="321575"/>
            <a:ext cx="23040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lbert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ll Quote">
  <p:cSld name="CUSTOM_1">
    <p:bg>
      <p:bgPr>
        <a:solidFill>
          <a:schemeClr val="lt1"/>
        </a:solidFill>
      </p:bgPr>
    </p:bg>
    <p:spTree>
      <p:nvGrpSpPr>
        <p:cNvPr id="88" name="Shape 88"/>
        <p:cNvGrpSpPr/>
        <p:nvPr/>
      </p:nvGrpSpPr>
      <p:grpSpPr>
        <a:xfrm>
          <a:off x="0" y="0"/>
          <a:ext cx="0" cy="0"/>
          <a:chOff x="0" y="0"/>
          <a:chExt cx="0" cy="0"/>
        </a:xfrm>
      </p:grpSpPr>
      <p:sp>
        <p:nvSpPr>
          <p:cNvPr id="89" name="Google Shape;89;p20"/>
          <p:cNvSpPr/>
          <p:nvPr>
            <p:ph idx="2" type="pic"/>
          </p:nvPr>
        </p:nvSpPr>
        <p:spPr>
          <a:xfrm>
            <a:off x="8596800" y="223475"/>
            <a:ext cx="318600" cy="318600"/>
          </a:xfrm>
          <a:prstGeom prst="ellipse">
            <a:avLst/>
          </a:prstGeom>
          <a:noFill/>
          <a:ln>
            <a:noFill/>
          </a:ln>
        </p:spPr>
      </p:sp>
      <p:sp>
        <p:nvSpPr>
          <p:cNvPr id="90" name="Google Shape;90;p20"/>
          <p:cNvSpPr txBox="1"/>
          <p:nvPr>
            <p:ph idx="1" type="subTitle"/>
          </p:nvPr>
        </p:nvSpPr>
        <p:spPr>
          <a:xfrm>
            <a:off x="4627750" y="1204950"/>
            <a:ext cx="2489700" cy="363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91" name="Google Shape;91;p20"/>
          <p:cNvSpPr txBox="1"/>
          <p:nvPr>
            <p:ph idx="3" type="body"/>
          </p:nvPr>
        </p:nvSpPr>
        <p:spPr>
          <a:xfrm>
            <a:off x="4627750" y="1592350"/>
            <a:ext cx="25392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92" name="Google Shape;92;p20"/>
          <p:cNvSpPr/>
          <p:nvPr>
            <p:ph idx="4" type="pic"/>
          </p:nvPr>
        </p:nvSpPr>
        <p:spPr>
          <a:xfrm rot="-5400000">
            <a:off x="1529325" y="1257825"/>
            <a:ext cx="3114600" cy="2619600"/>
          </a:xfrm>
          <a:prstGeom prst="round2SameRect">
            <a:avLst>
              <a:gd fmla="val 3848" name="adj1"/>
              <a:gd fmla="val 0" name="adj2"/>
            </a:avLst>
          </a:prstGeom>
          <a:noFill/>
          <a:ln>
            <a:noFill/>
          </a:ln>
        </p:spPr>
      </p:sp>
      <p:sp>
        <p:nvSpPr>
          <p:cNvPr id="93" name="Google Shape;93;p20"/>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extLst>
    <p:ext uri="{DCECCB84-F9BA-43D5-87BE-67443E8EF086}">
      <p15:sldGuideLst>
        <p15:guide id="1" orient="horz" pos="636">
          <p15:clr>
            <a:srgbClr val="E46962"/>
          </p15:clr>
        </p15:guide>
        <p15:guide id="2" orient="horz" pos="2604">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age Image">
  <p:cSld name="CUSTOM_2">
    <p:bg>
      <p:bgPr>
        <a:solidFill>
          <a:schemeClr val="lt2"/>
        </a:solidFill>
      </p:bgPr>
    </p:bg>
    <p:spTree>
      <p:nvGrpSpPr>
        <p:cNvPr id="94" name="Shape 94"/>
        <p:cNvGrpSpPr/>
        <p:nvPr/>
      </p:nvGrpSpPr>
      <p:grpSpPr>
        <a:xfrm>
          <a:off x="0" y="0"/>
          <a:ext cx="0" cy="0"/>
          <a:chOff x="0" y="0"/>
          <a:chExt cx="0" cy="0"/>
        </a:xfrm>
      </p:grpSpPr>
      <p:sp>
        <p:nvSpPr>
          <p:cNvPr id="95" name="Google Shape;95;p21"/>
          <p:cNvSpPr/>
          <p:nvPr>
            <p:ph idx="2" type="pic"/>
          </p:nvPr>
        </p:nvSpPr>
        <p:spPr>
          <a:xfrm>
            <a:off x="120000" y="114300"/>
            <a:ext cx="8904000" cy="4914900"/>
          </a:xfrm>
          <a:prstGeom prst="roundRect">
            <a:avLst>
              <a:gd fmla="val 2134" name="adj"/>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 Content">
  <p:cSld name="CUSTOM_3">
    <p:bg>
      <p:bgPr>
        <a:solidFill>
          <a:schemeClr val="lt1"/>
        </a:solidFill>
      </p:bgPr>
    </p:bg>
    <p:spTree>
      <p:nvGrpSpPr>
        <p:cNvPr id="96" name="Shape 96"/>
        <p:cNvGrpSpPr/>
        <p:nvPr/>
      </p:nvGrpSpPr>
      <p:grpSpPr>
        <a:xfrm>
          <a:off x="0" y="0"/>
          <a:ext cx="0" cy="0"/>
          <a:chOff x="0" y="0"/>
          <a:chExt cx="0" cy="0"/>
        </a:xfrm>
      </p:grpSpPr>
      <p:sp>
        <p:nvSpPr>
          <p:cNvPr id="97" name="Google Shape;97;p22"/>
          <p:cNvSpPr txBox="1"/>
          <p:nvPr>
            <p:ph idx="1" type="body"/>
          </p:nvPr>
        </p:nvSpPr>
        <p:spPr>
          <a:xfrm>
            <a:off x="5235220" y="2573350"/>
            <a:ext cx="3798300" cy="19077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0"/>
              </a:spcBef>
              <a:spcAft>
                <a:spcPts val="0"/>
              </a:spcAft>
              <a:buClr>
                <a:schemeClr val="dk2"/>
              </a:buClr>
              <a:buSzPts val="1400"/>
              <a:buFont typeface="Albert Sans"/>
              <a:buChar char="○"/>
              <a:defRPr u="none">
                <a:solidFill>
                  <a:schemeClr val="dk2"/>
                </a:solidFill>
              </a:defRPr>
            </a:lvl2pPr>
            <a:lvl3pPr indent="-317500" lvl="2" marL="1371600">
              <a:lnSpc>
                <a:spcPct val="115000"/>
              </a:lnSpc>
              <a:spcBef>
                <a:spcPts val="0"/>
              </a:spcBef>
              <a:spcAft>
                <a:spcPts val="0"/>
              </a:spcAft>
              <a:buClr>
                <a:schemeClr val="dk2"/>
              </a:buClr>
              <a:buSzPts val="1400"/>
              <a:buFont typeface="Albert Sans"/>
              <a:buChar char="■"/>
              <a:defRPr u="none">
                <a:solidFill>
                  <a:schemeClr val="dk2"/>
                </a:solidFill>
              </a:defRPr>
            </a:lvl3pPr>
            <a:lvl4pPr indent="-317500" lvl="3" marL="1828800">
              <a:lnSpc>
                <a:spcPct val="115000"/>
              </a:lnSpc>
              <a:spcBef>
                <a:spcPts val="0"/>
              </a:spcBef>
              <a:spcAft>
                <a:spcPts val="0"/>
              </a:spcAft>
              <a:buClr>
                <a:schemeClr val="dk2"/>
              </a:buClr>
              <a:buSzPts val="1400"/>
              <a:buFont typeface="Albert Sans"/>
              <a:buChar char="●"/>
              <a:defRPr u="none">
                <a:solidFill>
                  <a:schemeClr val="dk2"/>
                </a:solidFill>
              </a:defRPr>
            </a:lvl4pPr>
            <a:lvl5pPr indent="-317500" lvl="4" marL="2286000">
              <a:lnSpc>
                <a:spcPct val="115000"/>
              </a:lnSpc>
              <a:spcBef>
                <a:spcPts val="0"/>
              </a:spcBef>
              <a:spcAft>
                <a:spcPts val="0"/>
              </a:spcAft>
              <a:buClr>
                <a:schemeClr val="dk2"/>
              </a:buClr>
              <a:buSzPts val="1400"/>
              <a:buFont typeface="Albert Sans"/>
              <a:buChar char="○"/>
              <a:defRPr u="none">
                <a:solidFill>
                  <a:schemeClr val="dk2"/>
                </a:solidFill>
              </a:defRPr>
            </a:lvl5pPr>
            <a:lvl6pPr indent="-317500" lvl="5" marL="2743200">
              <a:lnSpc>
                <a:spcPct val="115000"/>
              </a:lnSpc>
              <a:spcBef>
                <a:spcPts val="0"/>
              </a:spcBef>
              <a:spcAft>
                <a:spcPts val="0"/>
              </a:spcAft>
              <a:buClr>
                <a:schemeClr val="dk2"/>
              </a:buClr>
              <a:buSzPts val="1400"/>
              <a:buFont typeface="Albert Sans"/>
              <a:buChar char="■"/>
              <a:defRPr u="none">
                <a:solidFill>
                  <a:schemeClr val="dk2"/>
                </a:solidFill>
              </a:defRPr>
            </a:lvl6pPr>
            <a:lvl7pPr indent="-317500" lvl="6" marL="3200400">
              <a:lnSpc>
                <a:spcPct val="115000"/>
              </a:lnSpc>
              <a:spcBef>
                <a:spcPts val="0"/>
              </a:spcBef>
              <a:spcAft>
                <a:spcPts val="0"/>
              </a:spcAft>
              <a:buClr>
                <a:schemeClr val="dk2"/>
              </a:buClr>
              <a:buSzPts val="1400"/>
              <a:buFont typeface="Albert Sans"/>
              <a:buChar char="●"/>
              <a:defRPr u="none">
                <a:solidFill>
                  <a:schemeClr val="dk2"/>
                </a:solidFill>
              </a:defRPr>
            </a:lvl7pPr>
            <a:lvl8pPr indent="-317500" lvl="7" marL="3657600">
              <a:lnSpc>
                <a:spcPct val="115000"/>
              </a:lnSpc>
              <a:spcBef>
                <a:spcPts val="0"/>
              </a:spcBef>
              <a:spcAft>
                <a:spcPts val="0"/>
              </a:spcAft>
              <a:buClr>
                <a:schemeClr val="dk2"/>
              </a:buClr>
              <a:buSzPts val="1400"/>
              <a:buFont typeface="Albert Sans"/>
              <a:buChar char="○"/>
              <a:defRPr u="none">
                <a:solidFill>
                  <a:schemeClr val="dk2"/>
                </a:solidFill>
              </a:defRPr>
            </a:lvl8pPr>
            <a:lvl9pPr indent="-317500" lvl="8" marL="4114800">
              <a:lnSpc>
                <a:spcPct val="115000"/>
              </a:lnSpc>
              <a:spcBef>
                <a:spcPts val="0"/>
              </a:spcBef>
              <a:spcAft>
                <a:spcPts val="0"/>
              </a:spcAft>
              <a:buClr>
                <a:schemeClr val="dk2"/>
              </a:buClr>
              <a:buSzPts val="1400"/>
              <a:buFont typeface="Albert Sans"/>
              <a:buChar char="■"/>
              <a:defRPr u="none">
                <a:solidFill>
                  <a:schemeClr val="dk2"/>
                </a:solidFill>
              </a:defRPr>
            </a:lvl9pPr>
          </a:lstStyle>
          <a:p/>
        </p:txBody>
      </p:sp>
      <p:sp>
        <p:nvSpPr>
          <p:cNvPr id="98" name="Google Shape;98;p22"/>
          <p:cNvSpPr txBox="1"/>
          <p:nvPr>
            <p:ph idx="2" type="body"/>
          </p:nvPr>
        </p:nvSpPr>
        <p:spPr>
          <a:xfrm>
            <a:off x="5235220" y="750863"/>
            <a:ext cx="37299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99" name="Google Shape;99;p22"/>
          <p:cNvSpPr txBox="1"/>
          <p:nvPr>
            <p:ph type="title"/>
          </p:nvPr>
        </p:nvSpPr>
        <p:spPr>
          <a:xfrm>
            <a:off x="5257467"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2"/>
          <p:cNvSpPr/>
          <p:nvPr>
            <p:ph idx="3" type="pic"/>
          </p:nvPr>
        </p:nvSpPr>
        <p:spPr>
          <a:xfrm>
            <a:off x="8596800" y="223475"/>
            <a:ext cx="318600" cy="318600"/>
          </a:xfrm>
          <a:prstGeom prst="ellipse">
            <a:avLst/>
          </a:prstGeom>
          <a:noFill/>
          <a:ln>
            <a:noFill/>
          </a:ln>
        </p:spPr>
      </p:sp>
      <p:sp>
        <p:nvSpPr>
          <p:cNvPr id="101" name="Google Shape;101;p22"/>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2"/>
          <p:cNvSpPr/>
          <p:nvPr>
            <p:ph idx="5" type="pic"/>
          </p:nvPr>
        </p:nvSpPr>
        <p:spPr>
          <a:xfrm rot="10800000">
            <a:off x="228600" y="2561290"/>
            <a:ext cx="2262600" cy="2348400"/>
          </a:xfrm>
          <a:prstGeom prst="round1Rect">
            <a:avLst>
              <a:gd fmla="val 4873" name="adj"/>
            </a:avLst>
          </a:prstGeom>
          <a:noFill/>
          <a:ln>
            <a:noFill/>
          </a:ln>
        </p:spPr>
      </p:sp>
      <p:sp>
        <p:nvSpPr>
          <p:cNvPr id="103" name="Google Shape;103;p22"/>
          <p:cNvSpPr/>
          <p:nvPr>
            <p:ph idx="6" type="pic"/>
          </p:nvPr>
        </p:nvSpPr>
        <p:spPr>
          <a:xfrm>
            <a:off x="2486554" y="223525"/>
            <a:ext cx="2262600" cy="2348400"/>
          </a:xfrm>
          <a:prstGeom prst="round1Rect">
            <a:avLst>
              <a:gd fmla="val 4873" name="adj"/>
            </a:avLst>
          </a:prstGeom>
          <a:noFill/>
          <a:ln>
            <a:noFill/>
          </a:ln>
        </p:spPr>
      </p:sp>
      <p:sp>
        <p:nvSpPr>
          <p:cNvPr id="104" name="Google Shape;104;p22"/>
          <p:cNvSpPr/>
          <p:nvPr>
            <p:ph idx="7" type="pic"/>
          </p:nvPr>
        </p:nvSpPr>
        <p:spPr>
          <a:xfrm flipH="1" rot="10800000">
            <a:off x="2486554" y="2561290"/>
            <a:ext cx="2262600" cy="2348400"/>
          </a:xfrm>
          <a:prstGeom prst="round1Rect">
            <a:avLst>
              <a:gd fmla="val 4873" name="adj"/>
            </a:avLst>
          </a:prstGeom>
          <a:noFill/>
          <a:ln>
            <a:noFill/>
          </a:ln>
        </p:spPr>
      </p:sp>
      <p:sp>
        <p:nvSpPr>
          <p:cNvPr id="105" name="Google Shape;105;p22"/>
          <p:cNvSpPr/>
          <p:nvPr>
            <p:ph idx="8" type="pic"/>
          </p:nvPr>
        </p:nvSpPr>
        <p:spPr>
          <a:xfrm flipH="1">
            <a:off x="228600" y="224575"/>
            <a:ext cx="2262600" cy="2348400"/>
          </a:xfrm>
          <a:prstGeom prst="round1Rect">
            <a:avLst>
              <a:gd fmla="val 4873" name="adj"/>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3_1">
    <p:bg>
      <p:bgPr>
        <a:solidFill>
          <a:schemeClr val="lt2"/>
        </a:solidFill>
      </p:bgPr>
    </p:bg>
    <p:spTree>
      <p:nvGrpSpPr>
        <p:cNvPr id="106" name="Shape 106"/>
        <p:cNvGrpSpPr/>
        <p:nvPr/>
      </p:nvGrpSpPr>
      <p:grpSpPr>
        <a:xfrm>
          <a:off x="0" y="0"/>
          <a:ext cx="0" cy="0"/>
          <a:chOff x="0" y="0"/>
          <a:chExt cx="0" cy="0"/>
        </a:xfrm>
      </p:grpSpPr>
      <p:sp>
        <p:nvSpPr>
          <p:cNvPr id="107" name="Google Shape;107;p23"/>
          <p:cNvSpPr/>
          <p:nvPr>
            <p:ph idx="2" type="pic"/>
          </p:nvPr>
        </p:nvSpPr>
        <p:spPr>
          <a:xfrm>
            <a:off x="114275" y="114300"/>
            <a:ext cx="2919900" cy="2424300"/>
          </a:xfrm>
          <a:prstGeom prst="roundRect">
            <a:avLst>
              <a:gd fmla="val 2134" name="adj"/>
            </a:avLst>
          </a:prstGeom>
          <a:noFill/>
          <a:ln>
            <a:noFill/>
          </a:ln>
        </p:spPr>
      </p:sp>
      <p:sp>
        <p:nvSpPr>
          <p:cNvPr id="108" name="Google Shape;108;p23"/>
          <p:cNvSpPr/>
          <p:nvPr>
            <p:ph idx="3" type="pic"/>
          </p:nvPr>
        </p:nvSpPr>
        <p:spPr>
          <a:xfrm>
            <a:off x="3117080" y="114300"/>
            <a:ext cx="2919900" cy="2424300"/>
          </a:xfrm>
          <a:prstGeom prst="roundRect">
            <a:avLst>
              <a:gd fmla="val 2134" name="adj"/>
            </a:avLst>
          </a:prstGeom>
          <a:noFill/>
          <a:ln>
            <a:noFill/>
          </a:ln>
        </p:spPr>
      </p:sp>
      <p:sp>
        <p:nvSpPr>
          <p:cNvPr id="109" name="Google Shape;109;p23"/>
          <p:cNvSpPr/>
          <p:nvPr>
            <p:ph idx="4" type="pic"/>
          </p:nvPr>
        </p:nvSpPr>
        <p:spPr>
          <a:xfrm>
            <a:off x="114275" y="2604796"/>
            <a:ext cx="2919900" cy="2424300"/>
          </a:xfrm>
          <a:prstGeom prst="roundRect">
            <a:avLst>
              <a:gd fmla="val 2134" name="adj"/>
            </a:avLst>
          </a:prstGeom>
          <a:noFill/>
          <a:ln>
            <a:noFill/>
          </a:ln>
        </p:spPr>
      </p:sp>
      <p:sp>
        <p:nvSpPr>
          <p:cNvPr id="110" name="Google Shape;110;p23"/>
          <p:cNvSpPr/>
          <p:nvPr>
            <p:ph idx="5" type="pic"/>
          </p:nvPr>
        </p:nvSpPr>
        <p:spPr>
          <a:xfrm>
            <a:off x="3117080" y="2604796"/>
            <a:ext cx="2919900" cy="2424300"/>
          </a:xfrm>
          <a:prstGeom prst="roundRect">
            <a:avLst>
              <a:gd fmla="val 2134" name="adj"/>
            </a:avLst>
          </a:prstGeom>
          <a:noFill/>
          <a:ln>
            <a:noFill/>
          </a:ln>
        </p:spPr>
      </p:sp>
      <p:sp>
        <p:nvSpPr>
          <p:cNvPr id="111" name="Google Shape;111;p23"/>
          <p:cNvSpPr/>
          <p:nvPr>
            <p:ph idx="6" type="pic"/>
          </p:nvPr>
        </p:nvSpPr>
        <p:spPr>
          <a:xfrm>
            <a:off x="6109898" y="114300"/>
            <a:ext cx="2919900" cy="2424300"/>
          </a:xfrm>
          <a:prstGeom prst="roundRect">
            <a:avLst>
              <a:gd fmla="val 2134" name="adj"/>
            </a:avLst>
          </a:prstGeom>
          <a:noFill/>
          <a:ln>
            <a:noFill/>
          </a:ln>
        </p:spPr>
      </p:sp>
      <p:sp>
        <p:nvSpPr>
          <p:cNvPr id="112" name="Google Shape;112;p23"/>
          <p:cNvSpPr/>
          <p:nvPr>
            <p:ph idx="7" type="pic"/>
          </p:nvPr>
        </p:nvSpPr>
        <p:spPr>
          <a:xfrm>
            <a:off x="6109898" y="2604796"/>
            <a:ext cx="2919900" cy="2424300"/>
          </a:xfrm>
          <a:prstGeom prst="roundRect">
            <a:avLst>
              <a:gd fmla="val 2134" name="adj"/>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p:cSld name="CUSTOM_4">
    <p:bg>
      <p:bgPr>
        <a:solidFill>
          <a:schemeClr val="lt1"/>
        </a:solidFill>
      </p:bgPr>
    </p:bg>
    <p:spTree>
      <p:nvGrpSpPr>
        <p:cNvPr id="113" name="Shape 113"/>
        <p:cNvGrpSpPr/>
        <p:nvPr/>
      </p:nvGrpSpPr>
      <p:grpSpPr>
        <a:xfrm>
          <a:off x="0" y="0"/>
          <a:ext cx="0" cy="0"/>
          <a:chOff x="0" y="0"/>
          <a:chExt cx="0" cy="0"/>
        </a:xfrm>
      </p:grpSpPr>
      <p:sp>
        <p:nvSpPr>
          <p:cNvPr id="114" name="Google Shape;114;p24"/>
          <p:cNvSpPr txBox="1"/>
          <p:nvPr>
            <p:ph idx="1" type="body"/>
          </p:nvPr>
        </p:nvSpPr>
        <p:spPr>
          <a:xfrm>
            <a:off x="970234" y="770775"/>
            <a:ext cx="3729900" cy="1613700"/>
          </a:xfrm>
          <a:prstGeom prst="rect">
            <a:avLst/>
          </a:prstGeom>
          <a:noFill/>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115" name="Google Shape;115;p24"/>
          <p:cNvSpPr txBox="1"/>
          <p:nvPr>
            <p:ph type="title"/>
          </p:nvPr>
        </p:nvSpPr>
        <p:spPr>
          <a:xfrm>
            <a:off x="956138"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4"/>
          <p:cNvSpPr txBox="1"/>
          <p:nvPr>
            <p:ph idx="2" type="body"/>
          </p:nvPr>
        </p:nvSpPr>
        <p:spPr>
          <a:xfrm>
            <a:off x="5235225" y="824225"/>
            <a:ext cx="3321600" cy="3470400"/>
          </a:xfrm>
          <a:prstGeom prst="rect">
            <a:avLst/>
          </a:prstGeom>
          <a:noFill/>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1000"/>
              </a:spcBef>
              <a:spcAft>
                <a:spcPts val="0"/>
              </a:spcAft>
              <a:buClr>
                <a:schemeClr val="dk2"/>
              </a:buClr>
              <a:buSzPts val="1400"/>
              <a:buChar char="○"/>
              <a:defRPr u="none">
                <a:solidFill>
                  <a:schemeClr val="dk2"/>
                </a:solidFill>
              </a:defRPr>
            </a:lvl2pPr>
            <a:lvl3pPr indent="-317500" lvl="2" marL="1371600">
              <a:lnSpc>
                <a:spcPct val="115000"/>
              </a:lnSpc>
              <a:spcBef>
                <a:spcPts val="1000"/>
              </a:spcBef>
              <a:spcAft>
                <a:spcPts val="0"/>
              </a:spcAft>
              <a:buClr>
                <a:schemeClr val="dk2"/>
              </a:buClr>
              <a:buSzPts val="1400"/>
              <a:buChar char="■"/>
              <a:defRPr u="none">
                <a:solidFill>
                  <a:schemeClr val="dk2"/>
                </a:solidFill>
              </a:defRPr>
            </a:lvl3pPr>
            <a:lvl4pPr indent="-317500" lvl="3" marL="1828800">
              <a:lnSpc>
                <a:spcPct val="115000"/>
              </a:lnSpc>
              <a:spcBef>
                <a:spcPts val="1000"/>
              </a:spcBef>
              <a:spcAft>
                <a:spcPts val="0"/>
              </a:spcAft>
              <a:buClr>
                <a:schemeClr val="dk2"/>
              </a:buClr>
              <a:buSzPts val="1400"/>
              <a:buChar char="●"/>
              <a:defRPr u="none">
                <a:solidFill>
                  <a:schemeClr val="dk2"/>
                </a:solidFill>
              </a:defRPr>
            </a:lvl4pPr>
            <a:lvl5pPr indent="-317500" lvl="4" marL="2286000">
              <a:lnSpc>
                <a:spcPct val="115000"/>
              </a:lnSpc>
              <a:spcBef>
                <a:spcPts val="1000"/>
              </a:spcBef>
              <a:spcAft>
                <a:spcPts val="0"/>
              </a:spcAft>
              <a:buClr>
                <a:schemeClr val="dk2"/>
              </a:buClr>
              <a:buSzPts val="1400"/>
              <a:buChar char="○"/>
              <a:defRPr u="none">
                <a:solidFill>
                  <a:schemeClr val="dk2"/>
                </a:solidFill>
              </a:defRPr>
            </a:lvl5pPr>
            <a:lvl6pPr indent="-317500" lvl="5" marL="2743200">
              <a:lnSpc>
                <a:spcPct val="115000"/>
              </a:lnSpc>
              <a:spcBef>
                <a:spcPts val="1000"/>
              </a:spcBef>
              <a:spcAft>
                <a:spcPts val="0"/>
              </a:spcAft>
              <a:buClr>
                <a:schemeClr val="dk2"/>
              </a:buClr>
              <a:buSzPts val="1400"/>
              <a:buChar char="■"/>
              <a:defRPr u="none">
                <a:solidFill>
                  <a:schemeClr val="dk2"/>
                </a:solidFill>
              </a:defRPr>
            </a:lvl6pPr>
            <a:lvl7pPr indent="-317500" lvl="6" marL="3200400">
              <a:lnSpc>
                <a:spcPct val="115000"/>
              </a:lnSpc>
              <a:spcBef>
                <a:spcPts val="1000"/>
              </a:spcBef>
              <a:spcAft>
                <a:spcPts val="0"/>
              </a:spcAft>
              <a:buClr>
                <a:schemeClr val="dk2"/>
              </a:buClr>
              <a:buSzPts val="1400"/>
              <a:buChar char="●"/>
              <a:defRPr u="none">
                <a:solidFill>
                  <a:schemeClr val="dk2"/>
                </a:solidFill>
              </a:defRPr>
            </a:lvl7pPr>
            <a:lvl8pPr indent="-317500" lvl="7" marL="3657600">
              <a:lnSpc>
                <a:spcPct val="115000"/>
              </a:lnSpc>
              <a:spcBef>
                <a:spcPts val="1000"/>
              </a:spcBef>
              <a:spcAft>
                <a:spcPts val="0"/>
              </a:spcAft>
              <a:buClr>
                <a:schemeClr val="dk2"/>
              </a:buClr>
              <a:buSzPts val="1400"/>
              <a:buChar char="○"/>
              <a:defRPr u="none">
                <a:solidFill>
                  <a:schemeClr val="dk2"/>
                </a:solidFill>
              </a:defRPr>
            </a:lvl8pPr>
            <a:lvl9pPr indent="-317500" lvl="8" marL="4114800">
              <a:lnSpc>
                <a:spcPct val="115000"/>
              </a:lnSpc>
              <a:spcBef>
                <a:spcPts val="1000"/>
              </a:spcBef>
              <a:spcAft>
                <a:spcPts val="1000"/>
              </a:spcAft>
              <a:buClr>
                <a:schemeClr val="dk2"/>
              </a:buClr>
              <a:buSzPts val="1400"/>
              <a:buChar char="■"/>
              <a:defRPr u="none">
                <a:solidFill>
                  <a:schemeClr val="dk2"/>
                </a:solidFill>
              </a:defRPr>
            </a:lvl9pPr>
          </a:lstStyle>
          <a:p/>
        </p:txBody>
      </p:sp>
      <p:sp>
        <p:nvSpPr>
          <p:cNvPr id="117" name="Google Shape;117;p24"/>
          <p:cNvSpPr/>
          <p:nvPr>
            <p:ph idx="3" type="pic"/>
          </p:nvPr>
        </p:nvSpPr>
        <p:spPr>
          <a:xfrm>
            <a:off x="8596800" y="223475"/>
            <a:ext cx="318600" cy="318600"/>
          </a:xfrm>
          <a:prstGeom prst="ellipse">
            <a:avLst/>
          </a:prstGeom>
          <a:noFill/>
          <a:ln>
            <a:noFill/>
          </a:ln>
        </p:spPr>
      </p:sp>
      <p:sp>
        <p:nvSpPr>
          <p:cNvPr id="118" name="Google Shape;118;p24"/>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p:cSld name="CUSTOM_4_1">
    <p:bg>
      <p:bgPr>
        <a:solidFill>
          <a:schemeClr val="lt1"/>
        </a:solidFill>
      </p:bgPr>
    </p:bg>
    <p:spTree>
      <p:nvGrpSpPr>
        <p:cNvPr id="119" name="Shape 119"/>
        <p:cNvGrpSpPr/>
        <p:nvPr/>
      </p:nvGrpSpPr>
      <p:grpSpPr>
        <a:xfrm>
          <a:off x="0" y="0"/>
          <a:ext cx="0" cy="0"/>
          <a:chOff x="0" y="0"/>
          <a:chExt cx="0" cy="0"/>
        </a:xfrm>
      </p:grpSpPr>
      <p:sp>
        <p:nvSpPr>
          <p:cNvPr id="120" name="Google Shape;120;p25"/>
          <p:cNvSpPr txBox="1"/>
          <p:nvPr>
            <p:ph idx="1" type="body"/>
          </p:nvPr>
        </p:nvSpPr>
        <p:spPr>
          <a:xfrm>
            <a:off x="949503" y="770775"/>
            <a:ext cx="7171500" cy="16137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1pPr>
            <a:lvl2pPr indent="-381000" lvl="1" marL="914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2pPr>
            <a:lvl3pPr indent="-381000" lvl="2" marL="1371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3pPr>
            <a:lvl4pPr indent="-381000" lvl="3" marL="1828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4pPr>
            <a:lvl5pPr indent="-381000" lvl="4" marL="22860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5pPr>
            <a:lvl6pPr indent="-381000" lvl="5" marL="27432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6pPr>
            <a:lvl7pPr indent="-381000" lvl="6" marL="32004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7pPr>
            <a:lvl8pPr indent="-381000" lvl="7" marL="36576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8pPr>
            <a:lvl9pPr indent="-381000" lvl="8" marL="4114800">
              <a:spcBef>
                <a:spcPts val="0"/>
              </a:spcBef>
              <a:spcAft>
                <a:spcPts val="0"/>
              </a:spcAft>
              <a:buClr>
                <a:schemeClr val="dk2"/>
              </a:buClr>
              <a:buSzPts val="2400"/>
              <a:buFont typeface="Nanum Myeongjo"/>
              <a:buChar char="■"/>
              <a:defRPr sz="2400" u="none">
                <a:solidFill>
                  <a:schemeClr val="dk2"/>
                </a:solidFill>
                <a:latin typeface="Nanum Myeongjo"/>
                <a:ea typeface="Nanum Myeongjo"/>
                <a:cs typeface="Nanum Myeongjo"/>
                <a:sym typeface="Nanum Myeongjo"/>
              </a:defRPr>
            </a:lvl9pPr>
          </a:lstStyle>
          <a:p/>
        </p:txBody>
      </p:sp>
      <p:sp>
        <p:nvSpPr>
          <p:cNvPr id="121" name="Google Shape;121;p25"/>
          <p:cNvSpPr txBox="1"/>
          <p:nvPr>
            <p:ph type="title"/>
          </p:nvPr>
        </p:nvSpPr>
        <p:spPr>
          <a:xfrm>
            <a:off x="956138" y="327150"/>
            <a:ext cx="27432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Font typeface="Albert Sans"/>
              <a:buNone/>
              <a:defRPr b="1" sz="1400">
                <a:solidFill>
                  <a:schemeClr val="lt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5"/>
          <p:cNvSpPr txBox="1"/>
          <p:nvPr>
            <p:ph idx="2" type="body"/>
          </p:nvPr>
        </p:nvSpPr>
        <p:spPr>
          <a:xfrm>
            <a:off x="961716" y="2599900"/>
            <a:ext cx="7145100" cy="1802100"/>
          </a:xfrm>
          <a:prstGeom prst="rect">
            <a:avLst/>
          </a:prstGeom>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lbert Sans"/>
              <a:buChar char="●"/>
              <a:defRPr u="none">
                <a:solidFill>
                  <a:schemeClr val="dk2"/>
                </a:solidFill>
              </a:defRPr>
            </a:lvl1pPr>
            <a:lvl2pPr indent="-317500" lvl="1" marL="914400">
              <a:lnSpc>
                <a:spcPct val="115000"/>
              </a:lnSpc>
              <a:spcBef>
                <a:spcPts val="1000"/>
              </a:spcBef>
              <a:spcAft>
                <a:spcPts val="0"/>
              </a:spcAft>
              <a:buClr>
                <a:schemeClr val="dk2"/>
              </a:buClr>
              <a:buSzPts val="1400"/>
              <a:buChar char="○"/>
              <a:defRPr u="none">
                <a:solidFill>
                  <a:schemeClr val="dk2"/>
                </a:solidFill>
              </a:defRPr>
            </a:lvl2pPr>
            <a:lvl3pPr indent="-317500" lvl="2" marL="1371600">
              <a:lnSpc>
                <a:spcPct val="115000"/>
              </a:lnSpc>
              <a:spcBef>
                <a:spcPts val="1000"/>
              </a:spcBef>
              <a:spcAft>
                <a:spcPts val="0"/>
              </a:spcAft>
              <a:buClr>
                <a:schemeClr val="dk2"/>
              </a:buClr>
              <a:buSzPts val="1400"/>
              <a:buChar char="■"/>
              <a:defRPr u="none">
                <a:solidFill>
                  <a:schemeClr val="dk2"/>
                </a:solidFill>
              </a:defRPr>
            </a:lvl3pPr>
            <a:lvl4pPr indent="-317500" lvl="3" marL="1828800">
              <a:lnSpc>
                <a:spcPct val="115000"/>
              </a:lnSpc>
              <a:spcBef>
                <a:spcPts val="1000"/>
              </a:spcBef>
              <a:spcAft>
                <a:spcPts val="0"/>
              </a:spcAft>
              <a:buClr>
                <a:schemeClr val="dk2"/>
              </a:buClr>
              <a:buSzPts val="1400"/>
              <a:buChar char="●"/>
              <a:defRPr u="none">
                <a:solidFill>
                  <a:schemeClr val="dk2"/>
                </a:solidFill>
              </a:defRPr>
            </a:lvl4pPr>
            <a:lvl5pPr indent="-317500" lvl="4" marL="2286000">
              <a:lnSpc>
                <a:spcPct val="115000"/>
              </a:lnSpc>
              <a:spcBef>
                <a:spcPts val="1000"/>
              </a:spcBef>
              <a:spcAft>
                <a:spcPts val="0"/>
              </a:spcAft>
              <a:buClr>
                <a:schemeClr val="dk2"/>
              </a:buClr>
              <a:buSzPts val="1400"/>
              <a:buChar char="○"/>
              <a:defRPr u="none">
                <a:solidFill>
                  <a:schemeClr val="dk2"/>
                </a:solidFill>
              </a:defRPr>
            </a:lvl5pPr>
            <a:lvl6pPr indent="-317500" lvl="5" marL="2743200">
              <a:lnSpc>
                <a:spcPct val="115000"/>
              </a:lnSpc>
              <a:spcBef>
                <a:spcPts val="1000"/>
              </a:spcBef>
              <a:spcAft>
                <a:spcPts val="0"/>
              </a:spcAft>
              <a:buClr>
                <a:schemeClr val="dk2"/>
              </a:buClr>
              <a:buSzPts val="1400"/>
              <a:buChar char="■"/>
              <a:defRPr u="none">
                <a:solidFill>
                  <a:schemeClr val="dk2"/>
                </a:solidFill>
              </a:defRPr>
            </a:lvl6pPr>
            <a:lvl7pPr indent="-317500" lvl="6" marL="3200400">
              <a:lnSpc>
                <a:spcPct val="115000"/>
              </a:lnSpc>
              <a:spcBef>
                <a:spcPts val="1000"/>
              </a:spcBef>
              <a:spcAft>
                <a:spcPts val="0"/>
              </a:spcAft>
              <a:buClr>
                <a:schemeClr val="dk2"/>
              </a:buClr>
              <a:buSzPts val="1400"/>
              <a:buChar char="●"/>
              <a:defRPr u="none">
                <a:solidFill>
                  <a:schemeClr val="dk2"/>
                </a:solidFill>
              </a:defRPr>
            </a:lvl7pPr>
            <a:lvl8pPr indent="-317500" lvl="7" marL="3657600">
              <a:lnSpc>
                <a:spcPct val="115000"/>
              </a:lnSpc>
              <a:spcBef>
                <a:spcPts val="1000"/>
              </a:spcBef>
              <a:spcAft>
                <a:spcPts val="0"/>
              </a:spcAft>
              <a:buClr>
                <a:schemeClr val="dk2"/>
              </a:buClr>
              <a:buSzPts val="1400"/>
              <a:buChar char="○"/>
              <a:defRPr u="none">
                <a:solidFill>
                  <a:schemeClr val="dk2"/>
                </a:solidFill>
              </a:defRPr>
            </a:lvl8pPr>
            <a:lvl9pPr indent="-317500" lvl="8" marL="4114800">
              <a:lnSpc>
                <a:spcPct val="115000"/>
              </a:lnSpc>
              <a:spcBef>
                <a:spcPts val="1000"/>
              </a:spcBef>
              <a:spcAft>
                <a:spcPts val="1000"/>
              </a:spcAft>
              <a:buClr>
                <a:schemeClr val="dk2"/>
              </a:buClr>
              <a:buSzPts val="1400"/>
              <a:buChar char="■"/>
              <a:defRPr u="none">
                <a:solidFill>
                  <a:schemeClr val="dk2"/>
                </a:solidFill>
              </a:defRPr>
            </a:lvl9pPr>
          </a:lstStyle>
          <a:p/>
        </p:txBody>
      </p:sp>
      <p:sp>
        <p:nvSpPr>
          <p:cNvPr id="123" name="Google Shape;123;p25"/>
          <p:cNvSpPr/>
          <p:nvPr>
            <p:ph idx="3" type="pic"/>
          </p:nvPr>
        </p:nvSpPr>
        <p:spPr>
          <a:xfrm>
            <a:off x="8596800" y="223475"/>
            <a:ext cx="318600" cy="318600"/>
          </a:xfrm>
          <a:prstGeom prst="ellipse">
            <a:avLst/>
          </a:prstGeom>
          <a:noFill/>
          <a:ln>
            <a:noFill/>
          </a:ln>
        </p:spPr>
      </p:sp>
      <p:sp>
        <p:nvSpPr>
          <p:cNvPr id="124" name="Google Shape;124;p25"/>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Problem">
  <p:cSld name="CUSTOM_6">
    <p:spTree>
      <p:nvGrpSpPr>
        <p:cNvPr id="125" name="Shape 125"/>
        <p:cNvGrpSpPr/>
        <p:nvPr/>
      </p:nvGrpSpPr>
      <p:grpSpPr>
        <a:xfrm>
          <a:off x="0" y="0"/>
          <a:ext cx="0" cy="0"/>
          <a:chOff x="0" y="0"/>
          <a:chExt cx="0" cy="0"/>
        </a:xfrm>
      </p:grpSpPr>
      <p:sp>
        <p:nvSpPr>
          <p:cNvPr id="126" name="Google Shape;126;p26"/>
          <p:cNvSpPr/>
          <p:nvPr>
            <p:ph idx="2" type="pic"/>
          </p:nvPr>
        </p:nvSpPr>
        <p:spPr>
          <a:xfrm>
            <a:off x="8596800" y="223475"/>
            <a:ext cx="318600" cy="318600"/>
          </a:xfrm>
          <a:prstGeom prst="ellipse">
            <a:avLst/>
          </a:prstGeom>
          <a:noFill/>
          <a:ln>
            <a:noFill/>
          </a:ln>
        </p:spPr>
      </p:sp>
      <p:sp>
        <p:nvSpPr>
          <p:cNvPr id="127" name="Google Shape;127;p26"/>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28" name="Google Shape;128;p26"/>
          <p:cNvSpPr txBox="1"/>
          <p:nvPr>
            <p:ph idx="1" type="subTitle"/>
          </p:nvPr>
        </p:nvSpPr>
        <p:spPr>
          <a:xfrm>
            <a:off x="958450" y="2692875"/>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Font typeface="Nanum Myeongjo"/>
              <a:buNone/>
              <a:defRPr b="0"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29" name="Google Shape;129;p26"/>
          <p:cNvSpPr txBox="1"/>
          <p:nvPr>
            <p:ph idx="3" type="title"/>
          </p:nvPr>
        </p:nvSpPr>
        <p:spPr>
          <a:xfrm>
            <a:off x="956150" y="5557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30" name="Google Shape;130;p26"/>
          <p:cNvSpPr txBox="1"/>
          <p:nvPr>
            <p:ph idx="4" type="title"/>
          </p:nvPr>
        </p:nvSpPr>
        <p:spPr>
          <a:xfrm>
            <a:off x="941263" y="866159"/>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000"/>
              <a:buFont typeface="Albert Sans"/>
              <a:buNone/>
              <a:defRPr sz="6000">
                <a:latin typeface="Albert Sans"/>
                <a:ea typeface="Albert Sans"/>
                <a:cs typeface="Albert Sans"/>
                <a:sym typeface="Albert Sans"/>
              </a:defRPr>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amp; Benefits">
  <p:cSld name="CUSTOM_7">
    <p:spTree>
      <p:nvGrpSpPr>
        <p:cNvPr id="131" name="Shape 131"/>
        <p:cNvGrpSpPr/>
        <p:nvPr/>
      </p:nvGrpSpPr>
      <p:grpSpPr>
        <a:xfrm>
          <a:off x="0" y="0"/>
          <a:ext cx="0" cy="0"/>
          <a:chOff x="0" y="0"/>
          <a:chExt cx="0" cy="0"/>
        </a:xfrm>
      </p:grpSpPr>
      <p:sp>
        <p:nvSpPr>
          <p:cNvPr id="132" name="Google Shape;132;p27"/>
          <p:cNvSpPr txBox="1"/>
          <p:nvPr>
            <p:ph idx="1" type="subTitle"/>
          </p:nvPr>
        </p:nvSpPr>
        <p:spPr>
          <a:xfrm>
            <a:off x="-394525" y="762900"/>
            <a:ext cx="29583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33" name="Google Shape;133;p27"/>
          <p:cNvSpPr txBox="1"/>
          <p:nvPr>
            <p:ph idx="2" type="subTitle"/>
          </p:nvPr>
        </p:nvSpPr>
        <p:spPr>
          <a:xfrm>
            <a:off x="7780000" y="762900"/>
            <a:ext cx="19617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134" name="Google Shape;134;p27"/>
          <p:cNvSpPr txBox="1"/>
          <p:nvPr>
            <p:ph idx="3" type="subTitle"/>
          </p:nvPr>
        </p:nvSpPr>
        <p:spPr>
          <a:xfrm>
            <a:off x="-867225" y="1991550"/>
            <a:ext cx="20115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135" name="Google Shape;135;p27"/>
          <p:cNvSpPr txBox="1"/>
          <p:nvPr>
            <p:ph idx="4" type="subTitle"/>
          </p:nvPr>
        </p:nvSpPr>
        <p:spPr>
          <a:xfrm>
            <a:off x="1384800" y="1991550"/>
            <a:ext cx="19617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36" name="Google Shape;136;p27"/>
          <p:cNvSpPr txBox="1"/>
          <p:nvPr>
            <p:ph idx="5" type="subTitle"/>
          </p:nvPr>
        </p:nvSpPr>
        <p:spPr>
          <a:xfrm>
            <a:off x="3556975" y="1991550"/>
            <a:ext cx="44034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b="0" sz="6000"/>
            </a:lvl1pPr>
            <a:lvl2pPr lvl="1">
              <a:spcBef>
                <a:spcPts val="0"/>
              </a:spcBef>
              <a:spcAft>
                <a:spcPts val="0"/>
              </a:spcAft>
              <a:buClr>
                <a:schemeClr val="lt1"/>
              </a:buClr>
              <a:buSzPts val="6000"/>
              <a:buFont typeface="Albert Sans"/>
              <a:buNone/>
              <a:defRPr sz="6000"/>
            </a:lvl2pPr>
            <a:lvl3pPr lvl="2">
              <a:spcBef>
                <a:spcPts val="0"/>
              </a:spcBef>
              <a:spcAft>
                <a:spcPts val="0"/>
              </a:spcAft>
              <a:buClr>
                <a:schemeClr val="lt1"/>
              </a:buClr>
              <a:buSzPts val="6000"/>
              <a:buFont typeface="Albert Sans"/>
              <a:buNone/>
              <a:defRPr sz="6000"/>
            </a:lvl3pPr>
            <a:lvl4pPr lvl="3">
              <a:spcBef>
                <a:spcPts val="0"/>
              </a:spcBef>
              <a:spcAft>
                <a:spcPts val="0"/>
              </a:spcAft>
              <a:buClr>
                <a:schemeClr val="lt1"/>
              </a:buClr>
              <a:buSzPts val="6000"/>
              <a:buFont typeface="Albert Sans"/>
              <a:buNone/>
              <a:defRPr sz="6000"/>
            </a:lvl4pPr>
            <a:lvl5pPr lvl="4">
              <a:spcBef>
                <a:spcPts val="0"/>
              </a:spcBef>
              <a:spcAft>
                <a:spcPts val="0"/>
              </a:spcAft>
              <a:buClr>
                <a:schemeClr val="lt1"/>
              </a:buClr>
              <a:buSzPts val="6000"/>
              <a:buFont typeface="Albert Sans"/>
              <a:buNone/>
              <a:defRPr sz="6000"/>
            </a:lvl5pPr>
            <a:lvl6pPr lvl="5">
              <a:spcBef>
                <a:spcPts val="0"/>
              </a:spcBef>
              <a:spcAft>
                <a:spcPts val="0"/>
              </a:spcAft>
              <a:buClr>
                <a:schemeClr val="lt1"/>
              </a:buClr>
              <a:buSzPts val="6000"/>
              <a:buFont typeface="Albert Sans"/>
              <a:buNone/>
              <a:defRPr sz="6000"/>
            </a:lvl6pPr>
            <a:lvl7pPr lvl="6">
              <a:spcBef>
                <a:spcPts val="0"/>
              </a:spcBef>
              <a:spcAft>
                <a:spcPts val="0"/>
              </a:spcAft>
              <a:buClr>
                <a:schemeClr val="lt1"/>
              </a:buClr>
              <a:buSzPts val="6000"/>
              <a:buFont typeface="Albert Sans"/>
              <a:buNone/>
              <a:defRPr sz="6000"/>
            </a:lvl7pPr>
            <a:lvl8pPr lvl="7">
              <a:spcBef>
                <a:spcPts val="0"/>
              </a:spcBef>
              <a:spcAft>
                <a:spcPts val="0"/>
              </a:spcAft>
              <a:buClr>
                <a:schemeClr val="lt1"/>
              </a:buClr>
              <a:buSzPts val="6000"/>
              <a:buFont typeface="Albert Sans"/>
              <a:buNone/>
              <a:defRPr sz="6000"/>
            </a:lvl8pPr>
            <a:lvl9pPr lvl="8">
              <a:spcBef>
                <a:spcPts val="0"/>
              </a:spcBef>
              <a:spcAft>
                <a:spcPts val="0"/>
              </a:spcAft>
              <a:buClr>
                <a:schemeClr val="lt1"/>
              </a:buClr>
              <a:buSzPts val="6000"/>
              <a:buFont typeface="Albert Sans"/>
              <a:buNone/>
              <a:defRPr sz="6000"/>
            </a:lvl9pPr>
          </a:lstStyle>
          <a:p/>
        </p:txBody>
      </p:sp>
      <p:sp>
        <p:nvSpPr>
          <p:cNvPr id="137" name="Google Shape;137;p27"/>
          <p:cNvSpPr txBox="1"/>
          <p:nvPr>
            <p:ph idx="6" type="subTitle"/>
          </p:nvPr>
        </p:nvSpPr>
        <p:spPr>
          <a:xfrm>
            <a:off x="8207225" y="1991550"/>
            <a:ext cx="22164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38" name="Google Shape;138;p27"/>
          <p:cNvSpPr txBox="1"/>
          <p:nvPr>
            <p:ph idx="7" type="subTitle"/>
          </p:nvPr>
        </p:nvSpPr>
        <p:spPr>
          <a:xfrm>
            <a:off x="307950" y="3220200"/>
            <a:ext cx="38076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39" name="Google Shape;139;p27"/>
          <p:cNvSpPr txBox="1"/>
          <p:nvPr>
            <p:ph idx="8" type="subTitle"/>
          </p:nvPr>
        </p:nvSpPr>
        <p:spPr>
          <a:xfrm>
            <a:off x="4367925" y="3220200"/>
            <a:ext cx="21210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140" name="Google Shape;140;p27"/>
          <p:cNvSpPr txBox="1"/>
          <p:nvPr>
            <p:ph idx="9" type="subTitle"/>
          </p:nvPr>
        </p:nvSpPr>
        <p:spPr>
          <a:xfrm>
            <a:off x="6718750" y="3220200"/>
            <a:ext cx="23832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41" name="Google Shape;141;p27"/>
          <p:cNvSpPr txBox="1"/>
          <p:nvPr>
            <p:ph idx="13" type="subTitle"/>
          </p:nvPr>
        </p:nvSpPr>
        <p:spPr>
          <a:xfrm>
            <a:off x="2793625" y="762900"/>
            <a:ext cx="21435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Albert Sans"/>
              <a:buNone/>
              <a:defRPr/>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142" name="Google Shape;142;p27"/>
          <p:cNvSpPr txBox="1"/>
          <p:nvPr>
            <p:ph idx="14" type="subTitle"/>
          </p:nvPr>
        </p:nvSpPr>
        <p:spPr>
          <a:xfrm>
            <a:off x="5151963" y="762900"/>
            <a:ext cx="2413200" cy="1160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1pPr>
            <a:lvl2pPr lvl="1">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2pPr>
            <a:lvl3pPr lvl="2">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3pPr>
            <a:lvl4pPr lvl="3">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4pPr>
            <a:lvl5pPr lvl="4">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5pPr>
            <a:lvl6pPr lvl="5">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6pPr>
            <a:lvl7pPr lvl="6">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7pPr>
            <a:lvl8pPr lvl="7">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8pPr>
            <a:lvl9pPr lvl="8">
              <a:spcBef>
                <a:spcPts val="0"/>
              </a:spcBef>
              <a:spcAft>
                <a:spcPts val="0"/>
              </a:spcAft>
              <a:buClr>
                <a:schemeClr val="lt1"/>
              </a:buClr>
              <a:buSzPts val="2400"/>
              <a:buFont typeface="Nanum Myeongjo"/>
              <a:buNone/>
              <a:defRPr sz="2400">
                <a:latin typeface="Nanum Myeongjo"/>
                <a:ea typeface="Nanum Myeongjo"/>
                <a:cs typeface="Nanum Myeongjo"/>
                <a:sym typeface="Nanum Myeongjo"/>
              </a:defRPr>
            </a:lvl9pPr>
          </a:lstStyle>
          <a:p/>
        </p:txBody>
      </p:sp>
      <p:sp>
        <p:nvSpPr>
          <p:cNvPr id="143" name="Google Shape;143;p27"/>
          <p:cNvSpPr/>
          <p:nvPr>
            <p:ph idx="15" type="pic"/>
          </p:nvPr>
        </p:nvSpPr>
        <p:spPr>
          <a:xfrm>
            <a:off x="8596800" y="223475"/>
            <a:ext cx="318600" cy="318600"/>
          </a:xfrm>
          <a:prstGeom prst="ellipse">
            <a:avLst/>
          </a:prstGeom>
          <a:noFill/>
          <a:ln>
            <a:noFill/>
          </a:ln>
        </p:spPr>
      </p:sp>
      <p:sp>
        <p:nvSpPr>
          <p:cNvPr id="144" name="Google Shape;144;p27"/>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8">
    <p:spTree>
      <p:nvGrpSpPr>
        <p:cNvPr id="145" name="Shape 145"/>
        <p:cNvGrpSpPr/>
        <p:nvPr/>
      </p:nvGrpSpPr>
      <p:grpSpPr>
        <a:xfrm>
          <a:off x="0" y="0"/>
          <a:ext cx="0" cy="0"/>
          <a:chOff x="0" y="0"/>
          <a:chExt cx="0" cy="0"/>
        </a:xfrm>
      </p:grpSpPr>
      <p:sp>
        <p:nvSpPr>
          <p:cNvPr id="146" name="Google Shape;146;p28"/>
          <p:cNvSpPr txBox="1"/>
          <p:nvPr>
            <p:ph type="title"/>
          </p:nvPr>
        </p:nvSpPr>
        <p:spPr>
          <a:xfrm>
            <a:off x="956150" y="3271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47" name="Google Shape;147;p28"/>
          <p:cNvSpPr/>
          <p:nvPr>
            <p:ph idx="2" type="pic"/>
          </p:nvPr>
        </p:nvSpPr>
        <p:spPr>
          <a:xfrm>
            <a:off x="8596800" y="223475"/>
            <a:ext cx="318600" cy="318600"/>
          </a:xfrm>
          <a:prstGeom prst="ellipse">
            <a:avLst/>
          </a:prstGeom>
          <a:noFill/>
          <a:ln>
            <a:noFill/>
          </a:ln>
        </p:spPr>
      </p:sp>
      <p:sp>
        <p:nvSpPr>
          <p:cNvPr id="148" name="Google Shape;148;p28"/>
          <p:cNvSpPr txBox="1"/>
          <p:nvPr>
            <p:ph idx="1" type="subTitle"/>
          </p:nvPr>
        </p:nvSpPr>
        <p:spPr>
          <a:xfrm>
            <a:off x="3831000" y="327150"/>
            <a:ext cx="4500300" cy="1202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8"/>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Graph">
  <p:cSld name="CUSTOM_8_1">
    <p:spTree>
      <p:nvGrpSpPr>
        <p:cNvPr id="150" name="Shape 150"/>
        <p:cNvGrpSpPr/>
        <p:nvPr/>
      </p:nvGrpSpPr>
      <p:grpSpPr>
        <a:xfrm>
          <a:off x="0" y="0"/>
          <a:ext cx="0" cy="0"/>
          <a:chOff x="0" y="0"/>
          <a:chExt cx="0" cy="0"/>
        </a:xfrm>
      </p:grpSpPr>
      <p:sp>
        <p:nvSpPr>
          <p:cNvPr id="151" name="Google Shape;151;p29"/>
          <p:cNvSpPr txBox="1"/>
          <p:nvPr>
            <p:ph idx="1" type="subTitle"/>
          </p:nvPr>
        </p:nvSpPr>
        <p:spPr>
          <a:xfrm>
            <a:off x="955475" y="1615450"/>
            <a:ext cx="3291600" cy="2850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29"/>
          <p:cNvSpPr txBox="1"/>
          <p:nvPr>
            <p:ph type="title"/>
          </p:nvPr>
        </p:nvSpPr>
        <p:spPr>
          <a:xfrm>
            <a:off x="956150"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Albert Sans"/>
              <a:buNone/>
              <a:defRPr b="1" sz="1400">
                <a:solidFill>
                  <a:schemeClr val="accent1"/>
                </a:solidFill>
                <a:latin typeface="Albert Sans"/>
                <a:ea typeface="Albert Sans"/>
                <a:cs typeface="Albert Sans"/>
                <a:sym typeface="Albert Sans"/>
              </a:defRPr>
            </a:lvl1pPr>
            <a:lvl2pPr lvl="1">
              <a:spcBef>
                <a:spcPts val="0"/>
              </a:spcBef>
              <a:spcAft>
                <a:spcPts val="0"/>
              </a:spcAft>
              <a:buClr>
                <a:schemeClr val="accent1"/>
              </a:buClr>
              <a:buSzPts val="1400"/>
              <a:buNone/>
              <a:defRPr>
                <a:solidFill>
                  <a:schemeClr val="accent1"/>
                </a:solidFill>
              </a:defRPr>
            </a:lvl2pPr>
            <a:lvl3pPr lvl="2">
              <a:spcBef>
                <a:spcPts val="0"/>
              </a:spcBef>
              <a:spcAft>
                <a:spcPts val="0"/>
              </a:spcAft>
              <a:buClr>
                <a:schemeClr val="accent1"/>
              </a:buClr>
              <a:buSzPts val="1400"/>
              <a:buNone/>
              <a:defRPr>
                <a:solidFill>
                  <a:schemeClr val="accent1"/>
                </a:solidFill>
              </a:defRPr>
            </a:lvl3pPr>
            <a:lvl4pPr lvl="3">
              <a:spcBef>
                <a:spcPts val="0"/>
              </a:spcBef>
              <a:spcAft>
                <a:spcPts val="0"/>
              </a:spcAft>
              <a:buClr>
                <a:schemeClr val="accent1"/>
              </a:buClr>
              <a:buSzPts val="1400"/>
              <a:buNone/>
              <a:defRPr>
                <a:solidFill>
                  <a:schemeClr val="accent1"/>
                </a:solidFill>
              </a:defRPr>
            </a:lvl4pPr>
            <a:lvl5pPr lvl="4">
              <a:spcBef>
                <a:spcPts val="0"/>
              </a:spcBef>
              <a:spcAft>
                <a:spcPts val="0"/>
              </a:spcAft>
              <a:buClr>
                <a:schemeClr val="accent1"/>
              </a:buClr>
              <a:buSzPts val="1400"/>
              <a:buNone/>
              <a:defRPr>
                <a:solidFill>
                  <a:schemeClr val="accent1"/>
                </a:solidFill>
              </a:defRPr>
            </a:lvl5pPr>
            <a:lvl6pPr lvl="5">
              <a:spcBef>
                <a:spcPts val="0"/>
              </a:spcBef>
              <a:spcAft>
                <a:spcPts val="0"/>
              </a:spcAft>
              <a:buClr>
                <a:schemeClr val="accent1"/>
              </a:buClr>
              <a:buSzPts val="1400"/>
              <a:buNone/>
              <a:defRPr>
                <a:solidFill>
                  <a:schemeClr val="accent1"/>
                </a:solidFill>
              </a:defRPr>
            </a:lvl6pPr>
            <a:lvl7pPr lvl="6">
              <a:spcBef>
                <a:spcPts val="0"/>
              </a:spcBef>
              <a:spcAft>
                <a:spcPts val="0"/>
              </a:spcAft>
              <a:buClr>
                <a:schemeClr val="accent1"/>
              </a:buClr>
              <a:buSzPts val="1400"/>
              <a:buNone/>
              <a:defRPr>
                <a:solidFill>
                  <a:schemeClr val="accent1"/>
                </a:solidFill>
              </a:defRPr>
            </a:lvl7pPr>
            <a:lvl8pPr lvl="7">
              <a:spcBef>
                <a:spcPts val="0"/>
              </a:spcBef>
              <a:spcAft>
                <a:spcPts val="0"/>
              </a:spcAft>
              <a:buClr>
                <a:schemeClr val="accent1"/>
              </a:buClr>
              <a:buSzPts val="1400"/>
              <a:buNone/>
              <a:defRPr>
                <a:solidFill>
                  <a:schemeClr val="accent1"/>
                </a:solidFill>
              </a:defRPr>
            </a:lvl8pPr>
            <a:lvl9pPr lvl="8">
              <a:spcBef>
                <a:spcPts val="0"/>
              </a:spcBef>
              <a:spcAft>
                <a:spcPts val="0"/>
              </a:spcAft>
              <a:buClr>
                <a:schemeClr val="accent1"/>
              </a:buClr>
              <a:buSzPts val="1400"/>
              <a:buNone/>
              <a:defRPr>
                <a:solidFill>
                  <a:schemeClr val="accent1"/>
                </a:solidFill>
              </a:defRPr>
            </a:lvl9pPr>
          </a:lstStyle>
          <a:p/>
        </p:txBody>
      </p:sp>
      <p:sp>
        <p:nvSpPr>
          <p:cNvPr id="153" name="Google Shape;153;p29"/>
          <p:cNvSpPr/>
          <p:nvPr>
            <p:ph idx="2" type="pic"/>
          </p:nvPr>
        </p:nvSpPr>
        <p:spPr>
          <a:xfrm>
            <a:off x="8596800" y="223475"/>
            <a:ext cx="318600" cy="318600"/>
          </a:xfrm>
          <a:prstGeom prst="ellipse">
            <a:avLst/>
          </a:prstGeom>
          <a:noFill/>
          <a:ln>
            <a:noFill/>
          </a:ln>
        </p:spPr>
      </p:sp>
      <p:sp>
        <p:nvSpPr>
          <p:cNvPr id="154" name="Google Shape;154;p29"/>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Solution">
  <p:cSld name="CUSTOM_9">
    <p:bg>
      <p:bgPr>
        <a:solidFill>
          <a:schemeClr val="accent1"/>
        </a:solidFill>
      </p:bgPr>
    </p:bg>
    <p:spTree>
      <p:nvGrpSpPr>
        <p:cNvPr id="155" name="Shape 155"/>
        <p:cNvGrpSpPr/>
        <p:nvPr/>
      </p:nvGrpSpPr>
      <p:grpSpPr>
        <a:xfrm>
          <a:off x="0" y="0"/>
          <a:ext cx="0" cy="0"/>
          <a:chOff x="0" y="0"/>
          <a:chExt cx="0" cy="0"/>
        </a:xfrm>
      </p:grpSpPr>
      <p:sp>
        <p:nvSpPr>
          <p:cNvPr id="156" name="Google Shape;156;p30"/>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0"/>
          <p:cNvSpPr txBox="1"/>
          <p:nvPr>
            <p:ph idx="1" type="subTitle"/>
          </p:nvPr>
        </p:nvSpPr>
        <p:spPr>
          <a:xfrm>
            <a:off x="958450" y="2692875"/>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2pPr>
            <a:lvl3pPr lvl="2">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3pPr>
            <a:lvl4pPr lvl="3">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4pPr>
            <a:lvl5pPr lvl="4">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5pPr>
            <a:lvl6pPr lvl="5">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6pPr>
            <a:lvl7pPr lvl="6">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7pPr>
            <a:lvl8pPr lvl="7">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8pPr>
            <a:lvl9pPr lvl="8">
              <a:spcBef>
                <a:spcPts val="0"/>
              </a:spcBef>
              <a:spcAft>
                <a:spcPts val="0"/>
              </a:spcAft>
              <a:buClr>
                <a:schemeClr val="dk2"/>
              </a:buClr>
              <a:buSzPts val="2400"/>
              <a:buFont typeface="Nanum Myeongjo"/>
              <a:buNone/>
              <a:defRPr sz="2400">
                <a:solidFill>
                  <a:schemeClr val="dk2"/>
                </a:solidFill>
                <a:latin typeface="Nanum Myeongjo"/>
                <a:ea typeface="Nanum Myeongjo"/>
                <a:cs typeface="Nanum Myeongjo"/>
                <a:sym typeface="Nanum Myeongjo"/>
              </a:defRPr>
            </a:lvl9pPr>
          </a:lstStyle>
          <a:p/>
        </p:txBody>
      </p:sp>
      <p:sp>
        <p:nvSpPr>
          <p:cNvPr id="158" name="Google Shape;158;p30"/>
          <p:cNvSpPr txBox="1"/>
          <p:nvPr>
            <p:ph type="title"/>
          </p:nvPr>
        </p:nvSpPr>
        <p:spPr>
          <a:xfrm>
            <a:off x="956150" y="5557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59" name="Google Shape;159;p30"/>
          <p:cNvSpPr txBox="1"/>
          <p:nvPr>
            <p:ph idx="2" type="title"/>
          </p:nvPr>
        </p:nvSpPr>
        <p:spPr>
          <a:xfrm>
            <a:off x="941263" y="866159"/>
            <a:ext cx="7137900" cy="2013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60" name="Google Shape;160;p30"/>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30"/>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y It Works">
  <p:cSld name="CUSTOM_9_1">
    <p:bg>
      <p:bgPr>
        <a:solidFill>
          <a:schemeClr val="accent1"/>
        </a:solidFill>
      </p:bgPr>
    </p:bg>
    <p:spTree>
      <p:nvGrpSpPr>
        <p:cNvPr id="162" name="Shape 162"/>
        <p:cNvGrpSpPr/>
        <p:nvPr/>
      </p:nvGrpSpPr>
      <p:grpSpPr>
        <a:xfrm>
          <a:off x="0" y="0"/>
          <a:ext cx="0" cy="0"/>
          <a:chOff x="0" y="0"/>
          <a:chExt cx="0" cy="0"/>
        </a:xfrm>
      </p:grpSpPr>
      <p:sp>
        <p:nvSpPr>
          <p:cNvPr id="163" name="Google Shape;163;p31"/>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1"/>
          <p:cNvSpPr/>
          <p:nvPr>
            <p:ph idx="2" type="pic"/>
          </p:nvPr>
        </p:nvSpPr>
        <p:spPr>
          <a:xfrm rot="-5400000">
            <a:off x="-113050" y="322725"/>
            <a:ext cx="4911300" cy="4450500"/>
          </a:xfrm>
          <a:prstGeom prst="round2SameRect">
            <a:avLst>
              <a:gd fmla="val 2860" name="adj1"/>
              <a:gd fmla="val 0" name="adj2"/>
            </a:avLst>
          </a:prstGeom>
          <a:noFill/>
          <a:ln>
            <a:noFill/>
          </a:ln>
        </p:spPr>
      </p:sp>
      <p:sp>
        <p:nvSpPr>
          <p:cNvPr id="165" name="Google Shape;165;p31"/>
          <p:cNvSpPr txBox="1"/>
          <p:nvPr>
            <p:ph idx="1" type="body"/>
          </p:nvPr>
        </p:nvSpPr>
        <p:spPr>
          <a:xfrm>
            <a:off x="5364025" y="704025"/>
            <a:ext cx="3437700" cy="353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2"/>
              </a:buClr>
              <a:buSzPts val="1400"/>
              <a:buFont typeface="Albert Sans"/>
              <a:buChar char="●"/>
              <a:defRPr>
                <a:solidFill>
                  <a:schemeClr val="dk2"/>
                </a:solidFill>
              </a:defRPr>
            </a:lvl1pPr>
            <a:lvl2pPr indent="-317500" lvl="1" marL="914400">
              <a:spcBef>
                <a:spcPts val="0"/>
              </a:spcBef>
              <a:spcAft>
                <a:spcPts val="0"/>
              </a:spcAft>
              <a:buClr>
                <a:schemeClr val="dk2"/>
              </a:buClr>
              <a:buSzPts val="1400"/>
              <a:buFont typeface="Albert Sans"/>
              <a:buChar char="○"/>
              <a:defRPr>
                <a:solidFill>
                  <a:schemeClr val="dk2"/>
                </a:solidFill>
              </a:defRPr>
            </a:lvl2pPr>
            <a:lvl3pPr indent="-317500" lvl="2" marL="1371600">
              <a:spcBef>
                <a:spcPts val="0"/>
              </a:spcBef>
              <a:spcAft>
                <a:spcPts val="0"/>
              </a:spcAft>
              <a:buClr>
                <a:schemeClr val="dk2"/>
              </a:buClr>
              <a:buSzPts val="1400"/>
              <a:buFont typeface="Albert Sans"/>
              <a:buChar char="■"/>
              <a:defRPr>
                <a:solidFill>
                  <a:schemeClr val="dk2"/>
                </a:solidFill>
              </a:defRPr>
            </a:lvl3pPr>
            <a:lvl4pPr indent="-317500" lvl="3" marL="1828800">
              <a:spcBef>
                <a:spcPts val="0"/>
              </a:spcBef>
              <a:spcAft>
                <a:spcPts val="0"/>
              </a:spcAft>
              <a:buClr>
                <a:schemeClr val="dk2"/>
              </a:buClr>
              <a:buSzPts val="1400"/>
              <a:buFont typeface="Albert Sans"/>
              <a:buChar char="●"/>
              <a:defRPr>
                <a:solidFill>
                  <a:schemeClr val="dk2"/>
                </a:solidFill>
              </a:defRPr>
            </a:lvl4pPr>
            <a:lvl5pPr indent="-317500" lvl="4" marL="2286000">
              <a:spcBef>
                <a:spcPts val="0"/>
              </a:spcBef>
              <a:spcAft>
                <a:spcPts val="0"/>
              </a:spcAft>
              <a:buClr>
                <a:schemeClr val="dk2"/>
              </a:buClr>
              <a:buSzPts val="1400"/>
              <a:buFont typeface="Albert Sans"/>
              <a:buChar char="○"/>
              <a:defRPr>
                <a:solidFill>
                  <a:schemeClr val="dk2"/>
                </a:solidFill>
              </a:defRPr>
            </a:lvl5pPr>
            <a:lvl6pPr indent="-317500" lvl="5" marL="2743200">
              <a:spcBef>
                <a:spcPts val="0"/>
              </a:spcBef>
              <a:spcAft>
                <a:spcPts val="0"/>
              </a:spcAft>
              <a:buClr>
                <a:schemeClr val="dk2"/>
              </a:buClr>
              <a:buSzPts val="1400"/>
              <a:buFont typeface="Albert Sans"/>
              <a:buChar char="■"/>
              <a:defRPr>
                <a:solidFill>
                  <a:schemeClr val="dk2"/>
                </a:solidFill>
              </a:defRPr>
            </a:lvl6pPr>
            <a:lvl7pPr indent="-317500" lvl="6" marL="3200400">
              <a:spcBef>
                <a:spcPts val="0"/>
              </a:spcBef>
              <a:spcAft>
                <a:spcPts val="0"/>
              </a:spcAft>
              <a:buClr>
                <a:schemeClr val="dk2"/>
              </a:buClr>
              <a:buSzPts val="1400"/>
              <a:buFont typeface="Albert Sans"/>
              <a:buChar char="●"/>
              <a:defRPr>
                <a:solidFill>
                  <a:schemeClr val="dk2"/>
                </a:solidFill>
              </a:defRPr>
            </a:lvl7pPr>
            <a:lvl8pPr indent="-317500" lvl="7" marL="3657600">
              <a:spcBef>
                <a:spcPts val="0"/>
              </a:spcBef>
              <a:spcAft>
                <a:spcPts val="0"/>
              </a:spcAft>
              <a:buClr>
                <a:schemeClr val="dk2"/>
              </a:buClr>
              <a:buSzPts val="1400"/>
              <a:buFont typeface="Albert Sans"/>
              <a:buChar char="○"/>
              <a:defRPr>
                <a:solidFill>
                  <a:schemeClr val="dk2"/>
                </a:solidFill>
              </a:defRPr>
            </a:lvl8pPr>
            <a:lvl9pPr indent="-317500" lvl="8" marL="4114800">
              <a:spcBef>
                <a:spcPts val="0"/>
              </a:spcBef>
              <a:spcAft>
                <a:spcPts val="0"/>
              </a:spcAft>
              <a:buClr>
                <a:schemeClr val="dk2"/>
              </a:buClr>
              <a:buSzPts val="1400"/>
              <a:buFont typeface="Albert Sans"/>
              <a:buChar char="■"/>
              <a:defRPr>
                <a:solidFill>
                  <a:schemeClr val="dk2"/>
                </a:solidFill>
              </a:defRPr>
            </a:lvl9pPr>
          </a:lstStyle>
          <a:p/>
        </p:txBody>
      </p:sp>
      <p:sp>
        <p:nvSpPr>
          <p:cNvPr id="166" name="Google Shape;166;p31"/>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31"/>
          <p:cNvSpPr/>
          <p:nvPr>
            <p:ph idx="3" type="pic"/>
          </p:nvPr>
        </p:nvSpPr>
        <p:spPr>
          <a:xfrm>
            <a:off x="8596800" y="223475"/>
            <a:ext cx="318600" cy="318600"/>
          </a:xfrm>
          <a:prstGeom prst="ellipse">
            <a:avLst/>
          </a:prstGeom>
          <a:noFill/>
          <a:ln>
            <a:noFill/>
          </a:ln>
        </p:spPr>
      </p:sp>
      <p:pic>
        <p:nvPicPr>
          <p:cNvPr id="168" name="Google Shape;168;p31"/>
          <p:cNvPicPr preferRelativeResize="0"/>
          <p:nvPr/>
        </p:nvPicPr>
        <p:blipFill>
          <a:blip r:embed="rId2">
            <a:alphaModFix/>
          </a:blip>
          <a:stretch>
            <a:fillRect/>
          </a:stretch>
        </p:blipFill>
        <p:spPr>
          <a:xfrm>
            <a:off x="132075" y="752125"/>
            <a:ext cx="5010400" cy="3334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Audience Venn Diagram">
  <p:cSld name="CUSTOM_10">
    <p:spTree>
      <p:nvGrpSpPr>
        <p:cNvPr id="169" name="Shape 169"/>
        <p:cNvGrpSpPr/>
        <p:nvPr/>
      </p:nvGrpSpPr>
      <p:grpSpPr>
        <a:xfrm>
          <a:off x="0" y="0"/>
          <a:ext cx="0" cy="0"/>
          <a:chOff x="0" y="0"/>
          <a:chExt cx="0" cy="0"/>
        </a:xfrm>
      </p:grpSpPr>
      <p:sp>
        <p:nvSpPr>
          <p:cNvPr id="170" name="Google Shape;170;p32"/>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2"/>
          <p:cNvSpPr txBox="1"/>
          <p:nvPr>
            <p:ph idx="2" type="title"/>
          </p:nvPr>
        </p:nvSpPr>
        <p:spPr>
          <a:xfrm>
            <a:off x="956150" y="39420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Font typeface="Albert Sans"/>
              <a:buNone/>
              <a:defRPr sz="1400">
                <a:latin typeface="Albert Sans"/>
                <a:ea typeface="Albert Sans"/>
                <a:cs typeface="Albert Sans"/>
                <a:sym typeface="Albert Sans"/>
              </a:defRPr>
            </a:lvl1pPr>
            <a:lvl2pPr lvl="1">
              <a:spcBef>
                <a:spcPts val="0"/>
              </a:spcBef>
              <a:spcAft>
                <a:spcPts val="0"/>
              </a:spcAft>
              <a:buClr>
                <a:schemeClr val="lt1"/>
              </a:buClr>
              <a:buSzPts val="1400"/>
              <a:buFont typeface="Albert Sans"/>
              <a:buNone/>
              <a:defRPr>
                <a:latin typeface="Albert Sans"/>
                <a:ea typeface="Albert Sans"/>
                <a:cs typeface="Albert Sans"/>
                <a:sym typeface="Albert Sans"/>
              </a:defRPr>
            </a:lvl2pPr>
            <a:lvl3pPr lvl="2">
              <a:spcBef>
                <a:spcPts val="0"/>
              </a:spcBef>
              <a:spcAft>
                <a:spcPts val="0"/>
              </a:spcAft>
              <a:buClr>
                <a:schemeClr val="lt1"/>
              </a:buClr>
              <a:buSzPts val="1400"/>
              <a:buFont typeface="Albert Sans"/>
              <a:buNone/>
              <a:defRPr>
                <a:latin typeface="Albert Sans"/>
                <a:ea typeface="Albert Sans"/>
                <a:cs typeface="Albert Sans"/>
                <a:sym typeface="Albert Sans"/>
              </a:defRPr>
            </a:lvl3pPr>
            <a:lvl4pPr lvl="3">
              <a:spcBef>
                <a:spcPts val="0"/>
              </a:spcBef>
              <a:spcAft>
                <a:spcPts val="0"/>
              </a:spcAft>
              <a:buClr>
                <a:schemeClr val="lt1"/>
              </a:buClr>
              <a:buSzPts val="1400"/>
              <a:buFont typeface="Albert Sans"/>
              <a:buNone/>
              <a:defRPr>
                <a:latin typeface="Albert Sans"/>
                <a:ea typeface="Albert Sans"/>
                <a:cs typeface="Albert Sans"/>
                <a:sym typeface="Albert Sans"/>
              </a:defRPr>
            </a:lvl4pPr>
            <a:lvl5pPr lvl="4">
              <a:spcBef>
                <a:spcPts val="0"/>
              </a:spcBef>
              <a:spcAft>
                <a:spcPts val="0"/>
              </a:spcAft>
              <a:buClr>
                <a:schemeClr val="lt1"/>
              </a:buClr>
              <a:buSzPts val="1400"/>
              <a:buFont typeface="Albert Sans"/>
              <a:buNone/>
              <a:defRPr>
                <a:latin typeface="Albert Sans"/>
                <a:ea typeface="Albert Sans"/>
                <a:cs typeface="Albert Sans"/>
                <a:sym typeface="Albert Sans"/>
              </a:defRPr>
            </a:lvl5pPr>
            <a:lvl6pPr lvl="5">
              <a:spcBef>
                <a:spcPts val="0"/>
              </a:spcBef>
              <a:spcAft>
                <a:spcPts val="0"/>
              </a:spcAft>
              <a:buClr>
                <a:schemeClr val="lt1"/>
              </a:buClr>
              <a:buSzPts val="1400"/>
              <a:buFont typeface="Albert Sans"/>
              <a:buNone/>
              <a:defRPr>
                <a:latin typeface="Albert Sans"/>
                <a:ea typeface="Albert Sans"/>
                <a:cs typeface="Albert Sans"/>
                <a:sym typeface="Albert Sans"/>
              </a:defRPr>
            </a:lvl6pPr>
            <a:lvl7pPr lvl="6">
              <a:spcBef>
                <a:spcPts val="0"/>
              </a:spcBef>
              <a:spcAft>
                <a:spcPts val="0"/>
              </a:spcAft>
              <a:buClr>
                <a:schemeClr val="lt1"/>
              </a:buClr>
              <a:buSzPts val="1400"/>
              <a:buFont typeface="Albert Sans"/>
              <a:buNone/>
              <a:defRPr>
                <a:latin typeface="Albert Sans"/>
                <a:ea typeface="Albert Sans"/>
                <a:cs typeface="Albert Sans"/>
                <a:sym typeface="Albert Sans"/>
              </a:defRPr>
            </a:lvl7pPr>
            <a:lvl8pPr lvl="7">
              <a:spcBef>
                <a:spcPts val="0"/>
              </a:spcBef>
              <a:spcAft>
                <a:spcPts val="0"/>
              </a:spcAft>
              <a:buClr>
                <a:schemeClr val="lt1"/>
              </a:buClr>
              <a:buSzPts val="1400"/>
              <a:buFont typeface="Albert Sans"/>
              <a:buNone/>
              <a:defRPr>
                <a:latin typeface="Albert Sans"/>
                <a:ea typeface="Albert Sans"/>
                <a:cs typeface="Albert Sans"/>
                <a:sym typeface="Albert Sans"/>
              </a:defRPr>
            </a:lvl8pPr>
            <a:lvl9pPr lvl="8">
              <a:spcBef>
                <a:spcPts val="0"/>
              </a:spcBef>
              <a:spcAft>
                <a:spcPts val="0"/>
              </a:spcAft>
              <a:buClr>
                <a:schemeClr val="lt1"/>
              </a:buClr>
              <a:buSzPts val="1400"/>
              <a:buFont typeface="Albert Sans"/>
              <a:buNone/>
              <a:defRPr>
                <a:latin typeface="Albert Sans"/>
                <a:ea typeface="Albert Sans"/>
                <a:cs typeface="Albert Sans"/>
                <a:sym typeface="Albert Sans"/>
              </a:defRPr>
            </a:lvl9pPr>
          </a:lstStyle>
          <a:p/>
        </p:txBody>
      </p:sp>
      <p:sp>
        <p:nvSpPr>
          <p:cNvPr id="172" name="Google Shape;172;p32"/>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f 3 Concepts">
  <p:cSld name="CUSTOM_11">
    <p:bg>
      <p:bgPr>
        <a:solidFill>
          <a:schemeClr val="accent2"/>
        </a:solidFill>
      </p:bgPr>
    </p:bg>
    <p:spTree>
      <p:nvGrpSpPr>
        <p:cNvPr id="173" name="Shape 173"/>
        <p:cNvGrpSpPr/>
        <p:nvPr/>
      </p:nvGrpSpPr>
      <p:grpSpPr>
        <a:xfrm>
          <a:off x="0" y="0"/>
          <a:ext cx="0" cy="0"/>
          <a:chOff x="0" y="0"/>
          <a:chExt cx="0" cy="0"/>
        </a:xfrm>
      </p:grpSpPr>
      <p:sp>
        <p:nvSpPr>
          <p:cNvPr id="174" name="Google Shape;174;p33"/>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3"/>
          <p:cNvSpPr txBox="1"/>
          <p:nvPr>
            <p:ph type="title"/>
          </p:nvPr>
        </p:nvSpPr>
        <p:spPr>
          <a:xfrm>
            <a:off x="941780" y="715125"/>
            <a:ext cx="7860000" cy="830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2pPr>
            <a:lvl3pPr lvl="2">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3pPr>
            <a:lvl4pPr lvl="3">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4pPr>
            <a:lvl5pPr lvl="4">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5pPr>
            <a:lvl6pPr lvl="5">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6pPr>
            <a:lvl7pPr lvl="6">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7pPr>
            <a:lvl8pPr lvl="7">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8pPr>
            <a:lvl9pPr lvl="8">
              <a:lnSpc>
                <a:spcPct val="90000"/>
              </a:lnSpc>
              <a:spcBef>
                <a:spcPts val="0"/>
              </a:spcBef>
              <a:spcAft>
                <a:spcPts val="0"/>
              </a:spcAft>
              <a:buClr>
                <a:schemeClr val="dk2"/>
              </a:buClr>
              <a:buSzPts val="1400"/>
              <a:buFont typeface="Albert Sans"/>
              <a:buNone/>
              <a:defRPr>
                <a:solidFill>
                  <a:schemeClr val="dk2"/>
                </a:solidFill>
                <a:latin typeface="Albert Sans"/>
                <a:ea typeface="Albert Sans"/>
                <a:cs typeface="Albert Sans"/>
                <a:sym typeface="Albert Sans"/>
              </a:defRPr>
            </a:lvl9pPr>
          </a:lstStyle>
          <a:p/>
        </p:txBody>
      </p:sp>
      <p:sp>
        <p:nvSpPr>
          <p:cNvPr id="176" name="Google Shape;176;p33"/>
          <p:cNvSpPr txBox="1"/>
          <p:nvPr>
            <p:ph idx="1" type="body"/>
          </p:nvPr>
        </p:nvSpPr>
        <p:spPr>
          <a:xfrm>
            <a:off x="1188971"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77" name="Google Shape;177;p33"/>
          <p:cNvSpPr txBox="1"/>
          <p:nvPr>
            <p:ph idx="2" type="body"/>
          </p:nvPr>
        </p:nvSpPr>
        <p:spPr>
          <a:xfrm>
            <a:off x="3628515"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78" name="Google Shape;178;p33"/>
          <p:cNvSpPr txBox="1"/>
          <p:nvPr>
            <p:ph idx="3" type="subTitle"/>
          </p:nvPr>
        </p:nvSpPr>
        <p:spPr>
          <a:xfrm>
            <a:off x="1078092"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79" name="Google Shape;179;p33"/>
          <p:cNvSpPr txBox="1"/>
          <p:nvPr>
            <p:ph idx="4" type="subTitle"/>
          </p:nvPr>
        </p:nvSpPr>
        <p:spPr>
          <a:xfrm>
            <a:off x="3524146"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0" name="Google Shape;180;p33"/>
          <p:cNvSpPr txBox="1"/>
          <p:nvPr>
            <p:ph idx="5" type="subTitle"/>
          </p:nvPr>
        </p:nvSpPr>
        <p:spPr>
          <a:xfrm>
            <a:off x="5970200" y="1852966"/>
            <a:ext cx="21255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1" name="Google Shape;181;p33"/>
          <p:cNvSpPr txBox="1"/>
          <p:nvPr>
            <p:ph idx="6" type="body"/>
          </p:nvPr>
        </p:nvSpPr>
        <p:spPr>
          <a:xfrm>
            <a:off x="6068972" y="2402817"/>
            <a:ext cx="1893300" cy="1685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82" name="Google Shape;182;p33"/>
          <p:cNvSpPr/>
          <p:nvPr>
            <p:ph idx="7" type="pic"/>
          </p:nvPr>
        </p:nvSpPr>
        <p:spPr>
          <a:xfrm>
            <a:off x="8596800" y="223475"/>
            <a:ext cx="318600" cy="318600"/>
          </a:xfrm>
          <a:prstGeom prst="ellipse">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f 6 Concepts">
  <p:cSld name="CUSTOM_11_1">
    <p:bg>
      <p:bgPr>
        <a:solidFill>
          <a:schemeClr val="accent2"/>
        </a:solidFill>
      </p:bgPr>
    </p:bg>
    <p:spTree>
      <p:nvGrpSpPr>
        <p:cNvPr id="183" name="Shape 183"/>
        <p:cNvGrpSpPr/>
        <p:nvPr/>
      </p:nvGrpSpPr>
      <p:grpSpPr>
        <a:xfrm>
          <a:off x="0" y="0"/>
          <a:ext cx="0" cy="0"/>
          <a:chOff x="0" y="0"/>
          <a:chExt cx="0" cy="0"/>
        </a:xfrm>
      </p:grpSpPr>
      <p:sp>
        <p:nvSpPr>
          <p:cNvPr id="184" name="Google Shape;184;p34"/>
          <p:cNvSpPr/>
          <p:nvPr/>
        </p:nvSpPr>
        <p:spPr>
          <a:xfrm>
            <a:off x="116350" y="93175"/>
            <a:ext cx="8904000" cy="4914900"/>
          </a:xfrm>
          <a:prstGeom prst="roundRect">
            <a:avLst>
              <a:gd fmla="val 26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4"/>
          <p:cNvSpPr txBox="1"/>
          <p:nvPr>
            <p:ph idx="1" type="subTitle"/>
          </p:nvPr>
        </p:nvSpPr>
        <p:spPr>
          <a:xfrm>
            <a:off x="1062065"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6" name="Google Shape;186;p34"/>
          <p:cNvSpPr txBox="1"/>
          <p:nvPr>
            <p:ph idx="2" type="subTitle"/>
          </p:nvPr>
        </p:nvSpPr>
        <p:spPr>
          <a:xfrm>
            <a:off x="3507690"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7" name="Google Shape;187;p34"/>
          <p:cNvSpPr txBox="1"/>
          <p:nvPr>
            <p:ph idx="3" type="subTitle"/>
          </p:nvPr>
        </p:nvSpPr>
        <p:spPr>
          <a:xfrm>
            <a:off x="5956640" y="917207"/>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8" name="Google Shape;188;p34"/>
          <p:cNvSpPr txBox="1"/>
          <p:nvPr>
            <p:ph idx="4" type="body"/>
          </p:nvPr>
        </p:nvSpPr>
        <p:spPr>
          <a:xfrm>
            <a:off x="1172475"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89" name="Google Shape;189;p34"/>
          <p:cNvSpPr txBox="1"/>
          <p:nvPr>
            <p:ph idx="5" type="body"/>
          </p:nvPr>
        </p:nvSpPr>
        <p:spPr>
          <a:xfrm>
            <a:off x="3618100"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90" name="Google Shape;190;p34"/>
          <p:cNvSpPr txBox="1"/>
          <p:nvPr>
            <p:ph idx="6" type="body"/>
          </p:nvPr>
        </p:nvSpPr>
        <p:spPr>
          <a:xfrm>
            <a:off x="6067050" y="1372575"/>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91" name="Google Shape;191;p34"/>
          <p:cNvSpPr txBox="1"/>
          <p:nvPr>
            <p:ph idx="7" type="subTitle"/>
          </p:nvPr>
        </p:nvSpPr>
        <p:spPr>
          <a:xfrm>
            <a:off x="5956640"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92" name="Google Shape;192;p34"/>
          <p:cNvSpPr txBox="1"/>
          <p:nvPr>
            <p:ph idx="8" type="body"/>
          </p:nvPr>
        </p:nvSpPr>
        <p:spPr>
          <a:xfrm>
            <a:off x="3618088"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93" name="Google Shape;193;p34"/>
          <p:cNvSpPr txBox="1"/>
          <p:nvPr>
            <p:ph idx="9" type="subTitle"/>
          </p:nvPr>
        </p:nvSpPr>
        <p:spPr>
          <a:xfrm>
            <a:off x="3508752"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94" name="Google Shape;194;p34"/>
          <p:cNvSpPr txBox="1"/>
          <p:nvPr>
            <p:ph idx="13" type="body"/>
          </p:nvPr>
        </p:nvSpPr>
        <p:spPr>
          <a:xfrm>
            <a:off x="1171275"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95" name="Google Shape;195;p34"/>
          <p:cNvSpPr txBox="1"/>
          <p:nvPr>
            <p:ph idx="14" type="subTitle"/>
          </p:nvPr>
        </p:nvSpPr>
        <p:spPr>
          <a:xfrm>
            <a:off x="1060865" y="2552219"/>
            <a:ext cx="2021100" cy="373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96" name="Google Shape;196;p34"/>
          <p:cNvSpPr txBox="1"/>
          <p:nvPr>
            <p:ph idx="15" type="body"/>
          </p:nvPr>
        </p:nvSpPr>
        <p:spPr>
          <a:xfrm>
            <a:off x="6067050" y="3007588"/>
            <a:ext cx="1913100" cy="810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a:solidFill>
                  <a:schemeClr val="dk2"/>
                </a:solidFill>
              </a:defRPr>
            </a:lvl1pPr>
            <a:lvl2pPr indent="-292100" lvl="1" marL="914400">
              <a:spcBef>
                <a:spcPts val="0"/>
              </a:spcBef>
              <a:spcAft>
                <a:spcPts val="0"/>
              </a:spcAft>
              <a:buClr>
                <a:schemeClr val="dk2"/>
              </a:buClr>
              <a:buSzPts val="1000"/>
              <a:buFont typeface="Albert Sans"/>
              <a:buChar char="○"/>
              <a:defRPr sz="1000">
                <a:solidFill>
                  <a:schemeClr val="dk2"/>
                </a:solidFill>
              </a:defRPr>
            </a:lvl2pPr>
            <a:lvl3pPr indent="-292100" lvl="2" marL="1371600">
              <a:spcBef>
                <a:spcPts val="0"/>
              </a:spcBef>
              <a:spcAft>
                <a:spcPts val="0"/>
              </a:spcAft>
              <a:buClr>
                <a:schemeClr val="dk2"/>
              </a:buClr>
              <a:buSzPts val="1000"/>
              <a:buFont typeface="Albert Sans"/>
              <a:buChar char="■"/>
              <a:defRPr sz="1000">
                <a:solidFill>
                  <a:schemeClr val="dk2"/>
                </a:solidFill>
              </a:defRPr>
            </a:lvl3pPr>
            <a:lvl4pPr indent="-292100" lvl="3" marL="1828800">
              <a:spcBef>
                <a:spcPts val="0"/>
              </a:spcBef>
              <a:spcAft>
                <a:spcPts val="0"/>
              </a:spcAft>
              <a:buClr>
                <a:schemeClr val="dk2"/>
              </a:buClr>
              <a:buSzPts val="1000"/>
              <a:buFont typeface="Albert Sans"/>
              <a:buChar char="●"/>
              <a:defRPr sz="1000">
                <a:solidFill>
                  <a:schemeClr val="dk2"/>
                </a:solidFill>
              </a:defRPr>
            </a:lvl4pPr>
            <a:lvl5pPr indent="-292100" lvl="4" marL="2286000">
              <a:spcBef>
                <a:spcPts val="0"/>
              </a:spcBef>
              <a:spcAft>
                <a:spcPts val="0"/>
              </a:spcAft>
              <a:buClr>
                <a:schemeClr val="dk2"/>
              </a:buClr>
              <a:buSzPts val="1000"/>
              <a:buFont typeface="Albert Sans"/>
              <a:buChar char="○"/>
              <a:defRPr sz="1000">
                <a:solidFill>
                  <a:schemeClr val="dk2"/>
                </a:solidFill>
              </a:defRPr>
            </a:lvl5pPr>
            <a:lvl6pPr indent="-292100" lvl="5" marL="2743200">
              <a:spcBef>
                <a:spcPts val="0"/>
              </a:spcBef>
              <a:spcAft>
                <a:spcPts val="0"/>
              </a:spcAft>
              <a:buClr>
                <a:schemeClr val="dk2"/>
              </a:buClr>
              <a:buSzPts val="1000"/>
              <a:buFont typeface="Albert Sans"/>
              <a:buChar char="■"/>
              <a:defRPr sz="1000">
                <a:solidFill>
                  <a:schemeClr val="dk2"/>
                </a:solidFill>
              </a:defRPr>
            </a:lvl6pPr>
            <a:lvl7pPr indent="-292100" lvl="6" marL="3200400">
              <a:spcBef>
                <a:spcPts val="0"/>
              </a:spcBef>
              <a:spcAft>
                <a:spcPts val="0"/>
              </a:spcAft>
              <a:buClr>
                <a:schemeClr val="dk2"/>
              </a:buClr>
              <a:buSzPts val="1000"/>
              <a:buFont typeface="Albert Sans"/>
              <a:buChar char="●"/>
              <a:defRPr sz="1000">
                <a:solidFill>
                  <a:schemeClr val="dk2"/>
                </a:solidFill>
              </a:defRPr>
            </a:lvl7pPr>
            <a:lvl8pPr indent="-292100" lvl="7" marL="3657600">
              <a:spcBef>
                <a:spcPts val="0"/>
              </a:spcBef>
              <a:spcAft>
                <a:spcPts val="0"/>
              </a:spcAft>
              <a:buClr>
                <a:schemeClr val="dk2"/>
              </a:buClr>
              <a:buSzPts val="1000"/>
              <a:buFont typeface="Albert Sans"/>
              <a:buChar char="○"/>
              <a:defRPr sz="1000">
                <a:solidFill>
                  <a:schemeClr val="dk2"/>
                </a:solidFill>
              </a:defRPr>
            </a:lvl8pPr>
            <a:lvl9pPr indent="-292100" lvl="8" marL="4114800">
              <a:spcBef>
                <a:spcPts val="0"/>
              </a:spcBef>
              <a:spcAft>
                <a:spcPts val="0"/>
              </a:spcAft>
              <a:buClr>
                <a:schemeClr val="dk2"/>
              </a:buClr>
              <a:buSzPts val="1000"/>
              <a:buFont typeface="Albert Sans"/>
              <a:buChar char="■"/>
              <a:defRPr sz="1000">
                <a:solidFill>
                  <a:schemeClr val="dk2"/>
                </a:solidFill>
              </a:defRPr>
            </a:lvl9pPr>
          </a:lstStyle>
          <a:p/>
        </p:txBody>
      </p:sp>
      <p:sp>
        <p:nvSpPr>
          <p:cNvPr id="197" name="Google Shape;197;p34"/>
          <p:cNvSpPr txBox="1"/>
          <p:nvPr>
            <p:ph type="title"/>
          </p:nvPr>
        </p:nvSpPr>
        <p:spPr>
          <a:xfrm>
            <a:off x="956150" y="327150"/>
            <a:ext cx="3558600" cy="393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98" name="Google Shape;198;p34"/>
          <p:cNvSpPr/>
          <p:nvPr>
            <p:ph idx="16" type="pic"/>
          </p:nvPr>
        </p:nvSpPr>
        <p:spPr>
          <a:xfrm>
            <a:off x="8596800" y="223475"/>
            <a:ext cx="318600" cy="318600"/>
          </a:xfrm>
          <a:prstGeom prst="ellipse">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Graph">
  <p:cSld name="CUSTOM_12">
    <p:spTree>
      <p:nvGrpSpPr>
        <p:cNvPr id="199" name="Shape 199"/>
        <p:cNvGrpSpPr/>
        <p:nvPr/>
      </p:nvGrpSpPr>
      <p:grpSpPr>
        <a:xfrm>
          <a:off x="0" y="0"/>
          <a:ext cx="0" cy="0"/>
          <a:chOff x="0" y="0"/>
          <a:chExt cx="0" cy="0"/>
        </a:xfrm>
      </p:grpSpPr>
      <p:sp>
        <p:nvSpPr>
          <p:cNvPr id="200" name="Google Shape;200;p35"/>
          <p:cNvSpPr txBox="1"/>
          <p:nvPr>
            <p:ph idx="1" type="subTitle"/>
          </p:nvPr>
        </p:nvSpPr>
        <p:spPr>
          <a:xfrm>
            <a:off x="960850" y="3191652"/>
            <a:ext cx="40827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Clr>
                <a:schemeClr val="lt1"/>
              </a:buClr>
              <a:buSzPts val="1400"/>
              <a:buFont typeface="Albert Sans"/>
              <a:buNone/>
              <a:defRPr/>
            </a:lvl2pPr>
            <a:lvl3pPr lvl="2">
              <a:spcBef>
                <a:spcPts val="0"/>
              </a:spcBef>
              <a:spcAft>
                <a:spcPts val="0"/>
              </a:spcAft>
              <a:buClr>
                <a:schemeClr val="lt1"/>
              </a:buClr>
              <a:buSzPts val="1400"/>
              <a:buFont typeface="Albert Sans"/>
              <a:buNone/>
              <a:defRPr/>
            </a:lvl3pPr>
            <a:lvl4pPr lvl="3">
              <a:spcBef>
                <a:spcPts val="0"/>
              </a:spcBef>
              <a:spcAft>
                <a:spcPts val="0"/>
              </a:spcAft>
              <a:buClr>
                <a:schemeClr val="lt1"/>
              </a:buClr>
              <a:buSzPts val="1400"/>
              <a:buFont typeface="Albert Sans"/>
              <a:buNone/>
              <a:defRPr/>
            </a:lvl4pPr>
            <a:lvl5pPr lvl="4">
              <a:spcBef>
                <a:spcPts val="0"/>
              </a:spcBef>
              <a:spcAft>
                <a:spcPts val="0"/>
              </a:spcAft>
              <a:buClr>
                <a:schemeClr val="lt1"/>
              </a:buClr>
              <a:buSzPts val="1400"/>
              <a:buFont typeface="Albert Sans"/>
              <a:buNone/>
              <a:defRPr/>
            </a:lvl5pPr>
            <a:lvl6pPr lvl="5">
              <a:spcBef>
                <a:spcPts val="0"/>
              </a:spcBef>
              <a:spcAft>
                <a:spcPts val="0"/>
              </a:spcAft>
              <a:buClr>
                <a:schemeClr val="lt1"/>
              </a:buClr>
              <a:buSzPts val="1400"/>
              <a:buFont typeface="Albert Sans"/>
              <a:buNone/>
              <a:defRPr/>
            </a:lvl6pPr>
            <a:lvl7pPr lvl="6">
              <a:spcBef>
                <a:spcPts val="0"/>
              </a:spcBef>
              <a:spcAft>
                <a:spcPts val="0"/>
              </a:spcAft>
              <a:buClr>
                <a:schemeClr val="lt1"/>
              </a:buClr>
              <a:buSzPts val="1400"/>
              <a:buFont typeface="Albert Sans"/>
              <a:buNone/>
              <a:defRPr/>
            </a:lvl7pPr>
            <a:lvl8pPr lvl="7">
              <a:spcBef>
                <a:spcPts val="0"/>
              </a:spcBef>
              <a:spcAft>
                <a:spcPts val="0"/>
              </a:spcAft>
              <a:buClr>
                <a:schemeClr val="lt1"/>
              </a:buClr>
              <a:buSzPts val="1400"/>
              <a:buFont typeface="Albert Sans"/>
              <a:buNone/>
              <a:defRPr/>
            </a:lvl8pPr>
            <a:lvl9pPr lvl="8">
              <a:spcBef>
                <a:spcPts val="0"/>
              </a:spcBef>
              <a:spcAft>
                <a:spcPts val="0"/>
              </a:spcAft>
              <a:buClr>
                <a:schemeClr val="lt1"/>
              </a:buClr>
              <a:buSzPts val="1400"/>
              <a:buFont typeface="Albert Sans"/>
              <a:buNone/>
              <a:defRPr/>
            </a:lvl9pPr>
          </a:lstStyle>
          <a:p/>
        </p:txBody>
      </p:sp>
      <p:sp>
        <p:nvSpPr>
          <p:cNvPr id="201" name="Google Shape;201;p35"/>
          <p:cNvSpPr txBox="1"/>
          <p:nvPr>
            <p:ph type="title"/>
          </p:nvPr>
        </p:nvSpPr>
        <p:spPr>
          <a:xfrm>
            <a:off x="932850" y="730375"/>
            <a:ext cx="4082700" cy="2103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1pPr>
            <a:lvl2pPr lvl="1">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2pPr>
            <a:lvl3pPr lvl="2">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3pPr>
            <a:lvl4pPr lvl="3">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4pPr>
            <a:lvl5pPr lvl="4">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5pPr>
            <a:lvl6pPr lvl="5">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6pPr>
            <a:lvl7pPr lvl="6">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7pPr>
            <a:lvl8pPr lvl="7">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8pPr>
            <a:lvl9pPr lvl="8">
              <a:lnSpc>
                <a:spcPct val="80000"/>
              </a:lnSpc>
              <a:spcBef>
                <a:spcPts val="0"/>
              </a:spcBef>
              <a:spcAft>
                <a:spcPts val="0"/>
              </a:spcAft>
              <a:buClr>
                <a:schemeClr val="lt1"/>
              </a:buClr>
              <a:buSzPts val="6000"/>
              <a:buFont typeface="Albert Sans"/>
              <a:buNone/>
              <a:defRPr sz="6000">
                <a:latin typeface="Albert Sans"/>
                <a:ea typeface="Albert Sans"/>
                <a:cs typeface="Albert Sans"/>
                <a:sym typeface="Albert Sans"/>
              </a:defRPr>
            </a:lvl9pPr>
          </a:lstStyle>
          <a:p/>
        </p:txBody>
      </p:sp>
      <p:sp>
        <p:nvSpPr>
          <p:cNvPr id="202" name="Google Shape;202;p35"/>
          <p:cNvSpPr txBox="1"/>
          <p:nvPr>
            <p:ph idx="2"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5"/>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Graph">
  <p:cSld name="CUSTOM_13">
    <p:bg>
      <p:bgPr>
        <a:solidFill>
          <a:schemeClr val="accent2"/>
        </a:solidFill>
      </p:bgPr>
    </p:bg>
    <p:spTree>
      <p:nvGrpSpPr>
        <p:cNvPr id="204" name="Shape 204"/>
        <p:cNvGrpSpPr/>
        <p:nvPr/>
      </p:nvGrpSpPr>
      <p:grpSpPr>
        <a:xfrm>
          <a:off x="0" y="0"/>
          <a:ext cx="0" cy="0"/>
          <a:chOff x="0" y="0"/>
          <a:chExt cx="0" cy="0"/>
        </a:xfrm>
      </p:grpSpPr>
      <p:sp>
        <p:nvSpPr>
          <p:cNvPr id="205" name="Google Shape;205;p36"/>
          <p:cNvSpPr/>
          <p:nvPr/>
        </p:nvSpPr>
        <p:spPr>
          <a:xfrm>
            <a:off x="114300" y="114300"/>
            <a:ext cx="8915400" cy="4914900"/>
          </a:xfrm>
          <a:prstGeom prst="roundRect">
            <a:avLst>
              <a:gd fmla="val 33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txBox="1"/>
          <p:nvPr>
            <p:ph idx="1" type="subTitle"/>
          </p:nvPr>
        </p:nvSpPr>
        <p:spPr>
          <a:xfrm>
            <a:off x="5251039" y="2593520"/>
            <a:ext cx="25716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None/>
              <a:defRPr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207" name="Google Shape;207;p36"/>
          <p:cNvSpPr txBox="1"/>
          <p:nvPr>
            <p:ph idx="2" type="subTitle"/>
          </p:nvPr>
        </p:nvSpPr>
        <p:spPr>
          <a:xfrm>
            <a:off x="5233275" y="763675"/>
            <a:ext cx="3576600" cy="133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08" name="Google Shape;208;p36"/>
          <p:cNvSpPr txBox="1"/>
          <p:nvPr>
            <p:ph type="title"/>
          </p:nvPr>
        </p:nvSpPr>
        <p:spPr>
          <a:xfrm>
            <a:off x="956150"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209" name="Google Shape;209;p36"/>
          <p:cNvSpPr txBox="1"/>
          <p:nvPr>
            <p:ph idx="3" type="title"/>
          </p:nvPr>
        </p:nvSpPr>
        <p:spPr>
          <a:xfrm>
            <a:off x="5251132" y="327150"/>
            <a:ext cx="3558600" cy="393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210" name="Google Shape;210;p36"/>
          <p:cNvSpPr txBox="1"/>
          <p:nvPr>
            <p:ph idx="4"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36"/>
          <p:cNvSpPr/>
          <p:nvPr>
            <p:ph idx="5" type="pic"/>
          </p:nvPr>
        </p:nvSpPr>
        <p:spPr>
          <a:xfrm>
            <a:off x="8596800" y="223475"/>
            <a:ext cx="318600" cy="318600"/>
          </a:xfrm>
          <a:prstGeom prst="ellipse">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Landscape">
  <p:cSld name="CUSTOM_14">
    <p:bg>
      <p:bgPr>
        <a:solidFill>
          <a:schemeClr val="lt1"/>
        </a:solidFill>
      </p:bgPr>
    </p:bg>
    <p:spTree>
      <p:nvGrpSpPr>
        <p:cNvPr id="212" name="Shape 212"/>
        <p:cNvGrpSpPr/>
        <p:nvPr/>
      </p:nvGrpSpPr>
      <p:grpSpPr>
        <a:xfrm>
          <a:off x="0" y="0"/>
          <a:ext cx="0" cy="0"/>
          <a:chOff x="0" y="0"/>
          <a:chExt cx="0" cy="0"/>
        </a:xfrm>
      </p:grpSpPr>
      <p:sp>
        <p:nvSpPr>
          <p:cNvPr id="213" name="Google Shape;213;p37"/>
          <p:cNvSpPr txBox="1"/>
          <p:nvPr>
            <p:ph idx="1" type="body"/>
          </p:nvPr>
        </p:nvSpPr>
        <p:spPr>
          <a:xfrm>
            <a:off x="6564350" y="577612"/>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14" name="Google Shape;214;p37"/>
          <p:cNvSpPr txBox="1"/>
          <p:nvPr>
            <p:ph idx="2" type="body"/>
          </p:nvPr>
        </p:nvSpPr>
        <p:spPr>
          <a:xfrm>
            <a:off x="6564350" y="1810914"/>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15" name="Google Shape;215;p37"/>
          <p:cNvSpPr txBox="1"/>
          <p:nvPr>
            <p:ph idx="3" type="body"/>
          </p:nvPr>
        </p:nvSpPr>
        <p:spPr>
          <a:xfrm>
            <a:off x="6564350" y="3038996"/>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16" name="Google Shape;216;p37"/>
          <p:cNvSpPr txBox="1"/>
          <p:nvPr>
            <p:ph type="title"/>
          </p:nvPr>
        </p:nvSpPr>
        <p:spPr>
          <a:xfrm>
            <a:off x="3706300" y="32715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17" name="Google Shape;217;p37"/>
          <p:cNvSpPr txBox="1"/>
          <p:nvPr>
            <p:ph idx="4" type="body"/>
          </p:nvPr>
        </p:nvSpPr>
        <p:spPr>
          <a:xfrm>
            <a:off x="3706300" y="577612"/>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18" name="Google Shape;218;p37"/>
          <p:cNvSpPr txBox="1"/>
          <p:nvPr>
            <p:ph idx="5"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19" name="Google Shape;219;p37"/>
          <p:cNvSpPr txBox="1"/>
          <p:nvPr>
            <p:ph idx="6" type="title"/>
          </p:nvPr>
        </p:nvSpPr>
        <p:spPr>
          <a:xfrm>
            <a:off x="956150" y="327150"/>
            <a:ext cx="2009100" cy="1325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Albert Sans"/>
              <a:buNone/>
              <a:defRPr b="1" sz="1400">
                <a:solidFill>
                  <a:schemeClr val="accent2"/>
                </a:solidFill>
                <a:latin typeface="Albert Sans"/>
                <a:ea typeface="Albert Sans"/>
                <a:cs typeface="Albert Sans"/>
                <a:sym typeface="Albert Sans"/>
              </a:defRPr>
            </a:lvl1pPr>
            <a:lvl2pPr lvl="1">
              <a:spcBef>
                <a:spcPts val="0"/>
              </a:spcBef>
              <a:spcAft>
                <a:spcPts val="0"/>
              </a:spcAft>
              <a:buClr>
                <a:schemeClr val="accent2"/>
              </a:buClr>
              <a:buSzPts val="1400"/>
              <a:buNone/>
              <a:defRPr>
                <a:solidFill>
                  <a:schemeClr val="accent2"/>
                </a:solidFill>
              </a:defRPr>
            </a:lvl2pPr>
            <a:lvl3pPr lvl="2">
              <a:spcBef>
                <a:spcPts val="0"/>
              </a:spcBef>
              <a:spcAft>
                <a:spcPts val="0"/>
              </a:spcAft>
              <a:buClr>
                <a:schemeClr val="accent2"/>
              </a:buClr>
              <a:buSzPts val="1400"/>
              <a:buNone/>
              <a:defRPr>
                <a:solidFill>
                  <a:schemeClr val="accent2"/>
                </a:solidFill>
              </a:defRPr>
            </a:lvl3pPr>
            <a:lvl4pPr lvl="3">
              <a:spcBef>
                <a:spcPts val="0"/>
              </a:spcBef>
              <a:spcAft>
                <a:spcPts val="0"/>
              </a:spcAft>
              <a:buClr>
                <a:schemeClr val="accent2"/>
              </a:buClr>
              <a:buSzPts val="1400"/>
              <a:buNone/>
              <a:defRPr>
                <a:solidFill>
                  <a:schemeClr val="accent2"/>
                </a:solidFill>
              </a:defRPr>
            </a:lvl4pPr>
            <a:lvl5pPr lvl="4">
              <a:spcBef>
                <a:spcPts val="0"/>
              </a:spcBef>
              <a:spcAft>
                <a:spcPts val="0"/>
              </a:spcAft>
              <a:buClr>
                <a:schemeClr val="accent2"/>
              </a:buClr>
              <a:buSzPts val="1400"/>
              <a:buNone/>
              <a:defRPr>
                <a:solidFill>
                  <a:schemeClr val="accent2"/>
                </a:solidFill>
              </a:defRPr>
            </a:lvl5pPr>
            <a:lvl6pPr lvl="5">
              <a:spcBef>
                <a:spcPts val="0"/>
              </a:spcBef>
              <a:spcAft>
                <a:spcPts val="0"/>
              </a:spcAft>
              <a:buClr>
                <a:schemeClr val="accent2"/>
              </a:buClr>
              <a:buSzPts val="1400"/>
              <a:buNone/>
              <a:defRPr>
                <a:solidFill>
                  <a:schemeClr val="accent2"/>
                </a:solidFill>
              </a:defRPr>
            </a:lvl6pPr>
            <a:lvl7pPr lvl="6">
              <a:spcBef>
                <a:spcPts val="0"/>
              </a:spcBef>
              <a:spcAft>
                <a:spcPts val="0"/>
              </a:spcAft>
              <a:buClr>
                <a:schemeClr val="accent2"/>
              </a:buClr>
              <a:buSzPts val="1400"/>
              <a:buNone/>
              <a:defRPr>
                <a:solidFill>
                  <a:schemeClr val="accent2"/>
                </a:solidFill>
              </a:defRPr>
            </a:lvl7pPr>
            <a:lvl8pPr lvl="7">
              <a:spcBef>
                <a:spcPts val="0"/>
              </a:spcBef>
              <a:spcAft>
                <a:spcPts val="0"/>
              </a:spcAft>
              <a:buClr>
                <a:schemeClr val="accent2"/>
              </a:buClr>
              <a:buSzPts val="1400"/>
              <a:buNone/>
              <a:defRPr>
                <a:solidFill>
                  <a:schemeClr val="accent2"/>
                </a:solidFill>
              </a:defRPr>
            </a:lvl8pPr>
            <a:lvl9pPr lvl="8">
              <a:spcBef>
                <a:spcPts val="0"/>
              </a:spcBef>
              <a:spcAft>
                <a:spcPts val="0"/>
              </a:spcAft>
              <a:buClr>
                <a:schemeClr val="accent2"/>
              </a:buClr>
              <a:buSzPts val="1400"/>
              <a:buNone/>
              <a:defRPr>
                <a:solidFill>
                  <a:schemeClr val="accent2"/>
                </a:solidFill>
              </a:defRPr>
            </a:lvl9pPr>
          </a:lstStyle>
          <a:p/>
        </p:txBody>
      </p:sp>
      <p:sp>
        <p:nvSpPr>
          <p:cNvPr id="220" name="Google Shape;220;p37"/>
          <p:cNvSpPr/>
          <p:nvPr>
            <p:ph idx="7" type="pic"/>
          </p:nvPr>
        </p:nvSpPr>
        <p:spPr>
          <a:xfrm>
            <a:off x="3205625" y="423875"/>
            <a:ext cx="422400" cy="422400"/>
          </a:xfrm>
          <a:prstGeom prst="ellipse">
            <a:avLst/>
          </a:prstGeom>
          <a:noFill/>
          <a:ln>
            <a:noFill/>
          </a:ln>
        </p:spPr>
      </p:sp>
      <p:sp>
        <p:nvSpPr>
          <p:cNvPr id="221" name="Google Shape;221;p37"/>
          <p:cNvSpPr/>
          <p:nvPr>
            <p:ph idx="8" type="pic"/>
          </p:nvPr>
        </p:nvSpPr>
        <p:spPr>
          <a:xfrm>
            <a:off x="6063675" y="423875"/>
            <a:ext cx="422400" cy="422400"/>
          </a:xfrm>
          <a:prstGeom prst="ellipse">
            <a:avLst/>
          </a:prstGeom>
          <a:noFill/>
          <a:ln>
            <a:noFill/>
          </a:ln>
        </p:spPr>
      </p:sp>
      <p:sp>
        <p:nvSpPr>
          <p:cNvPr id="222" name="Google Shape;222;p37"/>
          <p:cNvSpPr/>
          <p:nvPr>
            <p:ph idx="9" type="pic"/>
          </p:nvPr>
        </p:nvSpPr>
        <p:spPr>
          <a:xfrm>
            <a:off x="3205625" y="1653438"/>
            <a:ext cx="422400" cy="422400"/>
          </a:xfrm>
          <a:prstGeom prst="ellipse">
            <a:avLst/>
          </a:prstGeom>
          <a:noFill/>
          <a:ln>
            <a:noFill/>
          </a:ln>
        </p:spPr>
      </p:sp>
      <p:sp>
        <p:nvSpPr>
          <p:cNvPr id="223" name="Google Shape;223;p37"/>
          <p:cNvSpPr/>
          <p:nvPr>
            <p:ph idx="13" type="pic"/>
          </p:nvPr>
        </p:nvSpPr>
        <p:spPr>
          <a:xfrm>
            <a:off x="6063675" y="1653438"/>
            <a:ext cx="422400" cy="422400"/>
          </a:xfrm>
          <a:prstGeom prst="ellipse">
            <a:avLst/>
          </a:prstGeom>
          <a:noFill/>
          <a:ln>
            <a:noFill/>
          </a:ln>
        </p:spPr>
      </p:sp>
      <p:sp>
        <p:nvSpPr>
          <p:cNvPr id="224" name="Google Shape;224;p37"/>
          <p:cNvSpPr/>
          <p:nvPr>
            <p:ph idx="14" type="pic"/>
          </p:nvPr>
        </p:nvSpPr>
        <p:spPr>
          <a:xfrm>
            <a:off x="3205625" y="2881163"/>
            <a:ext cx="422400" cy="422400"/>
          </a:xfrm>
          <a:prstGeom prst="ellipse">
            <a:avLst/>
          </a:prstGeom>
          <a:noFill/>
          <a:ln>
            <a:noFill/>
          </a:ln>
        </p:spPr>
      </p:sp>
      <p:sp>
        <p:nvSpPr>
          <p:cNvPr id="225" name="Google Shape;225;p37"/>
          <p:cNvSpPr/>
          <p:nvPr>
            <p:ph idx="15" type="pic"/>
          </p:nvPr>
        </p:nvSpPr>
        <p:spPr>
          <a:xfrm>
            <a:off x="6063675" y="2881163"/>
            <a:ext cx="422400" cy="422400"/>
          </a:xfrm>
          <a:prstGeom prst="ellipse">
            <a:avLst/>
          </a:prstGeom>
          <a:noFill/>
          <a:ln>
            <a:noFill/>
          </a:ln>
        </p:spPr>
      </p:sp>
      <p:sp>
        <p:nvSpPr>
          <p:cNvPr id="226" name="Google Shape;226;p37"/>
          <p:cNvSpPr txBox="1"/>
          <p:nvPr>
            <p:ph idx="16" type="title"/>
          </p:nvPr>
        </p:nvSpPr>
        <p:spPr>
          <a:xfrm>
            <a:off x="6564350" y="32715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27" name="Google Shape;227;p37"/>
          <p:cNvSpPr txBox="1"/>
          <p:nvPr>
            <p:ph idx="17" type="title"/>
          </p:nvPr>
        </p:nvSpPr>
        <p:spPr>
          <a:xfrm>
            <a:off x="3706300" y="1554125"/>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28" name="Google Shape;228;p37"/>
          <p:cNvSpPr txBox="1"/>
          <p:nvPr>
            <p:ph idx="18" type="title"/>
          </p:nvPr>
        </p:nvSpPr>
        <p:spPr>
          <a:xfrm>
            <a:off x="6564350" y="1554125"/>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29" name="Google Shape;229;p37"/>
          <p:cNvSpPr txBox="1"/>
          <p:nvPr>
            <p:ph idx="19" type="title"/>
          </p:nvPr>
        </p:nvSpPr>
        <p:spPr>
          <a:xfrm>
            <a:off x="3706300" y="278110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30" name="Google Shape;230;p37"/>
          <p:cNvSpPr txBox="1"/>
          <p:nvPr>
            <p:ph idx="20" type="title"/>
          </p:nvPr>
        </p:nvSpPr>
        <p:spPr>
          <a:xfrm>
            <a:off x="6564350" y="2781100"/>
            <a:ext cx="2009100" cy="42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31" name="Google Shape;231;p37"/>
          <p:cNvSpPr txBox="1"/>
          <p:nvPr>
            <p:ph idx="21" type="body"/>
          </p:nvPr>
        </p:nvSpPr>
        <p:spPr>
          <a:xfrm>
            <a:off x="3706300" y="1810914"/>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32" name="Google Shape;232;p37"/>
          <p:cNvSpPr txBox="1"/>
          <p:nvPr>
            <p:ph idx="22" type="body"/>
          </p:nvPr>
        </p:nvSpPr>
        <p:spPr>
          <a:xfrm>
            <a:off x="3706300" y="3038996"/>
            <a:ext cx="2237400" cy="64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lbert Sans"/>
              <a:buChar char="●"/>
              <a:defRPr sz="1000" u="none">
                <a:solidFill>
                  <a:schemeClr val="dk2"/>
                </a:solidFill>
              </a:defRPr>
            </a:lvl1pPr>
            <a:lvl2pPr indent="-292100" lvl="1" marL="914400">
              <a:spcBef>
                <a:spcPts val="0"/>
              </a:spcBef>
              <a:spcAft>
                <a:spcPts val="0"/>
              </a:spcAft>
              <a:buClr>
                <a:schemeClr val="dk2"/>
              </a:buClr>
              <a:buSzPts val="1000"/>
              <a:buFont typeface="Albert Sans"/>
              <a:buChar char="○"/>
              <a:defRPr sz="1000" u="none">
                <a:solidFill>
                  <a:schemeClr val="dk2"/>
                </a:solidFill>
              </a:defRPr>
            </a:lvl2pPr>
            <a:lvl3pPr indent="-292100" lvl="2" marL="1371600">
              <a:spcBef>
                <a:spcPts val="0"/>
              </a:spcBef>
              <a:spcAft>
                <a:spcPts val="0"/>
              </a:spcAft>
              <a:buClr>
                <a:schemeClr val="dk2"/>
              </a:buClr>
              <a:buSzPts val="1000"/>
              <a:buFont typeface="Albert Sans"/>
              <a:buChar char="■"/>
              <a:defRPr sz="1000" u="none">
                <a:solidFill>
                  <a:schemeClr val="dk2"/>
                </a:solidFill>
              </a:defRPr>
            </a:lvl3pPr>
            <a:lvl4pPr indent="-292100" lvl="3" marL="1828800">
              <a:spcBef>
                <a:spcPts val="0"/>
              </a:spcBef>
              <a:spcAft>
                <a:spcPts val="0"/>
              </a:spcAft>
              <a:buClr>
                <a:schemeClr val="dk2"/>
              </a:buClr>
              <a:buSzPts val="1000"/>
              <a:buFont typeface="Albert Sans"/>
              <a:buChar char="●"/>
              <a:defRPr sz="1000" u="none">
                <a:solidFill>
                  <a:schemeClr val="dk2"/>
                </a:solidFill>
              </a:defRPr>
            </a:lvl4pPr>
            <a:lvl5pPr indent="-292100" lvl="4" marL="2286000">
              <a:spcBef>
                <a:spcPts val="0"/>
              </a:spcBef>
              <a:spcAft>
                <a:spcPts val="0"/>
              </a:spcAft>
              <a:buClr>
                <a:schemeClr val="dk2"/>
              </a:buClr>
              <a:buSzPts val="1000"/>
              <a:buFont typeface="Albert Sans"/>
              <a:buChar char="○"/>
              <a:defRPr sz="1000" u="none">
                <a:solidFill>
                  <a:schemeClr val="dk2"/>
                </a:solidFill>
              </a:defRPr>
            </a:lvl5pPr>
            <a:lvl6pPr indent="-292100" lvl="5" marL="2743200">
              <a:spcBef>
                <a:spcPts val="0"/>
              </a:spcBef>
              <a:spcAft>
                <a:spcPts val="0"/>
              </a:spcAft>
              <a:buClr>
                <a:schemeClr val="dk2"/>
              </a:buClr>
              <a:buSzPts val="1000"/>
              <a:buFont typeface="Albert Sans"/>
              <a:buChar char="■"/>
              <a:defRPr sz="1000" u="none">
                <a:solidFill>
                  <a:schemeClr val="dk2"/>
                </a:solidFill>
              </a:defRPr>
            </a:lvl6pPr>
            <a:lvl7pPr indent="-292100" lvl="6" marL="3200400">
              <a:spcBef>
                <a:spcPts val="0"/>
              </a:spcBef>
              <a:spcAft>
                <a:spcPts val="0"/>
              </a:spcAft>
              <a:buClr>
                <a:schemeClr val="dk2"/>
              </a:buClr>
              <a:buSzPts val="1000"/>
              <a:buFont typeface="Albert Sans"/>
              <a:buChar char="●"/>
              <a:defRPr sz="1000" u="none">
                <a:solidFill>
                  <a:schemeClr val="dk2"/>
                </a:solidFill>
              </a:defRPr>
            </a:lvl7pPr>
            <a:lvl8pPr indent="-292100" lvl="7" marL="3657600">
              <a:spcBef>
                <a:spcPts val="0"/>
              </a:spcBef>
              <a:spcAft>
                <a:spcPts val="0"/>
              </a:spcAft>
              <a:buClr>
                <a:schemeClr val="dk2"/>
              </a:buClr>
              <a:buSzPts val="1000"/>
              <a:buFont typeface="Albert Sans"/>
              <a:buChar char="○"/>
              <a:defRPr sz="1000" u="none">
                <a:solidFill>
                  <a:schemeClr val="dk2"/>
                </a:solidFill>
              </a:defRPr>
            </a:lvl8pPr>
            <a:lvl9pPr indent="-292100" lvl="8" marL="4114800">
              <a:spcBef>
                <a:spcPts val="0"/>
              </a:spcBef>
              <a:spcAft>
                <a:spcPts val="0"/>
              </a:spcAft>
              <a:buClr>
                <a:schemeClr val="dk2"/>
              </a:buClr>
              <a:buSzPts val="1000"/>
              <a:buFont typeface="Albert Sans"/>
              <a:buChar char="■"/>
              <a:defRPr sz="1000" u="none">
                <a:solidFill>
                  <a:schemeClr val="dk2"/>
                </a:solidFill>
              </a:defRPr>
            </a:lvl9pPr>
          </a:lstStyle>
          <a:p/>
        </p:txBody>
      </p:sp>
      <p:sp>
        <p:nvSpPr>
          <p:cNvPr id="233" name="Google Shape;233;p37"/>
          <p:cNvSpPr/>
          <p:nvPr>
            <p:ph idx="23" type="pic"/>
          </p:nvPr>
        </p:nvSpPr>
        <p:spPr>
          <a:xfrm>
            <a:off x="8596800" y="223475"/>
            <a:ext cx="318600" cy="318600"/>
          </a:xfrm>
          <a:prstGeom prst="ellipse">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ntent">
  <p:cSld name="CUSTOM_15">
    <p:bg>
      <p:bgPr>
        <a:solidFill>
          <a:schemeClr val="lt1"/>
        </a:solidFill>
      </p:bgPr>
    </p:bg>
    <p:spTree>
      <p:nvGrpSpPr>
        <p:cNvPr id="234" name="Shape 234"/>
        <p:cNvGrpSpPr/>
        <p:nvPr/>
      </p:nvGrpSpPr>
      <p:grpSpPr>
        <a:xfrm>
          <a:off x="0" y="0"/>
          <a:ext cx="0" cy="0"/>
          <a:chOff x="0" y="0"/>
          <a:chExt cx="0" cy="0"/>
        </a:xfrm>
      </p:grpSpPr>
      <p:sp>
        <p:nvSpPr>
          <p:cNvPr id="235" name="Google Shape;235;p38"/>
          <p:cNvSpPr/>
          <p:nvPr/>
        </p:nvSpPr>
        <p:spPr>
          <a:xfrm rot="5400000">
            <a:off x="4342200" y="341250"/>
            <a:ext cx="4914900" cy="4460100"/>
          </a:xfrm>
          <a:prstGeom prst="round2SameRect">
            <a:avLst>
              <a:gd fmla="val 3491"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8"/>
          <p:cNvSpPr txBox="1"/>
          <p:nvPr>
            <p:ph type="title"/>
          </p:nvPr>
        </p:nvSpPr>
        <p:spPr>
          <a:xfrm>
            <a:off x="932850" y="730375"/>
            <a:ext cx="3280800" cy="2103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1pPr>
            <a:lvl2pPr lvl="1">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2pPr>
            <a:lvl3pPr lvl="2">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3pPr>
            <a:lvl4pPr lvl="3">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4pPr>
            <a:lvl5pPr lvl="4">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5pPr>
            <a:lvl6pPr lvl="5">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6pPr>
            <a:lvl7pPr lvl="6">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7pPr>
            <a:lvl8pPr lvl="7">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8pPr>
            <a:lvl9pPr lvl="8">
              <a:lnSpc>
                <a:spcPct val="80000"/>
              </a:lnSpc>
              <a:spcBef>
                <a:spcPts val="0"/>
              </a:spcBef>
              <a:spcAft>
                <a:spcPts val="0"/>
              </a:spcAft>
              <a:buClr>
                <a:schemeClr val="dk2"/>
              </a:buClr>
              <a:buSzPts val="6000"/>
              <a:buFont typeface="Albert Sans"/>
              <a:buNone/>
              <a:defRPr sz="6000">
                <a:solidFill>
                  <a:schemeClr val="dk2"/>
                </a:solidFill>
                <a:latin typeface="Albert Sans"/>
                <a:ea typeface="Albert Sans"/>
                <a:cs typeface="Albert Sans"/>
                <a:sym typeface="Albert Sans"/>
              </a:defRPr>
            </a:lvl9pPr>
          </a:lstStyle>
          <a:p/>
        </p:txBody>
      </p:sp>
      <p:sp>
        <p:nvSpPr>
          <p:cNvPr id="237" name="Google Shape;237;p38"/>
          <p:cNvSpPr txBox="1"/>
          <p:nvPr>
            <p:ph idx="1" type="subTitle"/>
          </p:nvPr>
        </p:nvSpPr>
        <p:spPr>
          <a:xfrm>
            <a:off x="5233275" y="763675"/>
            <a:ext cx="35037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38"/>
          <p:cNvSpPr txBox="1"/>
          <p:nvPr>
            <p:ph idx="2" type="subTitle"/>
          </p:nvPr>
        </p:nvSpPr>
        <p:spPr>
          <a:xfrm>
            <a:off x="955350" y="2928709"/>
            <a:ext cx="2844900" cy="1568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None/>
              <a:defRPr b="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239" name="Google Shape;239;p38"/>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38"/>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Phone + Desktop">
  <p:cSld name="CUSTOM_16">
    <p:bg>
      <p:bgPr>
        <a:solidFill>
          <a:schemeClr val="lt1"/>
        </a:solidFill>
      </p:bgPr>
    </p:bg>
    <p:spTree>
      <p:nvGrpSpPr>
        <p:cNvPr id="241" name="Shape 241"/>
        <p:cNvGrpSpPr/>
        <p:nvPr/>
      </p:nvGrpSpPr>
      <p:grpSpPr>
        <a:xfrm>
          <a:off x="0" y="0"/>
          <a:ext cx="0" cy="0"/>
          <a:chOff x="0" y="0"/>
          <a:chExt cx="0" cy="0"/>
        </a:xfrm>
      </p:grpSpPr>
      <p:sp>
        <p:nvSpPr>
          <p:cNvPr id="242" name="Google Shape;242;p39"/>
          <p:cNvSpPr/>
          <p:nvPr/>
        </p:nvSpPr>
        <p:spPr>
          <a:xfrm rot="5400000">
            <a:off x="3618000" y="-382950"/>
            <a:ext cx="4914900" cy="5908500"/>
          </a:xfrm>
          <a:prstGeom prst="round2SameRect">
            <a:avLst>
              <a:gd fmla="val 3196"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9"/>
          <p:cNvSpPr/>
          <p:nvPr>
            <p:ph idx="2" type="pic"/>
          </p:nvPr>
        </p:nvSpPr>
        <p:spPr>
          <a:xfrm>
            <a:off x="3768625" y="934850"/>
            <a:ext cx="4630500" cy="2606700"/>
          </a:xfrm>
          <a:prstGeom prst="roundRect">
            <a:avLst>
              <a:gd fmla="val 1120" name="adj"/>
            </a:avLst>
          </a:prstGeom>
          <a:noFill/>
          <a:ln cap="flat" cmpd="sng" w="76200">
            <a:solidFill>
              <a:schemeClr val="dk2"/>
            </a:solidFill>
            <a:prstDash val="solid"/>
            <a:round/>
            <a:headEnd len="sm" w="sm" type="none"/>
            <a:tailEnd len="sm" w="sm" type="none"/>
          </a:ln>
        </p:spPr>
      </p:sp>
      <p:sp>
        <p:nvSpPr>
          <p:cNvPr id="244" name="Google Shape;244;p39"/>
          <p:cNvSpPr/>
          <p:nvPr>
            <p:ph idx="3"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45" name="Google Shape;245;p39"/>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39"/>
          <p:cNvSpPr/>
          <p:nvPr>
            <p:ph idx="4" type="pic"/>
          </p:nvPr>
        </p:nvSpPr>
        <p:spPr>
          <a:xfrm>
            <a:off x="8596800" y="223475"/>
            <a:ext cx="318600" cy="318600"/>
          </a:xfrm>
          <a:prstGeom prst="ellipse">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Desktop">
  <p:cSld name="CUSTOM_16_2">
    <p:bg>
      <p:bgPr>
        <a:solidFill>
          <a:schemeClr val="lt1"/>
        </a:solidFill>
      </p:bgPr>
    </p:bg>
    <p:spTree>
      <p:nvGrpSpPr>
        <p:cNvPr id="247" name="Shape 247"/>
        <p:cNvGrpSpPr/>
        <p:nvPr/>
      </p:nvGrpSpPr>
      <p:grpSpPr>
        <a:xfrm>
          <a:off x="0" y="0"/>
          <a:ext cx="0" cy="0"/>
          <a:chOff x="0" y="0"/>
          <a:chExt cx="0" cy="0"/>
        </a:xfrm>
      </p:grpSpPr>
      <p:sp>
        <p:nvSpPr>
          <p:cNvPr id="248" name="Google Shape;248;p40"/>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0"/>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0"/>
          <p:cNvSpPr/>
          <p:nvPr>
            <p:ph idx="2" type="pic"/>
          </p:nvPr>
        </p:nvSpPr>
        <p:spPr>
          <a:xfrm>
            <a:off x="8596800" y="223475"/>
            <a:ext cx="318600" cy="318600"/>
          </a:xfrm>
          <a:prstGeom prst="ellipse">
            <a:avLst/>
          </a:prstGeom>
          <a:noFill/>
          <a:ln>
            <a:noFill/>
          </a:ln>
        </p:spPr>
      </p:sp>
      <p:sp>
        <p:nvSpPr>
          <p:cNvPr id="251" name="Google Shape;251;p40"/>
          <p:cNvSpPr/>
          <p:nvPr>
            <p:ph idx="3" type="pic"/>
          </p:nvPr>
        </p:nvSpPr>
        <p:spPr>
          <a:xfrm>
            <a:off x="1931050" y="789375"/>
            <a:ext cx="5281800" cy="2973300"/>
          </a:xfrm>
          <a:prstGeom prst="roundRect">
            <a:avLst>
              <a:gd fmla="val 1120"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3 Phone">
  <p:cSld name="CUSTOM_16_1">
    <p:bg>
      <p:bgPr>
        <a:solidFill>
          <a:schemeClr val="lt1"/>
        </a:solidFill>
      </p:bgPr>
    </p:bg>
    <p:spTree>
      <p:nvGrpSpPr>
        <p:cNvPr id="252" name="Shape 252"/>
        <p:cNvGrpSpPr/>
        <p:nvPr/>
      </p:nvGrpSpPr>
      <p:grpSpPr>
        <a:xfrm>
          <a:off x="0" y="0"/>
          <a:ext cx="0" cy="0"/>
          <a:chOff x="0" y="0"/>
          <a:chExt cx="0" cy="0"/>
        </a:xfrm>
      </p:grpSpPr>
      <p:sp>
        <p:nvSpPr>
          <p:cNvPr id="253" name="Google Shape;253;p41"/>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1"/>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1"/>
          <p:cNvSpPr/>
          <p:nvPr>
            <p:ph idx="2"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56" name="Google Shape;256;p41"/>
          <p:cNvSpPr/>
          <p:nvPr>
            <p:ph idx="3" type="pic"/>
          </p:nvPr>
        </p:nvSpPr>
        <p:spPr>
          <a:xfrm>
            <a:off x="8596800" y="223475"/>
            <a:ext cx="318600" cy="318600"/>
          </a:xfrm>
          <a:prstGeom prst="ellipse">
            <a:avLst/>
          </a:prstGeom>
          <a:noFill/>
          <a:ln>
            <a:noFill/>
          </a:ln>
        </p:spPr>
      </p:sp>
      <p:sp>
        <p:nvSpPr>
          <p:cNvPr id="257" name="Google Shape;257;p41"/>
          <p:cNvSpPr/>
          <p:nvPr>
            <p:ph idx="4" type="pic"/>
          </p:nvPr>
        </p:nvSpPr>
        <p:spPr>
          <a:xfrm>
            <a:off x="376500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58" name="Google Shape;258;p41"/>
          <p:cNvSpPr/>
          <p:nvPr>
            <p:ph idx="5" type="pic"/>
          </p:nvPr>
        </p:nvSpPr>
        <p:spPr>
          <a:xfrm>
            <a:off x="67171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 Tablet">
  <p:cSld name="CUSTOM_16_2_1">
    <p:bg>
      <p:bgPr>
        <a:solidFill>
          <a:schemeClr val="lt1"/>
        </a:solidFill>
      </p:bgPr>
    </p:bg>
    <p:spTree>
      <p:nvGrpSpPr>
        <p:cNvPr id="259" name="Shape 259"/>
        <p:cNvGrpSpPr/>
        <p:nvPr/>
      </p:nvGrpSpPr>
      <p:grpSpPr>
        <a:xfrm>
          <a:off x="0" y="0"/>
          <a:ext cx="0" cy="0"/>
          <a:chOff x="0" y="0"/>
          <a:chExt cx="0" cy="0"/>
        </a:xfrm>
      </p:grpSpPr>
      <p:sp>
        <p:nvSpPr>
          <p:cNvPr id="260" name="Google Shape;260;p42"/>
          <p:cNvSpPr/>
          <p:nvPr/>
        </p:nvSpPr>
        <p:spPr>
          <a:xfrm rot="5400000">
            <a:off x="3618000" y="-382950"/>
            <a:ext cx="4914900" cy="5908500"/>
          </a:xfrm>
          <a:prstGeom prst="round2SameRect">
            <a:avLst>
              <a:gd fmla="val 319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2"/>
          <p:cNvSpPr/>
          <p:nvPr/>
        </p:nvSpPr>
        <p:spPr>
          <a:xfrm rot="-5400000">
            <a:off x="-837600" y="1065750"/>
            <a:ext cx="4914900" cy="3011100"/>
          </a:xfrm>
          <a:prstGeom prst="round2SameRect">
            <a:avLst>
              <a:gd fmla="val 5256"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2"/>
          <p:cNvSpPr/>
          <p:nvPr>
            <p:ph idx="2" type="pic"/>
          </p:nvPr>
        </p:nvSpPr>
        <p:spPr>
          <a:xfrm>
            <a:off x="8596800" y="223475"/>
            <a:ext cx="318600" cy="318600"/>
          </a:xfrm>
          <a:prstGeom prst="ellipse">
            <a:avLst/>
          </a:prstGeom>
          <a:noFill/>
          <a:ln>
            <a:noFill/>
          </a:ln>
        </p:spPr>
      </p:sp>
      <p:sp>
        <p:nvSpPr>
          <p:cNvPr id="263" name="Google Shape;263;p42"/>
          <p:cNvSpPr/>
          <p:nvPr>
            <p:ph idx="3" type="pic"/>
          </p:nvPr>
        </p:nvSpPr>
        <p:spPr>
          <a:xfrm>
            <a:off x="1988050" y="627575"/>
            <a:ext cx="5167800" cy="3888300"/>
          </a:xfrm>
          <a:prstGeom prst="roundRect">
            <a:avLst>
              <a:gd fmla="val 4099"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ckups Phone + Tablet">
  <p:cSld name="CUSTOM_16_1_1">
    <p:bg>
      <p:bgPr>
        <a:solidFill>
          <a:schemeClr val="lt1"/>
        </a:solidFill>
      </p:bgPr>
    </p:bg>
    <p:spTree>
      <p:nvGrpSpPr>
        <p:cNvPr id="264" name="Shape 264"/>
        <p:cNvGrpSpPr/>
        <p:nvPr/>
      </p:nvGrpSpPr>
      <p:grpSpPr>
        <a:xfrm>
          <a:off x="0" y="0"/>
          <a:ext cx="0" cy="0"/>
          <a:chOff x="0" y="0"/>
          <a:chExt cx="0" cy="0"/>
        </a:xfrm>
      </p:grpSpPr>
      <p:sp>
        <p:nvSpPr>
          <p:cNvPr id="265" name="Google Shape;265;p43"/>
          <p:cNvSpPr/>
          <p:nvPr>
            <p:ph idx="2" type="pic"/>
          </p:nvPr>
        </p:nvSpPr>
        <p:spPr>
          <a:xfrm>
            <a:off x="812850" y="867000"/>
            <a:ext cx="1614000" cy="3409500"/>
          </a:xfrm>
          <a:prstGeom prst="roundRect">
            <a:avLst>
              <a:gd fmla="val 8265" name="adj"/>
            </a:avLst>
          </a:prstGeom>
          <a:noFill/>
          <a:ln cap="flat" cmpd="sng" w="76200">
            <a:solidFill>
              <a:schemeClr val="lt1"/>
            </a:solidFill>
            <a:prstDash val="solid"/>
            <a:round/>
            <a:headEnd len="sm" w="sm" type="none"/>
            <a:tailEnd len="sm" w="sm" type="none"/>
          </a:ln>
        </p:spPr>
      </p:sp>
      <p:sp>
        <p:nvSpPr>
          <p:cNvPr id="266" name="Google Shape;266;p43"/>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43"/>
          <p:cNvSpPr/>
          <p:nvPr>
            <p:ph idx="3" type="pic"/>
          </p:nvPr>
        </p:nvSpPr>
        <p:spPr>
          <a:xfrm>
            <a:off x="8596800" y="223475"/>
            <a:ext cx="318600" cy="318600"/>
          </a:xfrm>
          <a:prstGeom prst="ellipse">
            <a:avLst/>
          </a:prstGeom>
          <a:noFill/>
          <a:ln>
            <a:noFill/>
          </a:ln>
        </p:spPr>
      </p:sp>
      <p:sp>
        <p:nvSpPr>
          <p:cNvPr id="268" name="Google Shape;268;p43"/>
          <p:cNvSpPr/>
          <p:nvPr>
            <p:ph idx="4" type="pic"/>
          </p:nvPr>
        </p:nvSpPr>
        <p:spPr>
          <a:xfrm>
            <a:off x="3874125" y="866550"/>
            <a:ext cx="4531500" cy="3409500"/>
          </a:xfrm>
          <a:prstGeom prst="roundRect">
            <a:avLst>
              <a:gd fmla="val 4099" name="adj"/>
            </a:avLst>
          </a:prstGeom>
          <a:noFill/>
          <a:ln cap="flat" cmpd="sng" w="76200">
            <a:solidFill>
              <a:schemeClr val="dk2"/>
            </a:solidFill>
            <a:prstDash val="solid"/>
            <a:round/>
            <a:headEnd len="sm" w="sm" type="none"/>
            <a:tailEnd len="sm" w="sm" type="none"/>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17">
    <p:bg>
      <p:bgPr>
        <a:solidFill>
          <a:schemeClr val="lt1"/>
        </a:solidFill>
      </p:bgPr>
    </p:bg>
    <p:spTree>
      <p:nvGrpSpPr>
        <p:cNvPr id="269" name="Shape 269"/>
        <p:cNvGrpSpPr/>
        <p:nvPr/>
      </p:nvGrpSpPr>
      <p:grpSpPr>
        <a:xfrm>
          <a:off x="0" y="0"/>
          <a:ext cx="0" cy="0"/>
          <a:chOff x="0" y="0"/>
          <a:chExt cx="0" cy="0"/>
        </a:xfrm>
      </p:grpSpPr>
      <p:sp>
        <p:nvSpPr>
          <p:cNvPr id="270" name="Google Shape;270;p44"/>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44"/>
          <p:cNvSpPr txBox="1"/>
          <p:nvPr>
            <p:ph idx="1" type="subTitle"/>
          </p:nvPr>
        </p:nvSpPr>
        <p:spPr>
          <a:xfrm>
            <a:off x="440281" y="763675"/>
            <a:ext cx="20703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Font typeface="Nanum Myeongjo"/>
              <a:buNone/>
              <a:defRPr b="0" sz="2400">
                <a:solidFill>
                  <a:schemeClr val="dk2"/>
                </a:solidFill>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44"/>
          <p:cNvSpPr txBox="1"/>
          <p:nvPr/>
        </p:nvSpPr>
        <p:spPr>
          <a:xfrm>
            <a:off x="871975" y="114300"/>
            <a:ext cx="1385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en">
                <a:solidFill>
                  <a:schemeClr val="accent4"/>
                </a:solidFill>
                <a:latin typeface="Albert Sans"/>
                <a:ea typeface="Albert Sans"/>
                <a:cs typeface="Albert Sans"/>
                <a:sym typeface="Albert Sans"/>
              </a:rPr>
              <a:t>Future Focused</a:t>
            </a:r>
            <a:endParaRPr b="1">
              <a:solidFill>
                <a:schemeClr val="accent4"/>
              </a:solidFill>
              <a:latin typeface="Albert Sans"/>
              <a:ea typeface="Albert Sans"/>
              <a:cs typeface="Albert Sans"/>
              <a:sym typeface="Albert Sans"/>
            </a:endParaRPr>
          </a:p>
        </p:txBody>
      </p:sp>
      <p:sp>
        <p:nvSpPr>
          <p:cNvPr id="273" name="Google Shape;273;p44"/>
          <p:cNvSpPr txBox="1"/>
          <p:nvPr>
            <p:ph idx="2" type="subTitle"/>
          </p:nvPr>
        </p:nvSpPr>
        <p:spPr>
          <a:xfrm>
            <a:off x="580888" y="3286575"/>
            <a:ext cx="1757100" cy="118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None/>
              <a:defRPr b="0" sz="1000">
                <a:solidFill>
                  <a:schemeClr val="dk2"/>
                </a:solidFill>
              </a:defRPr>
            </a:lvl1pPr>
            <a:lvl2pPr lvl="1">
              <a:spcBef>
                <a:spcPts val="0"/>
              </a:spcBef>
              <a:spcAft>
                <a:spcPts val="0"/>
              </a:spcAft>
              <a:buClr>
                <a:schemeClr val="dk2"/>
              </a:buClr>
              <a:buSzPts val="1400"/>
              <a:buFont typeface="Albert Sans"/>
              <a:buNone/>
              <a:defRPr>
                <a:solidFill>
                  <a:schemeClr val="dk2"/>
                </a:solidFill>
              </a:defRPr>
            </a:lvl2pPr>
            <a:lvl3pPr lvl="2">
              <a:spcBef>
                <a:spcPts val="0"/>
              </a:spcBef>
              <a:spcAft>
                <a:spcPts val="0"/>
              </a:spcAft>
              <a:buClr>
                <a:schemeClr val="dk2"/>
              </a:buClr>
              <a:buSzPts val="1400"/>
              <a:buFont typeface="Albert Sans"/>
              <a:buNone/>
              <a:defRPr>
                <a:solidFill>
                  <a:schemeClr val="dk2"/>
                </a:solidFill>
              </a:defRPr>
            </a:lvl3pPr>
            <a:lvl4pPr lvl="3">
              <a:spcBef>
                <a:spcPts val="0"/>
              </a:spcBef>
              <a:spcAft>
                <a:spcPts val="0"/>
              </a:spcAft>
              <a:buClr>
                <a:schemeClr val="dk2"/>
              </a:buClr>
              <a:buSzPts val="1400"/>
              <a:buFont typeface="Albert Sans"/>
              <a:buNone/>
              <a:defRPr>
                <a:solidFill>
                  <a:schemeClr val="dk2"/>
                </a:solidFill>
              </a:defRPr>
            </a:lvl4pPr>
            <a:lvl5pPr lvl="4">
              <a:spcBef>
                <a:spcPts val="0"/>
              </a:spcBef>
              <a:spcAft>
                <a:spcPts val="0"/>
              </a:spcAft>
              <a:buClr>
                <a:schemeClr val="dk2"/>
              </a:buClr>
              <a:buSzPts val="1400"/>
              <a:buFont typeface="Albert Sans"/>
              <a:buNone/>
              <a:defRPr>
                <a:solidFill>
                  <a:schemeClr val="dk2"/>
                </a:solidFill>
              </a:defRPr>
            </a:lvl5pPr>
            <a:lvl6pPr lvl="5">
              <a:spcBef>
                <a:spcPts val="0"/>
              </a:spcBef>
              <a:spcAft>
                <a:spcPts val="0"/>
              </a:spcAft>
              <a:buClr>
                <a:schemeClr val="dk2"/>
              </a:buClr>
              <a:buSzPts val="1400"/>
              <a:buFont typeface="Albert Sans"/>
              <a:buNone/>
              <a:defRPr>
                <a:solidFill>
                  <a:schemeClr val="dk2"/>
                </a:solidFill>
              </a:defRPr>
            </a:lvl6pPr>
            <a:lvl7pPr lvl="6">
              <a:spcBef>
                <a:spcPts val="0"/>
              </a:spcBef>
              <a:spcAft>
                <a:spcPts val="0"/>
              </a:spcAft>
              <a:buClr>
                <a:schemeClr val="dk2"/>
              </a:buClr>
              <a:buSzPts val="1400"/>
              <a:buFont typeface="Albert Sans"/>
              <a:buNone/>
              <a:defRPr>
                <a:solidFill>
                  <a:schemeClr val="dk2"/>
                </a:solidFill>
              </a:defRPr>
            </a:lvl7pPr>
            <a:lvl8pPr lvl="7">
              <a:spcBef>
                <a:spcPts val="0"/>
              </a:spcBef>
              <a:spcAft>
                <a:spcPts val="0"/>
              </a:spcAft>
              <a:buClr>
                <a:schemeClr val="dk2"/>
              </a:buClr>
              <a:buSzPts val="1400"/>
              <a:buFont typeface="Albert Sans"/>
              <a:buNone/>
              <a:defRPr>
                <a:solidFill>
                  <a:schemeClr val="dk2"/>
                </a:solidFill>
              </a:defRPr>
            </a:lvl8pPr>
            <a:lvl9pPr lvl="8">
              <a:spcBef>
                <a:spcPts val="0"/>
              </a:spcBef>
              <a:spcAft>
                <a:spcPts val="0"/>
              </a:spcAft>
              <a:buClr>
                <a:schemeClr val="dk2"/>
              </a:buClr>
              <a:buSzPts val="1400"/>
              <a:buFont typeface="Albert Sans"/>
              <a:buNone/>
              <a:defRPr>
                <a:solidFill>
                  <a:schemeClr val="dk2"/>
                </a:solidFill>
              </a:defRPr>
            </a:lvl9pPr>
          </a:lstStyle>
          <a:p/>
        </p:txBody>
      </p:sp>
      <p:sp>
        <p:nvSpPr>
          <p:cNvPr id="274" name="Google Shape;274;p44"/>
          <p:cNvSpPr txBox="1"/>
          <p:nvPr>
            <p:ph idx="3" type="title"/>
          </p:nvPr>
        </p:nvSpPr>
        <p:spPr>
          <a:xfrm>
            <a:off x="440281" y="327150"/>
            <a:ext cx="2009100" cy="1325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Font typeface="Albert Sans"/>
              <a:buNone/>
              <a:defRPr b="1" sz="1400">
                <a:solidFill>
                  <a:schemeClr val="dk2"/>
                </a:solidFill>
                <a:latin typeface="Albert Sans"/>
                <a:ea typeface="Albert Sans"/>
                <a:cs typeface="Albert Sans"/>
                <a:sym typeface="Albert Sans"/>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ullquote">
  <p:cSld name="CUSTOM_18">
    <p:bg>
      <p:bgPr>
        <a:solidFill>
          <a:schemeClr val="accent2"/>
        </a:solidFill>
      </p:bgPr>
    </p:bg>
    <p:spTree>
      <p:nvGrpSpPr>
        <p:cNvPr id="275" name="Shape 275"/>
        <p:cNvGrpSpPr/>
        <p:nvPr/>
      </p:nvGrpSpPr>
      <p:grpSpPr>
        <a:xfrm>
          <a:off x="0" y="0"/>
          <a:ext cx="0" cy="0"/>
          <a:chOff x="0" y="0"/>
          <a:chExt cx="0" cy="0"/>
        </a:xfrm>
      </p:grpSpPr>
      <p:sp>
        <p:nvSpPr>
          <p:cNvPr id="276" name="Google Shape;276;p45"/>
          <p:cNvSpPr txBox="1"/>
          <p:nvPr>
            <p:ph idx="1" type="subTitle"/>
          </p:nvPr>
        </p:nvSpPr>
        <p:spPr>
          <a:xfrm>
            <a:off x="821950" y="763675"/>
            <a:ext cx="2070300" cy="36405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Nanum Myeongjo"/>
              <a:buNone/>
              <a:defRPr sz="2400">
                <a:latin typeface="Nanum Myeongjo"/>
                <a:ea typeface="Nanum Myeongjo"/>
                <a:cs typeface="Nanum Myeongjo"/>
                <a:sym typeface="Nanum Myeongj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45"/>
          <p:cNvSpPr/>
          <p:nvPr/>
        </p:nvSpPr>
        <p:spPr>
          <a:xfrm>
            <a:off x="114300" y="114300"/>
            <a:ext cx="8915400" cy="4914900"/>
          </a:xfrm>
          <a:prstGeom prst="roundRect">
            <a:avLst>
              <a:gd fmla="val 33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5"/>
          <p:cNvSpPr txBox="1"/>
          <p:nvPr>
            <p:ph idx="2" type="subTitle"/>
          </p:nvPr>
        </p:nvSpPr>
        <p:spPr>
          <a:xfrm>
            <a:off x="1062075" y="763675"/>
            <a:ext cx="7025400" cy="364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Font typeface="Nanum Myeongjo"/>
              <a:buNone/>
              <a:defRPr b="0" sz="3600">
                <a:solidFill>
                  <a:schemeClr val="dk2"/>
                </a:solidFill>
                <a:latin typeface="Nanum Myeongjo"/>
                <a:ea typeface="Nanum Myeongjo"/>
                <a:cs typeface="Nanum Myeongjo"/>
                <a:sym typeface="Nanum Myeongjo"/>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79" name="Google Shape;279;p45"/>
          <p:cNvSpPr txBox="1"/>
          <p:nvPr>
            <p:ph type="title"/>
          </p:nvPr>
        </p:nvSpPr>
        <p:spPr>
          <a:xfrm>
            <a:off x="7158725" y="4563900"/>
            <a:ext cx="1354500" cy="393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1000"/>
              <a:buFont typeface="Albert Sans"/>
              <a:buNone/>
              <a:defRPr sz="1000">
                <a:solidFill>
                  <a:schemeClr val="dk2"/>
                </a:solidFill>
                <a:latin typeface="Albert Sans"/>
                <a:ea typeface="Albert Sans"/>
                <a:cs typeface="Albert Sans"/>
                <a:sym typeface="Alber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45"/>
          <p:cNvSpPr/>
          <p:nvPr>
            <p:ph idx="3" type="pic"/>
          </p:nvPr>
        </p:nvSpPr>
        <p:spPr>
          <a:xfrm>
            <a:off x="8596800" y="223475"/>
            <a:ext cx="318600" cy="318600"/>
          </a:xfrm>
          <a:prstGeom prst="ellipse">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81" name="Shape 281"/>
        <p:cNvGrpSpPr/>
        <p:nvPr/>
      </p:nvGrpSpPr>
      <p:grpSpPr>
        <a:xfrm>
          <a:off x="0" y="0"/>
          <a:ext cx="0" cy="0"/>
          <a:chOff x="0" y="0"/>
          <a:chExt cx="0" cy="0"/>
        </a:xfrm>
      </p:grpSpPr>
      <p:sp>
        <p:nvSpPr>
          <p:cNvPr id="282" name="Google Shape;282;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83" name="Google Shape;283;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84" name="Google Shape;28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85" name="Shape 285"/>
        <p:cNvGrpSpPr/>
        <p:nvPr/>
      </p:nvGrpSpPr>
      <p:grpSpPr>
        <a:xfrm>
          <a:off x="0" y="0"/>
          <a:ext cx="0" cy="0"/>
          <a:chOff x="0" y="0"/>
          <a:chExt cx="0" cy="0"/>
        </a:xfrm>
      </p:grpSpPr>
      <p:sp>
        <p:nvSpPr>
          <p:cNvPr id="286" name="Google Shape;286;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7" name="Google Shape;28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0" name="Google Shape;29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1" name="Google Shape;29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92" name="Shape 292"/>
        <p:cNvGrpSpPr/>
        <p:nvPr/>
      </p:nvGrpSpPr>
      <p:grpSpPr>
        <a:xfrm>
          <a:off x="0" y="0"/>
          <a:ext cx="0" cy="0"/>
          <a:chOff x="0" y="0"/>
          <a:chExt cx="0" cy="0"/>
        </a:xfrm>
      </p:grpSpPr>
      <p:sp>
        <p:nvSpPr>
          <p:cNvPr id="293" name="Google Shape;29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4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5" name="Google Shape;295;p4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6" name="Google Shape;296;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97" name="Shape 297"/>
        <p:cNvGrpSpPr/>
        <p:nvPr/>
      </p:nvGrpSpPr>
      <p:grpSpPr>
        <a:xfrm>
          <a:off x="0" y="0"/>
          <a:ext cx="0" cy="0"/>
          <a:chOff x="0" y="0"/>
          <a:chExt cx="0" cy="0"/>
        </a:xfrm>
      </p:grpSpPr>
      <p:sp>
        <p:nvSpPr>
          <p:cNvPr id="298" name="Google Shape;29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00" name="Shape 300"/>
        <p:cNvGrpSpPr/>
        <p:nvPr/>
      </p:nvGrpSpPr>
      <p:grpSpPr>
        <a:xfrm>
          <a:off x="0" y="0"/>
          <a:ext cx="0" cy="0"/>
          <a:chOff x="0" y="0"/>
          <a:chExt cx="0" cy="0"/>
        </a:xfrm>
      </p:grpSpPr>
      <p:sp>
        <p:nvSpPr>
          <p:cNvPr id="301" name="Google Shape;301;p5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2" name="Google Shape;302;p5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3" name="Google Shape;30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04" name="Shape 304"/>
        <p:cNvGrpSpPr/>
        <p:nvPr/>
      </p:nvGrpSpPr>
      <p:grpSpPr>
        <a:xfrm>
          <a:off x="0" y="0"/>
          <a:ext cx="0" cy="0"/>
          <a:chOff x="0" y="0"/>
          <a:chExt cx="0" cy="0"/>
        </a:xfrm>
      </p:grpSpPr>
      <p:sp>
        <p:nvSpPr>
          <p:cNvPr id="305" name="Google Shape;305;p5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6" name="Google Shape;306;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07" name="Shape 307"/>
        <p:cNvGrpSpPr/>
        <p:nvPr/>
      </p:nvGrpSpPr>
      <p:grpSpPr>
        <a:xfrm>
          <a:off x="0" y="0"/>
          <a:ext cx="0" cy="0"/>
          <a:chOff x="0" y="0"/>
          <a:chExt cx="0" cy="0"/>
        </a:xfrm>
      </p:grpSpPr>
      <p:sp>
        <p:nvSpPr>
          <p:cNvPr id="308" name="Google Shape;308;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10" name="Google Shape;310;p5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11" name="Google Shape;311;p5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dk1"/>
              </a:buClr>
              <a:buSzPts val="14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312" name="Google Shape;312;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313" name="Shape 313"/>
        <p:cNvGrpSpPr/>
        <p:nvPr/>
      </p:nvGrpSpPr>
      <p:grpSpPr>
        <a:xfrm>
          <a:off x="0" y="0"/>
          <a:ext cx="0" cy="0"/>
          <a:chOff x="0" y="0"/>
          <a:chExt cx="0" cy="0"/>
        </a:xfrm>
      </p:grpSpPr>
      <p:sp>
        <p:nvSpPr>
          <p:cNvPr id="314" name="Google Shape;314;p5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315" name="Google Shape;315;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16" name="Shape 316"/>
        <p:cNvGrpSpPr/>
        <p:nvPr/>
      </p:nvGrpSpPr>
      <p:grpSpPr>
        <a:xfrm>
          <a:off x="0" y="0"/>
          <a:ext cx="0" cy="0"/>
          <a:chOff x="0" y="0"/>
          <a:chExt cx="0" cy="0"/>
        </a:xfrm>
      </p:grpSpPr>
      <p:sp>
        <p:nvSpPr>
          <p:cNvPr id="317" name="Google Shape;317;p5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18" name="Google Shape;318;p5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19" name="Google Shape;31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0" name="Shape 320"/>
        <p:cNvGrpSpPr/>
        <p:nvPr/>
      </p:nvGrpSpPr>
      <p:grpSpPr>
        <a:xfrm>
          <a:off x="0" y="0"/>
          <a:ext cx="0" cy="0"/>
          <a:chOff x="0" y="0"/>
          <a:chExt cx="0" cy="0"/>
        </a:xfrm>
      </p:grpSpPr>
      <p:sp>
        <p:nvSpPr>
          <p:cNvPr id="321" name="Google Shape;321;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322" name="Shape 322"/>
        <p:cNvGrpSpPr/>
        <p:nvPr/>
      </p:nvGrpSpPr>
      <p:grpSpPr>
        <a:xfrm>
          <a:off x="0" y="0"/>
          <a:ext cx="0" cy="0"/>
          <a:chOff x="0" y="0"/>
          <a:chExt cx="0" cy="0"/>
        </a:xfrm>
      </p:grpSpPr>
      <p:sp>
        <p:nvSpPr>
          <p:cNvPr id="323" name="Google Shape;323;p57"/>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4" name="Google Shape;324;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25" name="Google Shape;325;p57"/>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6" name="Google Shape;326;p57"/>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57"/>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57"/>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9" name="Google Shape;329;p57"/>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0" name="Google Shape;330;p57"/>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_1">
    <p:spTree>
      <p:nvGrpSpPr>
        <p:cNvPr id="331" name="Shape 331"/>
        <p:cNvGrpSpPr/>
        <p:nvPr/>
      </p:nvGrpSpPr>
      <p:grpSpPr>
        <a:xfrm>
          <a:off x="0" y="0"/>
          <a:ext cx="0" cy="0"/>
          <a:chOff x="0" y="0"/>
          <a:chExt cx="0" cy="0"/>
        </a:xfrm>
      </p:grpSpPr>
      <p:sp>
        <p:nvSpPr>
          <p:cNvPr id="332" name="Google Shape;332;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58"/>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34" name="Google Shape;334;p58"/>
          <p:cNvSpPr/>
          <p:nvPr>
            <p:ph idx="2" type="pic"/>
          </p:nvPr>
        </p:nvSpPr>
        <p:spPr>
          <a:xfrm>
            <a:off x="4992024" y="1152775"/>
            <a:ext cx="3840300" cy="3416400"/>
          </a:xfrm>
          <a:prstGeom prst="rect">
            <a:avLst/>
          </a:prstGeom>
          <a:noFill/>
          <a:ln>
            <a:noFill/>
          </a:ln>
        </p:spPr>
      </p:sp>
      <p:sp>
        <p:nvSpPr>
          <p:cNvPr id="335" name="Google Shape;33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336" name="Shape 336"/>
        <p:cNvGrpSpPr/>
        <p:nvPr/>
      </p:nvGrpSpPr>
      <p:grpSpPr>
        <a:xfrm>
          <a:off x="0" y="0"/>
          <a:ext cx="0" cy="0"/>
          <a:chOff x="0" y="0"/>
          <a:chExt cx="0" cy="0"/>
        </a:xfrm>
      </p:grpSpPr>
      <p:sp>
        <p:nvSpPr>
          <p:cNvPr id="337" name="Google Shape;33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8" name="Google Shape;338;p5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39" name="Google Shape;339;p59"/>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40" name="Google Shape;340;p59"/>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41" name="Google Shape;341;p59"/>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42" name="Google Shape;342;p59"/>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43" name="Shape 343"/>
        <p:cNvGrpSpPr/>
        <p:nvPr/>
      </p:nvGrpSpPr>
      <p:grpSpPr>
        <a:xfrm>
          <a:off x="0" y="0"/>
          <a:ext cx="0" cy="0"/>
          <a:chOff x="0" y="0"/>
          <a:chExt cx="0" cy="0"/>
        </a:xfrm>
      </p:grpSpPr>
      <p:sp>
        <p:nvSpPr>
          <p:cNvPr id="344" name="Google Shape;344;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5" name="Google Shape;345;p60"/>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46" name="Google Shape;346;p60"/>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47" name="Google Shape;347;p60"/>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48" name="Google Shape;348;p6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49" name="Google Shape;349;p60"/>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0" name="Google Shape;350;p60"/>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1" name="Google Shape;351;p60"/>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_1">
    <p:spTree>
      <p:nvGrpSpPr>
        <p:cNvPr id="352" name="Shape 352"/>
        <p:cNvGrpSpPr/>
        <p:nvPr/>
      </p:nvGrpSpPr>
      <p:grpSpPr>
        <a:xfrm>
          <a:off x="0" y="0"/>
          <a:ext cx="0" cy="0"/>
          <a:chOff x="0" y="0"/>
          <a:chExt cx="0" cy="0"/>
        </a:xfrm>
      </p:grpSpPr>
      <p:sp>
        <p:nvSpPr>
          <p:cNvPr id="353" name="Google Shape;35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54" name="Google Shape;354;p61"/>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55" name="Google Shape;355;p61"/>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56" name="Google Shape;356;p61"/>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57" name="Google Shape;357;p61"/>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58" name="Google Shape;358;p61"/>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9" name="Google Shape;359;p61"/>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0" name="Google Shape;360;p61"/>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1" name="Google Shape;361;p61"/>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2" name="Google Shape;362;p61"/>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63" name="Shape 363"/>
        <p:cNvGrpSpPr/>
        <p:nvPr/>
      </p:nvGrpSpPr>
      <p:grpSpPr>
        <a:xfrm>
          <a:off x="0" y="0"/>
          <a:ext cx="0" cy="0"/>
          <a:chOff x="0" y="0"/>
          <a:chExt cx="0" cy="0"/>
        </a:xfrm>
      </p:grpSpPr>
      <p:sp>
        <p:nvSpPr>
          <p:cNvPr id="364" name="Google Shape;36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5" name="Google Shape;365;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66" name="Google Shape;366;p6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_1">
    <p:spTree>
      <p:nvGrpSpPr>
        <p:cNvPr id="367" name="Shape 367"/>
        <p:cNvGrpSpPr/>
        <p:nvPr/>
      </p:nvGrpSpPr>
      <p:grpSpPr>
        <a:xfrm>
          <a:off x="0" y="0"/>
          <a:ext cx="0" cy="0"/>
          <a:chOff x="0" y="0"/>
          <a:chExt cx="0" cy="0"/>
        </a:xfrm>
      </p:grpSpPr>
      <p:sp>
        <p:nvSpPr>
          <p:cNvPr id="368" name="Google Shape;368;p63"/>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9" name="Google Shape;369;p63"/>
          <p:cNvSpPr/>
          <p:nvPr>
            <p:ph idx="2" type="pic"/>
          </p:nvPr>
        </p:nvSpPr>
        <p:spPr>
          <a:xfrm>
            <a:off x="4804825" y="1133300"/>
            <a:ext cx="4027500" cy="2392800"/>
          </a:xfrm>
          <a:prstGeom prst="rect">
            <a:avLst/>
          </a:prstGeom>
          <a:noFill/>
          <a:ln>
            <a:noFill/>
          </a:ln>
        </p:spPr>
      </p:sp>
      <p:sp>
        <p:nvSpPr>
          <p:cNvPr id="370" name="Google Shape;370;p63"/>
          <p:cNvSpPr/>
          <p:nvPr>
            <p:ph idx="3" type="pic"/>
          </p:nvPr>
        </p:nvSpPr>
        <p:spPr>
          <a:xfrm>
            <a:off x="311725" y="1133300"/>
            <a:ext cx="4027500" cy="2392800"/>
          </a:xfrm>
          <a:prstGeom prst="rect">
            <a:avLst/>
          </a:prstGeom>
          <a:noFill/>
          <a:ln>
            <a:noFill/>
          </a:ln>
        </p:spPr>
      </p:sp>
      <p:sp>
        <p:nvSpPr>
          <p:cNvPr id="371" name="Google Shape;371;p63"/>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2" name="Google Shape;372;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3" name="Google Shape;37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63"/>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75" name="Google Shape;375;p63"/>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_1">
    <p:spTree>
      <p:nvGrpSpPr>
        <p:cNvPr id="376" name="Shape 376"/>
        <p:cNvGrpSpPr/>
        <p:nvPr/>
      </p:nvGrpSpPr>
      <p:grpSpPr>
        <a:xfrm>
          <a:off x="0" y="0"/>
          <a:ext cx="0" cy="0"/>
          <a:chOff x="0" y="0"/>
          <a:chExt cx="0" cy="0"/>
        </a:xfrm>
      </p:grpSpPr>
      <p:sp>
        <p:nvSpPr>
          <p:cNvPr id="377" name="Google Shape;377;p64"/>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8" name="Google Shape;378;p64"/>
          <p:cNvSpPr/>
          <p:nvPr>
            <p:ph idx="2" type="pic"/>
          </p:nvPr>
        </p:nvSpPr>
        <p:spPr>
          <a:xfrm>
            <a:off x="6205225" y="1128325"/>
            <a:ext cx="2627100" cy="2273100"/>
          </a:xfrm>
          <a:prstGeom prst="rect">
            <a:avLst/>
          </a:prstGeom>
          <a:noFill/>
          <a:ln>
            <a:noFill/>
          </a:ln>
        </p:spPr>
      </p:sp>
      <p:sp>
        <p:nvSpPr>
          <p:cNvPr id="379" name="Google Shape;379;p64"/>
          <p:cNvSpPr/>
          <p:nvPr>
            <p:ph idx="3" type="pic"/>
          </p:nvPr>
        </p:nvSpPr>
        <p:spPr>
          <a:xfrm>
            <a:off x="311725" y="1128325"/>
            <a:ext cx="2627100" cy="2273100"/>
          </a:xfrm>
          <a:prstGeom prst="rect">
            <a:avLst/>
          </a:prstGeom>
          <a:noFill/>
          <a:ln>
            <a:noFill/>
          </a:ln>
        </p:spPr>
      </p:sp>
      <p:sp>
        <p:nvSpPr>
          <p:cNvPr id="380" name="Google Shape;380;p64"/>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1" name="Google Shape;381;p64"/>
          <p:cNvSpPr/>
          <p:nvPr>
            <p:ph idx="5" type="pic"/>
          </p:nvPr>
        </p:nvSpPr>
        <p:spPr>
          <a:xfrm>
            <a:off x="3255250" y="1128325"/>
            <a:ext cx="2627100" cy="2273100"/>
          </a:xfrm>
          <a:prstGeom prst="rect">
            <a:avLst/>
          </a:prstGeom>
          <a:noFill/>
          <a:ln>
            <a:noFill/>
          </a:ln>
        </p:spPr>
      </p:sp>
      <p:sp>
        <p:nvSpPr>
          <p:cNvPr id="382" name="Google Shape;382;p64"/>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3" name="Google Shape;383;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84" name="Google Shape;38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5" name="Google Shape;385;p64"/>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86" name="Google Shape;386;p64"/>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87" name="Google Shape;387;p64"/>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_2">
    <p:spTree>
      <p:nvGrpSpPr>
        <p:cNvPr id="388" name="Shape 388"/>
        <p:cNvGrpSpPr/>
        <p:nvPr/>
      </p:nvGrpSpPr>
      <p:grpSpPr>
        <a:xfrm>
          <a:off x="0" y="0"/>
          <a:ext cx="0" cy="0"/>
          <a:chOff x="0" y="0"/>
          <a:chExt cx="0" cy="0"/>
        </a:xfrm>
      </p:grpSpPr>
      <p:sp>
        <p:nvSpPr>
          <p:cNvPr id="389" name="Google Shape;389;p65"/>
          <p:cNvSpPr/>
          <p:nvPr>
            <p:ph idx="2" type="pic"/>
          </p:nvPr>
        </p:nvSpPr>
        <p:spPr>
          <a:xfrm>
            <a:off x="311700" y="445025"/>
            <a:ext cx="8520600" cy="4218300"/>
          </a:xfrm>
          <a:prstGeom prst="rect">
            <a:avLst/>
          </a:prstGeom>
          <a:noFill/>
          <a:ln>
            <a:noFill/>
          </a:ln>
        </p:spPr>
      </p:sp>
      <p:sp>
        <p:nvSpPr>
          <p:cNvPr id="390" name="Google Shape;390;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91" name="Shape 391"/>
        <p:cNvGrpSpPr/>
        <p:nvPr/>
      </p:nvGrpSpPr>
      <p:grpSpPr>
        <a:xfrm>
          <a:off x="0" y="0"/>
          <a:ext cx="0" cy="0"/>
          <a:chOff x="0" y="0"/>
          <a:chExt cx="0" cy="0"/>
        </a:xfrm>
      </p:grpSpPr>
      <p:sp>
        <p:nvSpPr>
          <p:cNvPr id="392" name="Google Shape;392;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93" name="Google Shape;393;p66"/>
          <p:cNvSpPr/>
          <p:nvPr>
            <p:ph idx="2" type="pic"/>
          </p:nvPr>
        </p:nvSpPr>
        <p:spPr>
          <a:xfrm>
            <a:off x="3389600" y="118913"/>
            <a:ext cx="1643700" cy="1535100"/>
          </a:xfrm>
          <a:prstGeom prst="rect">
            <a:avLst/>
          </a:prstGeom>
          <a:noFill/>
          <a:ln>
            <a:noFill/>
          </a:ln>
        </p:spPr>
      </p:sp>
      <p:sp>
        <p:nvSpPr>
          <p:cNvPr id="394" name="Google Shape;394;p66"/>
          <p:cNvSpPr/>
          <p:nvPr>
            <p:ph idx="3" type="pic"/>
          </p:nvPr>
        </p:nvSpPr>
        <p:spPr>
          <a:xfrm>
            <a:off x="5195935" y="118913"/>
            <a:ext cx="1643700" cy="1535100"/>
          </a:xfrm>
          <a:prstGeom prst="rect">
            <a:avLst/>
          </a:prstGeom>
          <a:noFill/>
          <a:ln>
            <a:noFill/>
          </a:ln>
        </p:spPr>
      </p:sp>
      <p:sp>
        <p:nvSpPr>
          <p:cNvPr id="395" name="Google Shape;395;p66"/>
          <p:cNvSpPr/>
          <p:nvPr>
            <p:ph idx="4" type="pic"/>
          </p:nvPr>
        </p:nvSpPr>
        <p:spPr>
          <a:xfrm>
            <a:off x="7002270" y="118913"/>
            <a:ext cx="1643700" cy="1535100"/>
          </a:xfrm>
          <a:prstGeom prst="rect">
            <a:avLst/>
          </a:prstGeom>
          <a:noFill/>
          <a:ln>
            <a:noFill/>
          </a:ln>
        </p:spPr>
      </p:sp>
      <p:sp>
        <p:nvSpPr>
          <p:cNvPr id="396" name="Google Shape;396;p66"/>
          <p:cNvSpPr/>
          <p:nvPr>
            <p:ph idx="5" type="pic"/>
          </p:nvPr>
        </p:nvSpPr>
        <p:spPr>
          <a:xfrm>
            <a:off x="3389588" y="1804212"/>
            <a:ext cx="1643700" cy="1535100"/>
          </a:xfrm>
          <a:prstGeom prst="rect">
            <a:avLst/>
          </a:prstGeom>
          <a:noFill/>
          <a:ln>
            <a:noFill/>
          </a:ln>
        </p:spPr>
      </p:sp>
      <p:sp>
        <p:nvSpPr>
          <p:cNvPr id="397" name="Google Shape;397;p66"/>
          <p:cNvSpPr/>
          <p:nvPr>
            <p:ph idx="6" type="pic"/>
          </p:nvPr>
        </p:nvSpPr>
        <p:spPr>
          <a:xfrm>
            <a:off x="5195922" y="1804212"/>
            <a:ext cx="1643700" cy="1535100"/>
          </a:xfrm>
          <a:prstGeom prst="rect">
            <a:avLst/>
          </a:prstGeom>
          <a:noFill/>
          <a:ln>
            <a:noFill/>
          </a:ln>
        </p:spPr>
      </p:sp>
      <p:sp>
        <p:nvSpPr>
          <p:cNvPr id="398" name="Google Shape;398;p66"/>
          <p:cNvSpPr/>
          <p:nvPr>
            <p:ph idx="7" type="pic"/>
          </p:nvPr>
        </p:nvSpPr>
        <p:spPr>
          <a:xfrm>
            <a:off x="7002257" y="1804212"/>
            <a:ext cx="1643700" cy="1535100"/>
          </a:xfrm>
          <a:prstGeom prst="rect">
            <a:avLst/>
          </a:prstGeom>
          <a:noFill/>
          <a:ln>
            <a:noFill/>
          </a:ln>
        </p:spPr>
      </p:sp>
      <p:sp>
        <p:nvSpPr>
          <p:cNvPr id="399" name="Google Shape;399;p66"/>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0" name="Google Shape;400;p66"/>
          <p:cNvSpPr/>
          <p:nvPr>
            <p:ph idx="8" type="pic"/>
          </p:nvPr>
        </p:nvSpPr>
        <p:spPr>
          <a:xfrm>
            <a:off x="3389588" y="3489487"/>
            <a:ext cx="1643700" cy="1535100"/>
          </a:xfrm>
          <a:prstGeom prst="rect">
            <a:avLst/>
          </a:prstGeom>
          <a:noFill/>
          <a:ln>
            <a:noFill/>
          </a:ln>
        </p:spPr>
      </p:sp>
      <p:sp>
        <p:nvSpPr>
          <p:cNvPr id="401" name="Google Shape;401;p66"/>
          <p:cNvSpPr/>
          <p:nvPr>
            <p:ph idx="9" type="pic"/>
          </p:nvPr>
        </p:nvSpPr>
        <p:spPr>
          <a:xfrm>
            <a:off x="5195922" y="3489487"/>
            <a:ext cx="1643700" cy="1535100"/>
          </a:xfrm>
          <a:prstGeom prst="rect">
            <a:avLst/>
          </a:prstGeom>
          <a:noFill/>
          <a:ln>
            <a:noFill/>
          </a:ln>
        </p:spPr>
      </p:sp>
      <p:sp>
        <p:nvSpPr>
          <p:cNvPr id="402" name="Google Shape;402;p6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54"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47550" y="425875"/>
            <a:ext cx="2916300" cy="1288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400"/>
              <a:buFont typeface="Nanum Myeongjo"/>
              <a:buNone/>
              <a:defRPr sz="2400">
                <a:solidFill>
                  <a:schemeClr val="lt1"/>
                </a:solidFill>
                <a:latin typeface="Nanum Myeongjo"/>
                <a:ea typeface="Nanum Myeongjo"/>
                <a:cs typeface="Nanum Myeongjo"/>
                <a:sym typeface="Nanum Myeongjo"/>
              </a:defRPr>
            </a:lvl1pPr>
            <a:lvl2pPr lvl="1">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2pPr>
            <a:lvl3pPr lvl="2">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3pPr>
            <a:lvl4pPr lvl="3">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4pPr>
            <a:lvl5pPr lvl="4">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5pPr>
            <a:lvl6pPr lvl="5">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6pPr>
            <a:lvl7pPr lvl="6">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7pPr>
            <a:lvl8pPr lvl="7">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8pPr>
            <a:lvl9pPr lvl="8">
              <a:spcBef>
                <a:spcPts val="0"/>
              </a:spcBef>
              <a:spcAft>
                <a:spcPts val="0"/>
              </a:spcAft>
              <a:buClr>
                <a:schemeClr val="lt1"/>
              </a:buClr>
              <a:buSzPts val="1400"/>
              <a:buFont typeface="Nanum Myeongjo"/>
              <a:buNone/>
              <a:defRPr>
                <a:solidFill>
                  <a:schemeClr val="lt1"/>
                </a:solidFill>
                <a:latin typeface="Nanum Myeongjo"/>
                <a:ea typeface="Nanum Myeongjo"/>
                <a:cs typeface="Nanum Myeongjo"/>
                <a:sym typeface="Nanum Myeongjo"/>
              </a:defRPr>
            </a:lvl9pPr>
          </a:lstStyle>
          <a:p/>
        </p:txBody>
      </p:sp>
      <p:sp>
        <p:nvSpPr>
          <p:cNvPr id="52" name="Google Shape;52;p13"/>
          <p:cNvSpPr txBox="1"/>
          <p:nvPr>
            <p:ph idx="1" type="body"/>
          </p:nvPr>
        </p:nvSpPr>
        <p:spPr>
          <a:xfrm>
            <a:off x="347550" y="1714375"/>
            <a:ext cx="5780700" cy="29163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1pPr>
            <a:lvl2pPr indent="-317500" lvl="1" marL="9144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2pPr>
            <a:lvl3pPr indent="-317500" lvl="2" marL="13716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3pPr>
            <a:lvl4pPr indent="-317500" lvl="3" marL="18288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4pPr>
            <a:lvl5pPr indent="-317500" lvl="4" marL="22860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5pPr>
            <a:lvl6pPr indent="-317500" lvl="5" marL="27432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6pPr>
            <a:lvl7pPr indent="-317500" lvl="6" marL="32004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7pPr>
            <a:lvl8pPr indent="-317500" lvl="7" marL="36576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8pPr>
            <a:lvl9pPr indent="-317500" lvl="8" marL="4114800">
              <a:spcBef>
                <a:spcPts val="0"/>
              </a:spcBef>
              <a:spcAft>
                <a:spcPts val="0"/>
              </a:spcAft>
              <a:buClr>
                <a:schemeClr val="lt1"/>
              </a:buClr>
              <a:buSzPts val="1400"/>
              <a:buFont typeface="Albert Sans"/>
              <a:buChar char="■"/>
              <a:defRPr u="sng">
                <a:solidFill>
                  <a:schemeClr val="lt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E46962"/>
          </p15:clr>
        </p15:guide>
        <p15:guide id="2" pos="593">
          <p15:clr>
            <a:srgbClr val="E46962"/>
          </p15:clr>
        </p15:guide>
        <p15:guide id="3" pos="669">
          <p15:clr>
            <a:srgbClr val="E46962"/>
          </p15:clr>
        </p15:guide>
        <p15:guide id="4" pos="1044">
          <p15:clr>
            <a:srgbClr val="E46962"/>
          </p15:clr>
        </p15:guide>
        <p15:guide id="5" pos="1119">
          <p15:clr>
            <a:srgbClr val="E46962"/>
          </p15:clr>
        </p15:guide>
        <p15:guide id="6" pos="1494">
          <p15:clr>
            <a:srgbClr val="E46962"/>
          </p15:clr>
        </p15:guide>
        <p15:guide id="7" pos="1569">
          <p15:clr>
            <a:srgbClr val="E46962"/>
          </p15:clr>
        </p15:guide>
        <p15:guide id="8" pos="1944">
          <p15:clr>
            <a:srgbClr val="E46962"/>
          </p15:clr>
        </p15:guide>
        <p15:guide id="9" pos="2019">
          <p15:clr>
            <a:srgbClr val="E46962"/>
          </p15:clr>
        </p15:guide>
        <p15:guide id="10" pos="2394">
          <p15:clr>
            <a:srgbClr val="E46962"/>
          </p15:clr>
        </p15:guide>
        <p15:guide id="11" pos="2469">
          <p15:clr>
            <a:srgbClr val="E46962"/>
          </p15:clr>
        </p15:guide>
        <p15:guide id="12" pos="2844">
          <p15:clr>
            <a:srgbClr val="E46962"/>
          </p15:clr>
        </p15:guide>
        <p15:guide id="13" pos="2919">
          <p15:clr>
            <a:srgbClr val="E46962"/>
          </p15:clr>
        </p15:guide>
        <p15:guide id="14" pos="3294">
          <p15:clr>
            <a:srgbClr val="E46962"/>
          </p15:clr>
        </p15:guide>
        <p15:guide id="15" pos="3370">
          <p15:clr>
            <a:srgbClr val="E46962"/>
          </p15:clr>
        </p15:guide>
        <p15:guide id="16" pos="3744">
          <p15:clr>
            <a:srgbClr val="E46962"/>
          </p15:clr>
        </p15:guide>
        <p15:guide id="17" pos="3820">
          <p15:clr>
            <a:srgbClr val="E46962"/>
          </p15:clr>
        </p15:guide>
        <p15:guide id="18" pos="4194">
          <p15:clr>
            <a:srgbClr val="E46962"/>
          </p15:clr>
        </p15:guide>
        <p15:guide id="19" pos="4270">
          <p15:clr>
            <a:srgbClr val="E46962"/>
          </p15:clr>
        </p15:guide>
        <p15:guide id="20" pos="4644">
          <p15:clr>
            <a:srgbClr val="E46962"/>
          </p15:clr>
        </p15:guide>
        <p15:guide id="21" pos="4720">
          <p15:clr>
            <a:srgbClr val="E46962"/>
          </p15:clr>
        </p15:guide>
        <p15:guide id="22" pos="5094">
          <p15:clr>
            <a:srgbClr val="E46962"/>
          </p15:clr>
        </p15:guide>
        <p15:guide id="23" pos="5170">
          <p15:clr>
            <a:srgbClr val="E46962"/>
          </p15:clr>
        </p15:guide>
        <p15:guide id="24" pos="5544">
          <p15:clr>
            <a:srgbClr val="E46962"/>
          </p15:clr>
        </p15:guide>
        <p15:guide id="25" orient="horz" pos="141">
          <p15:clr>
            <a:srgbClr val="E46962"/>
          </p15:clr>
        </p15:guide>
        <p15:guide id="26" orient="horz" pos="3099">
          <p15:clr>
            <a:srgbClr val="E46962"/>
          </p15:clr>
        </p15:guide>
        <p15:guide id="27" pos="144">
          <p15:clr>
            <a:srgbClr val="E46962"/>
          </p15:clr>
        </p15:guide>
        <p15:guide id="28" pos="5616">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comments" Target="../comments/commen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comments" Target="../comments/commen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comments" Target="../comments/commen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comments" Target="../comments/commen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comments" Target="../comments/comment1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1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3.png"/><Relationship Id="rId5"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3.png"/><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11.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idx="12" type="sldNum"/>
          </p:nvPr>
        </p:nvSpPr>
        <p:spPr>
          <a:xfrm>
            <a:off x="8481759" y="4563901"/>
            <a:ext cx="548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8" name="Google Shape;408;p67"/>
          <p:cNvSpPr txBox="1"/>
          <p:nvPr>
            <p:ph idx="3" type="title"/>
          </p:nvPr>
        </p:nvSpPr>
        <p:spPr>
          <a:xfrm>
            <a:off x="4238831" y="4312925"/>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Group 15</a:t>
            </a:r>
            <a:endParaRPr>
              <a:solidFill>
                <a:schemeClr val="lt1"/>
              </a:solidFill>
            </a:endParaRPr>
          </a:p>
        </p:txBody>
      </p:sp>
      <p:sp>
        <p:nvSpPr>
          <p:cNvPr id="409" name="Google Shape;409;p67"/>
          <p:cNvSpPr txBox="1"/>
          <p:nvPr>
            <p:ph type="title"/>
          </p:nvPr>
        </p:nvSpPr>
        <p:spPr>
          <a:xfrm>
            <a:off x="4848725" y="487975"/>
            <a:ext cx="3953100" cy="2033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500">
                <a:latin typeface="Arial"/>
                <a:ea typeface="Arial"/>
                <a:cs typeface="Arial"/>
                <a:sym typeface="Arial"/>
              </a:rPr>
              <a:t>Restaurant Database Management</a:t>
            </a:r>
            <a:endParaRPr sz="4500">
              <a:latin typeface="Arial"/>
              <a:ea typeface="Arial"/>
              <a:cs typeface="Arial"/>
              <a:sym typeface="Arial"/>
            </a:endParaRPr>
          </a:p>
          <a:p>
            <a:pPr indent="0" lvl="0" marL="0" rtl="0" algn="r">
              <a:spcBef>
                <a:spcPts val="0"/>
              </a:spcBef>
              <a:spcAft>
                <a:spcPts val="0"/>
              </a:spcAft>
              <a:buNone/>
            </a:pPr>
            <a:r>
              <a:rPr lang="en" sz="4500">
                <a:latin typeface="Arial"/>
                <a:ea typeface="Arial"/>
                <a:cs typeface="Arial"/>
                <a:sym typeface="Arial"/>
              </a:rPr>
              <a:t>System</a:t>
            </a:r>
            <a:endParaRPr sz="4500">
              <a:latin typeface="Arial"/>
              <a:ea typeface="Arial"/>
              <a:cs typeface="Arial"/>
              <a:sym typeface="Arial"/>
            </a:endParaRPr>
          </a:p>
        </p:txBody>
      </p:sp>
      <p:sp>
        <p:nvSpPr>
          <p:cNvPr id="410" name="Google Shape;410;p67"/>
          <p:cNvSpPr txBox="1"/>
          <p:nvPr>
            <p:ph idx="4" type="subTitle"/>
          </p:nvPr>
        </p:nvSpPr>
        <p:spPr>
          <a:xfrm>
            <a:off x="5110800" y="3090225"/>
            <a:ext cx="3804600" cy="175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000" u="sng"/>
              <a:t>Project By: </a:t>
            </a:r>
            <a:endParaRPr b="1" sz="2000" u="sng"/>
          </a:p>
          <a:p>
            <a:pPr indent="0" lvl="0" marL="0" rtl="0" algn="r">
              <a:spcBef>
                <a:spcPts val="0"/>
              </a:spcBef>
              <a:spcAft>
                <a:spcPts val="0"/>
              </a:spcAft>
              <a:buNone/>
            </a:pPr>
            <a:r>
              <a:rPr b="1" lang="en" sz="1600"/>
              <a:t>Moulesh </a:t>
            </a:r>
            <a:r>
              <a:rPr b="1" lang="en" sz="1600"/>
              <a:t>Manikandan</a:t>
            </a:r>
            <a:r>
              <a:rPr b="1" lang="en" sz="1600"/>
              <a:t> </a:t>
            </a:r>
            <a:endParaRPr b="1" sz="1600"/>
          </a:p>
          <a:p>
            <a:pPr indent="0" lvl="0" marL="0" rtl="0" algn="r">
              <a:spcBef>
                <a:spcPts val="0"/>
              </a:spcBef>
              <a:spcAft>
                <a:spcPts val="0"/>
              </a:spcAft>
              <a:buNone/>
            </a:pPr>
            <a:r>
              <a:rPr b="1" lang="en" sz="1600"/>
              <a:t>M. Abed</a:t>
            </a:r>
            <a:endParaRPr b="1" sz="1600"/>
          </a:p>
          <a:p>
            <a:pPr indent="0" lvl="0" marL="0" rtl="0" algn="r">
              <a:spcBef>
                <a:spcPts val="0"/>
              </a:spcBef>
              <a:spcAft>
                <a:spcPts val="0"/>
              </a:spcAft>
              <a:buNone/>
            </a:pPr>
            <a:r>
              <a:rPr b="1" lang="en" sz="1600"/>
              <a:t>Navtej Randhawa</a:t>
            </a:r>
            <a:endParaRPr b="1" sz="1600"/>
          </a:p>
          <a:p>
            <a:pPr indent="0" lvl="0" marL="0" rtl="0" algn="r">
              <a:spcBef>
                <a:spcPts val="0"/>
              </a:spcBef>
              <a:spcAft>
                <a:spcPts val="0"/>
              </a:spcAft>
              <a:buNone/>
            </a:pPr>
            <a:r>
              <a:rPr b="1" lang="en" sz="1600"/>
              <a:t>Jinal Mehta</a:t>
            </a:r>
            <a:endParaRPr b="1" sz="1600"/>
          </a:p>
          <a:p>
            <a:pPr indent="0" lvl="0" marL="0" rtl="0" algn="r">
              <a:spcBef>
                <a:spcPts val="0"/>
              </a:spcBef>
              <a:spcAft>
                <a:spcPts val="0"/>
              </a:spcAft>
              <a:buNone/>
            </a:pPr>
            <a:r>
              <a:rPr b="1" lang="en" sz="1600"/>
              <a:t>Supria Dek</a:t>
            </a:r>
            <a:r>
              <a:rPr lang="en" sz="1600"/>
              <a:t>a</a:t>
            </a:r>
            <a:endParaRPr sz="1600"/>
          </a:p>
        </p:txBody>
      </p:sp>
      <p:sp>
        <p:nvSpPr>
          <p:cNvPr id="411" name="Google Shape;411;p67"/>
          <p:cNvSpPr txBox="1"/>
          <p:nvPr>
            <p:ph idx="2" type="sldNum"/>
          </p:nvPr>
        </p:nvSpPr>
        <p:spPr>
          <a:xfrm>
            <a:off x="8715559" y="4563901"/>
            <a:ext cx="5487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solidFill>
                  <a:schemeClr val="dk2"/>
                </a:solidFill>
                <a:latin typeface="Albert Sans"/>
                <a:ea typeface="Albert Sans"/>
                <a:cs typeface="Albert Sans"/>
                <a:sym typeface="Albert Sans"/>
              </a:rPr>
              <a:t>‹#›</a:t>
            </a:fld>
            <a:endParaRPr sz="1000">
              <a:solidFill>
                <a:schemeClr val="dk2"/>
              </a:solidFill>
              <a:latin typeface="Albert Sans"/>
              <a:ea typeface="Albert Sans"/>
              <a:cs typeface="Albert Sans"/>
              <a:sym typeface="Albert Sans"/>
            </a:endParaRPr>
          </a:p>
        </p:txBody>
      </p:sp>
      <p:pic>
        <p:nvPicPr>
          <p:cNvPr id="412" name="Google Shape;412;p67"/>
          <p:cNvPicPr preferRelativeResize="0"/>
          <p:nvPr/>
        </p:nvPicPr>
        <p:blipFill>
          <a:blip r:embed="rId4">
            <a:alphaModFix/>
          </a:blip>
          <a:stretch>
            <a:fillRect/>
          </a:stretch>
        </p:blipFill>
        <p:spPr>
          <a:xfrm>
            <a:off x="515713" y="1265975"/>
            <a:ext cx="3710974" cy="2033075"/>
          </a:xfrm>
          <a:prstGeom prst="rect">
            <a:avLst/>
          </a:prstGeom>
          <a:noFill/>
          <a:ln>
            <a:noFill/>
          </a:ln>
        </p:spPr>
      </p:pic>
    </p:spTree>
  </p:cSld>
  <p:clrMapOvr>
    <a:masterClrMapping/>
  </p:clrMapOvr>
  <mc:AlternateContent>
    <mc:Choice Requires="p14">
      <p:transition spd="med">
        <p14:gallery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6"/>
          <p:cNvSpPr/>
          <p:nvPr>
            <p:ph idx="2" type="pic"/>
          </p:nvPr>
        </p:nvSpPr>
        <p:spPr>
          <a:xfrm>
            <a:off x="8596800" y="223475"/>
            <a:ext cx="318600" cy="318600"/>
          </a:xfrm>
          <a:prstGeom prst="ellipse">
            <a:avLst/>
          </a:prstGeom>
        </p:spPr>
      </p:sp>
      <p:sp>
        <p:nvSpPr>
          <p:cNvPr id="489" name="Google Shape;489;p76"/>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0" name="Google Shape;490;p76"/>
          <p:cNvSpPr txBox="1"/>
          <p:nvPr/>
        </p:nvSpPr>
        <p:spPr>
          <a:xfrm>
            <a:off x="4785250" y="304925"/>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Output</a:t>
            </a:r>
            <a:endParaRPr b="1">
              <a:solidFill>
                <a:schemeClr val="lt1"/>
              </a:solidFill>
              <a:latin typeface="Albert Sans"/>
              <a:ea typeface="Albert Sans"/>
              <a:cs typeface="Albert Sans"/>
              <a:sym typeface="Albert Sans"/>
            </a:endParaRPr>
          </a:p>
        </p:txBody>
      </p:sp>
      <p:sp>
        <p:nvSpPr>
          <p:cNvPr id="491" name="Google Shape;491;p76"/>
          <p:cNvSpPr/>
          <p:nvPr/>
        </p:nvSpPr>
        <p:spPr>
          <a:xfrm rot="5400000">
            <a:off x="4570900" y="450575"/>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492" name="Google Shape;492;p76"/>
          <p:cNvSpPr txBox="1"/>
          <p:nvPr/>
        </p:nvSpPr>
        <p:spPr>
          <a:xfrm>
            <a:off x="4604775" y="808875"/>
            <a:ext cx="4279500" cy="420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pic>
        <p:nvPicPr>
          <p:cNvPr id="493" name="Google Shape;493;p76"/>
          <p:cNvPicPr preferRelativeResize="0"/>
          <p:nvPr/>
        </p:nvPicPr>
        <p:blipFill>
          <a:blip r:embed="rId3">
            <a:alphaModFix/>
          </a:blip>
          <a:stretch>
            <a:fillRect/>
          </a:stretch>
        </p:blipFill>
        <p:spPr>
          <a:xfrm>
            <a:off x="4658025" y="917725"/>
            <a:ext cx="4103599" cy="1587600"/>
          </a:xfrm>
          <a:prstGeom prst="rect">
            <a:avLst/>
          </a:prstGeom>
          <a:noFill/>
          <a:ln>
            <a:noFill/>
          </a:ln>
        </p:spPr>
      </p:pic>
      <p:pic>
        <p:nvPicPr>
          <p:cNvPr id="494" name="Google Shape;494;p76"/>
          <p:cNvPicPr preferRelativeResize="0"/>
          <p:nvPr/>
        </p:nvPicPr>
        <p:blipFill>
          <a:blip r:embed="rId4">
            <a:alphaModFix/>
          </a:blip>
          <a:stretch>
            <a:fillRect/>
          </a:stretch>
        </p:blipFill>
        <p:spPr>
          <a:xfrm>
            <a:off x="4692725" y="2620125"/>
            <a:ext cx="4103599" cy="2299875"/>
          </a:xfrm>
          <a:prstGeom prst="rect">
            <a:avLst/>
          </a:prstGeom>
          <a:noFill/>
          <a:ln>
            <a:noFill/>
          </a:ln>
        </p:spPr>
      </p:pic>
      <p:sp>
        <p:nvSpPr>
          <p:cNvPr id="495" name="Google Shape;495;p76"/>
          <p:cNvSpPr/>
          <p:nvPr/>
        </p:nvSpPr>
        <p:spPr>
          <a:xfrm rot="5400000">
            <a:off x="89550" y="492725"/>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496" name="Google Shape;496;p76"/>
          <p:cNvSpPr txBox="1"/>
          <p:nvPr/>
        </p:nvSpPr>
        <p:spPr>
          <a:xfrm>
            <a:off x="303900" y="347075"/>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Explanation</a:t>
            </a:r>
            <a:endParaRPr b="1">
              <a:solidFill>
                <a:schemeClr val="lt1"/>
              </a:solidFill>
              <a:latin typeface="Albert Sans"/>
              <a:ea typeface="Albert Sans"/>
              <a:cs typeface="Albert Sans"/>
              <a:sym typeface="Albert Sans"/>
            </a:endParaRPr>
          </a:p>
        </p:txBody>
      </p:sp>
      <p:sp>
        <p:nvSpPr>
          <p:cNvPr id="497" name="Google Shape;497;p76"/>
          <p:cNvSpPr txBox="1"/>
          <p:nvPr/>
        </p:nvSpPr>
        <p:spPr>
          <a:xfrm>
            <a:off x="161775" y="808725"/>
            <a:ext cx="4279500" cy="420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500">
                <a:solidFill>
                  <a:schemeClr val="lt1"/>
                </a:solidFill>
              </a:rPr>
              <a:t>To produce the required output in SQL, the following keywords and functions were used:</a:t>
            </a:r>
            <a:endParaRPr sz="1500">
              <a:solidFill>
                <a:schemeClr val="lt1"/>
              </a:solidFill>
            </a:endParaRPr>
          </a:p>
          <a:p>
            <a:pPr indent="-323850" lvl="0" marL="457200" rtl="0" algn="l">
              <a:lnSpc>
                <a:spcPct val="115000"/>
              </a:lnSpc>
              <a:spcBef>
                <a:spcPts val="1200"/>
              </a:spcBef>
              <a:spcAft>
                <a:spcPts val="0"/>
              </a:spcAft>
              <a:buClr>
                <a:schemeClr val="lt1"/>
              </a:buClr>
              <a:buSzPts val="1500"/>
              <a:buAutoNum type="arabicPeriod"/>
            </a:pPr>
            <a:r>
              <a:rPr b="1" lang="en" sz="1500">
                <a:solidFill>
                  <a:schemeClr val="lt1"/>
                </a:solidFill>
              </a:rPr>
              <a:t>SELECT</a:t>
            </a:r>
            <a:r>
              <a:rPr lang="en" sz="1500">
                <a:solidFill>
                  <a:schemeClr val="lt1"/>
                </a:solidFill>
              </a:rPr>
              <a:t>: To display in the columns such as RESTAURANT_ID, JOB_ROLE</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 sz="1500">
                <a:solidFill>
                  <a:schemeClr val="lt1"/>
                </a:solidFill>
              </a:rPr>
              <a:t>FROM</a:t>
            </a:r>
            <a:r>
              <a:rPr lang="en" sz="1500">
                <a:solidFill>
                  <a:schemeClr val="lt1"/>
                </a:solidFill>
              </a:rPr>
              <a:t>: To indicate the table (“employees”) containing the data</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 sz="1500">
                <a:solidFill>
                  <a:schemeClr val="lt1"/>
                </a:solidFill>
              </a:rPr>
              <a:t>WHERE</a:t>
            </a:r>
            <a:r>
              <a:rPr lang="en" sz="1500">
                <a:solidFill>
                  <a:schemeClr val="lt1"/>
                </a:solidFill>
              </a:rPr>
              <a:t>: To filter the query to focus on a specific restaurant (RESTAURANT_ID = 5).</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 sz="1500">
                <a:solidFill>
                  <a:schemeClr val="lt1"/>
                </a:solidFill>
              </a:rPr>
              <a:t>GROUP BY</a:t>
            </a:r>
            <a:r>
              <a:rPr lang="en" sz="1500">
                <a:solidFill>
                  <a:schemeClr val="lt1"/>
                </a:solidFill>
              </a:rPr>
              <a:t>: To group/aggregate the data by JOB_ROLE</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 sz="1500">
                <a:solidFill>
                  <a:schemeClr val="lt1"/>
                </a:solidFill>
              </a:rPr>
              <a:t>COUNT()</a:t>
            </a:r>
            <a:r>
              <a:rPr lang="en" sz="1500">
                <a:solidFill>
                  <a:schemeClr val="lt1"/>
                </a:solidFill>
              </a:rPr>
              <a:t>: To count the number of employees in each job role.</a:t>
            </a:r>
            <a:endParaRPr sz="1500">
              <a:solidFill>
                <a:schemeClr val="lt1"/>
              </a:solidFill>
            </a:endParaRPr>
          </a:p>
          <a:p>
            <a:pPr indent="0" lvl="0" marL="0" rtl="0" algn="l">
              <a:spcBef>
                <a:spcPts val="1200"/>
              </a:spcBef>
              <a:spcAft>
                <a:spcPts val="0"/>
              </a:spcAft>
              <a:buNone/>
            </a:pPr>
            <a:r>
              <a:t/>
            </a:r>
            <a:endParaRPr sz="1500">
              <a:solidFill>
                <a:srgbClr val="00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7"/>
          <p:cNvSpPr txBox="1"/>
          <p:nvPr/>
        </p:nvSpPr>
        <p:spPr>
          <a:xfrm>
            <a:off x="271350" y="-25650"/>
            <a:ext cx="7586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Albert Sans"/>
                <a:ea typeface="Albert Sans"/>
                <a:cs typeface="Albert Sans"/>
                <a:sym typeface="Albert Sans"/>
              </a:rPr>
              <a:t>Query #2</a:t>
            </a:r>
            <a:endParaRPr b="1" sz="1900">
              <a:solidFill>
                <a:schemeClr val="lt1"/>
              </a:solidFill>
              <a:latin typeface="Albert Sans"/>
              <a:ea typeface="Albert Sans"/>
              <a:cs typeface="Albert Sans"/>
              <a:sym typeface="Albert Sans"/>
            </a:endParaRPr>
          </a:p>
        </p:txBody>
      </p:sp>
      <p:sp>
        <p:nvSpPr>
          <p:cNvPr id="503" name="Google Shape;503;p77"/>
          <p:cNvSpPr txBox="1"/>
          <p:nvPr/>
        </p:nvSpPr>
        <p:spPr>
          <a:xfrm>
            <a:off x="271350" y="283925"/>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B</a:t>
            </a:r>
            <a:r>
              <a:rPr b="1" lang="en">
                <a:solidFill>
                  <a:schemeClr val="lt1"/>
                </a:solidFill>
              </a:rPr>
              <a:t>usiness Question</a:t>
            </a:r>
            <a:endParaRPr b="1">
              <a:solidFill>
                <a:schemeClr val="lt1"/>
              </a:solidFill>
            </a:endParaRPr>
          </a:p>
        </p:txBody>
      </p:sp>
      <p:sp>
        <p:nvSpPr>
          <p:cNvPr id="504" name="Google Shape;504;p77"/>
          <p:cNvSpPr/>
          <p:nvPr/>
        </p:nvSpPr>
        <p:spPr>
          <a:xfrm rot="5400000">
            <a:off x="13350" y="429575"/>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05" name="Google Shape;505;p77"/>
          <p:cNvSpPr txBox="1"/>
          <p:nvPr/>
        </p:nvSpPr>
        <p:spPr>
          <a:xfrm>
            <a:off x="4755375" y="259350"/>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SQL Query</a:t>
            </a:r>
            <a:endParaRPr b="1">
              <a:solidFill>
                <a:schemeClr val="lt1"/>
              </a:solidFill>
              <a:latin typeface="Albert Sans"/>
              <a:ea typeface="Albert Sans"/>
              <a:cs typeface="Albert Sans"/>
              <a:sym typeface="Albert Sans"/>
            </a:endParaRPr>
          </a:p>
        </p:txBody>
      </p:sp>
      <p:sp>
        <p:nvSpPr>
          <p:cNvPr id="506" name="Google Shape;506;p77"/>
          <p:cNvSpPr/>
          <p:nvPr/>
        </p:nvSpPr>
        <p:spPr>
          <a:xfrm rot="5400000">
            <a:off x="4541025" y="40500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07" name="Google Shape;507;p77"/>
          <p:cNvSpPr txBox="1"/>
          <p:nvPr/>
        </p:nvSpPr>
        <p:spPr>
          <a:xfrm>
            <a:off x="194700" y="725825"/>
            <a:ext cx="4353000" cy="4349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Montserrat SemiBold"/>
                <a:ea typeface="Montserrat SemiBold"/>
                <a:cs typeface="Montserrat SemiBold"/>
                <a:sym typeface="Montserrat SemiBold"/>
              </a:rPr>
              <a:t>WHAT IS THE AVERAGE LENGTH OF SERVICE OF EMPLOYEES ACROSS EACH JOB ROLE?</a:t>
            </a:r>
            <a:endParaRPr sz="1500">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Clr>
                <a:schemeClr val="dk2"/>
              </a:buClr>
              <a:buSzPts val="1100"/>
              <a:buFont typeface="Arial"/>
              <a:buNone/>
            </a:pPr>
            <a:r>
              <a:rPr lang="en" sz="1500">
                <a:solidFill>
                  <a:srgbClr val="00FFFF"/>
                </a:solidFill>
                <a:latin typeface="Montserrat SemiBold"/>
                <a:ea typeface="Montserrat SemiBold"/>
                <a:cs typeface="Montserrat SemiBold"/>
                <a:sym typeface="Montserrat SemiBold"/>
              </a:rPr>
              <a:t>Business Implication:</a:t>
            </a:r>
            <a:endParaRPr sz="1500">
              <a:solidFill>
                <a:srgbClr val="00FFFF"/>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 sz="1500">
                <a:solidFill>
                  <a:srgbClr val="00FFFF"/>
                </a:solidFill>
                <a:latin typeface="Montserrat SemiBold"/>
                <a:ea typeface="Montserrat SemiBold"/>
                <a:cs typeface="Montserrat SemiBold"/>
                <a:sym typeface="Montserrat SemiBold"/>
              </a:rPr>
              <a:t>To identify experience-gap or employee-retention status.</a:t>
            </a:r>
            <a:endParaRPr sz="1500">
              <a:solidFill>
                <a:srgbClr val="00FFFF"/>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rgbClr val="00FFFF"/>
              </a:solidFill>
              <a:latin typeface="Montserrat SemiBold"/>
              <a:ea typeface="Montserrat SemiBold"/>
              <a:cs typeface="Montserrat SemiBold"/>
              <a:sym typeface="Montserrat SemiBold"/>
            </a:endParaRPr>
          </a:p>
        </p:txBody>
      </p:sp>
      <p:sp>
        <p:nvSpPr>
          <p:cNvPr id="508" name="Google Shape;508;p77"/>
          <p:cNvSpPr txBox="1"/>
          <p:nvPr/>
        </p:nvSpPr>
        <p:spPr>
          <a:xfrm>
            <a:off x="4604775" y="741600"/>
            <a:ext cx="4279500" cy="433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500">
                <a:solidFill>
                  <a:schemeClr val="lt1"/>
                </a:solidFill>
              </a:rPr>
              <a:t>SELECT</a:t>
            </a:r>
            <a:endParaRPr sz="1500">
              <a:solidFill>
                <a:schemeClr val="lt1"/>
              </a:solidFill>
            </a:endParaRPr>
          </a:p>
          <a:p>
            <a:pPr indent="0" lvl="0" marL="0" rtl="0" algn="l">
              <a:spcBef>
                <a:spcPts val="0"/>
              </a:spcBef>
              <a:spcAft>
                <a:spcPts val="0"/>
              </a:spcAft>
              <a:buClr>
                <a:schemeClr val="dk2"/>
              </a:buClr>
              <a:buSzPts val="1100"/>
              <a:buFont typeface="Arial"/>
              <a:buNone/>
            </a:pPr>
            <a:r>
              <a:rPr lang="en" sz="1500">
                <a:solidFill>
                  <a:schemeClr val="lt1"/>
                </a:solidFill>
              </a:rPr>
              <a:t>    JOB_ROLE,</a:t>
            </a:r>
            <a:endParaRPr sz="1500">
              <a:solidFill>
                <a:schemeClr val="lt1"/>
              </a:solidFill>
            </a:endParaRPr>
          </a:p>
          <a:p>
            <a:pPr indent="0" lvl="0" marL="0" rtl="0" algn="l">
              <a:spcBef>
                <a:spcPts val="0"/>
              </a:spcBef>
              <a:spcAft>
                <a:spcPts val="0"/>
              </a:spcAft>
              <a:buClr>
                <a:schemeClr val="dk2"/>
              </a:buClr>
              <a:buSzPts val="1100"/>
              <a:buFont typeface="Arial"/>
              <a:buNone/>
            </a:pPr>
            <a:r>
              <a:rPr lang="en" sz="1500">
                <a:solidFill>
                  <a:schemeClr val="lt1"/>
                </a:solidFill>
              </a:rPr>
              <a:t>    ROUND(AVG(DATEDIFF('2025-01-01', HIRING_DATE) / 365.0),2) AS AVG_LENGTH_OF_SERVICE_YEARS</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Clr>
                <a:schemeClr val="dk2"/>
              </a:buClr>
              <a:buSzPts val="1100"/>
              <a:buFont typeface="Arial"/>
              <a:buNone/>
            </a:pPr>
            <a:r>
              <a:rPr lang="en" sz="1500">
                <a:solidFill>
                  <a:schemeClr val="lt1"/>
                </a:solidFill>
              </a:rPr>
              <a:t>FROM</a:t>
            </a:r>
            <a:endParaRPr sz="1500">
              <a:solidFill>
                <a:schemeClr val="lt1"/>
              </a:solidFill>
            </a:endParaRPr>
          </a:p>
          <a:p>
            <a:pPr indent="0" lvl="0" marL="0" rtl="0" algn="l">
              <a:spcBef>
                <a:spcPts val="0"/>
              </a:spcBef>
              <a:spcAft>
                <a:spcPts val="0"/>
              </a:spcAft>
              <a:buClr>
                <a:schemeClr val="dk2"/>
              </a:buClr>
              <a:buSzPts val="1100"/>
              <a:buFont typeface="Arial"/>
              <a:buNone/>
            </a:pPr>
            <a:r>
              <a:rPr lang="en" sz="1500">
                <a:solidFill>
                  <a:schemeClr val="lt1"/>
                </a:solidFill>
              </a:rPr>
              <a:t>    EMPLOYEES</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Clr>
                <a:schemeClr val="dk2"/>
              </a:buClr>
              <a:buSzPts val="1100"/>
              <a:buFont typeface="Arial"/>
              <a:buNone/>
            </a:pPr>
            <a:r>
              <a:rPr lang="en" sz="1500">
                <a:solidFill>
                  <a:schemeClr val="lt1"/>
                </a:solidFill>
              </a:rPr>
              <a:t>GROUP BY</a:t>
            </a:r>
            <a:endParaRPr sz="1500">
              <a:solidFill>
                <a:schemeClr val="lt1"/>
              </a:solidFill>
            </a:endParaRPr>
          </a:p>
          <a:p>
            <a:pPr indent="0" lvl="0" marL="0" rtl="0" algn="l">
              <a:spcBef>
                <a:spcPts val="0"/>
              </a:spcBef>
              <a:spcAft>
                <a:spcPts val="0"/>
              </a:spcAft>
              <a:buClr>
                <a:schemeClr val="dk2"/>
              </a:buClr>
              <a:buSzPts val="1100"/>
              <a:buFont typeface="Arial"/>
              <a:buNone/>
            </a:pPr>
            <a:r>
              <a:rPr lang="en" sz="1500">
                <a:solidFill>
                  <a:schemeClr val="lt1"/>
                </a:solidFill>
              </a:rPr>
              <a:t>    JOB_ROLE;</a:t>
            </a:r>
            <a:endParaRPr sz="1500">
              <a:solidFill>
                <a:schemeClr val="lt1"/>
              </a:solidFill>
            </a:endParaRPr>
          </a:p>
          <a:p>
            <a:pPr indent="0" lvl="0" marL="0" rtl="0" algn="l">
              <a:spcBef>
                <a:spcPts val="0"/>
              </a:spcBef>
              <a:spcAft>
                <a:spcPts val="0"/>
              </a:spcAft>
              <a:buClr>
                <a:schemeClr val="dk2"/>
              </a:buClr>
              <a:buSzPts val="1100"/>
              <a:buFont typeface="Arial"/>
              <a:buNone/>
            </a:pPr>
            <a:r>
              <a:rPr lang="en" sz="1500">
                <a:solidFill>
                  <a:schemeClr val="lt1"/>
                </a:solidFill>
              </a:rPr>
              <a:t>    </a:t>
            </a:r>
            <a:endParaRPr sz="15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8"/>
          <p:cNvSpPr/>
          <p:nvPr>
            <p:ph idx="2" type="pic"/>
          </p:nvPr>
        </p:nvSpPr>
        <p:spPr>
          <a:xfrm>
            <a:off x="8596800" y="223475"/>
            <a:ext cx="318600" cy="318600"/>
          </a:xfrm>
          <a:prstGeom prst="ellipse">
            <a:avLst/>
          </a:prstGeom>
        </p:spPr>
      </p:sp>
      <p:sp>
        <p:nvSpPr>
          <p:cNvPr id="514" name="Google Shape;514;p78"/>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78"/>
          <p:cNvSpPr txBox="1"/>
          <p:nvPr/>
        </p:nvSpPr>
        <p:spPr>
          <a:xfrm>
            <a:off x="4755375" y="259350"/>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Output</a:t>
            </a:r>
            <a:endParaRPr b="1">
              <a:solidFill>
                <a:schemeClr val="lt1"/>
              </a:solidFill>
              <a:latin typeface="Albert Sans"/>
              <a:ea typeface="Albert Sans"/>
              <a:cs typeface="Albert Sans"/>
              <a:sym typeface="Albert Sans"/>
            </a:endParaRPr>
          </a:p>
        </p:txBody>
      </p:sp>
      <p:sp>
        <p:nvSpPr>
          <p:cNvPr id="516" name="Google Shape;516;p78"/>
          <p:cNvSpPr/>
          <p:nvPr/>
        </p:nvSpPr>
        <p:spPr>
          <a:xfrm rot="5400000">
            <a:off x="4541025" y="40500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17" name="Google Shape;517;p78"/>
          <p:cNvSpPr txBox="1"/>
          <p:nvPr/>
        </p:nvSpPr>
        <p:spPr>
          <a:xfrm>
            <a:off x="4604775" y="741600"/>
            <a:ext cx="4279500" cy="4349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pic>
        <p:nvPicPr>
          <p:cNvPr id="518" name="Google Shape;518;p78"/>
          <p:cNvPicPr preferRelativeResize="0"/>
          <p:nvPr/>
        </p:nvPicPr>
        <p:blipFill>
          <a:blip r:embed="rId3">
            <a:alphaModFix/>
          </a:blip>
          <a:stretch>
            <a:fillRect/>
          </a:stretch>
        </p:blipFill>
        <p:spPr>
          <a:xfrm>
            <a:off x="4748400" y="823025"/>
            <a:ext cx="3992275" cy="1733700"/>
          </a:xfrm>
          <a:prstGeom prst="rect">
            <a:avLst/>
          </a:prstGeom>
          <a:noFill/>
          <a:ln>
            <a:noFill/>
          </a:ln>
        </p:spPr>
      </p:pic>
      <p:pic>
        <p:nvPicPr>
          <p:cNvPr id="519" name="Google Shape;519;p78"/>
          <p:cNvPicPr preferRelativeResize="0"/>
          <p:nvPr/>
        </p:nvPicPr>
        <p:blipFill>
          <a:blip r:embed="rId4">
            <a:alphaModFix/>
          </a:blip>
          <a:stretch>
            <a:fillRect/>
          </a:stretch>
        </p:blipFill>
        <p:spPr>
          <a:xfrm>
            <a:off x="4748400" y="2622558"/>
            <a:ext cx="3992276" cy="2297442"/>
          </a:xfrm>
          <a:prstGeom prst="rect">
            <a:avLst/>
          </a:prstGeom>
          <a:noFill/>
          <a:ln>
            <a:noFill/>
          </a:ln>
        </p:spPr>
      </p:pic>
      <p:sp>
        <p:nvSpPr>
          <p:cNvPr id="520" name="Google Shape;520;p78"/>
          <p:cNvSpPr/>
          <p:nvPr/>
        </p:nvSpPr>
        <p:spPr>
          <a:xfrm rot="5400000">
            <a:off x="13350" y="36285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21" name="Google Shape;521;p78"/>
          <p:cNvSpPr txBox="1"/>
          <p:nvPr/>
        </p:nvSpPr>
        <p:spPr>
          <a:xfrm>
            <a:off x="271350" y="275700"/>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Explanation</a:t>
            </a:r>
            <a:endParaRPr b="1">
              <a:solidFill>
                <a:schemeClr val="lt1"/>
              </a:solidFill>
              <a:latin typeface="Albert Sans"/>
              <a:ea typeface="Albert Sans"/>
              <a:cs typeface="Albert Sans"/>
              <a:sym typeface="Albert Sans"/>
            </a:endParaRPr>
          </a:p>
        </p:txBody>
      </p:sp>
      <p:sp>
        <p:nvSpPr>
          <p:cNvPr id="522" name="Google Shape;522;p78"/>
          <p:cNvSpPr txBox="1"/>
          <p:nvPr/>
        </p:nvSpPr>
        <p:spPr>
          <a:xfrm>
            <a:off x="161775" y="741600"/>
            <a:ext cx="4279500" cy="427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500">
                <a:solidFill>
                  <a:schemeClr val="lt1"/>
                </a:solidFill>
              </a:rPr>
              <a:t>To produce the required output in SQL, the following keywords and functions were used:</a:t>
            </a:r>
            <a:endParaRPr sz="1500">
              <a:solidFill>
                <a:schemeClr val="lt1"/>
              </a:solidFill>
            </a:endParaRPr>
          </a:p>
          <a:p>
            <a:pPr indent="-323850" lvl="0" marL="457200" rtl="0" algn="l">
              <a:lnSpc>
                <a:spcPct val="115000"/>
              </a:lnSpc>
              <a:spcBef>
                <a:spcPts val="1200"/>
              </a:spcBef>
              <a:spcAft>
                <a:spcPts val="0"/>
              </a:spcAft>
              <a:buClr>
                <a:schemeClr val="lt1"/>
              </a:buClr>
              <a:buSzPts val="1500"/>
              <a:buAutoNum type="arabicPeriod"/>
            </a:pPr>
            <a:r>
              <a:rPr b="1" lang="en" sz="1500">
                <a:solidFill>
                  <a:schemeClr val="lt1"/>
                </a:solidFill>
              </a:rPr>
              <a:t>SELECT</a:t>
            </a:r>
            <a:r>
              <a:rPr lang="en" sz="1500">
                <a:solidFill>
                  <a:schemeClr val="lt1"/>
                </a:solidFill>
              </a:rPr>
              <a:t>: To specify the columns, such as JOB_ROLE and the calculated average length of service.</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 sz="1500">
                <a:solidFill>
                  <a:schemeClr val="lt1"/>
                </a:solidFill>
              </a:rPr>
              <a:t>AVG()</a:t>
            </a:r>
            <a:r>
              <a:rPr lang="en" sz="1500">
                <a:solidFill>
                  <a:schemeClr val="lt1"/>
                </a:solidFill>
              </a:rPr>
              <a:t>: To compute the average length of service: (AVG(LENGTH_OF_SERVICE_YEARS)).</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 sz="1500">
                <a:solidFill>
                  <a:schemeClr val="lt1"/>
                </a:solidFill>
              </a:rPr>
              <a:t>FROM</a:t>
            </a:r>
            <a:r>
              <a:rPr lang="en" sz="1500">
                <a:solidFill>
                  <a:schemeClr val="lt1"/>
                </a:solidFill>
              </a:rPr>
              <a:t>: To indicate the table containing the employee data.</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b="1" lang="en" sz="1500">
                <a:solidFill>
                  <a:schemeClr val="lt1"/>
                </a:solidFill>
              </a:rPr>
              <a:t>GROUP BY</a:t>
            </a:r>
            <a:r>
              <a:rPr lang="en" sz="1500">
                <a:solidFill>
                  <a:schemeClr val="lt1"/>
                </a:solidFill>
              </a:rPr>
              <a:t>: To group JOB_ROLE wise average length of service</a:t>
            </a:r>
            <a:endParaRPr sz="1500">
              <a:solidFill>
                <a:schemeClr val="lt1"/>
              </a:solidFill>
            </a:endParaRPr>
          </a:p>
          <a:p>
            <a:pPr indent="0" lvl="0" marL="0" rtl="0" algn="l">
              <a:spcBef>
                <a:spcPts val="1200"/>
              </a:spcBef>
              <a:spcAft>
                <a:spcPts val="0"/>
              </a:spcAft>
              <a:buNone/>
            </a:pPr>
            <a:r>
              <a:t/>
            </a:r>
            <a:endParaRPr sz="1500">
              <a:solidFill>
                <a:srgbClr val="00FFFF"/>
              </a:solidFill>
              <a:latin typeface="Albert Sans"/>
              <a:ea typeface="Albert Sans"/>
              <a:cs typeface="Albert Sans"/>
              <a:sym typeface="Alber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9"/>
          <p:cNvSpPr txBox="1"/>
          <p:nvPr/>
        </p:nvSpPr>
        <p:spPr>
          <a:xfrm>
            <a:off x="153300" y="0"/>
            <a:ext cx="37668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Albert Sans"/>
                <a:ea typeface="Albert Sans"/>
                <a:cs typeface="Albert Sans"/>
                <a:sym typeface="Albert Sans"/>
              </a:rPr>
              <a:t>Query #3</a:t>
            </a:r>
            <a:endParaRPr b="1" sz="1900">
              <a:solidFill>
                <a:schemeClr val="lt1"/>
              </a:solidFill>
              <a:latin typeface="Albert Sans"/>
              <a:ea typeface="Albert Sans"/>
              <a:cs typeface="Albert Sans"/>
              <a:sym typeface="Albert Sans"/>
            </a:endParaRPr>
          </a:p>
        </p:txBody>
      </p:sp>
      <p:sp>
        <p:nvSpPr>
          <p:cNvPr id="528" name="Google Shape;528;p79"/>
          <p:cNvSpPr txBox="1"/>
          <p:nvPr/>
        </p:nvSpPr>
        <p:spPr>
          <a:xfrm>
            <a:off x="347550" y="436325"/>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Business Question</a:t>
            </a:r>
            <a:endParaRPr b="1">
              <a:solidFill>
                <a:schemeClr val="lt1"/>
              </a:solidFill>
              <a:latin typeface="Albert Sans"/>
              <a:ea typeface="Albert Sans"/>
              <a:cs typeface="Albert Sans"/>
              <a:sym typeface="Albert Sans"/>
            </a:endParaRPr>
          </a:p>
        </p:txBody>
      </p:sp>
      <p:sp>
        <p:nvSpPr>
          <p:cNvPr id="529" name="Google Shape;529;p79"/>
          <p:cNvSpPr/>
          <p:nvPr/>
        </p:nvSpPr>
        <p:spPr>
          <a:xfrm rot="5400000">
            <a:off x="89550" y="581975"/>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30" name="Google Shape;530;p79"/>
          <p:cNvSpPr txBox="1"/>
          <p:nvPr/>
        </p:nvSpPr>
        <p:spPr>
          <a:xfrm>
            <a:off x="347550" y="1336075"/>
            <a:ext cx="3399300" cy="2233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IDENTIFY THE TOP 3 POTENTIAL CUSTOMERS FOR A GIVEN RESTAURANT BASED ON TOTAL $VALUE?</a:t>
            </a:r>
            <a:endParaRPr sz="1200">
              <a:solidFill>
                <a:schemeClr val="lt1"/>
              </a:solidFill>
            </a:endParaRPr>
          </a:p>
          <a:p>
            <a:pPr indent="0" lvl="0" marL="0" rtl="0" algn="l">
              <a:spcBef>
                <a:spcPts val="0"/>
              </a:spcBef>
              <a:spcAft>
                <a:spcPts val="0"/>
              </a:spcAft>
              <a:buNone/>
            </a:pPr>
            <a:r>
              <a:t/>
            </a:r>
            <a:endParaRPr sz="1200">
              <a:solidFill>
                <a:schemeClr val="lt1"/>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rPr lang="en" sz="1200">
                <a:solidFill>
                  <a:srgbClr val="00FFFF"/>
                </a:solidFill>
                <a:latin typeface="Albert Sans"/>
                <a:ea typeface="Albert Sans"/>
                <a:cs typeface="Albert Sans"/>
                <a:sym typeface="Albert Sans"/>
              </a:rPr>
              <a:t>Business Implication:</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rPr lang="en" sz="1200">
                <a:solidFill>
                  <a:srgbClr val="00FFFF"/>
                </a:solidFill>
                <a:latin typeface="Albert Sans"/>
                <a:ea typeface="Albert Sans"/>
                <a:cs typeface="Albert Sans"/>
                <a:sym typeface="Albert Sans"/>
              </a:rPr>
              <a:t>To identify customers for loyalty-reward.</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
        <p:nvSpPr>
          <p:cNvPr id="531" name="Google Shape;531;p79"/>
          <p:cNvSpPr txBox="1"/>
          <p:nvPr/>
        </p:nvSpPr>
        <p:spPr>
          <a:xfrm>
            <a:off x="4634650" y="436325"/>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SQL Query</a:t>
            </a:r>
            <a:endParaRPr b="1">
              <a:solidFill>
                <a:schemeClr val="lt1"/>
              </a:solidFill>
              <a:latin typeface="Albert Sans"/>
              <a:ea typeface="Albert Sans"/>
              <a:cs typeface="Albert Sans"/>
              <a:sym typeface="Albert Sans"/>
            </a:endParaRPr>
          </a:p>
        </p:txBody>
      </p:sp>
      <p:sp>
        <p:nvSpPr>
          <p:cNvPr id="532" name="Google Shape;532;p79"/>
          <p:cNvSpPr/>
          <p:nvPr/>
        </p:nvSpPr>
        <p:spPr>
          <a:xfrm rot="5400000">
            <a:off x="4375675" y="581975"/>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33" name="Google Shape;533;p79"/>
          <p:cNvSpPr txBox="1"/>
          <p:nvPr/>
        </p:nvSpPr>
        <p:spPr>
          <a:xfrm>
            <a:off x="4375625" y="1047900"/>
            <a:ext cx="4426200" cy="3740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rPr>
              <a:t>SELECT t1.*,t2.customer_name as CUSTOMER_NAME from</a:t>
            </a:r>
            <a:endParaRPr sz="1100">
              <a:solidFill>
                <a:schemeClr val="lt1"/>
              </a:solidFill>
            </a:endParaRPr>
          </a:p>
          <a:p>
            <a:pPr indent="0" lvl="0" marL="0" rtl="0" algn="l">
              <a:spcBef>
                <a:spcPts val="0"/>
              </a:spcBef>
              <a:spcAft>
                <a:spcPts val="0"/>
              </a:spcAft>
              <a:buNone/>
            </a:pPr>
            <a:r>
              <a:rPr lang="en" sz="1100">
                <a:solidFill>
                  <a:schemeClr val="lt1"/>
                </a:solidFill>
              </a:rPr>
              <a:t>(WITH RankedCustomers AS (</a:t>
            </a:r>
            <a:endParaRPr sz="1100">
              <a:solidFill>
                <a:schemeClr val="lt1"/>
              </a:solidFill>
            </a:endParaRPr>
          </a:p>
          <a:p>
            <a:pPr indent="0" lvl="0" marL="0" rtl="0" algn="l">
              <a:spcBef>
                <a:spcPts val="0"/>
              </a:spcBef>
              <a:spcAft>
                <a:spcPts val="0"/>
              </a:spcAft>
              <a:buNone/>
            </a:pPr>
            <a:r>
              <a:rPr lang="en" sz="1100">
                <a:solidFill>
                  <a:schemeClr val="lt1"/>
                </a:solidFill>
              </a:rPr>
              <a:t>    SELECT </a:t>
            </a:r>
            <a:endParaRPr sz="1100">
              <a:solidFill>
                <a:schemeClr val="lt1"/>
              </a:solidFill>
            </a:endParaRPr>
          </a:p>
          <a:p>
            <a:pPr indent="0" lvl="0" marL="0" rtl="0" algn="l">
              <a:spcBef>
                <a:spcPts val="0"/>
              </a:spcBef>
              <a:spcAft>
                <a:spcPts val="0"/>
              </a:spcAft>
              <a:buNone/>
            </a:pPr>
            <a:r>
              <a:rPr lang="en" sz="1100">
                <a:solidFill>
                  <a:schemeClr val="lt1"/>
                </a:solidFill>
              </a:rPr>
              <a:t>        RESTAURANT_ID,</a:t>
            </a:r>
            <a:endParaRPr sz="1100">
              <a:solidFill>
                <a:schemeClr val="lt1"/>
              </a:solidFill>
            </a:endParaRPr>
          </a:p>
          <a:p>
            <a:pPr indent="0" lvl="0" marL="0" rtl="0" algn="l">
              <a:spcBef>
                <a:spcPts val="0"/>
              </a:spcBef>
              <a:spcAft>
                <a:spcPts val="0"/>
              </a:spcAft>
              <a:buNone/>
            </a:pPr>
            <a:r>
              <a:rPr lang="en" sz="1100">
                <a:solidFill>
                  <a:schemeClr val="lt1"/>
                </a:solidFill>
              </a:rPr>
              <a:t>        CUSTOMER_ID,</a:t>
            </a:r>
            <a:endParaRPr sz="1100">
              <a:solidFill>
                <a:schemeClr val="lt1"/>
              </a:solidFill>
            </a:endParaRPr>
          </a:p>
          <a:p>
            <a:pPr indent="0" lvl="0" marL="0" rtl="0" algn="l">
              <a:spcBef>
                <a:spcPts val="0"/>
              </a:spcBef>
              <a:spcAft>
                <a:spcPts val="0"/>
              </a:spcAft>
              <a:buNone/>
            </a:pPr>
            <a:r>
              <a:rPr lang="en" sz="1100">
                <a:solidFill>
                  <a:schemeClr val="lt1"/>
                </a:solidFill>
              </a:rPr>
              <a:t>        SUM(TOTAL_$VALUE) AS TOTAL_VALUE,</a:t>
            </a:r>
            <a:endParaRPr sz="1100">
              <a:solidFill>
                <a:schemeClr val="lt1"/>
              </a:solidFill>
            </a:endParaRPr>
          </a:p>
          <a:p>
            <a:pPr indent="0" lvl="0" marL="0" rtl="0" algn="l">
              <a:spcBef>
                <a:spcPts val="0"/>
              </a:spcBef>
              <a:spcAft>
                <a:spcPts val="0"/>
              </a:spcAft>
              <a:buNone/>
            </a:pPr>
            <a:r>
              <a:rPr lang="en" sz="1100">
                <a:solidFill>
                  <a:schemeClr val="lt1"/>
                </a:solidFill>
              </a:rPr>
              <a:t>        ROW_NUMBER() OVER (PARTITION BY RESTAURANT_ID ORDER BY SUM(TOTAL_$VALUE) DESC) AS rank</a:t>
            </a:r>
            <a:endParaRPr sz="1100">
              <a:solidFill>
                <a:schemeClr val="lt1"/>
              </a:solidFill>
            </a:endParaRPr>
          </a:p>
          <a:p>
            <a:pPr indent="0" lvl="0" marL="0" rtl="0" algn="l">
              <a:spcBef>
                <a:spcPts val="0"/>
              </a:spcBef>
              <a:spcAft>
                <a:spcPts val="0"/>
              </a:spcAft>
              <a:buNone/>
            </a:pPr>
            <a:r>
              <a:rPr lang="en" sz="1100">
                <a:solidFill>
                  <a:schemeClr val="lt1"/>
                </a:solidFill>
              </a:rPr>
              <a:t>    FROM </a:t>
            </a:r>
            <a:endParaRPr sz="1100">
              <a:solidFill>
                <a:schemeClr val="lt1"/>
              </a:solidFill>
            </a:endParaRPr>
          </a:p>
          <a:p>
            <a:pPr indent="0" lvl="0" marL="0" rtl="0" algn="l">
              <a:spcBef>
                <a:spcPts val="0"/>
              </a:spcBef>
              <a:spcAft>
                <a:spcPts val="0"/>
              </a:spcAft>
              <a:buNone/>
            </a:pPr>
            <a:r>
              <a:rPr lang="en" sz="1100">
                <a:solidFill>
                  <a:schemeClr val="lt1"/>
                </a:solidFill>
              </a:rPr>
              <a:t>        ORDERS</a:t>
            </a:r>
            <a:endParaRPr sz="1100">
              <a:solidFill>
                <a:schemeClr val="lt1"/>
              </a:solidFill>
            </a:endParaRPr>
          </a:p>
          <a:p>
            <a:pPr indent="0" lvl="0" marL="0" rtl="0" algn="l">
              <a:spcBef>
                <a:spcPts val="0"/>
              </a:spcBef>
              <a:spcAft>
                <a:spcPts val="0"/>
              </a:spcAft>
              <a:buNone/>
            </a:pPr>
            <a:r>
              <a:rPr lang="en" sz="1100">
                <a:solidFill>
                  <a:schemeClr val="lt1"/>
                </a:solidFill>
              </a:rPr>
              <a:t>    GROUP BY RESTAURANT_ID,CUSTOMER_ID</a:t>
            </a:r>
            <a:endParaRPr sz="1100">
              <a:solidFill>
                <a:schemeClr val="lt1"/>
              </a:solidFill>
            </a:endParaRPr>
          </a:p>
          <a:p>
            <a:pPr indent="0" lvl="0" marL="0" rtl="0" algn="l">
              <a:spcBef>
                <a:spcPts val="0"/>
              </a:spcBef>
              <a:spcAft>
                <a:spcPts val="0"/>
              </a:spcAft>
              <a:buNone/>
            </a:pPr>
            <a:r>
              <a:rPr lang="en" sz="1100">
                <a:solidFill>
                  <a:schemeClr val="lt1"/>
                </a:solidFill>
              </a:rPr>
              <a:t>) SELECT RESTAURANT_ID,CUSTOMER_ID,TOTAL_VALUE</a:t>
            </a:r>
            <a:endParaRPr sz="1100">
              <a:solidFill>
                <a:schemeClr val="lt1"/>
              </a:solidFill>
            </a:endParaRPr>
          </a:p>
          <a:p>
            <a:pPr indent="0" lvl="0" marL="0" rtl="0" algn="l">
              <a:spcBef>
                <a:spcPts val="0"/>
              </a:spcBef>
              <a:spcAft>
                <a:spcPts val="0"/>
              </a:spcAft>
              <a:buNone/>
            </a:pPr>
            <a:r>
              <a:rPr lang="en" sz="1100">
                <a:solidFill>
                  <a:schemeClr val="lt1"/>
                </a:solidFill>
              </a:rPr>
              <a:t>FROM </a:t>
            </a:r>
            <a:endParaRPr sz="1100">
              <a:solidFill>
                <a:schemeClr val="lt1"/>
              </a:solidFill>
            </a:endParaRPr>
          </a:p>
          <a:p>
            <a:pPr indent="0" lvl="0" marL="0" rtl="0" algn="l">
              <a:spcBef>
                <a:spcPts val="0"/>
              </a:spcBef>
              <a:spcAft>
                <a:spcPts val="0"/>
              </a:spcAft>
              <a:buNone/>
            </a:pPr>
            <a:r>
              <a:rPr lang="en" sz="1100">
                <a:solidFill>
                  <a:schemeClr val="lt1"/>
                </a:solidFill>
              </a:rPr>
              <a:t>    RankedCustomers</a:t>
            </a:r>
            <a:endParaRPr sz="1100">
              <a:solidFill>
                <a:schemeClr val="lt1"/>
              </a:solidFill>
            </a:endParaRPr>
          </a:p>
          <a:p>
            <a:pPr indent="0" lvl="0" marL="0" rtl="0" algn="l">
              <a:spcBef>
                <a:spcPts val="0"/>
              </a:spcBef>
              <a:spcAft>
                <a:spcPts val="0"/>
              </a:spcAft>
              <a:buNone/>
            </a:pPr>
            <a:r>
              <a:rPr lang="en" sz="1100">
                <a:solidFill>
                  <a:schemeClr val="lt1"/>
                </a:solidFill>
              </a:rPr>
              <a:t>WHERE </a:t>
            </a:r>
            <a:endParaRPr sz="1100">
              <a:solidFill>
                <a:schemeClr val="lt1"/>
              </a:solidFill>
            </a:endParaRPr>
          </a:p>
          <a:p>
            <a:pPr indent="0" lvl="0" marL="0" rtl="0" algn="l">
              <a:spcBef>
                <a:spcPts val="0"/>
              </a:spcBef>
              <a:spcAft>
                <a:spcPts val="0"/>
              </a:spcAft>
              <a:buNone/>
            </a:pPr>
            <a:r>
              <a:rPr lang="en" sz="1100">
                <a:solidFill>
                  <a:schemeClr val="lt1"/>
                </a:solidFill>
              </a:rPr>
              <a:t>    rank &lt;= 3</a:t>
            </a:r>
            <a:endParaRPr sz="1100">
              <a:solidFill>
                <a:schemeClr val="lt1"/>
              </a:solidFill>
            </a:endParaRPr>
          </a:p>
          <a:p>
            <a:pPr indent="0" lvl="0" marL="0" rtl="0" algn="l">
              <a:spcBef>
                <a:spcPts val="0"/>
              </a:spcBef>
              <a:spcAft>
                <a:spcPts val="0"/>
              </a:spcAft>
              <a:buNone/>
            </a:pPr>
            <a:r>
              <a:rPr lang="en" sz="1100">
                <a:solidFill>
                  <a:schemeClr val="lt1"/>
                </a:solidFill>
              </a:rPr>
              <a:t>ORDER BY </a:t>
            </a:r>
            <a:endParaRPr sz="1100">
              <a:solidFill>
                <a:schemeClr val="lt1"/>
              </a:solidFill>
            </a:endParaRPr>
          </a:p>
          <a:p>
            <a:pPr indent="0" lvl="0" marL="0" rtl="0" algn="l">
              <a:spcBef>
                <a:spcPts val="0"/>
              </a:spcBef>
              <a:spcAft>
                <a:spcPts val="0"/>
              </a:spcAft>
              <a:buNone/>
            </a:pPr>
            <a:r>
              <a:rPr lang="en" sz="1100">
                <a:solidFill>
                  <a:schemeClr val="lt1"/>
                </a:solidFill>
              </a:rPr>
              <a:t>    RESTAURANT_ID, </a:t>
            </a:r>
            <a:endParaRPr sz="1100">
              <a:solidFill>
                <a:schemeClr val="lt1"/>
              </a:solidFill>
            </a:endParaRPr>
          </a:p>
          <a:p>
            <a:pPr indent="0" lvl="0" marL="0" rtl="0" algn="l">
              <a:spcBef>
                <a:spcPts val="0"/>
              </a:spcBef>
              <a:spcAft>
                <a:spcPts val="0"/>
              </a:spcAft>
              <a:buNone/>
            </a:pPr>
            <a:r>
              <a:rPr lang="en" sz="1100">
                <a:solidFill>
                  <a:schemeClr val="lt1"/>
                </a:solidFill>
              </a:rPr>
              <a:t>    rank) as t1  left join customers t2 on t1.CUSTOMER_ID= t2.CUSTOMER_ID</a:t>
            </a:r>
            <a:endParaRPr sz="1100">
              <a:solidFill>
                <a:schemeClr val="lt1"/>
              </a:solidFill>
            </a:endParaRPr>
          </a:p>
          <a:p>
            <a:pPr indent="0" lvl="0" marL="0" rtl="0" algn="l">
              <a:spcBef>
                <a:spcPts val="0"/>
              </a:spcBef>
              <a:spcAft>
                <a:spcPts val="0"/>
              </a:spcAft>
              <a:buNone/>
            </a:pPr>
            <a:r>
              <a:rPr lang="en" sz="1100">
                <a:solidFill>
                  <a:schemeClr val="lt1"/>
                </a:solidFill>
              </a:rPr>
              <a:t>    WHERE RESTAURANT_ID = 5;</a:t>
            </a:r>
            <a:endParaRPr sz="1100">
              <a:solidFill>
                <a:schemeClr val="lt1"/>
              </a:solidFill>
            </a:endParaRPr>
          </a:p>
        </p:txBody>
      </p:sp>
      <p:cxnSp>
        <p:nvCxnSpPr>
          <p:cNvPr id="534" name="Google Shape;534;p79"/>
          <p:cNvCxnSpPr/>
          <p:nvPr/>
        </p:nvCxnSpPr>
        <p:spPr>
          <a:xfrm>
            <a:off x="606125" y="4849100"/>
            <a:ext cx="1093200" cy="0"/>
          </a:xfrm>
          <a:prstGeom prst="straightConnector1">
            <a:avLst/>
          </a:prstGeom>
          <a:noFill/>
          <a:ln cap="flat" cmpd="sng" w="19050">
            <a:solidFill>
              <a:schemeClr val="lt1"/>
            </a:solidFill>
            <a:prstDash val="solid"/>
            <a:round/>
            <a:headEnd len="med" w="med" type="diamond"/>
            <a:tailEnd len="med" w="med" type="diamond"/>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0"/>
          <p:cNvSpPr txBox="1"/>
          <p:nvPr>
            <p:ph idx="3" type="title"/>
          </p:nvPr>
        </p:nvSpPr>
        <p:spPr>
          <a:xfrm>
            <a:off x="7692125" y="4563900"/>
            <a:ext cx="1354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80"/>
          <p:cNvSpPr/>
          <p:nvPr/>
        </p:nvSpPr>
        <p:spPr>
          <a:xfrm rot="5400000">
            <a:off x="4647100" y="32880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41" name="Google Shape;541;p80"/>
          <p:cNvSpPr txBox="1"/>
          <p:nvPr/>
        </p:nvSpPr>
        <p:spPr>
          <a:xfrm>
            <a:off x="4925300" y="185975"/>
            <a:ext cx="2835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lt1"/>
                </a:solidFill>
                <a:latin typeface="Albert Sans"/>
                <a:ea typeface="Albert Sans"/>
                <a:cs typeface="Albert Sans"/>
                <a:sym typeface="Albert Sans"/>
              </a:rPr>
              <a:t>Output</a:t>
            </a:r>
            <a:endParaRPr b="1">
              <a:solidFill>
                <a:schemeClr val="lt1"/>
              </a:solidFill>
              <a:latin typeface="Albert Sans"/>
              <a:ea typeface="Albert Sans"/>
              <a:cs typeface="Albert Sans"/>
              <a:sym typeface="Albert Sans"/>
            </a:endParaRPr>
          </a:p>
        </p:txBody>
      </p:sp>
      <p:pic>
        <p:nvPicPr>
          <p:cNvPr id="542" name="Google Shape;542;p80"/>
          <p:cNvPicPr preferRelativeResize="0"/>
          <p:nvPr/>
        </p:nvPicPr>
        <p:blipFill>
          <a:blip r:embed="rId3">
            <a:alphaModFix/>
          </a:blip>
          <a:stretch>
            <a:fillRect/>
          </a:stretch>
        </p:blipFill>
        <p:spPr>
          <a:xfrm>
            <a:off x="4861450" y="1042975"/>
            <a:ext cx="3874125" cy="1287050"/>
          </a:xfrm>
          <a:prstGeom prst="rect">
            <a:avLst/>
          </a:prstGeom>
          <a:noFill/>
          <a:ln>
            <a:noFill/>
          </a:ln>
        </p:spPr>
      </p:pic>
      <p:pic>
        <p:nvPicPr>
          <p:cNvPr id="543" name="Google Shape;543;p80"/>
          <p:cNvPicPr preferRelativeResize="0"/>
          <p:nvPr/>
        </p:nvPicPr>
        <p:blipFill>
          <a:blip r:embed="rId4">
            <a:alphaModFix/>
          </a:blip>
          <a:stretch>
            <a:fillRect/>
          </a:stretch>
        </p:blipFill>
        <p:spPr>
          <a:xfrm>
            <a:off x="4861450" y="2513800"/>
            <a:ext cx="3874125" cy="1287050"/>
          </a:xfrm>
          <a:prstGeom prst="rect">
            <a:avLst/>
          </a:prstGeom>
          <a:noFill/>
          <a:ln>
            <a:noFill/>
          </a:ln>
        </p:spPr>
      </p:pic>
      <p:pic>
        <p:nvPicPr>
          <p:cNvPr id="544" name="Google Shape;544;p80"/>
          <p:cNvPicPr preferRelativeResize="0"/>
          <p:nvPr/>
        </p:nvPicPr>
        <p:blipFill>
          <a:blip r:embed="rId5">
            <a:alphaModFix/>
          </a:blip>
          <a:stretch>
            <a:fillRect/>
          </a:stretch>
        </p:blipFill>
        <p:spPr>
          <a:xfrm>
            <a:off x="6036584" y="4115825"/>
            <a:ext cx="1523850" cy="570633"/>
          </a:xfrm>
          <a:prstGeom prst="rect">
            <a:avLst/>
          </a:prstGeom>
          <a:noFill/>
          <a:ln>
            <a:noFill/>
          </a:ln>
        </p:spPr>
      </p:pic>
      <p:sp>
        <p:nvSpPr>
          <p:cNvPr id="545" name="Google Shape;545;p80"/>
          <p:cNvSpPr txBox="1"/>
          <p:nvPr/>
        </p:nvSpPr>
        <p:spPr>
          <a:xfrm>
            <a:off x="4658750" y="757650"/>
            <a:ext cx="4279500" cy="4268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
        <p:nvSpPr>
          <p:cNvPr id="546" name="Google Shape;546;p80"/>
          <p:cNvSpPr txBox="1"/>
          <p:nvPr/>
        </p:nvSpPr>
        <p:spPr>
          <a:xfrm>
            <a:off x="330775" y="757650"/>
            <a:ext cx="4004700" cy="4268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chemeClr val="lt1"/>
                </a:solidFill>
              </a:rPr>
              <a:t>By executing the query we can infer the  following: </a:t>
            </a:r>
            <a:endParaRPr b="1" sz="1200">
              <a:solidFill>
                <a:schemeClr val="lt1"/>
              </a:solidFill>
            </a:endParaRPr>
          </a:p>
          <a:p>
            <a:pPr indent="0" lvl="0" marL="0" rtl="0" algn="just">
              <a:spcBef>
                <a:spcPts val="0"/>
              </a:spcBef>
              <a:spcAft>
                <a:spcPts val="0"/>
              </a:spcAft>
              <a:buNone/>
            </a:pPr>
            <a:r>
              <a:t/>
            </a:r>
            <a:endParaRPr b="1" sz="1200">
              <a:solidFill>
                <a:schemeClr val="lt1"/>
              </a:solidFill>
            </a:endParaRPr>
          </a:p>
          <a:p>
            <a:pPr indent="-304800" lvl="0" marL="457200" rtl="0" algn="just">
              <a:spcBef>
                <a:spcPts val="0"/>
              </a:spcBef>
              <a:spcAft>
                <a:spcPts val="0"/>
              </a:spcAft>
              <a:buClr>
                <a:schemeClr val="lt1"/>
              </a:buClr>
              <a:buSzPts val="1200"/>
              <a:buChar char="●"/>
            </a:pPr>
            <a:r>
              <a:rPr lang="en" sz="1200">
                <a:solidFill>
                  <a:schemeClr val="lt1"/>
                </a:solidFill>
              </a:rPr>
              <a:t>It helps in retrieving the </a:t>
            </a:r>
            <a:r>
              <a:rPr b="1" lang="en" sz="1200">
                <a:solidFill>
                  <a:schemeClr val="lt1"/>
                </a:solidFill>
              </a:rPr>
              <a:t>t</a:t>
            </a:r>
            <a:r>
              <a:rPr b="1" lang="en" sz="1200" u="sng">
                <a:solidFill>
                  <a:schemeClr val="lt1"/>
                </a:solidFill>
              </a:rPr>
              <a:t>op 3 highest-spending customers</a:t>
            </a:r>
            <a:r>
              <a:rPr b="1" lang="en" sz="1200">
                <a:solidFill>
                  <a:schemeClr val="lt1"/>
                </a:solidFill>
              </a:rPr>
              <a:t> </a:t>
            </a:r>
            <a:r>
              <a:rPr lang="en" sz="1200">
                <a:solidFill>
                  <a:schemeClr val="lt1"/>
                </a:solidFill>
              </a:rPr>
              <a:t>for a specific restaurant (RESTAURANT_ID = 5) along with their customer names and total spending amounts (TOTAL_VALUE).</a:t>
            </a:r>
            <a:endParaRPr sz="1200">
              <a:solidFill>
                <a:schemeClr val="lt1"/>
              </a:solidFill>
            </a:endParaRPr>
          </a:p>
          <a:p>
            <a:pPr indent="0" lvl="0" marL="457200" rtl="0" algn="just">
              <a:spcBef>
                <a:spcPts val="0"/>
              </a:spcBef>
              <a:spcAft>
                <a:spcPts val="0"/>
              </a:spcAft>
              <a:buNone/>
            </a:pPr>
            <a:r>
              <a:t/>
            </a:r>
            <a:endParaRPr sz="1200">
              <a:solidFill>
                <a:schemeClr val="lt1"/>
              </a:solidFill>
            </a:endParaRPr>
          </a:p>
          <a:p>
            <a:pPr indent="-304800" lvl="0" marL="457200" rtl="0" algn="just">
              <a:spcBef>
                <a:spcPts val="0"/>
              </a:spcBef>
              <a:spcAft>
                <a:spcPts val="0"/>
              </a:spcAft>
              <a:buClr>
                <a:schemeClr val="lt1"/>
              </a:buClr>
              <a:buSzPts val="1200"/>
              <a:buChar char="●"/>
            </a:pPr>
            <a:r>
              <a:rPr lang="en" sz="1200">
                <a:solidFill>
                  <a:schemeClr val="lt1"/>
                </a:solidFill>
              </a:rPr>
              <a:t>It ranks customers based on their total spending within the restaurant, ensuring that only the top contributors are identified.</a:t>
            </a:r>
            <a:endParaRPr sz="1200">
              <a:solidFill>
                <a:schemeClr val="lt1"/>
              </a:solidFill>
            </a:endParaRPr>
          </a:p>
          <a:p>
            <a:pPr indent="0" lvl="0" marL="457200" rtl="0" algn="just">
              <a:spcBef>
                <a:spcPts val="0"/>
              </a:spcBef>
              <a:spcAft>
                <a:spcPts val="0"/>
              </a:spcAft>
              <a:buNone/>
            </a:pPr>
            <a:r>
              <a:t/>
            </a:r>
            <a:endParaRPr sz="1200">
              <a:solidFill>
                <a:schemeClr val="lt1"/>
              </a:solidFill>
            </a:endParaRPr>
          </a:p>
          <a:p>
            <a:pPr indent="-304800" lvl="0" marL="457200" rtl="0" algn="just">
              <a:spcBef>
                <a:spcPts val="0"/>
              </a:spcBef>
              <a:spcAft>
                <a:spcPts val="0"/>
              </a:spcAft>
              <a:buClr>
                <a:schemeClr val="lt1"/>
              </a:buClr>
              <a:buSzPts val="1200"/>
              <a:buChar char="●"/>
            </a:pPr>
            <a:r>
              <a:rPr lang="en" sz="1200">
                <a:solidFill>
                  <a:schemeClr val="lt1"/>
                </a:solidFill>
              </a:rPr>
              <a:t>The output provides actionable insights by linking the customer ID with customer names for better understanding and personalization.</a:t>
            </a:r>
            <a:endParaRPr sz="1200">
              <a:solidFill>
                <a:schemeClr val="lt1"/>
              </a:solidFill>
            </a:endParaRPr>
          </a:p>
          <a:p>
            <a:pPr indent="0" lvl="0" marL="0" rtl="0" algn="just">
              <a:spcBef>
                <a:spcPts val="0"/>
              </a:spcBef>
              <a:spcAft>
                <a:spcPts val="0"/>
              </a:spcAft>
              <a:buNone/>
            </a:pPr>
            <a:r>
              <a:t/>
            </a:r>
            <a:endParaRPr sz="1200">
              <a:solidFill>
                <a:schemeClr val="lt1"/>
              </a:solidFill>
            </a:endParaRPr>
          </a:p>
          <a:p>
            <a:pPr indent="0" lvl="0" marL="0" rtl="0" algn="just">
              <a:spcBef>
                <a:spcPts val="0"/>
              </a:spcBef>
              <a:spcAft>
                <a:spcPts val="0"/>
              </a:spcAft>
              <a:buNone/>
            </a:pPr>
            <a:r>
              <a:rPr lang="en" sz="1200">
                <a:solidFill>
                  <a:schemeClr val="lt1"/>
                </a:solidFill>
              </a:rPr>
              <a:t>Identifying top-spending customers helps enhance loyalty and retention through targeted rewards and personalized experiences. It also enables restaurants to maximize revenue by focusing on their most valuable patrons.</a:t>
            </a:r>
            <a:endParaRPr sz="1200">
              <a:solidFill>
                <a:schemeClr val="lt1"/>
              </a:solidFill>
            </a:endParaRPr>
          </a:p>
        </p:txBody>
      </p:sp>
      <p:sp>
        <p:nvSpPr>
          <p:cNvPr id="547" name="Google Shape;547;p80"/>
          <p:cNvSpPr txBox="1"/>
          <p:nvPr/>
        </p:nvSpPr>
        <p:spPr>
          <a:xfrm>
            <a:off x="1143325" y="218400"/>
            <a:ext cx="20946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Explanation</a:t>
            </a:r>
            <a:endParaRPr b="1">
              <a:solidFill>
                <a:schemeClr val="lt1"/>
              </a:solidFill>
              <a:latin typeface="Albert Sans"/>
              <a:ea typeface="Albert Sans"/>
              <a:cs typeface="Albert Sans"/>
              <a:sym typeface="Albert Sans"/>
            </a:endParaRPr>
          </a:p>
        </p:txBody>
      </p:sp>
      <p:sp>
        <p:nvSpPr>
          <p:cNvPr id="548" name="Google Shape;548;p80"/>
          <p:cNvSpPr/>
          <p:nvPr/>
        </p:nvSpPr>
        <p:spPr>
          <a:xfrm rot="5400000">
            <a:off x="928975" y="328788"/>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1"/>
          <p:cNvSpPr txBox="1"/>
          <p:nvPr/>
        </p:nvSpPr>
        <p:spPr>
          <a:xfrm>
            <a:off x="82650" y="71300"/>
            <a:ext cx="29589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Albert Sans"/>
                <a:ea typeface="Albert Sans"/>
                <a:cs typeface="Albert Sans"/>
                <a:sym typeface="Albert Sans"/>
              </a:rPr>
              <a:t>Query #4</a:t>
            </a:r>
            <a:endParaRPr b="1" sz="1900">
              <a:solidFill>
                <a:schemeClr val="lt1"/>
              </a:solidFill>
              <a:latin typeface="Albert Sans"/>
              <a:ea typeface="Albert Sans"/>
              <a:cs typeface="Albert Sans"/>
              <a:sym typeface="Albert Sans"/>
            </a:endParaRPr>
          </a:p>
        </p:txBody>
      </p:sp>
      <p:sp>
        <p:nvSpPr>
          <p:cNvPr id="554" name="Google Shape;554;p81"/>
          <p:cNvSpPr txBox="1"/>
          <p:nvPr/>
        </p:nvSpPr>
        <p:spPr>
          <a:xfrm>
            <a:off x="347550" y="598750"/>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Business Question</a:t>
            </a:r>
            <a:endParaRPr b="1">
              <a:solidFill>
                <a:schemeClr val="lt1"/>
              </a:solidFill>
              <a:latin typeface="Albert Sans"/>
              <a:ea typeface="Albert Sans"/>
              <a:cs typeface="Albert Sans"/>
              <a:sym typeface="Albert Sans"/>
            </a:endParaRPr>
          </a:p>
        </p:txBody>
      </p:sp>
      <p:sp>
        <p:nvSpPr>
          <p:cNvPr id="555" name="Google Shape;555;p81"/>
          <p:cNvSpPr/>
          <p:nvPr/>
        </p:nvSpPr>
        <p:spPr>
          <a:xfrm rot="5400000">
            <a:off x="3856375" y="74440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56" name="Google Shape;556;p81"/>
          <p:cNvSpPr txBox="1"/>
          <p:nvPr/>
        </p:nvSpPr>
        <p:spPr>
          <a:xfrm>
            <a:off x="163500" y="1340400"/>
            <a:ext cx="3226200" cy="2925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IDENTIFY THE TOP 5 MOST PROFITABLE ITEMS FOR THE BUSINESS?</a:t>
            </a:r>
            <a:endParaRPr sz="1200">
              <a:solidFill>
                <a:schemeClr val="lt1"/>
              </a:solidFill>
            </a:endParaRPr>
          </a:p>
          <a:p>
            <a:pPr indent="0" lvl="0" marL="0" rtl="0" algn="l">
              <a:spcBef>
                <a:spcPts val="0"/>
              </a:spcBef>
              <a:spcAft>
                <a:spcPts val="0"/>
              </a:spcAft>
              <a:buClr>
                <a:schemeClr val="dk2"/>
              </a:buClr>
              <a:buSzPts val="1100"/>
              <a:buFont typeface="Arial"/>
              <a:buNone/>
            </a:pPr>
            <a:r>
              <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rPr lang="en" sz="1200">
                <a:solidFill>
                  <a:srgbClr val="00FFFF"/>
                </a:solidFill>
                <a:latin typeface="Albert Sans"/>
                <a:ea typeface="Albert Sans"/>
                <a:cs typeface="Albert Sans"/>
                <a:sym typeface="Albert Sans"/>
              </a:rPr>
              <a:t>Business Implication:</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rPr lang="en" sz="1200">
                <a:solidFill>
                  <a:srgbClr val="00FFFF"/>
                </a:solidFill>
                <a:latin typeface="Albert Sans"/>
                <a:ea typeface="Albert Sans"/>
                <a:cs typeface="Albert Sans"/>
                <a:sym typeface="Albert Sans"/>
              </a:rPr>
              <a:t>To identify most-profitable items.</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
        <p:nvSpPr>
          <p:cNvPr id="557" name="Google Shape;557;p81"/>
          <p:cNvSpPr txBox="1"/>
          <p:nvPr/>
        </p:nvSpPr>
        <p:spPr>
          <a:xfrm>
            <a:off x="3985325" y="1069800"/>
            <a:ext cx="4868700" cy="37248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SELECT </a:t>
            </a:r>
            <a:endParaRPr sz="1000">
              <a:solidFill>
                <a:schemeClr val="lt1"/>
              </a:solidFill>
            </a:endParaRPr>
          </a:p>
          <a:p>
            <a:pPr indent="0" lvl="0" marL="0" rtl="0" algn="l">
              <a:spcBef>
                <a:spcPts val="0"/>
              </a:spcBef>
              <a:spcAft>
                <a:spcPts val="0"/>
              </a:spcAft>
              <a:buNone/>
            </a:pPr>
            <a:r>
              <a:rPr lang="en" sz="1000">
                <a:solidFill>
                  <a:schemeClr val="lt1"/>
                </a:solidFill>
              </a:rPr>
              <a:t>    T.product_id,</a:t>
            </a:r>
            <a:endParaRPr sz="1000">
              <a:solidFill>
                <a:schemeClr val="lt1"/>
              </a:solidFill>
            </a:endParaRPr>
          </a:p>
          <a:p>
            <a:pPr indent="0" lvl="0" marL="0" rtl="0" algn="l">
              <a:spcBef>
                <a:spcPts val="0"/>
              </a:spcBef>
              <a:spcAft>
                <a:spcPts val="0"/>
              </a:spcAft>
              <a:buNone/>
            </a:pPr>
            <a:r>
              <a:rPr lang="en" sz="1000">
                <a:solidFill>
                  <a:schemeClr val="lt1"/>
                </a:solidFill>
              </a:rPr>
              <a:t>    T.prod_name,</a:t>
            </a:r>
            <a:endParaRPr sz="1000">
              <a:solidFill>
                <a:schemeClr val="lt1"/>
              </a:solidFill>
            </a:endParaRPr>
          </a:p>
          <a:p>
            <a:pPr indent="0" lvl="0" marL="0" rtl="0" algn="l">
              <a:spcBef>
                <a:spcPts val="0"/>
              </a:spcBef>
              <a:spcAft>
                <a:spcPts val="0"/>
              </a:spcAft>
              <a:buNone/>
            </a:pPr>
            <a:r>
              <a:rPr lang="en" sz="1000">
                <a:solidFill>
                  <a:schemeClr val="lt1"/>
                </a:solidFill>
              </a:rPr>
              <a:t>    T.total_profit</a:t>
            </a:r>
            <a:endParaRPr sz="1000">
              <a:solidFill>
                <a:schemeClr val="lt1"/>
              </a:solidFill>
            </a:endParaRPr>
          </a:p>
          <a:p>
            <a:pPr indent="0" lvl="0" marL="0" rtl="0" algn="l">
              <a:spcBef>
                <a:spcPts val="0"/>
              </a:spcBef>
              <a:spcAft>
                <a:spcPts val="0"/>
              </a:spcAft>
              <a:buNone/>
            </a:pPr>
            <a:r>
              <a:rPr lang="en" sz="1000">
                <a:solidFill>
                  <a:schemeClr val="lt1"/>
                </a:solidFill>
              </a:rPr>
              <a:t>FROM (</a:t>
            </a:r>
            <a:endParaRPr sz="1000">
              <a:solidFill>
                <a:schemeClr val="lt1"/>
              </a:solidFill>
            </a:endParaRPr>
          </a:p>
          <a:p>
            <a:pPr indent="0" lvl="0" marL="0" rtl="0" algn="l">
              <a:spcBef>
                <a:spcPts val="0"/>
              </a:spcBef>
              <a:spcAft>
                <a:spcPts val="0"/>
              </a:spcAft>
              <a:buNone/>
            </a:pPr>
            <a:r>
              <a:rPr lang="en" sz="1000">
                <a:solidFill>
                  <a:schemeClr val="lt1"/>
                </a:solidFill>
              </a:rPr>
              <a:t>    SELECT </a:t>
            </a:r>
            <a:endParaRPr sz="1000">
              <a:solidFill>
                <a:schemeClr val="lt1"/>
              </a:solidFill>
            </a:endParaRPr>
          </a:p>
          <a:p>
            <a:pPr indent="0" lvl="0" marL="0" rtl="0" algn="l">
              <a:spcBef>
                <a:spcPts val="0"/>
              </a:spcBef>
              <a:spcAft>
                <a:spcPts val="0"/>
              </a:spcAft>
              <a:buNone/>
            </a:pPr>
            <a:r>
              <a:rPr lang="en" sz="1000">
                <a:solidFill>
                  <a:schemeClr val="lt1"/>
                </a:solidFill>
              </a:rPr>
              <a:t>        p.product_id,</a:t>
            </a:r>
            <a:endParaRPr sz="1000">
              <a:solidFill>
                <a:schemeClr val="lt1"/>
              </a:solidFill>
            </a:endParaRPr>
          </a:p>
          <a:p>
            <a:pPr indent="0" lvl="0" marL="0" rtl="0" algn="l">
              <a:spcBef>
                <a:spcPts val="0"/>
              </a:spcBef>
              <a:spcAft>
                <a:spcPts val="0"/>
              </a:spcAft>
              <a:buNone/>
            </a:pPr>
            <a:r>
              <a:rPr lang="en" sz="1000">
                <a:solidFill>
                  <a:schemeClr val="lt1"/>
                </a:solidFill>
              </a:rPr>
              <a:t>        p.prod_name,</a:t>
            </a:r>
            <a:endParaRPr sz="1000">
              <a:solidFill>
                <a:schemeClr val="lt1"/>
              </a:solidFill>
            </a:endParaRPr>
          </a:p>
          <a:p>
            <a:pPr indent="0" lvl="0" marL="0" rtl="0" algn="l">
              <a:spcBef>
                <a:spcPts val="0"/>
              </a:spcBef>
              <a:spcAft>
                <a:spcPts val="0"/>
              </a:spcAft>
              <a:buNone/>
            </a:pPr>
            <a:r>
              <a:rPr lang="en" sz="1000">
                <a:solidFill>
                  <a:schemeClr val="lt1"/>
                </a:solidFill>
              </a:rPr>
              <a:t>        SUM((p.selling_$price - p.production_$cost) * o.total_$value) AS total_profit,</a:t>
            </a:r>
            <a:endParaRPr sz="1000">
              <a:solidFill>
                <a:schemeClr val="lt1"/>
              </a:solidFill>
            </a:endParaRPr>
          </a:p>
          <a:p>
            <a:pPr indent="0" lvl="0" marL="0" rtl="0" algn="l">
              <a:spcBef>
                <a:spcPts val="0"/>
              </a:spcBef>
              <a:spcAft>
                <a:spcPts val="0"/>
              </a:spcAft>
              <a:buNone/>
            </a:pPr>
            <a:r>
              <a:rPr lang="en" sz="1000">
                <a:solidFill>
                  <a:schemeClr val="lt1"/>
                </a:solidFill>
              </a:rPr>
              <a:t>        RANK() OVER (ORDER BY SUM((p.selling_$price - p.production_$cost) * o.total_$value) DESC) AS rank</a:t>
            </a:r>
            <a:endParaRPr sz="1000">
              <a:solidFill>
                <a:schemeClr val="lt1"/>
              </a:solidFill>
            </a:endParaRPr>
          </a:p>
          <a:p>
            <a:pPr indent="0" lvl="0" marL="0" rtl="0" algn="l">
              <a:spcBef>
                <a:spcPts val="0"/>
              </a:spcBef>
              <a:spcAft>
                <a:spcPts val="0"/>
              </a:spcAft>
              <a:buNone/>
            </a:pPr>
            <a:r>
              <a:rPr lang="en" sz="1000">
                <a:solidFill>
                  <a:schemeClr val="lt1"/>
                </a:solidFill>
              </a:rPr>
              <a:t>    FROM </a:t>
            </a:r>
            <a:endParaRPr sz="1000">
              <a:solidFill>
                <a:schemeClr val="lt1"/>
              </a:solidFill>
            </a:endParaRPr>
          </a:p>
          <a:p>
            <a:pPr indent="0" lvl="0" marL="0" rtl="0" algn="l">
              <a:spcBef>
                <a:spcPts val="0"/>
              </a:spcBef>
              <a:spcAft>
                <a:spcPts val="0"/>
              </a:spcAft>
              <a:buNone/>
            </a:pPr>
            <a:r>
              <a:rPr lang="en" sz="1000">
                <a:solidFill>
                  <a:schemeClr val="lt1"/>
                </a:solidFill>
              </a:rPr>
              <a:t>        orders o</a:t>
            </a:r>
            <a:endParaRPr sz="1000">
              <a:solidFill>
                <a:schemeClr val="lt1"/>
              </a:solidFill>
            </a:endParaRPr>
          </a:p>
          <a:p>
            <a:pPr indent="0" lvl="0" marL="0" rtl="0" algn="l">
              <a:spcBef>
                <a:spcPts val="0"/>
              </a:spcBef>
              <a:spcAft>
                <a:spcPts val="0"/>
              </a:spcAft>
              <a:buNone/>
            </a:pPr>
            <a:r>
              <a:rPr lang="en" sz="1000">
                <a:solidFill>
                  <a:schemeClr val="lt1"/>
                </a:solidFill>
              </a:rPr>
              <a:t>    JOIN </a:t>
            </a:r>
            <a:endParaRPr sz="1000">
              <a:solidFill>
                <a:schemeClr val="lt1"/>
              </a:solidFill>
            </a:endParaRPr>
          </a:p>
          <a:p>
            <a:pPr indent="0" lvl="0" marL="0" rtl="0" algn="l">
              <a:spcBef>
                <a:spcPts val="0"/>
              </a:spcBef>
              <a:spcAft>
                <a:spcPts val="0"/>
              </a:spcAft>
              <a:buNone/>
            </a:pPr>
            <a:r>
              <a:rPr lang="en" sz="1000">
                <a:solidFill>
                  <a:schemeClr val="lt1"/>
                </a:solidFill>
              </a:rPr>
              <a:t>        products p ON o.product_id = p.product_id</a:t>
            </a:r>
            <a:endParaRPr sz="1000">
              <a:solidFill>
                <a:schemeClr val="lt1"/>
              </a:solidFill>
            </a:endParaRPr>
          </a:p>
          <a:p>
            <a:pPr indent="0" lvl="0" marL="0" rtl="0" algn="l">
              <a:spcBef>
                <a:spcPts val="0"/>
              </a:spcBef>
              <a:spcAft>
                <a:spcPts val="0"/>
              </a:spcAft>
              <a:buNone/>
            </a:pPr>
            <a:r>
              <a:rPr lang="en" sz="1000">
                <a:solidFill>
                  <a:schemeClr val="lt1"/>
                </a:solidFill>
              </a:rPr>
              <a:t>    GROUP BY </a:t>
            </a:r>
            <a:endParaRPr sz="1000">
              <a:solidFill>
                <a:schemeClr val="lt1"/>
              </a:solidFill>
            </a:endParaRPr>
          </a:p>
          <a:p>
            <a:pPr indent="0" lvl="0" marL="0" rtl="0" algn="l">
              <a:spcBef>
                <a:spcPts val="0"/>
              </a:spcBef>
              <a:spcAft>
                <a:spcPts val="0"/>
              </a:spcAft>
              <a:buNone/>
            </a:pPr>
            <a:r>
              <a:rPr lang="en" sz="1000">
                <a:solidFill>
                  <a:schemeClr val="lt1"/>
                </a:solidFill>
              </a:rPr>
              <a:t>        p.product_id, p.prod_name</a:t>
            </a:r>
            <a:endParaRPr sz="1000">
              <a:solidFill>
                <a:schemeClr val="lt1"/>
              </a:solidFill>
            </a:endParaRPr>
          </a:p>
          <a:p>
            <a:pPr indent="0" lvl="0" marL="0" rtl="0" algn="l">
              <a:spcBef>
                <a:spcPts val="0"/>
              </a:spcBef>
              <a:spcAft>
                <a:spcPts val="0"/>
              </a:spcAft>
              <a:buNone/>
            </a:pPr>
            <a:r>
              <a:rPr lang="en" sz="1000">
                <a:solidFill>
                  <a:schemeClr val="lt1"/>
                </a:solidFill>
              </a:rPr>
              <a:t>) T</a:t>
            </a:r>
            <a:endParaRPr sz="1000">
              <a:solidFill>
                <a:schemeClr val="lt1"/>
              </a:solidFill>
            </a:endParaRPr>
          </a:p>
          <a:p>
            <a:pPr indent="0" lvl="0" marL="0" rtl="0" algn="l">
              <a:spcBef>
                <a:spcPts val="0"/>
              </a:spcBef>
              <a:spcAft>
                <a:spcPts val="0"/>
              </a:spcAft>
              <a:buNone/>
            </a:pPr>
            <a:r>
              <a:rPr lang="en" sz="1000">
                <a:solidFill>
                  <a:schemeClr val="lt1"/>
                </a:solidFill>
              </a:rPr>
              <a:t>WHERE </a:t>
            </a:r>
            <a:endParaRPr sz="1000">
              <a:solidFill>
                <a:schemeClr val="lt1"/>
              </a:solidFill>
            </a:endParaRPr>
          </a:p>
          <a:p>
            <a:pPr indent="0" lvl="0" marL="0" rtl="0" algn="l">
              <a:spcBef>
                <a:spcPts val="0"/>
              </a:spcBef>
              <a:spcAft>
                <a:spcPts val="0"/>
              </a:spcAft>
              <a:buNone/>
            </a:pPr>
            <a:r>
              <a:rPr lang="en" sz="1000">
                <a:solidFill>
                  <a:schemeClr val="lt1"/>
                </a:solidFill>
              </a:rPr>
              <a:t>    T.rank &lt;= 5</a:t>
            </a:r>
            <a:endParaRPr sz="1000">
              <a:solidFill>
                <a:schemeClr val="lt1"/>
              </a:solidFill>
            </a:endParaRPr>
          </a:p>
          <a:p>
            <a:pPr indent="0" lvl="0" marL="0" rtl="0" algn="l">
              <a:spcBef>
                <a:spcPts val="0"/>
              </a:spcBef>
              <a:spcAft>
                <a:spcPts val="0"/>
              </a:spcAft>
              <a:buNone/>
            </a:pPr>
            <a:r>
              <a:rPr lang="en" sz="1000">
                <a:solidFill>
                  <a:schemeClr val="lt1"/>
                </a:solidFill>
              </a:rPr>
              <a:t>    </a:t>
            </a:r>
            <a:endParaRPr sz="1000">
              <a:solidFill>
                <a:schemeClr val="lt1"/>
              </a:solidFill>
            </a:endParaRPr>
          </a:p>
          <a:p>
            <a:pPr indent="0" lvl="0" marL="0" rtl="0" algn="l">
              <a:spcBef>
                <a:spcPts val="0"/>
              </a:spcBef>
              <a:spcAft>
                <a:spcPts val="0"/>
              </a:spcAft>
              <a:buNone/>
            </a:pPr>
            <a:r>
              <a:rPr lang="en" sz="1000">
                <a:solidFill>
                  <a:schemeClr val="lt1"/>
                </a:solidFill>
              </a:rPr>
              <a:t>ORDER BY </a:t>
            </a:r>
            <a:endParaRPr sz="1000">
              <a:solidFill>
                <a:schemeClr val="lt1"/>
              </a:solidFill>
            </a:endParaRPr>
          </a:p>
          <a:p>
            <a:pPr indent="0" lvl="0" marL="0" rtl="0" algn="l">
              <a:spcBef>
                <a:spcPts val="0"/>
              </a:spcBef>
              <a:spcAft>
                <a:spcPts val="0"/>
              </a:spcAft>
              <a:buNone/>
            </a:pPr>
            <a:r>
              <a:rPr lang="en" sz="1000">
                <a:solidFill>
                  <a:schemeClr val="lt1"/>
                </a:solidFill>
              </a:rPr>
              <a:t>    T.total_profit DESC;</a:t>
            </a:r>
            <a:endParaRPr sz="1000">
              <a:solidFill>
                <a:schemeClr val="lt1"/>
              </a:solidFill>
            </a:endParaRPr>
          </a:p>
        </p:txBody>
      </p:sp>
      <p:sp>
        <p:nvSpPr>
          <p:cNvPr id="558" name="Google Shape;558;p81"/>
          <p:cNvSpPr/>
          <p:nvPr/>
        </p:nvSpPr>
        <p:spPr>
          <a:xfrm rot="5400000">
            <a:off x="89550" y="74440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59" name="Google Shape;559;p81"/>
          <p:cNvSpPr txBox="1"/>
          <p:nvPr/>
        </p:nvSpPr>
        <p:spPr>
          <a:xfrm>
            <a:off x="4070725" y="648700"/>
            <a:ext cx="17859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SQL</a:t>
            </a:r>
            <a:endParaRPr b="1">
              <a:solidFill>
                <a:schemeClr val="lt1"/>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2"/>
          <p:cNvSpPr txBox="1"/>
          <p:nvPr>
            <p:ph idx="3" type="title"/>
          </p:nvPr>
        </p:nvSpPr>
        <p:spPr>
          <a:xfrm>
            <a:off x="8530325" y="4563900"/>
            <a:ext cx="1354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5" name="Google Shape;565;p82"/>
          <p:cNvSpPr/>
          <p:nvPr/>
        </p:nvSpPr>
        <p:spPr>
          <a:xfrm rot="5400000">
            <a:off x="118575" y="28725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66" name="Google Shape;566;p82"/>
          <p:cNvSpPr txBox="1"/>
          <p:nvPr/>
        </p:nvSpPr>
        <p:spPr>
          <a:xfrm>
            <a:off x="400650" y="176850"/>
            <a:ext cx="20946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Explanation</a:t>
            </a:r>
            <a:endParaRPr b="1">
              <a:solidFill>
                <a:schemeClr val="lt1"/>
              </a:solidFill>
              <a:latin typeface="Albert Sans"/>
              <a:ea typeface="Albert Sans"/>
              <a:cs typeface="Albert Sans"/>
              <a:sym typeface="Albert Sans"/>
            </a:endParaRPr>
          </a:p>
        </p:txBody>
      </p:sp>
      <p:sp>
        <p:nvSpPr>
          <p:cNvPr id="567" name="Google Shape;567;p82"/>
          <p:cNvSpPr txBox="1"/>
          <p:nvPr/>
        </p:nvSpPr>
        <p:spPr>
          <a:xfrm>
            <a:off x="138850" y="602900"/>
            <a:ext cx="4406700" cy="4440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chemeClr val="lt1"/>
                </a:solidFill>
              </a:rPr>
              <a:t>By executing the query we can infer the following:</a:t>
            </a:r>
            <a:endParaRPr b="1" sz="1200">
              <a:solidFill>
                <a:schemeClr val="lt1"/>
              </a:solidFill>
            </a:endParaRPr>
          </a:p>
          <a:p>
            <a:pPr indent="0" lvl="0" marL="0" rtl="0" algn="just">
              <a:spcBef>
                <a:spcPts val="0"/>
              </a:spcBef>
              <a:spcAft>
                <a:spcPts val="0"/>
              </a:spcAft>
              <a:buNone/>
            </a:pPr>
            <a:r>
              <a:t/>
            </a:r>
            <a:endParaRPr b="1" sz="1200">
              <a:solidFill>
                <a:schemeClr val="lt1"/>
              </a:solidFill>
            </a:endParaRPr>
          </a:p>
          <a:p>
            <a:pPr indent="-304800" lvl="0" marL="457200" rtl="0" algn="just">
              <a:spcBef>
                <a:spcPts val="0"/>
              </a:spcBef>
              <a:spcAft>
                <a:spcPts val="0"/>
              </a:spcAft>
              <a:buClr>
                <a:schemeClr val="lt1"/>
              </a:buClr>
              <a:buSzPts val="1200"/>
              <a:buChar char="●"/>
            </a:pPr>
            <a:r>
              <a:rPr lang="en" sz="1200">
                <a:solidFill>
                  <a:schemeClr val="lt1"/>
                </a:solidFill>
              </a:rPr>
              <a:t>It calculates the </a:t>
            </a:r>
            <a:r>
              <a:rPr b="1" lang="en" sz="1200">
                <a:solidFill>
                  <a:schemeClr val="lt1"/>
                </a:solidFill>
              </a:rPr>
              <a:t>total profit</a:t>
            </a:r>
            <a:r>
              <a:rPr lang="en" sz="1200">
                <a:solidFill>
                  <a:schemeClr val="lt1"/>
                </a:solidFill>
              </a:rPr>
              <a:t> generated by each product by considering the difference between the selling price and production cost, multiplied by the total sales value.</a:t>
            </a:r>
            <a:endParaRPr sz="1200">
              <a:solidFill>
                <a:schemeClr val="lt1"/>
              </a:solidFill>
            </a:endParaRPr>
          </a:p>
          <a:p>
            <a:pPr indent="0" lvl="0" marL="457200" rtl="0" algn="just">
              <a:spcBef>
                <a:spcPts val="0"/>
              </a:spcBef>
              <a:spcAft>
                <a:spcPts val="0"/>
              </a:spcAft>
              <a:buNone/>
            </a:pPr>
            <a:r>
              <a:t/>
            </a:r>
            <a:endParaRPr sz="1200">
              <a:solidFill>
                <a:schemeClr val="lt1"/>
              </a:solidFill>
            </a:endParaRPr>
          </a:p>
          <a:p>
            <a:pPr indent="-304800" lvl="0" marL="457200" rtl="0" algn="just">
              <a:spcBef>
                <a:spcPts val="0"/>
              </a:spcBef>
              <a:spcAft>
                <a:spcPts val="0"/>
              </a:spcAft>
              <a:buClr>
                <a:schemeClr val="lt1"/>
              </a:buClr>
              <a:buSzPts val="1200"/>
              <a:buChar char="●"/>
            </a:pPr>
            <a:r>
              <a:rPr lang="en" sz="1200">
                <a:solidFill>
                  <a:schemeClr val="lt1"/>
                </a:solidFill>
              </a:rPr>
              <a:t>It ranks all products based on profitability using the </a:t>
            </a:r>
            <a:r>
              <a:rPr b="1" lang="en" sz="1200">
                <a:solidFill>
                  <a:schemeClr val="lt1"/>
                </a:solidFill>
              </a:rPr>
              <a:t>RANK()</a:t>
            </a:r>
            <a:r>
              <a:rPr lang="en" sz="1200">
                <a:solidFill>
                  <a:schemeClr val="lt1"/>
                </a:solidFill>
              </a:rPr>
              <a:t> function and retrieves the </a:t>
            </a:r>
            <a:r>
              <a:rPr b="1" lang="en" sz="1200">
                <a:solidFill>
                  <a:schemeClr val="lt1"/>
                </a:solidFill>
              </a:rPr>
              <a:t>top 5 most profitable products</a:t>
            </a:r>
            <a:r>
              <a:rPr lang="en" sz="1200">
                <a:solidFill>
                  <a:schemeClr val="lt1"/>
                </a:solidFill>
              </a:rPr>
              <a:t> along with their names and profit values.</a:t>
            </a:r>
            <a:endParaRPr sz="1200">
              <a:solidFill>
                <a:schemeClr val="lt1"/>
              </a:solidFill>
            </a:endParaRPr>
          </a:p>
          <a:p>
            <a:pPr indent="0" lvl="0" marL="457200" rtl="0" algn="just">
              <a:spcBef>
                <a:spcPts val="0"/>
              </a:spcBef>
              <a:spcAft>
                <a:spcPts val="0"/>
              </a:spcAft>
              <a:buNone/>
            </a:pPr>
            <a:r>
              <a:t/>
            </a:r>
            <a:endParaRPr sz="1200">
              <a:solidFill>
                <a:schemeClr val="lt1"/>
              </a:solidFill>
            </a:endParaRPr>
          </a:p>
          <a:p>
            <a:pPr indent="-304800" lvl="0" marL="457200" rtl="0" algn="just">
              <a:spcBef>
                <a:spcPts val="0"/>
              </a:spcBef>
              <a:spcAft>
                <a:spcPts val="0"/>
              </a:spcAft>
              <a:buClr>
                <a:schemeClr val="lt1"/>
              </a:buClr>
              <a:buSzPts val="1200"/>
              <a:buChar char="●"/>
            </a:pPr>
            <a:r>
              <a:rPr lang="en" sz="1200">
                <a:solidFill>
                  <a:schemeClr val="lt1"/>
                </a:solidFill>
              </a:rPr>
              <a:t>The output is sorted in descending order of total profit to highlight the products contributing most to the business’s revenue.</a:t>
            </a:r>
            <a:endParaRPr sz="1200">
              <a:solidFill>
                <a:schemeClr val="lt1"/>
              </a:solidFill>
            </a:endParaRPr>
          </a:p>
          <a:p>
            <a:pPr indent="0" lvl="0" marL="0" rtl="0" algn="just">
              <a:spcBef>
                <a:spcPts val="0"/>
              </a:spcBef>
              <a:spcAft>
                <a:spcPts val="0"/>
              </a:spcAft>
              <a:buNone/>
            </a:pPr>
            <a:r>
              <a:t/>
            </a:r>
            <a:endParaRPr sz="1200">
              <a:solidFill>
                <a:schemeClr val="lt1"/>
              </a:solidFill>
            </a:endParaRPr>
          </a:p>
          <a:p>
            <a:pPr indent="0" lvl="0" marL="0" rtl="0" algn="just">
              <a:spcBef>
                <a:spcPts val="0"/>
              </a:spcBef>
              <a:spcAft>
                <a:spcPts val="0"/>
              </a:spcAft>
              <a:buNone/>
            </a:pPr>
            <a:r>
              <a:rPr lang="en" sz="1200">
                <a:solidFill>
                  <a:schemeClr val="lt1"/>
                </a:solidFill>
              </a:rPr>
              <a:t>Identifying the most profitable products enables the restaurant to focus on promoting these items, optimizing inventory for high-demand, high-margin items, and improving overall profitability by aligning marketing and sales efforts with these insights.</a:t>
            </a:r>
            <a:endParaRPr sz="1200">
              <a:solidFill>
                <a:schemeClr val="lt1"/>
              </a:solidFill>
            </a:endParaRPr>
          </a:p>
        </p:txBody>
      </p:sp>
      <p:sp>
        <p:nvSpPr>
          <p:cNvPr id="568" name="Google Shape;568;p82"/>
          <p:cNvSpPr txBox="1"/>
          <p:nvPr/>
        </p:nvSpPr>
        <p:spPr>
          <a:xfrm>
            <a:off x="4937650" y="161000"/>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Output</a:t>
            </a:r>
            <a:endParaRPr b="1">
              <a:solidFill>
                <a:schemeClr val="lt1"/>
              </a:solidFill>
              <a:latin typeface="Albert Sans"/>
              <a:ea typeface="Albert Sans"/>
              <a:cs typeface="Albert Sans"/>
              <a:sym typeface="Albert Sans"/>
            </a:endParaRPr>
          </a:p>
        </p:txBody>
      </p:sp>
      <p:sp>
        <p:nvSpPr>
          <p:cNvPr id="569" name="Google Shape;569;p82"/>
          <p:cNvSpPr/>
          <p:nvPr/>
        </p:nvSpPr>
        <p:spPr>
          <a:xfrm rot="5400000">
            <a:off x="4774400" y="28725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70" name="Google Shape;570;p82"/>
          <p:cNvSpPr txBox="1"/>
          <p:nvPr/>
        </p:nvSpPr>
        <p:spPr>
          <a:xfrm>
            <a:off x="4726600" y="602900"/>
            <a:ext cx="4360200" cy="4440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pic>
        <p:nvPicPr>
          <p:cNvPr id="571" name="Google Shape;571;p82"/>
          <p:cNvPicPr preferRelativeResize="0"/>
          <p:nvPr/>
        </p:nvPicPr>
        <p:blipFill>
          <a:blip r:embed="rId3">
            <a:alphaModFix/>
          </a:blip>
          <a:stretch>
            <a:fillRect/>
          </a:stretch>
        </p:blipFill>
        <p:spPr>
          <a:xfrm>
            <a:off x="4838150" y="2713000"/>
            <a:ext cx="4117576" cy="2207013"/>
          </a:xfrm>
          <a:prstGeom prst="rect">
            <a:avLst/>
          </a:prstGeom>
          <a:noFill/>
          <a:ln>
            <a:noFill/>
          </a:ln>
        </p:spPr>
      </p:pic>
      <p:pic>
        <p:nvPicPr>
          <p:cNvPr id="572" name="Google Shape;572;p82"/>
          <p:cNvPicPr preferRelativeResize="0"/>
          <p:nvPr/>
        </p:nvPicPr>
        <p:blipFill>
          <a:blip r:embed="rId4">
            <a:alphaModFix/>
          </a:blip>
          <a:stretch>
            <a:fillRect/>
          </a:stretch>
        </p:blipFill>
        <p:spPr>
          <a:xfrm>
            <a:off x="4838150" y="744150"/>
            <a:ext cx="4117575" cy="182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3"/>
          <p:cNvSpPr txBox="1"/>
          <p:nvPr/>
        </p:nvSpPr>
        <p:spPr>
          <a:xfrm>
            <a:off x="214075" y="154950"/>
            <a:ext cx="7586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Albert Sans"/>
                <a:ea typeface="Albert Sans"/>
                <a:cs typeface="Albert Sans"/>
                <a:sym typeface="Albert Sans"/>
              </a:rPr>
              <a:t>Query #5</a:t>
            </a:r>
            <a:endParaRPr b="1" sz="1900">
              <a:solidFill>
                <a:schemeClr val="lt1"/>
              </a:solidFill>
              <a:latin typeface="Albert Sans"/>
              <a:ea typeface="Albert Sans"/>
              <a:cs typeface="Albert Sans"/>
              <a:sym typeface="Albert Sans"/>
            </a:endParaRPr>
          </a:p>
        </p:txBody>
      </p:sp>
      <p:sp>
        <p:nvSpPr>
          <p:cNvPr id="578" name="Google Shape;578;p83"/>
          <p:cNvSpPr txBox="1"/>
          <p:nvPr/>
        </p:nvSpPr>
        <p:spPr>
          <a:xfrm>
            <a:off x="347550" y="583500"/>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Business Question</a:t>
            </a:r>
            <a:endParaRPr b="1">
              <a:solidFill>
                <a:schemeClr val="lt1"/>
              </a:solidFill>
              <a:latin typeface="Albert Sans"/>
              <a:ea typeface="Albert Sans"/>
              <a:cs typeface="Albert Sans"/>
              <a:sym typeface="Albert Sans"/>
            </a:endParaRPr>
          </a:p>
        </p:txBody>
      </p:sp>
      <p:sp>
        <p:nvSpPr>
          <p:cNvPr id="579" name="Google Shape;579;p83"/>
          <p:cNvSpPr/>
          <p:nvPr/>
        </p:nvSpPr>
        <p:spPr>
          <a:xfrm rot="5400000">
            <a:off x="89550" y="67995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80" name="Google Shape;580;p83"/>
          <p:cNvSpPr txBox="1"/>
          <p:nvPr/>
        </p:nvSpPr>
        <p:spPr>
          <a:xfrm>
            <a:off x="4896450" y="223500"/>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SQL</a:t>
            </a:r>
            <a:endParaRPr b="1">
              <a:solidFill>
                <a:schemeClr val="lt1"/>
              </a:solidFill>
              <a:latin typeface="Albert Sans"/>
              <a:ea typeface="Albert Sans"/>
              <a:cs typeface="Albert Sans"/>
              <a:sym typeface="Albert Sans"/>
            </a:endParaRPr>
          </a:p>
        </p:txBody>
      </p:sp>
      <p:sp>
        <p:nvSpPr>
          <p:cNvPr id="581" name="Google Shape;581;p83"/>
          <p:cNvSpPr/>
          <p:nvPr/>
        </p:nvSpPr>
        <p:spPr>
          <a:xfrm rot="5400000">
            <a:off x="4632450" y="36915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82" name="Google Shape;582;p83"/>
          <p:cNvSpPr txBox="1"/>
          <p:nvPr/>
        </p:nvSpPr>
        <p:spPr>
          <a:xfrm>
            <a:off x="125025" y="894300"/>
            <a:ext cx="4353000" cy="1448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WHICH INGREDIENTS REQUIRES URGENT RESTOCKING FOR EACH RESTAURANT?</a:t>
            </a:r>
            <a:endParaRPr sz="1200">
              <a:solidFill>
                <a:schemeClr val="lt1"/>
              </a:solidFill>
            </a:endParaRPr>
          </a:p>
          <a:p>
            <a:pPr indent="0" lvl="0" marL="0" rtl="0" algn="l">
              <a:spcBef>
                <a:spcPts val="0"/>
              </a:spcBef>
              <a:spcAft>
                <a:spcPts val="0"/>
              </a:spcAft>
              <a:buNone/>
            </a:pPr>
            <a:r>
              <a:t/>
            </a:r>
            <a:endParaRPr sz="1200">
              <a:solidFill>
                <a:schemeClr val="lt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lt1"/>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rPr lang="en" sz="1200">
                <a:solidFill>
                  <a:srgbClr val="00FFFF"/>
                </a:solidFill>
                <a:latin typeface="Albert Sans"/>
                <a:ea typeface="Albert Sans"/>
                <a:cs typeface="Albert Sans"/>
                <a:sym typeface="Albert Sans"/>
              </a:rPr>
              <a:t>Business Implication:</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rPr lang="en" sz="1200">
                <a:solidFill>
                  <a:srgbClr val="00FFFF"/>
                </a:solidFill>
                <a:latin typeface="Albert Sans"/>
                <a:ea typeface="Albert Sans"/>
                <a:cs typeface="Albert Sans"/>
                <a:sym typeface="Albert Sans"/>
              </a:rPr>
              <a:t>To identify inventory of items for restocking.</a:t>
            </a:r>
            <a:endParaRPr sz="1200">
              <a:solidFill>
                <a:srgbClr val="00FFFF"/>
              </a:solidFill>
              <a:latin typeface="Albert Sans"/>
              <a:ea typeface="Albert Sans"/>
              <a:cs typeface="Albert Sans"/>
              <a:sym typeface="Albert Sans"/>
            </a:endParaRPr>
          </a:p>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
        <p:nvSpPr>
          <p:cNvPr id="583" name="Google Shape;583;p83"/>
          <p:cNvSpPr txBox="1"/>
          <p:nvPr/>
        </p:nvSpPr>
        <p:spPr>
          <a:xfrm>
            <a:off x="4604775" y="665400"/>
            <a:ext cx="4279500" cy="414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1"/>
                </a:solidFill>
              </a:rPr>
              <a:t>SELECT INV.*,ING.ING_NAME FROM</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(SELECT </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    RESTAURANT_ID,</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    ING_CODE,</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    SUM(STOCK_ON_HAND) AS TOTAL_STOCK,</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    CASE </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        WHEN SUM(STOCK_ON_HAND) &lt;= 25 THEN 'Needs Attention'</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        ELSE 'Sufficient stock'</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    END AS ORDER_STATUS</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FROM </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    inventory</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GROUP BY RESTAURANT_ID,ING_CODE) as INV LEFT JOIN </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(SELECT DISTINCT ING_CODE,ING_NAME FROM INGREDIENTS) as ING</a:t>
            </a:r>
            <a:endParaRPr>
              <a:solidFill>
                <a:schemeClr val="lt1"/>
              </a:solidFill>
            </a:endParaRPr>
          </a:p>
          <a:p>
            <a:pPr indent="0" lvl="0" marL="0" rtl="0" algn="l">
              <a:spcBef>
                <a:spcPts val="0"/>
              </a:spcBef>
              <a:spcAft>
                <a:spcPts val="0"/>
              </a:spcAft>
              <a:buClr>
                <a:schemeClr val="dk2"/>
              </a:buClr>
              <a:buSzPts val="1100"/>
              <a:buFont typeface="Arial"/>
              <a:buNone/>
            </a:pPr>
            <a:r>
              <a:rPr lang="en">
                <a:solidFill>
                  <a:schemeClr val="lt1"/>
                </a:solidFill>
              </a:rPr>
              <a:t>ON ING.ING_CODE = INV.ING_CODE WHERE RESTAURANT_ID = 50;</a:t>
            </a:r>
            <a:endParaRPr>
              <a:solidFill>
                <a:schemeClr val="lt1"/>
              </a:solidFill>
            </a:endParaRPr>
          </a:p>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4"/>
          <p:cNvSpPr txBox="1"/>
          <p:nvPr/>
        </p:nvSpPr>
        <p:spPr>
          <a:xfrm>
            <a:off x="365650" y="161000"/>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Explanation</a:t>
            </a:r>
            <a:endParaRPr b="1">
              <a:solidFill>
                <a:schemeClr val="lt1"/>
              </a:solidFill>
              <a:latin typeface="Albert Sans"/>
              <a:ea typeface="Albert Sans"/>
              <a:cs typeface="Albert Sans"/>
              <a:sym typeface="Albert Sans"/>
            </a:endParaRPr>
          </a:p>
        </p:txBody>
      </p:sp>
      <p:sp>
        <p:nvSpPr>
          <p:cNvPr id="589" name="Google Shape;589;p84"/>
          <p:cNvSpPr/>
          <p:nvPr/>
        </p:nvSpPr>
        <p:spPr>
          <a:xfrm rot="5400000">
            <a:off x="151300" y="28725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90" name="Google Shape;590;p84"/>
          <p:cNvSpPr txBox="1"/>
          <p:nvPr/>
        </p:nvSpPr>
        <p:spPr>
          <a:xfrm>
            <a:off x="154600" y="602900"/>
            <a:ext cx="4340700" cy="4440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solidFill>
                  <a:schemeClr val="lt1"/>
                </a:solidFill>
                <a:latin typeface="Albert Sans"/>
                <a:ea typeface="Albert Sans"/>
                <a:cs typeface="Albert Sans"/>
                <a:sym typeface="Albert Sans"/>
              </a:rPr>
              <a:t>This query generates a stock report for a specific restaurant.</a:t>
            </a:r>
            <a:endParaRPr sz="1200">
              <a:solidFill>
                <a:schemeClr val="lt1"/>
              </a:solidFill>
              <a:latin typeface="Albert Sans"/>
              <a:ea typeface="Albert Sans"/>
              <a:cs typeface="Albert Sans"/>
              <a:sym typeface="Albert Sans"/>
            </a:endParaRPr>
          </a:p>
          <a:p>
            <a:pPr indent="-304800" lvl="0" marL="457200" rtl="0" algn="l">
              <a:spcBef>
                <a:spcPts val="0"/>
              </a:spcBef>
              <a:spcAft>
                <a:spcPts val="0"/>
              </a:spcAft>
              <a:buClr>
                <a:schemeClr val="lt1"/>
              </a:buClr>
              <a:buSzPts val="1200"/>
              <a:buFont typeface="Albert Sans"/>
              <a:buChar char="●"/>
            </a:pPr>
            <a:r>
              <a:rPr lang="en" sz="1200">
                <a:solidFill>
                  <a:schemeClr val="lt1"/>
                </a:solidFill>
                <a:latin typeface="Albert Sans"/>
                <a:ea typeface="Albert Sans"/>
                <a:cs typeface="Albert Sans"/>
                <a:sym typeface="Albert Sans"/>
              </a:rPr>
              <a:t>It shows total stock of each ingredient.</a:t>
            </a:r>
            <a:endParaRPr sz="1200">
              <a:solidFill>
                <a:schemeClr val="lt1"/>
              </a:solidFill>
              <a:latin typeface="Albert Sans"/>
              <a:ea typeface="Albert Sans"/>
              <a:cs typeface="Albert Sans"/>
              <a:sym typeface="Albert Sans"/>
            </a:endParaRPr>
          </a:p>
          <a:p>
            <a:pPr indent="-304800" lvl="0" marL="457200" rtl="0" algn="l">
              <a:spcBef>
                <a:spcPts val="0"/>
              </a:spcBef>
              <a:spcAft>
                <a:spcPts val="0"/>
              </a:spcAft>
              <a:buClr>
                <a:schemeClr val="lt1"/>
              </a:buClr>
              <a:buSzPts val="1200"/>
              <a:buFont typeface="Albert Sans"/>
              <a:buChar char="●"/>
            </a:pPr>
            <a:r>
              <a:rPr lang="en" sz="1200">
                <a:solidFill>
                  <a:schemeClr val="lt1"/>
                </a:solidFill>
                <a:latin typeface="Albert Sans"/>
                <a:ea typeface="Albert Sans"/>
                <a:cs typeface="Albert Sans"/>
                <a:sym typeface="Albert Sans"/>
              </a:rPr>
              <a:t>Adds a status according to the level of inventory.</a:t>
            </a:r>
            <a:endParaRPr sz="1200">
              <a:solidFill>
                <a:schemeClr val="lt1"/>
              </a:solidFill>
              <a:latin typeface="Albert Sans"/>
              <a:ea typeface="Albert Sans"/>
              <a:cs typeface="Albert Sans"/>
              <a:sym typeface="Albert Sans"/>
            </a:endParaRPr>
          </a:p>
          <a:p>
            <a:pPr indent="-304800" lvl="0" marL="457200" rtl="0" algn="l">
              <a:spcBef>
                <a:spcPts val="0"/>
              </a:spcBef>
              <a:spcAft>
                <a:spcPts val="0"/>
              </a:spcAft>
              <a:buClr>
                <a:schemeClr val="lt1"/>
              </a:buClr>
              <a:buSzPts val="1200"/>
              <a:buFont typeface="Albert Sans"/>
              <a:buChar char="●"/>
            </a:pPr>
            <a:r>
              <a:rPr lang="en" sz="1200">
                <a:solidFill>
                  <a:schemeClr val="lt1"/>
                </a:solidFill>
                <a:latin typeface="Albert Sans"/>
                <a:ea typeface="Albert Sans"/>
                <a:cs typeface="Albert Sans"/>
                <a:sym typeface="Albert Sans"/>
              </a:rPr>
              <a:t>Matches the ingredient name to each ingredient code for clarity.</a:t>
            </a:r>
            <a:endParaRPr sz="1200">
              <a:solidFill>
                <a:schemeClr val="lt1"/>
              </a:solidFill>
              <a:latin typeface="Albert Sans"/>
              <a:ea typeface="Albert Sans"/>
              <a:cs typeface="Albert Sans"/>
              <a:sym typeface="Albert Sans"/>
            </a:endParaRPr>
          </a:p>
          <a:p>
            <a:pPr indent="0" lvl="0" marL="457200" rtl="0" algn="l">
              <a:spcBef>
                <a:spcPts val="0"/>
              </a:spcBef>
              <a:spcAft>
                <a:spcPts val="0"/>
              </a:spcAft>
              <a:buClr>
                <a:schemeClr val="dk2"/>
              </a:buClr>
              <a:buSzPts val="1100"/>
              <a:buFont typeface="Arial"/>
              <a:buNone/>
            </a:pPr>
            <a:r>
              <a:t/>
            </a:r>
            <a:endParaRPr sz="1200">
              <a:solidFill>
                <a:schemeClr val="lt1"/>
              </a:solidFill>
              <a:latin typeface="Albert Sans"/>
              <a:ea typeface="Albert Sans"/>
              <a:cs typeface="Albert Sans"/>
              <a:sym typeface="Albert Sans"/>
            </a:endParaRPr>
          </a:p>
          <a:p>
            <a:pPr indent="0" lvl="0" marL="0" rtl="0" algn="l">
              <a:spcBef>
                <a:spcPts val="0"/>
              </a:spcBef>
              <a:spcAft>
                <a:spcPts val="0"/>
              </a:spcAft>
              <a:buClr>
                <a:schemeClr val="dk2"/>
              </a:buClr>
              <a:buSzPts val="1100"/>
              <a:buFont typeface="Arial"/>
              <a:buNone/>
            </a:pPr>
            <a:r>
              <a:rPr lang="en" sz="1200">
                <a:solidFill>
                  <a:schemeClr val="lt1"/>
                </a:solidFill>
                <a:latin typeface="Albert Sans"/>
                <a:ea typeface="Albert Sans"/>
                <a:cs typeface="Albert Sans"/>
                <a:sym typeface="Albert Sans"/>
              </a:rPr>
              <a:t>The output helps Managers to quickly identify which ingredients are to be replenished.</a:t>
            </a:r>
            <a:endParaRPr b="1" sz="1200">
              <a:solidFill>
                <a:schemeClr val="lt1"/>
              </a:solidFill>
            </a:endParaRPr>
          </a:p>
          <a:p>
            <a:pPr indent="0" lvl="0" marL="0" rtl="0" algn="l">
              <a:spcBef>
                <a:spcPts val="0"/>
              </a:spcBef>
              <a:spcAft>
                <a:spcPts val="0"/>
              </a:spcAft>
              <a:buClr>
                <a:schemeClr val="dk2"/>
              </a:buClr>
              <a:buSzPts val="1100"/>
              <a:buFont typeface="Arial"/>
              <a:buNone/>
            </a:pPr>
            <a:r>
              <a:t/>
            </a:r>
            <a:endParaRPr b="1" sz="1200">
              <a:solidFill>
                <a:schemeClr val="lt1"/>
              </a:solidFill>
            </a:endParaRPr>
          </a:p>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
        <p:nvSpPr>
          <p:cNvPr id="591" name="Google Shape;591;p84"/>
          <p:cNvSpPr/>
          <p:nvPr/>
        </p:nvSpPr>
        <p:spPr>
          <a:xfrm rot="5400000">
            <a:off x="4614375" y="287250"/>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92" name="Google Shape;592;p84"/>
          <p:cNvSpPr txBox="1"/>
          <p:nvPr/>
        </p:nvSpPr>
        <p:spPr>
          <a:xfrm>
            <a:off x="4896450" y="176850"/>
            <a:ext cx="20946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Output</a:t>
            </a:r>
            <a:endParaRPr b="1">
              <a:solidFill>
                <a:schemeClr val="lt1"/>
              </a:solidFill>
              <a:latin typeface="Albert Sans"/>
              <a:ea typeface="Albert Sans"/>
              <a:cs typeface="Albert Sans"/>
              <a:sym typeface="Albert Sans"/>
            </a:endParaRPr>
          </a:p>
        </p:txBody>
      </p:sp>
      <p:sp>
        <p:nvSpPr>
          <p:cNvPr id="593" name="Google Shape;593;p84"/>
          <p:cNvSpPr txBox="1"/>
          <p:nvPr/>
        </p:nvSpPr>
        <p:spPr>
          <a:xfrm>
            <a:off x="4761900" y="602900"/>
            <a:ext cx="4279500" cy="4440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b="1" sz="1200">
              <a:solidFill>
                <a:schemeClr val="lt1"/>
              </a:solidFill>
            </a:endParaRPr>
          </a:p>
        </p:txBody>
      </p:sp>
      <p:pic>
        <p:nvPicPr>
          <p:cNvPr id="594" name="Google Shape;594;p84"/>
          <p:cNvPicPr preferRelativeResize="0"/>
          <p:nvPr/>
        </p:nvPicPr>
        <p:blipFill rotWithShape="1">
          <a:blip r:embed="rId3">
            <a:alphaModFix/>
          </a:blip>
          <a:srcRect b="-2730" l="0" r="0" t="2730"/>
          <a:stretch/>
        </p:blipFill>
        <p:spPr>
          <a:xfrm>
            <a:off x="4848838" y="665725"/>
            <a:ext cx="4105625" cy="1781700"/>
          </a:xfrm>
          <a:prstGeom prst="rect">
            <a:avLst/>
          </a:prstGeom>
          <a:noFill/>
          <a:ln>
            <a:noFill/>
          </a:ln>
        </p:spPr>
      </p:pic>
      <p:pic>
        <p:nvPicPr>
          <p:cNvPr id="595" name="Google Shape;595;p84"/>
          <p:cNvPicPr preferRelativeResize="0"/>
          <p:nvPr/>
        </p:nvPicPr>
        <p:blipFill>
          <a:blip r:embed="rId4">
            <a:alphaModFix/>
          </a:blip>
          <a:stretch>
            <a:fillRect/>
          </a:stretch>
        </p:blipFill>
        <p:spPr>
          <a:xfrm>
            <a:off x="4848850" y="2564900"/>
            <a:ext cx="4105601" cy="2293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5"/>
          <p:cNvSpPr txBox="1"/>
          <p:nvPr>
            <p:ph type="title"/>
          </p:nvPr>
        </p:nvSpPr>
        <p:spPr>
          <a:xfrm>
            <a:off x="591900" y="396800"/>
            <a:ext cx="355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rial"/>
                <a:ea typeface="Arial"/>
                <a:cs typeface="Arial"/>
                <a:sym typeface="Arial"/>
              </a:rPr>
              <a:t>CONCLUSION</a:t>
            </a:r>
            <a:endParaRPr sz="1800">
              <a:solidFill>
                <a:schemeClr val="lt1"/>
              </a:solidFill>
              <a:latin typeface="Arial"/>
              <a:ea typeface="Arial"/>
              <a:cs typeface="Arial"/>
              <a:sym typeface="Arial"/>
            </a:endParaRPr>
          </a:p>
        </p:txBody>
      </p:sp>
      <p:sp>
        <p:nvSpPr>
          <p:cNvPr id="601" name="Google Shape;601;p85"/>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02" name="Google Shape;602;p85"/>
          <p:cNvPicPr preferRelativeResize="0"/>
          <p:nvPr/>
        </p:nvPicPr>
        <p:blipFill>
          <a:blip r:embed="rId4">
            <a:alphaModFix/>
          </a:blip>
          <a:stretch>
            <a:fillRect/>
          </a:stretch>
        </p:blipFill>
        <p:spPr>
          <a:xfrm>
            <a:off x="7680700" y="3679725"/>
            <a:ext cx="986000" cy="986000"/>
          </a:xfrm>
          <a:prstGeom prst="rect">
            <a:avLst/>
          </a:prstGeom>
          <a:noFill/>
          <a:ln>
            <a:noFill/>
          </a:ln>
        </p:spPr>
      </p:pic>
      <p:cxnSp>
        <p:nvCxnSpPr>
          <p:cNvPr id="603" name="Google Shape;603;p85"/>
          <p:cNvCxnSpPr/>
          <p:nvPr/>
        </p:nvCxnSpPr>
        <p:spPr>
          <a:xfrm>
            <a:off x="2846725" y="4665725"/>
            <a:ext cx="2998800" cy="10200"/>
          </a:xfrm>
          <a:prstGeom prst="straightConnector1">
            <a:avLst/>
          </a:prstGeom>
          <a:noFill/>
          <a:ln cap="flat" cmpd="sng" w="28575">
            <a:solidFill>
              <a:schemeClr val="lt1"/>
            </a:solidFill>
            <a:prstDash val="solid"/>
            <a:round/>
            <a:headEnd len="med" w="med" type="diamond"/>
            <a:tailEnd len="med" w="med" type="diamond"/>
          </a:ln>
        </p:spPr>
      </p:cxnSp>
      <p:sp>
        <p:nvSpPr>
          <p:cNvPr id="604" name="Google Shape;604;p85"/>
          <p:cNvSpPr txBox="1"/>
          <p:nvPr/>
        </p:nvSpPr>
        <p:spPr>
          <a:xfrm>
            <a:off x="1365625" y="790400"/>
            <a:ext cx="5961000" cy="36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100">
                <a:solidFill>
                  <a:srgbClr val="FFFFFF"/>
                </a:solidFill>
              </a:rPr>
              <a:t>The project successfully implemented a comprehensive Restaurant Database Management System aimed at improving operational efficiency in restaurant management. By centralizing data related to orders, menu details, employee records, inventory, and customer information, the system ensures streamlined data management, reduces redundancies, and enhances decision-making processes.</a:t>
            </a:r>
            <a:endParaRPr sz="1100">
              <a:solidFill>
                <a:srgbClr val="FFFFFF"/>
              </a:solidFill>
            </a:endParaRPr>
          </a:p>
          <a:p>
            <a:pPr indent="0" lvl="0" marL="0" rtl="0" algn="l">
              <a:lnSpc>
                <a:spcPct val="115000"/>
              </a:lnSpc>
              <a:spcBef>
                <a:spcPts val="1200"/>
              </a:spcBef>
              <a:spcAft>
                <a:spcPts val="0"/>
              </a:spcAft>
              <a:buClr>
                <a:schemeClr val="dk2"/>
              </a:buClr>
              <a:buSzPts val="1100"/>
              <a:buFont typeface="Arial"/>
              <a:buNone/>
            </a:pPr>
            <a:r>
              <a:rPr lang="en" sz="1100">
                <a:solidFill>
                  <a:srgbClr val="FFFFFF"/>
                </a:solidFill>
              </a:rPr>
              <a:t>Key achievements include:</a:t>
            </a:r>
            <a:endParaRPr sz="1100">
              <a:solidFill>
                <a:srgbClr val="FFFFFF"/>
              </a:solidFill>
            </a:endParaRPr>
          </a:p>
          <a:p>
            <a:pPr indent="-298450" lvl="0" marL="457200" rtl="0" algn="l">
              <a:lnSpc>
                <a:spcPct val="115000"/>
              </a:lnSpc>
              <a:spcBef>
                <a:spcPts val="1200"/>
              </a:spcBef>
              <a:spcAft>
                <a:spcPts val="0"/>
              </a:spcAft>
              <a:buClr>
                <a:srgbClr val="FFFFFF"/>
              </a:buClr>
              <a:buSzPts val="1100"/>
              <a:buChar char="●"/>
            </a:pPr>
            <a:r>
              <a:rPr lang="en" sz="1100">
                <a:solidFill>
                  <a:srgbClr val="FFFFFF"/>
                </a:solidFill>
              </a:rPr>
              <a:t>Development of an Entity-Relationship Diagram (ERD) to structure the database.</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Implementation of a relational schema that supports realistic restaurant operations.</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Query execution for critical business insights, such as identifying staffing needs, assessing employee retention, recognizing top customers, evaluating the profitability of menu items, and determining urgent inventory restocking needs.</a:t>
            </a:r>
            <a:endParaRPr sz="1100">
              <a:solidFill>
                <a:srgbClr val="FFFFFF"/>
              </a:solidFill>
            </a:endParaRPr>
          </a:p>
          <a:p>
            <a:pPr indent="0" lvl="0" marL="0" rtl="0" algn="l">
              <a:lnSpc>
                <a:spcPct val="115000"/>
              </a:lnSpc>
              <a:spcBef>
                <a:spcPts val="1200"/>
              </a:spcBef>
              <a:spcAft>
                <a:spcPts val="0"/>
              </a:spcAft>
              <a:buClr>
                <a:schemeClr val="dk2"/>
              </a:buClr>
              <a:buSzPts val="1100"/>
              <a:buFont typeface="Arial"/>
              <a:buNone/>
            </a:pPr>
            <a:r>
              <a:rPr lang="en" sz="1100">
                <a:solidFill>
                  <a:srgbClr val="FFFFFF"/>
                </a:solidFill>
              </a:rPr>
              <a:t>The system demonstrates the potential to address real-world restaurant challenges effectively, offering actionable insights for managers to optimize resources and improve business performance.</a:t>
            </a:r>
            <a:endParaRPr sz="1100">
              <a:solidFill>
                <a:srgbClr val="FFFFFF"/>
              </a:solidFill>
            </a:endParaRPr>
          </a:p>
          <a:p>
            <a:pPr indent="0" lvl="0" marL="0" rtl="0" algn="l">
              <a:lnSpc>
                <a:spcPct val="115000"/>
              </a:lnSpc>
              <a:spcBef>
                <a:spcPts val="1200"/>
              </a:spcBef>
              <a:spcAft>
                <a:spcPts val="0"/>
              </a:spcAft>
              <a:buClr>
                <a:schemeClr val="dk2"/>
              </a:buClr>
              <a:buSzPts val="1100"/>
              <a:buFont typeface="Arial"/>
              <a:buNone/>
            </a:pPr>
            <a:r>
              <a:rPr lang="en" sz="1100">
                <a:solidFill>
                  <a:srgbClr val="FFFFFF"/>
                </a:solidFill>
              </a:rPr>
              <a:t> </a:t>
            </a:r>
            <a:endParaRPr sz="1100">
              <a:solidFill>
                <a:srgbClr val="FFFFFF"/>
              </a:solidFill>
            </a:endParaRPr>
          </a:p>
          <a:p>
            <a:pPr indent="0" lvl="0" marL="0" rtl="0" algn="l">
              <a:spcBef>
                <a:spcPts val="1200"/>
              </a:spcBef>
              <a:spcAft>
                <a:spcPts val="0"/>
              </a:spcAft>
              <a:buNone/>
            </a:pPr>
            <a:r>
              <a:t/>
            </a:r>
            <a:endParaRPr>
              <a:solidFill>
                <a:schemeClr val="lt1"/>
              </a:solidFill>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nvSpPr>
        <p:spPr>
          <a:xfrm>
            <a:off x="792075" y="531400"/>
            <a:ext cx="48327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Albert Sans"/>
                <a:ea typeface="Albert Sans"/>
                <a:cs typeface="Albert Sans"/>
                <a:sym typeface="Albert Sans"/>
              </a:rPr>
              <a:t>AGENDA</a:t>
            </a:r>
            <a:endParaRPr b="1" sz="2100">
              <a:solidFill>
                <a:schemeClr val="lt1"/>
              </a:solidFill>
              <a:latin typeface="Albert Sans"/>
              <a:ea typeface="Albert Sans"/>
              <a:cs typeface="Albert Sans"/>
              <a:sym typeface="Albert Sans"/>
            </a:endParaRPr>
          </a:p>
        </p:txBody>
      </p:sp>
      <p:sp>
        <p:nvSpPr>
          <p:cNvPr id="418" name="Google Shape;418;p68"/>
          <p:cNvSpPr txBox="1"/>
          <p:nvPr/>
        </p:nvSpPr>
        <p:spPr>
          <a:xfrm>
            <a:off x="1656675" y="1386800"/>
            <a:ext cx="5487600" cy="21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PROJECT OVERVIEW</a:t>
            </a:r>
            <a:endParaRPr sz="1600">
              <a:solidFill>
                <a:schemeClr val="lt1"/>
              </a:solidFill>
            </a:endParaRPr>
          </a:p>
          <a:p>
            <a:pPr indent="0" lvl="0" marL="0" rtl="0" algn="l">
              <a:spcBef>
                <a:spcPts val="0"/>
              </a:spcBef>
              <a:spcAft>
                <a:spcPts val="0"/>
              </a:spcAft>
              <a:buClr>
                <a:schemeClr val="dk2"/>
              </a:buClr>
              <a:buSzPts val="1100"/>
              <a:buFont typeface="Arial"/>
              <a:buNone/>
            </a:pPr>
            <a:r>
              <a:rPr lang="en" sz="1600">
                <a:solidFill>
                  <a:schemeClr val="lt1"/>
                </a:solidFill>
              </a:rPr>
              <a:t>DATA SOURCE</a:t>
            </a:r>
            <a:endParaRPr sz="1600">
              <a:solidFill>
                <a:schemeClr val="lt1"/>
              </a:solidFill>
            </a:endParaRPr>
          </a:p>
          <a:p>
            <a:pPr indent="0" lvl="0" marL="0" rtl="0" algn="l">
              <a:spcBef>
                <a:spcPts val="0"/>
              </a:spcBef>
              <a:spcAft>
                <a:spcPts val="0"/>
              </a:spcAft>
              <a:buNone/>
            </a:pPr>
            <a:r>
              <a:rPr lang="en" sz="1600">
                <a:solidFill>
                  <a:schemeClr val="lt1"/>
                </a:solidFill>
              </a:rPr>
              <a:t>ERD PLANNING</a:t>
            </a:r>
            <a:endParaRPr sz="1600">
              <a:solidFill>
                <a:schemeClr val="lt1"/>
              </a:solidFill>
            </a:endParaRPr>
          </a:p>
          <a:p>
            <a:pPr indent="0" lvl="0" marL="0" rtl="0" algn="l">
              <a:spcBef>
                <a:spcPts val="0"/>
              </a:spcBef>
              <a:spcAft>
                <a:spcPts val="0"/>
              </a:spcAft>
              <a:buNone/>
            </a:pPr>
            <a:r>
              <a:rPr lang="en" sz="1600">
                <a:solidFill>
                  <a:schemeClr val="lt1"/>
                </a:solidFill>
              </a:rPr>
              <a:t>RELATIONAL SCHEMA MAPPING</a:t>
            </a:r>
            <a:endParaRPr sz="1600">
              <a:solidFill>
                <a:schemeClr val="lt1"/>
              </a:solidFill>
            </a:endParaRPr>
          </a:p>
          <a:p>
            <a:pPr indent="0" lvl="0" marL="0" rtl="0" algn="l">
              <a:spcBef>
                <a:spcPts val="0"/>
              </a:spcBef>
              <a:spcAft>
                <a:spcPts val="0"/>
              </a:spcAft>
              <a:buNone/>
            </a:pPr>
            <a:r>
              <a:rPr lang="en" sz="1600">
                <a:solidFill>
                  <a:schemeClr val="lt1"/>
                </a:solidFill>
              </a:rPr>
              <a:t>QUERY EXECUTION</a:t>
            </a:r>
            <a:endParaRPr sz="1600">
              <a:solidFill>
                <a:schemeClr val="lt1"/>
              </a:solidFill>
            </a:endParaRPr>
          </a:p>
          <a:p>
            <a:pPr indent="0" lvl="0" marL="0" rtl="0" algn="l">
              <a:spcBef>
                <a:spcPts val="0"/>
              </a:spcBef>
              <a:spcAft>
                <a:spcPts val="0"/>
              </a:spcAft>
              <a:buNone/>
            </a:pPr>
            <a:r>
              <a:rPr lang="en" sz="1600">
                <a:solidFill>
                  <a:schemeClr val="lt1"/>
                </a:solidFill>
              </a:rPr>
              <a:t>CONCLUSION</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p:txBody>
      </p:sp>
      <p:pic>
        <p:nvPicPr>
          <p:cNvPr id="419" name="Google Shape;419;p68"/>
          <p:cNvPicPr preferRelativeResize="0"/>
          <p:nvPr/>
        </p:nvPicPr>
        <p:blipFill rotWithShape="1">
          <a:blip r:embed="rId4">
            <a:alphaModFix/>
          </a:blip>
          <a:srcRect b="17430" l="0" r="0" t="0"/>
          <a:stretch/>
        </p:blipFill>
        <p:spPr>
          <a:xfrm>
            <a:off x="7144275" y="3195050"/>
            <a:ext cx="1694925" cy="1399525"/>
          </a:xfrm>
          <a:prstGeom prst="rect">
            <a:avLst/>
          </a:prstGeom>
          <a:noFill/>
          <a:ln>
            <a:noFill/>
          </a:ln>
        </p:spPr>
      </p:pic>
      <p:cxnSp>
        <p:nvCxnSpPr>
          <p:cNvPr id="420" name="Google Shape;420;p68"/>
          <p:cNvCxnSpPr/>
          <p:nvPr/>
        </p:nvCxnSpPr>
        <p:spPr>
          <a:xfrm>
            <a:off x="1707725" y="4055850"/>
            <a:ext cx="4065900" cy="10200"/>
          </a:xfrm>
          <a:prstGeom prst="straightConnector1">
            <a:avLst/>
          </a:prstGeom>
          <a:noFill/>
          <a:ln cap="flat" cmpd="sng" w="28575">
            <a:solidFill>
              <a:schemeClr val="lt1"/>
            </a:solidFill>
            <a:prstDash val="solid"/>
            <a:round/>
            <a:headEnd len="med" w="med" type="diamond"/>
            <a:tailEnd len="med" w="med" type="diamond"/>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24" name="Shape 424"/>
        <p:cNvGrpSpPr/>
        <p:nvPr/>
      </p:nvGrpSpPr>
      <p:grpSpPr>
        <a:xfrm>
          <a:off x="0" y="0"/>
          <a:ext cx="0" cy="0"/>
          <a:chOff x="0" y="0"/>
          <a:chExt cx="0" cy="0"/>
        </a:xfrm>
      </p:grpSpPr>
      <p:sp>
        <p:nvSpPr>
          <p:cNvPr id="425" name="Google Shape;425;p69"/>
          <p:cNvSpPr txBox="1"/>
          <p:nvPr>
            <p:ph idx="1" type="body"/>
          </p:nvPr>
        </p:nvSpPr>
        <p:spPr>
          <a:xfrm>
            <a:off x="405000" y="1013225"/>
            <a:ext cx="4326600" cy="28569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2"/>
              </a:buClr>
              <a:buSzPts val="1100"/>
              <a:buFont typeface="Arial"/>
              <a:buNone/>
            </a:pPr>
            <a:r>
              <a:rPr lang="en" sz="1200">
                <a:solidFill>
                  <a:schemeClr val="lt1"/>
                </a:solidFill>
                <a:latin typeface="Arial"/>
                <a:ea typeface="Arial"/>
                <a:cs typeface="Arial"/>
                <a:sym typeface="Arial"/>
              </a:rPr>
              <a:t>As part of our project, we developed a comprehensive Restaurant Database Management System designed to streamline the management of restaurant operations. This system serves as the backbone for storing, organizing, and retrieving essential data, ensuring efficient and effective decision-making.</a:t>
            </a:r>
            <a:endParaRPr sz="1200">
              <a:solidFill>
                <a:schemeClr val="lt1"/>
              </a:solidFill>
              <a:latin typeface="Arial"/>
              <a:ea typeface="Arial"/>
              <a:cs typeface="Arial"/>
              <a:sym typeface="Arial"/>
            </a:endParaRPr>
          </a:p>
          <a:p>
            <a:pPr indent="0" lvl="0" marL="0" rtl="0" algn="just">
              <a:lnSpc>
                <a:spcPct val="115000"/>
              </a:lnSpc>
              <a:spcBef>
                <a:spcPts val="1200"/>
              </a:spcBef>
              <a:spcAft>
                <a:spcPts val="0"/>
              </a:spcAft>
              <a:buClr>
                <a:schemeClr val="dk2"/>
              </a:buClr>
              <a:buSzPts val="1100"/>
              <a:buFont typeface="Arial"/>
              <a:buNone/>
            </a:pPr>
            <a:r>
              <a:rPr lang="en" sz="1200">
                <a:solidFill>
                  <a:schemeClr val="lt1"/>
                </a:solidFill>
                <a:latin typeface="Arial"/>
                <a:ea typeface="Arial"/>
                <a:cs typeface="Arial"/>
                <a:sym typeface="Arial"/>
              </a:rPr>
              <a:t>This focuses on maintaining key functionalities such as order management, menu details, staff records, inventory tracking, and customer information. By creating and managing a centralized database, the system aims to eliminate redundancies, improve data accuracy, and enhance operational efficiency.</a:t>
            </a:r>
            <a:endParaRPr sz="1200">
              <a:solidFill>
                <a:schemeClr val="lt1"/>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sp>
        <p:nvSpPr>
          <p:cNvPr id="426" name="Google Shape;426;p69"/>
          <p:cNvSpPr txBox="1"/>
          <p:nvPr>
            <p:ph type="title"/>
          </p:nvPr>
        </p:nvSpPr>
        <p:spPr>
          <a:xfrm>
            <a:off x="404988" y="420025"/>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rial"/>
                <a:ea typeface="Arial"/>
                <a:cs typeface="Arial"/>
                <a:sym typeface="Arial"/>
              </a:rPr>
              <a:t>PROJECT OVERVIEW</a:t>
            </a:r>
            <a:endParaRPr sz="1800">
              <a:solidFill>
                <a:schemeClr val="lt1"/>
              </a:solidFill>
              <a:latin typeface="Arial"/>
              <a:ea typeface="Arial"/>
              <a:cs typeface="Arial"/>
              <a:sym typeface="Arial"/>
            </a:endParaRPr>
          </a:p>
        </p:txBody>
      </p:sp>
      <p:pic>
        <p:nvPicPr>
          <p:cNvPr descr="Hexagonal icon." id="427" name="Google Shape;427;p69"/>
          <p:cNvPicPr preferRelativeResize="0"/>
          <p:nvPr>
            <p:ph idx="3" type="pic"/>
          </p:nvPr>
        </p:nvPicPr>
        <p:blipFill rotWithShape="1">
          <a:blip r:embed="rId4">
            <a:alphaModFix/>
          </a:blip>
          <a:srcRect b="6597" l="0" r="0" t="6589"/>
          <a:stretch/>
        </p:blipFill>
        <p:spPr>
          <a:xfrm>
            <a:off x="8596800" y="223475"/>
            <a:ext cx="318600" cy="318600"/>
          </a:xfrm>
          <a:prstGeom prst="ellipse">
            <a:avLst/>
          </a:prstGeom>
        </p:spPr>
      </p:pic>
      <p:pic>
        <p:nvPicPr>
          <p:cNvPr id="428" name="Google Shape;428;p69"/>
          <p:cNvPicPr preferRelativeResize="0"/>
          <p:nvPr/>
        </p:nvPicPr>
        <p:blipFill>
          <a:blip r:embed="rId5">
            <a:alphaModFix/>
          </a:blip>
          <a:stretch>
            <a:fillRect/>
          </a:stretch>
        </p:blipFill>
        <p:spPr>
          <a:xfrm>
            <a:off x="4878825" y="1345975"/>
            <a:ext cx="4036575" cy="2005600"/>
          </a:xfrm>
          <a:prstGeom prst="rect">
            <a:avLst/>
          </a:prstGeom>
          <a:noFill/>
          <a:ln>
            <a:noFill/>
          </a:ln>
        </p:spPr>
      </p:pic>
      <p:cxnSp>
        <p:nvCxnSpPr>
          <p:cNvPr id="429" name="Google Shape;429;p69"/>
          <p:cNvCxnSpPr/>
          <p:nvPr/>
        </p:nvCxnSpPr>
        <p:spPr>
          <a:xfrm>
            <a:off x="7176500" y="4452275"/>
            <a:ext cx="1463700" cy="10200"/>
          </a:xfrm>
          <a:prstGeom prst="straightConnector1">
            <a:avLst/>
          </a:prstGeom>
          <a:noFill/>
          <a:ln cap="flat" cmpd="sng" w="28575">
            <a:solidFill>
              <a:schemeClr val="lt1"/>
            </a:solidFill>
            <a:prstDash val="solid"/>
            <a:round/>
            <a:headEnd len="med" w="med" type="diamond"/>
            <a:tailEnd len="med" w="med" type="diamond"/>
          </a:ln>
        </p:spPr>
      </p:cxnSp>
      <p:pic>
        <p:nvPicPr>
          <p:cNvPr id="430" name="Google Shape;430;p69"/>
          <p:cNvPicPr preferRelativeResize="0"/>
          <p:nvPr/>
        </p:nvPicPr>
        <p:blipFill>
          <a:blip r:embed="rId6">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0"/>
          <p:cNvSpPr txBox="1"/>
          <p:nvPr>
            <p:ph type="title"/>
          </p:nvPr>
        </p:nvSpPr>
        <p:spPr>
          <a:xfrm>
            <a:off x="711800" y="420025"/>
            <a:ext cx="355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rial"/>
                <a:ea typeface="Arial"/>
                <a:cs typeface="Arial"/>
                <a:sym typeface="Arial"/>
              </a:rPr>
              <a:t>DATA SOURCE</a:t>
            </a:r>
            <a:endParaRPr sz="1800">
              <a:solidFill>
                <a:schemeClr val="lt1"/>
              </a:solidFill>
              <a:latin typeface="Arial"/>
              <a:ea typeface="Arial"/>
              <a:cs typeface="Arial"/>
              <a:sym typeface="Arial"/>
            </a:endParaRPr>
          </a:p>
        </p:txBody>
      </p:sp>
      <p:sp>
        <p:nvSpPr>
          <p:cNvPr id="436" name="Google Shape;436;p70"/>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70"/>
          <p:cNvSpPr txBox="1"/>
          <p:nvPr>
            <p:ph idx="4294967295" type="body"/>
          </p:nvPr>
        </p:nvSpPr>
        <p:spPr>
          <a:xfrm>
            <a:off x="1636925" y="1001625"/>
            <a:ext cx="5590500" cy="303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sz="1100" u="none">
              <a:latin typeface="Arial"/>
              <a:ea typeface="Arial"/>
              <a:cs typeface="Arial"/>
              <a:sym typeface="Arial"/>
            </a:endParaRPr>
          </a:p>
          <a:p>
            <a:pPr indent="0" lvl="0" marL="0" rtl="0" algn="l">
              <a:lnSpc>
                <a:spcPct val="115000"/>
              </a:lnSpc>
              <a:spcBef>
                <a:spcPts val="1200"/>
              </a:spcBef>
              <a:spcAft>
                <a:spcPts val="0"/>
              </a:spcAft>
              <a:buClr>
                <a:schemeClr val="dk2"/>
              </a:buClr>
              <a:buSzPts val="1100"/>
              <a:buFont typeface="Arial"/>
              <a:buNone/>
            </a:pPr>
            <a:r>
              <a:rPr lang="en" u="none">
                <a:latin typeface="Arial"/>
                <a:ea typeface="Arial"/>
                <a:cs typeface="Arial"/>
                <a:sym typeface="Arial"/>
              </a:rPr>
              <a:t>For this project, we collected and generated realistic sample data using </a:t>
            </a:r>
            <a:r>
              <a:rPr b="1" lang="en" u="none">
                <a:latin typeface="Arial"/>
                <a:ea typeface="Arial"/>
                <a:cs typeface="Arial"/>
                <a:sym typeface="Arial"/>
              </a:rPr>
              <a:t>Mockaroo</a:t>
            </a:r>
            <a:r>
              <a:rPr lang="en" u="none">
                <a:latin typeface="Arial"/>
                <a:ea typeface="Arial"/>
                <a:cs typeface="Arial"/>
                <a:sym typeface="Arial"/>
              </a:rPr>
              <a:t>, a data generation tool, to simulate real-world scenarios. This data was designed to include attributes such as customer details, menu items, orders, inventory, and employee information, ensuring comprehensive coverage of the restaurant's operations. The generated dataset served as the foundation for implementing and testing the database management system effectively.</a:t>
            </a:r>
            <a:endParaRPr u="none">
              <a:latin typeface="Arial"/>
              <a:ea typeface="Arial"/>
              <a:cs typeface="Arial"/>
              <a:sym typeface="Arial"/>
            </a:endParaRPr>
          </a:p>
          <a:p>
            <a:pPr indent="0" lvl="0" marL="0" rtl="0" algn="just">
              <a:lnSpc>
                <a:spcPct val="115000"/>
              </a:lnSpc>
              <a:spcBef>
                <a:spcPts val="1200"/>
              </a:spcBef>
              <a:spcAft>
                <a:spcPts val="0"/>
              </a:spcAft>
              <a:buClr>
                <a:schemeClr val="dk2"/>
              </a:buClr>
              <a:buSzPts val="1100"/>
              <a:buFont typeface="Arial"/>
              <a:buNone/>
            </a:pPr>
            <a:r>
              <a:t/>
            </a:r>
            <a:endParaRPr sz="12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pic>
        <p:nvPicPr>
          <p:cNvPr id="438" name="Google Shape;438;p70"/>
          <p:cNvPicPr preferRelativeResize="0"/>
          <p:nvPr/>
        </p:nvPicPr>
        <p:blipFill>
          <a:blip r:embed="rId4">
            <a:alphaModFix/>
          </a:blip>
          <a:stretch>
            <a:fillRect/>
          </a:stretch>
        </p:blipFill>
        <p:spPr>
          <a:xfrm>
            <a:off x="7372788" y="3334225"/>
            <a:ext cx="1137175" cy="1137175"/>
          </a:xfrm>
          <a:prstGeom prst="rect">
            <a:avLst/>
          </a:prstGeom>
          <a:noFill/>
          <a:ln>
            <a:noFill/>
          </a:ln>
        </p:spPr>
      </p:pic>
      <p:cxnSp>
        <p:nvCxnSpPr>
          <p:cNvPr id="439" name="Google Shape;439;p70"/>
          <p:cNvCxnSpPr/>
          <p:nvPr/>
        </p:nvCxnSpPr>
        <p:spPr>
          <a:xfrm flipH="1" rot="10800000">
            <a:off x="2734400" y="4574225"/>
            <a:ext cx="2907300" cy="10200"/>
          </a:xfrm>
          <a:prstGeom prst="straightConnector1">
            <a:avLst/>
          </a:prstGeom>
          <a:noFill/>
          <a:ln cap="flat" cmpd="sng" w="28575">
            <a:solidFill>
              <a:schemeClr val="lt1"/>
            </a:solidFill>
            <a:prstDash val="solid"/>
            <a:round/>
            <a:headEnd len="med" w="med" type="diamond"/>
            <a:tailEnd len="med" w="med" type="diamond"/>
          </a:ln>
        </p:spPr>
      </p:cxnSp>
      <p:pic>
        <p:nvPicPr>
          <p:cNvPr id="440" name="Google Shape;440;p70"/>
          <p:cNvPicPr preferRelativeResize="0"/>
          <p:nvPr/>
        </p:nvPicPr>
        <p:blipFill>
          <a:blip r:embed="rId5">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44" name="Shape 444"/>
        <p:cNvGrpSpPr/>
        <p:nvPr/>
      </p:nvGrpSpPr>
      <p:grpSpPr>
        <a:xfrm>
          <a:off x="0" y="0"/>
          <a:ext cx="0" cy="0"/>
          <a:chOff x="0" y="0"/>
          <a:chExt cx="0" cy="0"/>
        </a:xfrm>
      </p:grpSpPr>
      <p:sp>
        <p:nvSpPr>
          <p:cNvPr id="445" name="Google Shape;445;p71"/>
          <p:cNvSpPr txBox="1"/>
          <p:nvPr>
            <p:ph type="title"/>
          </p:nvPr>
        </p:nvSpPr>
        <p:spPr>
          <a:xfrm>
            <a:off x="404988" y="420025"/>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rial"/>
                <a:ea typeface="Arial"/>
                <a:cs typeface="Arial"/>
                <a:sym typeface="Arial"/>
              </a:rPr>
              <a:t>ERD PLANNING</a:t>
            </a:r>
            <a:endParaRPr sz="1800">
              <a:solidFill>
                <a:schemeClr val="lt1"/>
              </a:solidFill>
              <a:latin typeface="Arial"/>
              <a:ea typeface="Arial"/>
              <a:cs typeface="Arial"/>
              <a:sym typeface="Arial"/>
            </a:endParaRPr>
          </a:p>
          <a:p>
            <a:pPr indent="0" lvl="0" marL="0" rtl="0" algn="l">
              <a:spcBef>
                <a:spcPts val="0"/>
              </a:spcBef>
              <a:spcAft>
                <a:spcPts val="0"/>
              </a:spcAft>
              <a:buNone/>
            </a:pPr>
            <a:r>
              <a:rPr lang="en" sz="1800">
                <a:solidFill>
                  <a:schemeClr val="lt1"/>
                </a:solidFill>
                <a:latin typeface="Arial"/>
                <a:ea typeface="Arial"/>
                <a:cs typeface="Arial"/>
                <a:sym typeface="Arial"/>
              </a:rPr>
              <a:t>(ERD PART 1)</a:t>
            </a:r>
            <a:endParaRPr sz="1800">
              <a:solidFill>
                <a:schemeClr val="lt1"/>
              </a:solidFill>
              <a:latin typeface="Arial"/>
              <a:ea typeface="Arial"/>
              <a:cs typeface="Arial"/>
              <a:sym typeface="Arial"/>
            </a:endParaRPr>
          </a:p>
        </p:txBody>
      </p:sp>
      <p:pic>
        <p:nvPicPr>
          <p:cNvPr descr="Hexagonal icon." id="446" name="Google Shape;446;p71"/>
          <p:cNvPicPr preferRelativeResize="0"/>
          <p:nvPr>
            <p:ph idx="3" type="pic"/>
          </p:nvPr>
        </p:nvPicPr>
        <p:blipFill rotWithShape="1">
          <a:blip r:embed="rId4">
            <a:alphaModFix/>
          </a:blip>
          <a:srcRect b="6597" l="0" r="0" t="6589"/>
          <a:stretch/>
        </p:blipFill>
        <p:spPr>
          <a:xfrm>
            <a:off x="8596800" y="223475"/>
            <a:ext cx="318600" cy="318600"/>
          </a:xfrm>
          <a:prstGeom prst="ellipse">
            <a:avLst/>
          </a:prstGeom>
        </p:spPr>
      </p:pic>
      <p:sp>
        <p:nvSpPr>
          <p:cNvPr id="447" name="Google Shape;447;p71"/>
          <p:cNvSpPr txBox="1"/>
          <p:nvPr/>
        </p:nvSpPr>
        <p:spPr>
          <a:xfrm>
            <a:off x="445075" y="1424225"/>
            <a:ext cx="1567500" cy="27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
        <p:nvSpPr>
          <p:cNvPr id="448" name="Google Shape;448;p71"/>
          <p:cNvSpPr txBox="1"/>
          <p:nvPr/>
        </p:nvSpPr>
        <p:spPr>
          <a:xfrm>
            <a:off x="445075" y="986625"/>
            <a:ext cx="1567500" cy="28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pic>
        <p:nvPicPr>
          <p:cNvPr id="449" name="Google Shape;449;p71"/>
          <p:cNvPicPr preferRelativeResize="0"/>
          <p:nvPr/>
        </p:nvPicPr>
        <p:blipFill>
          <a:blip r:embed="rId5">
            <a:alphaModFix/>
          </a:blip>
          <a:stretch>
            <a:fillRect/>
          </a:stretch>
        </p:blipFill>
        <p:spPr>
          <a:xfrm>
            <a:off x="902624" y="986625"/>
            <a:ext cx="7464049" cy="398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53" name="Shape 453"/>
        <p:cNvGrpSpPr/>
        <p:nvPr/>
      </p:nvGrpSpPr>
      <p:grpSpPr>
        <a:xfrm>
          <a:off x="0" y="0"/>
          <a:ext cx="0" cy="0"/>
          <a:chOff x="0" y="0"/>
          <a:chExt cx="0" cy="0"/>
        </a:xfrm>
      </p:grpSpPr>
      <p:sp>
        <p:nvSpPr>
          <p:cNvPr id="454" name="Google Shape;454;p72"/>
          <p:cNvSpPr txBox="1"/>
          <p:nvPr>
            <p:ph type="title"/>
          </p:nvPr>
        </p:nvSpPr>
        <p:spPr>
          <a:xfrm>
            <a:off x="404988" y="420025"/>
            <a:ext cx="2743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rial"/>
                <a:ea typeface="Arial"/>
                <a:cs typeface="Arial"/>
                <a:sym typeface="Arial"/>
              </a:rPr>
              <a:t>ERD PART 2</a:t>
            </a:r>
            <a:endParaRPr sz="1800">
              <a:solidFill>
                <a:schemeClr val="lt1"/>
              </a:solidFill>
              <a:latin typeface="Arial"/>
              <a:ea typeface="Arial"/>
              <a:cs typeface="Arial"/>
              <a:sym typeface="Arial"/>
            </a:endParaRPr>
          </a:p>
        </p:txBody>
      </p:sp>
      <p:pic>
        <p:nvPicPr>
          <p:cNvPr descr="Hexagonal icon." id="455" name="Google Shape;455;p72"/>
          <p:cNvPicPr preferRelativeResize="0"/>
          <p:nvPr>
            <p:ph idx="3" type="pic"/>
          </p:nvPr>
        </p:nvPicPr>
        <p:blipFill rotWithShape="1">
          <a:blip r:embed="rId4">
            <a:alphaModFix/>
          </a:blip>
          <a:srcRect b="6597" l="0" r="0" t="6589"/>
          <a:stretch/>
        </p:blipFill>
        <p:spPr>
          <a:xfrm>
            <a:off x="8596800" y="223475"/>
            <a:ext cx="318600" cy="318600"/>
          </a:xfrm>
          <a:prstGeom prst="ellipse">
            <a:avLst/>
          </a:prstGeom>
        </p:spPr>
      </p:pic>
      <p:sp>
        <p:nvSpPr>
          <p:cNvPr id="456" name="Google Shape;456;p72"/>
          <p:cNvSpPr txBox="1"/>
          <p:nvPr/>
        </p:nvSpPr>
        <p:spPr>
          <a:xfrm>
            <a:off x="445075" y="1424225"/>
            <a:ext cx="1567500" cy="27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sp>
        <p:nvSpPr>
          <p:cNvPr id="457" name="Google Shape;457;p72"/>
          <p:cNvSpPr txBox="1"/>
          <p:nvPr/>
        </p:nvSpPr>
        <p:spPr>
          <a:xfrm>
            <a:off x="445075" y="986625"/>
            <a:ext cx="1567500" cy="28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Albert Sans"/>
              <a:ea typeface="Albert Sans"/>
              <a:cs typeface="Albert Sans"/>
              <a:sym typeface="Albert Sans"/>
            </a:endParaRPr>
          </a:p>
        </p:txBody>
      </p:sp>
      <p:pic>
        <p:nvPicPr>
          <p:cNvPr id="458" name="Google Shape;458;p72"/>
          <p:cNvPicPr preferRelativeResize="0"/>
          <p:nvPr/>
        </p:nvPicPr>
        <p:blipFill rotWithShape="1">
          <a:blip r:embed="rId5">
            <a:alphaModFix/>
          </a:blip>
          <a:srcRect b="2238" l="0" r="2238" t="0"/>
          <a:stretch/>
        </p:blipFill>
        <p:spPr>
          <a:xfrm>
            <a:off x="405012" y="1009763"/>
            <a:ext cx="8151724" cy="36195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3"/>
          <p:cNvSpPr txBox="1"/>
          <p:nvPr>
            <p:ph idx="1" type="subTitle"/>
          </p:nvPr>
        </p:nvSpPr>
        <p:spPr>
          <a:xfrm>
            <a:off x="535950" y="317100"/>
            <a:ext cx="4098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Arial"/>
                <a:ea typeface="Arial"/>
                <a:cs typeface="Arial"/>
                <a:sym typeface="Arial"/>
              </a:rPr>
              <a:t>RELATIONAL SCHEMA MAPPING</a:t>
            </a:r>
            <a:endParaRPr b="1" sz="1800">
              <a:latin typeface="Arial"/>
              <a:ea typeface="Arial"/>
              <a:cs typeface="Arial"/>
              <a:sym typeface="Arial"/>
            </a:endParaRPr>
          </a:p>
        </p:txBody>
      </p:sp>
      <p:graphicFrame>
        <p:nvGraphicFramePr>
          <p:cNvPr id="464" name="Google Shape;464;p73"/>
          <p:cNvGraphicFramePr/>
          <p:nvPr/>
        </p:nvGraphicFramePr>
        <p:xfrm>
          <a:off x="471250" y="1047750"/>
          <a:ext cx="3000000" cy="3000000"/>
        </p:xfrm>
        <a:graphic>
          <a:graphicData uri="http://schemas.openxmlformats.org/drawingml/2006/table">
            <a:tbl>
              <a:tblPr>
                <a:noFill/>
                <a:tableStyleId>{BB43BB0F-B484-4C80-A017-32D016B99DAF}</a:tableStyleId>
              </a:tblPr>
              <a:tblGrid>
                <a:gridCol w="8444150"/>
              </a:tblGrid>
              <a:tr h="381000">
                <a:tc>
                  <a:txBody>
                    <a:bodyPr/>
                    <a:lstStyle/>
                    <a:p>
                      <a:pPr indent="-317500" lvl="0" marL="457200" rtl="0" algn="l">
                        <a:lnSpc>
                          <a:spcPct val="115000"/>
                        </a:lnSpc>
                        <a:spcBef>
                          <a:spcPts val="0"/>
                        </a:spcBef>
                        <a:spcAft>
                          <a:spcPts val="0"/>
                        </a:spcAft>
                        <a:buClr>
                          <a:schemeClr val="lt1"/>
                        </a:buClr>
                        <a:buSzPts val="1400"/>
                        <a:buAutoNum type="alphaUcParenR"/>
                      </a:pPr>
                      <a:r>
                        <a:rPr b="1" lang="en" sz="1100">
                          <a:solidFill>
                            <a:schemeClr val="lt1"/>
                          </a:solidFill>
                        </a:rPr>
                        <a:t>suppliers(</a:t>
                      </a:r>
                      <a:r>
                        <a:rPr b="1" lang="en" sz="1100" u="sng">
                          <a:solidFill>
                            <a:schemeClr val="lt1"/>
                          </a:solidFill>
                        </a:rPr>
                        <a:t>supplier_id,</a:t>
                      </a:r>
                      <a:r>
                        <a:rPr b="1" lang="en" sz="1100">
                          <a:solidFill>
                            <a:schemeClr val="lt1"/>
                          </a:solidFill>
                        </a:rPr>
                        <a:t>supplier_name,phone_no)</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sz="1100">
                          <a:solidFill>
                            <a:schemeClr val="lt1"/>
                          </a:solidFill>
                        </a:rPr>
                        <a:t> </a:t>
                      </a:r>
                      <a:r>
                        <a:rPr b="1" lang="en">
                          <a:solidFill>
                            <a:schemeClr val="lt1"/>
                          </a:solidFill>
                        </a:rPr>
                        <a:t>B)  </a:t>
                      </a:r>
                      <a:r>
                        <a:rPr b="1" lang="en" sz="1100">
                          <a:solidFill>
                            <a:schemeClr val="lt1"/>
                          </a:solidFill>
                        </a:rPr>
                        <a:t>    ingredients(</a:t>
                      </a:r>
                      <a:r>
                        <a:rPr b="1" lang="en" sz="1100" u="sng">
                          <a:solidFill>
                            <a:schemeClr val="lt1"/>
                          </a:solidFill>
                        </a:rPr>
                        <a:t>ing_code</a:t>
                      </a:r>
                      <a:r>
                        <a:rPr b="1" lang="en" sz="1100">
                          <a:solidFill>
                            <a:schemeClr val="lt1"/>
                          </a:solidFill>
                        </a:rPr>
                        <a:t>, ing_name,cost$_per_unit, supplied_qty,expiry_date, </a:t>
                      </a:r>
                      <a:r>
                        <a:rPr b="1" lang="en" sz="1100" u="sng">
                          <a:solidFill>
                            <a:schemeClr val="lt1"/>
                          </a:solidFill>
                        </a:rPr>
                        <a:t>supplier_id[FK]</a:t>
                      </a:r>
                      <a:r>
                        <a:rPr b="1" lang="en" sz="1100">
                          <a:solidFill>
                            <a:schemeClr val="lt1"/>
                          </a:solidFill>
                        </a:rPr>
                        <a:t>,type_of_storage,</a:t>
                      </a:r>
                      <a:r>
                        <a:rPr b="1" lang="en" sz="1100" u="sng">
                          <a:solidFill>
                            <a:schemeClr val="lt1"/>
                          </a:solidFill>
                        </a:rPr>
                        <a:t>actual_delivery_date)</a:t>
                      </a:r>
                      <a:r>
                        <a:rPr b="1" lang="en" sz="1100">
                          <a:solidFill>
                            <a:schemeClr val="lt1"/>
                          </a:solidFill>
                        </a:rPr>
                        <a:t> )</a:t>
                      </a:r>
                      <a:endParaRPr b="1"/>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a:solidFill>
                            <a:schemeClr val="lt1"/>
                          </a:solidFill>
                        </a:rPr>
                        <a:t>C)</a:t>
                      </a:r>
                      <a:r>
                        <a:rPr b="1" lang="en" sz="1100">
                          <a:solidFill>
                            <a:schemeClr val="lt1"/>
                          </a:solidFill>
                        </a:rPr>
                        <a:t>        inventory(</a:t>
                      </a:r>
                      <a:r>
                        <a:rPr b="1" lang="en" sz="1100" u="sng">
                          <a:solidFill>
                            <a:schemeClr val="lt1"/>
                          </a:solidFill>
                        </a:rPr>
                        <a:t>inv_id</a:t>
                      </a:r>
                      <a:r>
                        <a:rPr b="1" lang="en" sz="1100">
                          <a:solidFill>
                            <a:schemeClr val="lt1"/>
                          </a:solidFill>
                        </a:rPr>
                        <a:t>,</a:t>
                      </a:r>
                      <a:r>
                        <a:rPr b="1" lang="en" sz="1100" u="sng">
                          <a:solidFill>
                            <a:schemeClr val="lt1"/>
                          </a:solidFill>
                        </a:rPr>
                        <a:t>restaurant_id[FK]</a:t>
                      </a:r>
                      <a:r>
                        <a:rPr b="1" lang="en" sz="1100">
                          <a:solidFill>
                            <a:schemeClr val="lt1"/>
                          </a:solidFill>
                        </a:rPr>
                        <a:t>,</a:t>
                      </a:r>
                      <a:r>
                        <a:rPr b="1" lang="en" sz="1100" u="sng">
                          <a:solidFill>
                            <a:schemeClr val="lt1"/>
                          </a:solidFill>
                        </a:rPr>
                        <a:t>ing_code[FK],</a:t>
                      </a:r>
                      <a:r>
                        <a:rPr b="1" lang="en" sz="1100">
                          <a:solidFill>
                            <a:schemeClr val="lt1"/>
                          </a:solidFill>
                        </a:rPr>
                        <a:t>stock_on_hand,type_of_storage)</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00625">
                <a:tc>
                  <a:txBody>
                    <a:bodyPr/>
                    <a:lstStyle/>
                    <a:p>
                      <a:pPr indent="0" lvl="0" marL="0" rtl="0" algn="l">
                        <a:lnSpc>
                          <a:spcPct val="115000"/>
                        </a:lnSpc>
                        <a:spcBef>
                          <a:spcPts val="0"/>
                        </a:spcBef>
                        <a:spcAft>
                          <a:spcPts val="0"/>
                        </a:spcAft>
                        <a:buNone/>
                      </a:pPr>
                      <a:r>
                        <a:rPr b="1" lang="en">
                          <a:solidFill>
                            <a:schemeClr val="lt1"/>
                          </a:solidFill>
                        </a:rPr>
                        <a:t>D)</a:t>
                      </a:r>
                      <a:r>
                        <a:rPr b="1" lang="en" sz="1100">
                          <a:solidFill>
                            <a:schemeClr val="lt1"/>
                          </a:solidFill>
                        </a:rPr>
                        <a:t>        restaurants(</a:t>
                      </a:r>
                      <a:r>
                        <a:rPr b="1" lang="en" sz="1100" u="sng">
                          <a:solidFill>
                            <a:schemeClr val="lt1"/>
                          </a:solidFill>
                        </a:rPr>
                        <a:t>restaurant_ id,</a:t>
                      </a:r>
                      <a:r>
                        <a:rPr b="1" lang="en" sz="1100">
                          <a:solidFill>
                            <a:schemeClr val="lt1"/>
                          </a:solidFill>
                        </a:rPr>
                        <a:t>address, phone_no)</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en">
                          <a:solidFill>
                            <a:schemeClr val="lt1"/>
                          </a:solidFill>
                        </a:rPr>
                        <a:t>E)</a:t>
                      </a:r>
                      <a:r>
                        <a:rPr b="1" lang="en" sz="1100">
                          <a:solidFill>
                            <a:schemeClr val="lt1"/>
                          </a:solidFill>
                        </a:rPr>
                        <a:t>        production_area(area_type, equipment,</a:t>
                      </a:r>
                      <a:r>
                        <a:rPr b="1" lang="en" sz="1100" u="sng">
                          <a:solidFill>
                            <a:schemeClr val="lt1"/>
                          </a:solidFill>
                        </a:rPr>
                        <a:t>restaurant_id[FK]</a:t>
                      </a:r>
                      <a:r>
                        <a:rPr b="1" lang="en" sz="1100">
                          <a:solidFill>
                            <a:schemeClr val="lt1"/>
                          </a:solidFill>
                        </a:rPr>
                        <a:t>,</a:t>
                      </a:r>
                      <a:r>
                        <a:rPr b="1" lang="en" sz="1100" u="sng">
                          <a:solidFill>
                            <a:schemeClr val="lt1"/>
                          </a:solidFill>
                        </a:rPr>
                        <a:t>employee_id[FK]</a:t>
                      </a:r>
                      <a:r>
                        <a:rPr b="1" lang="en" sz="1100">
                          <a:solidFill>
                            <a:schemeClr val="lt1"/>
                          </a:solidFill>
                        </a:rPr>
                        <a:t> )</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lt1"/>
                          </a:solidFill>
                        </a:rPr>
                        <a:t>F)      </a:t>
                      </a:r>
                      <a:r>
                        <a:rPr b="1" lang="en" sz="1100">
                          <a:solidFill>
                            <a:schemeClr val="lt1"/>
                          </a:solidFill>
                        </a:rPr>
                        <a:t>products(</a:t>
                      </a:r>
                      <a:r>
                        <a:rPr b="1" lang="en" sz="1100" u="sng">
                          <a:solidFill>
                            <a:schemeClr val="lt1"/>
                          </a:solidFill>
                        </a:rPr>
                        <a:t>product_id,</a:t>
                      </a:r>
                      <a:r>
                        <a:rPr b="1" lang="en" sz="1100">
                          <a:solidFill>
                            <a:schemeClr val="lt1"/>
                          </a:solidFill>
                        </a:rPr>
                        <a:t>category, production_$cost, selling_$price,prod_name) </a:t>
                      </a:r>
                      <a:endParaRPr b="1" sz="11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lt1"/>
                          </a:solidFill>
                        </a:rPr>
                        <a:t>G)     </a:t>
                      </a:r>
                      <a:r>
                        <a:rPr b="1" lang="en" sz="1100">
                          <a:solidFill>
                            <a:schemeClr val="lt1"/>
                          </a:solidFill>
                        </a:rPr>
                        <a:t>employees(</a:t>
                      </a:r>
                      <a:r>
                        <a:rPr b="1" lang="en" sz="1100" u="sng">
                          <a:solidFill>
                            <a:schemeClr val="lt1"/>
                          </a:solidFill>
                        </a:rPr>
                        <a:t>employee_id</a:t>
                      </a:r>
                      <a:r>
                        <a:rPr b="1" lang="en" sz="1100">
                          <a:solidFill>
                            <a:schemeClr val="lt1"/>
                          </a:solidFill>
                        </a:rPr>
                        <a:t>,job_role,</a:t>
                      </a:r>
                      <a:r>
                        <a:rPr b="1" lang="en" sz="1100" u="sng">
                          <a:solidFill>
                            <a:schemeClr val="lt1"/>
                          </a:solidFill>
                        </a:rPr>
                        <a:t>restaurant_id[FK]</a:t>
                      </a:r>
                      <a:r>
                        <a:rPr b="1" lang="en" sz="1100">
                          <a:solidFill>
                            <a:schemeClr val="lt1"/>
                          </a:solidFill>
                        </a:rPr>
                        <a:t>,full_name, ssn, hiring_date, phone_no)</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lt1"/>
                          </a:solidFill>
                        </a:rPr>
                        <a:t>H)     </a:t>
                      </a:r>
                      <a:r>
                        <a:rPr b="1" lang="en" sz="1100">
                          <a:solidFill>
                            <a:schemeClr val="lt1"/>
                          </a:solidFill>
                        </a:rPr>
                        <a:t>orders(</a:t>
                      </a:r>
                      <a:r>
                        <a:rPr b="1" lang="en" sz="1100" u="sng">
                          <a:solidFill>
                            <a:schemeClr val="lt1"/>
                          </a:solidFill>
                        </a:rPr>
                        <a:t>order_id,</a:t>
                      </a:r>
                      <a:r>
                        <a:rPr b="1" lang="en" sz="1100">
                          <a:solidFill>
                            <a:schemeClr val="lt1"/>
                          </a:solidFill>
                        </a:rPr>
                        <a:t>total_$value,order_date,</a:t>
                      </a:r>
                      <a:r>
                        <a:rPr b="1" lang="en" sz="1100" u="sng">
                          <a:solidFill>
                            <a:schemeClr val="lt1"/>
                          </a:solidFill>
                        </a:rPr>
                        <a:t>employee_id[FK],restaurant_id[FK]</a:t>
                      </a:r>
                      <a:r>
                        <a:rPr b="1" lang="en" sz="1100">
                          <a:solidFill>
                            <a:schemeClr val="lt1"/>
                          </a:solidFill>
                        </a:rPr>
                        <a:t>,</a:t>
                      </a:r>
                      <a:r>
                        <a:rPr b="1" lang="en" sz="1100" u="sng">
                          <a:solidFill>
                            <a:schemeClr val="lt1"/>
                          </a:solidFill>
                        </a:rPr>
                        <a:t>product_id[FK],customer_id[FK]</a:t>
                      </a:r>
                      <a:r>
                        <a:rPr b="1" lang="en" sz="1100">
                          <a:solidFill>
                            <a:schemeClr val="lt1"/>
                          </a:solidFill>
                        </a:rPr>
                        <a:t>)</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Clr>
                          <a:schemeClr val="dk2"/>
                        </a:buClr>
                        <a:buSzPts val="1100"/>
                        <a:buFont typeface="Arial"/>
                        <a:buNone/>
                      </a:pPr>
                      <a:r>
                        <a:rPr b="1" lang="en">
                          <a:solidFill>
                            <a:schemeClr val="lt1"/>
                          </a:solidFill>
                        </a:rPr>
                        <a:t>I)</a:t>
                      </a:r>
                      <a:r>
                        <a:rPr b="1" lang="en" sz="1100">
                          <a:solidFill>
                            <a:schemeClr val="lt1"/>
                          </a:solidFill>
                        </a:rPr>
                        <a:t>         customers(</a:t>
                      </a:r>
                      <a:r>
                        <a:rPr b="1" lang="en" sz="1100" u="sng">
                          <a:solidFill>
                            <a:schemeClr val="lt1"/>
                          </a:solidFill>
                        </a:rPr>
                        <a:t>customer_id</a:t>
                      </a:r>
                      <a:r>
                        <a:rPr b="1" lang="en" sz="1100">
                          <a:solidFill>
                            <a:schemeClr val="lt1"/>
                          </a:solidFill>
                        </a:rPr>
                        <a:t>, customer_name, address, phone_no)</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4"/>
          <p:cNvSpPr txBox="1"/>
          <p:nvPr>
            <p:ph type="title"/>
          </p:nvPr>
        </p:nvSpPr>
        <p:spPr>
          <a:xfrm>
            <a:off x="271350" y="223500"/>
            <a:ext cx="5016000" cy="7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Arial"/>
                <a:ea typeface="Arial"/>
                <a:cs typeface="Arial"/>
                <a:sym typeface="Arial"/>
              </a:rPr>
              <a:t>QUERY EXECUTION</a:t>
            </a:r>
            <a:endParaRPr sz="2000">
              <a:solidFill>
                <a:schemeClr val="lt1"/>
              </a:solidFill>
              <a:latin typeface="Arial"/>
              <a:ea typeface="Arial"/>
              <a:cs typeface="Arial"/>
              <a:sym typeface="Arial"/>
            </a:endParaRPr>
          </a:p>
        </p:txBody>
      </p:sp>
      <p:sp>
        <p:nvSpPr>
          <p:cNvPr id="470" name="Google Shape;470;p74"/>
          <p:cNvSpPr txBox="1"/>
          <p:nvPr>
            <p:ph idx="3" type="title"/>
          </p:nvPr>
        </p:nvSpPr>
        <p:spPr>
          <a:xfrm>
            <a:off x="7158725" y="4563900"/>
            <a:ext cx="13545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71" name="Google Shape;471;p74"/>
          <p:cNvPicPr preferRelativeResize="0"/>
          <p:nvPr/>
        </p:nvPicPr>
        <p:blipFill>
          <a:blip r:embed="rId4">
            <a:alphaModFix/>
          </a:blip>
          <a:stretch>
            <a:fillRect/>
          </a:stretch>
        </p:blipFill>
        <p:spPr>
          <a:xfrm>
            <a:off x="1220050" y="1836863"/>
            <a:ext cx="6223306" cy="1825875"/>
          </a:xfrm>
          <a:prstGeom prst="rect">
            <a:avLst/>
          </a:prstGeom>
          <a:noFill/>
          <a:ln>
            <a:noFill/>
          </a:ln>
        </p:spPr>
      </p:pic>
      <p:pic>
        <p:nvPicPr>
          <p:cNvPr id="472" name="Google Shape;472;p74"/>
          <p:cNvPicPr preferRelativeResize="0"/>
          <p:nvPr/>
        </p:nvPicPr>
        <p:blipFill>
          <a:blip r:embed="rId5">
            <a:alphaModFix/>
          </a:blip>
          <a:stretch>
            <a:fillRect/>
          </a:stretch>
        </p:blipFill>
        <p:spPr>
          <a:xfrm>
            <a:off x="7693264" y="661100"/>
            <a:ext cx="819961" cy="71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5"/>
          <p:cNvSpPr txBox="1"/>
          <p:nvPr/>
        </p:nvSpPr>
        <p:spPr>
          <a:xfrm>
            <a:off x="-14525" y="-73650"/>
            <a:ext cx="7586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rPr>
              <a:t>Query #1</a:t>
            </a:r>
            <a:endParaRPr b="1" sz="1900">
              <a:solidFill>
                <a:schemeClr val="lt1"/>
              </a:solidFill>
            </a:endParaRPr>
          </a:p>
        </p:txBody>
      </p:sp>
      <p:sp>
        <p:nvSpPr>
          <p:cNvPr id="478" name="Google Shape;478;p75"/>
          <p:cNvSpPr txBox="1"/>
          <p:nvPr/>
        </p:nvSpPr>
        <p:spPr>
          <a:xfrm>
            <a:off x="347550" y="283925"/>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Business Question</a:t>
            </a:r>
            <a:endParaRPr b="1">
              <a:solidFill>
                <a:schemeClr val="lt1"/>
              </a:solidFill>
              <a:latin typeface="Albert Sans"/>
              <a:ea typeface="Albert Sans"/>
              <a:cs typeface="Albert Sans"/>
              <a:sym typeface="Albert Sans"/>
            </a:endParaRPr>
          </a:p>
        </p:txBody>
      </p:sp>
      <p:sp>
        <p:nvSpPr>
          <p:cNvPr id="479" name="Google Shape;479;p75"/>
          <p:cNvSpPr/>
          <p:nvPr/>
        </p:nvSpPr>
        <p:spPr>
          <a:xfrm rot="5400000">
            <a:off x="89550" y="429575"/>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480" name="Google Shape;480;p75"/>
          <p:cNvSpPr txBox="1"/>
          <p:nvPr/>
        </p:nvSpPr>
        <p:spPr>
          <a:xfrm>
            <a:off x="4785250" y="304925"/>
            <a:ext cx="20946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Albert Sans"/>
                <a:ea typeface="Albert Sans"/>
                <a:cs typeface="Albert Sans"/>
                <a:sym typeface="Albert Sans"/>
              </a:rPr>
              <a:t>SQL Query</a:t>
            </a:r>
            <a:endParaRPr b="1">
              <a:solidFill>
                <a:schemeClr val="lt1"/>
              </a:solidFill>
              <a:latin typeface="Albert Sans"/>
              <a:ea typeface="Albert Sans"/>
              <a:cs typeface="Albert Sans"/>
              <a:sym typeface="Albert Sans"/>
            </a:endParaRPr>
          </a:p>
        </p:txBody>
      </p:sp>
      <p:sp>
        <p:nvSpPr>
          <p:cNvPr id="481" name="Google Shape;481;p75"/>
          <p:cNvSpPr/>
          <p:nvPr/>
        </p:nvSpPr>
        <p:spPr>
          <a:xfrm rot="5400000">
            <a:off x="4570900" y="450575"/>
            <a:ext cx="278100" cy="150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482" name="Google Shape;482;p75"/>
          <p:cNvSpPr txBox="1"/>
          <p:nvPr/>
        </p:nvSpPr>
        <p:spPr>
          <a:xfrm>
            <a:off x="153300" y="1371375"/>
            <a:ext cx="4353000" cy="2705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 sz="1500">
                <a:solidFill>
                  <a:schemeClr val="lt1"/>
                </a:solidFill>
              </a:rPr>
              <a:t>FIND THE NO. OF EMPLOYEES IN EACH JOB ROLE FOR A GIVEN RESTAURANT?</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 sz="1500">
                <a:solidFill>
                  <a:srgbClr val="00FFFF"/>
                </a:solidFill>
              </a:rPr>
              <a:t>Business Implication:</a:t>
            </a:r>
            <a:endParaRPr sz="1500">
              <a:solidFill>
                <a:srgbClr val="00FFFF"/>
              </a:solidFill>
            </a:endParaRPr>
          </a:p>
          <a:p>
            <a:pPr indent="0" lvl="0" marL="0" rtl="0" algn="l">
              <a:spcBef>
                <a:spcPts val="0"/>
              </a:spcBef>
              <a:spcAft>
                <a:spcPts val="0"/>
              </a:spcAft>
              <a:buNone/>
            </a:pPr>
            <a:r>
              <a:rPr lang="en" sz="1500">
                <a:solidFill>
                  <a:srgbClr val="00FFFF"/>
                </a:solidFill>
              </a:rPr>
              <a:t>To identify </a:t>
            </a:r>
            <a:r>
              <a:rPr lang="en" sz="1500">
                <a:solidFill>
                  <a:srgbClr val="00FFFF"/>
                </a:solidFill>
              </a:rPr>
              <a:t>overstaffing</a:t>
            </a:r>
            <a:r>
              <a:rPr lang="en" sz="1500">
                <a:solidFill>
                  <a:srgbClr val="00FFFF"/>
                </a:solidFill>
              </a:rPr>
              <a:t> / </a:t>
            </a:r>
            <a:r>
              <a:rPr lang="en" sz="1500">
                <a:solidFill>
                  <a:srgbClr val="00FFFF"/>
                </a:solidFill>
              </a:rPr>
              <a:t>understaffing.</a:t>
            </a:r>
            <a:endParaRPr sz="1500">
              <a:solidFill>
                <a:srgbClr val="00FFFF"/>
              </a:solidFill>
            </a:endParaRPr>
          </a:p>
        </p:txBody>
      </p:sp>
      <p:sp>
        <p:nvSpPr>
          <p:cNvPr id="483" name="Google Shape;483;p75"/>
          <p:cNvSpPr txBox="1"/>
          <p:nvPr/>
        </p:nvSpPr>
        <p:spPr>
          <a:xfrm>
            <a:off x="4604775" y="808875"/>
            <a:ext cx="4279500" cy="420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SELECT RESTAURANT_ID,JOB_ROLE,COUNT(DISTINCT EMPLOYEE_ID) AS EMPLOYEE_COUNT</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 sz="1500">
                <a:solidFill>
                  <a:schemeClr val="lt1"/>
                </a:solidFill>
              </a:rPr>
              <a:t>FROM employees WHERE RESTAURANT_ID = 5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Clr>
                <a:schemeClr val="dk2"/>
              </a:buClr>
              <a:buSzPts val="1100"/>
              <a:buFont typeface="Arial"/>
              <a:buNone/>
            </a:pPr>
            <a:r>
              <a:rPr lang="en" sz="1500">
                <a:solidFill>
                  <a:schemeClr val="lt1"/>
                </a:solidFill>
              </a:rPr>
              <a:t>GROUP BY RESTAURANT_ID,JOB_ROLE ;</a:t>
            </a:r>
            <a:endParaRPr sz="1500">
              <a:solidFill>
                <a:schemeClr val="lt1"/>
              </a:solidFill>
            </a:endParaRPr>
          </a:p>
          <a:p>
            <a:pPr indent="0" lvl="0" marL="0" rtl="0" algn="l">
              <a:spcBef>
                <a:spcPts val="0"/>
              </a:spcBef>
              <a:spcAft>
                <a:spcPts val="0"/>
              </a:spcAft>
              <a:buClr>
                <a:schemeClr val="dk2"/>
              </a:buClr>
              <a:buSzPts val="1100"/>
              <a:buFont typeface="Arial"/>
              <a:buNone/>
            </a:pPr>
            <a:r>
              <a:t/>
            </a:r>
            <a:endParaRPr sz="1500">
              <a:solidFill>
                <a:schemeClr val="lt1"/>
              </a:solidFill>
            </a:endParaRPr>
          </a:p>
          <a:p>
            <a:pPr indent="0" lvl="0" marL="0" rtl="0" algn="l">
              <a:spcBef>
                <a:spcPts val="0"/>
              </a:spcBef>
              <a:spcAft>
                <a:spcPts val="0"/>
              </a:spcAft>
              <a:buNone/>
            </a:pPr>
            <a:r>
              <a:t/>
            </a:r>
            <a:endParaRPr sz="1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ales Pitch">
  <a:themeElements>
    <a:clrScheme name="Simple Light">
      <a:dk1>
        <a:srgbClr val="08005F"/>
      </a:dk1>
      <a:lt1>
        <a:srgbClr val="FFFFFF"/>
      </a:lt1>
      <a:dk2>
        <a:srgbClr val="000000"/>
      </a:dk2>
      <a:lt2>
        <a:srgbClr val="B1A1FF"/>
      </a:lt2>
      <a:accent1>
        <a:srgbClr val="A1FF5F"/>
      </a:accent1>
      <a:accent2>
        <a:srgbClr val="1BBE90"/>
      </a:accent2>
      <a:accent3>
        <a:srgbClr val="0A485F"/>
      </a:accent3>
      <a:accent4>
        <a:srgbClr val="9ACAE0"/>
      </a:accent4>
      <a:accent5>
        <a:srgbClr val="D1D1EB"/>
      </a:accent5>
      <a:accent6>
        <a:srgbClr val="2837DB"/>
      </a:accent6>
      <a:hlink>
        <a:srgbClr val="2837D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