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BD04-8258-42CD-9EDB-615227048B9A}" type="datetimeFigureOut">
              <a:rPr lang="ru-RU" smtClean="0"/>
              <a:t>07.08.2013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921D-B76B-453A-840D-B9FB1A1E68B8}" type="slidenum">
              <a:rPr lang="ru-RU" smtClean="0"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3808" y="836712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Presentation Title Here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1729" y="234888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utura Md BT" pitchFamily="34" charset="0"/>
              </a:rPr>
              <a:t>Logo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3322712" cy="121014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Second Page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Тема Office</vt:lpstr>
      <vt:lpstr>Presentation Title Here</vt:lpstr>
      <vt:lpstr>Second Page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Mariajose</cp:lastModifiedBy>
  <cp:revision>4</cp:revision>
  <dcterms:created xsi:type="dcterms:W3CDTF">2013-08-02T12:50:28Z</dcterms:created>
  <dcterms:modified xsi:type="dcterms:W3CDTF">2013-08-07T12:29:33Z</dcterms:modified>
</cp:coreProperties>
</file>