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0" r:id="rId3"/>
    <p:sldId id="261" r:id="rId4"/>
    <p:sldId id="263" r:id="rId5"/>
    <p:sldId id="256" r:id="rId6"/>
    <p:sldId id="257" r:id="rId7"/>
    <p:sldId id="25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220A-94D2-4807-884B-2FDAAFD65EE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81FE-67C5-4BCF-B794-D8E5C676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1C434-B6FA-4003-A2F2-9877CFED2447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70FB8-55C0-49FA-93DB-E17559ED27E8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4383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Evolution of Management Thoughts and Principles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9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8000" dirty="0" smtClean="0">
                <a:solidFill>
                  <a:srgbClr val="FF0000"/>
                </a:solidFill>
              </a:rPr>
              <a:t>Thank You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5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1. Scientific Management Theory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by F.W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smtClean="0">
                <a:solidFill>
                  <a:srgbClr val="FF0000"/>
                </a:solidFill>
              </a:rPr>
              <a:t>Taylor </a:t>
            </a:r>
            <a:r>
              <a:rPr lang="en-US" dirty="0"/>
              <a:t> </a:t>
            </a:r>
            <a:r>
              <a:rPr lang="en-US" sz="3100" dirty="0" smtClean="0"/>
              <a:t>(Father </a:t>
            </a:r>
            <a:r>
              <a:rPr lang="en-US" sz="3100" dirty="0"/>
              <a:t>of </a:t>
            </a:r>
            <a:r>
              <a:rPr lang="en-US" sz="3100" dirty="0" smtClean="0"/>
              <a:t>Scientific management)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Basics of this approach:</a:t>
            </a:r>
          </a:p>
          <a:p>
            <a:r>
              <a:rPr lang="en-US" dirty="0" smtClean="0"/>
              <a:t>Each task must be scientifically designed (to replace old rule-of-thumb methods)</a:t>
            </a:r>
          </a:p>
          <a:p>
            <a:r>
              <a:rPr lang="en-US" dirty="0" smtClean="0"/>
              <a:t>Selection &amp; training should be done scientifically to increase productivity</a:t>
            </a:r>
          </a:p>
          <a:p>
            <a:r>
              <a:rPr lang="en-US" dirty="0" smtClean="0"/>
              <a:t>Specialization of labour </a:t>
            </a:r>
          </a:p>
          <a:p>
            <a:r>
              <a:rPr lang="en-US" dirty="0" smtClean="0"/>
              <a:t>Division of labour and cooperation between management &amp;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9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Principles of Scientific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anagement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Science, not rule of thumb</a:t>
            </a:r>
          </a:p>
          <a:p>
            <a:r>
              <a:rPr lang="en-US" dirty="0" smtClean="0"/>
              <a:t>Harmony, not discord</a:t>
            </a:r>
          </a:p>
          <a:p>
            <a:r>
              <a:rPr lang="en-US" dirty="0" smtClean="0"/>
              <a:t>Cooperation, not individualism</a:t>
            </a:r>
          </a:p>
          <a:p>
            <a:r>
              <a:rPr lang="en-US" dirty="0" smtClean="0"/>
              <a:t>Maximum output, not restricted output</a:t>
            </a:r>
          </a:p>
          <a:p>
            <a:r>
              <a:rPr lang="en-US" dirty="0" smtClean="0"/>
              <a:t>Development of each man to his greatest efficiency</a:t>
            </a:r>
          </a:p>
          <a:p>
            <a:r>
              <a:rPr lang="en-US" dirty="0" smtClean="0"/>
              <a:t>Equitable division of work &amp;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6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 Concepts </a:t>
            </a:r>
            <a:r>
              <a:rPr lang="en-US" b="1" dirty="0">
                <a:solidFill>
                  <a:srgbClr val="FF0000"/>
                </a:solidFill>
              </a:rPr>
              <a:t>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Scientific task planning</a:t>
            </a:r>
          </a:p>
          <a:p>
            <a:pPr marL="0" indent="0">
              <a:buNone/>
            </a:pPr>
            <a:r>
              <a:rPr lang="en-US" sz="3600" dirty="0" smtClean="0"/>
              <a:t>2. Time &amp; Motion studies</a:t>
            </a:r>
          </a:p>
          <a:p>
            <a:pPr marL="0" indent="0">
              <a:buNone/>
            </a:pPr>
            <a:r>
              <a:rPr lang="en-US" sz="3600" dirty="0" smtClean="0"/>
              <a:t>3. Standardization</a:t>
            </a:r>
          </a:p>
          <a:p>
            <a:pPr marL="0" indent="0">
              <a:buNone/>
            </a:pPr>
            <a:r>
              <a:rPr lang="en-US" sz="3600" dirty="0" smtClean="0"/>
              <a:t>4. Differential piece rate system</a:t>
            </a:r>
          </a:p>
          <a:p>
            <a:pPr marL="0" indent="0">
              <a:buNone/>
            </a:pPr>
            <a:r>
              <a:rPr lang="en-US" sz="3600" dirty="0" smtClean="0"/>
              <a:t>5. Functional foremanship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8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2. Administrative Theory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Henri Fayol’s 14 Principles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General Administrative Theory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Henri </a:t>
            </a:r>
            <a:r>
              <a:rPr lang="en-US" dirty="0" smtClean="0"/>
              <a:t>Fayol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( Father of Administrative management)</a:t>
            </a:r>
          </a:p>
          <a:p>
            <a:pPr marL="0" indent="0">
              <a:spcBef>
                <a:spcPct val="25000"/>
              </a:spcBef>
              <a:buNone/>
            </a:pP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Believed that the practice of management was distinct from other organizational </a:t>
            </a:r>
            <a:r>
              <a:rPr lang="en-US" dirty="0" smtClean="0"/>
              <a:t>functions.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Developed  principles of management that applied to all organizational </a:t>
            </a:r>
            <a:r>
              <a:rPr lang="en-US" dirty="0" smtClean="0"/>
              <a:t>situations.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0075"/>
            <a:ext cx="8077200" cy="946150"/>
          </a:xfrm>
        </p:spPr>
        <p:txBody>
          <a:bodyPr/>
          <a:lstStyle/>
          <a:p>
            <a:pPr marL="1376363" indent="-1376363"/>
            <a:r>
              <a:rPr lang="en-US" sz="2800" b="1" dirty="0" smtClean="0">
                <a:solidFill>
                  <a:srgbClr val="FF0000"/>
                </a:solidFill>
              </a:rPr>
              <a:t>Fayol’s </a:t>
            </a:r>
            <a:r>
              <a:rPr lang="en-US" sz="2800" b="1" dirty="0">
                <a:solidFill>
                  <a:srgbClr val="FF0000"/>
                </a:solidFill>
              </a:rPr>
              <a:t>14 </a:t>
            </a:r>
            <a:r>
              <a:rPr lang="en-US" sz="2800" b="1" dirty="0" smtClean="0">
                <a:solidFill>
                  <a:srgbClr val="FF0000"/>
                </a:solidFill>
              </a:rPr>
              <a:t>Principles of Management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609600" y="16002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533400" y="1752600"/>
            <a:ext cx="3429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Division of work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Authority &amp; Responsibility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Discipline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Unity of command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Unity of direction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Subordination of individual interests to the general interest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4724400" y="1676400"/>
            <a:ext cx="3429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Remuneration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Centralization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Scalar chain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Order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Equity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Stability of tenure of personnel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Initiative</a:t>
            </a:r>
          </a:p>
          <a:p>
            <a:pPr marL="566738" indent="-566738" eaLnBrk="1" hangingPunct="1">
              <a:spcBef>
                <a:spcPct val="50000"/>
              </a:spcBef>
              <a:buFontTx/>
              <a:buAutoNum type="arabicPeriod" startAt="7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Esprit de corps</a:t>
            </a:r>
          </a:p>
        </p:txBody>
      </p:sp>
    </p:spTree>
    <p:extLst>
      <p:ext uri="{BB962C8B-B14F-4D97-AF65-F5344CB8AC3E}">
        <p14:creationId xmlns:p14="http://schemas.microsoft.com/office/powerpoint/2010/main" val="2282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 Systems approach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Defines a system as a set of interrelated and interdependent parts arranged in a manner that produces a unified whole</a:t>
            </a:r>
          </a:p>
          <a:p>
            <a:pPr lvl="1" algn="just"/>
            <a:r>
              <a:rPr lang="en-US" b="1" dirty="0"/>
              <a:t>Closed system :</a:t>
            </a:r>
            <a:r>
              <a:rPr lang="en-US" dirty="0"/>
              <a:t> a system that is not influenced by and does not interact with its environment</a:t>
            </a:r>
          </a:p>
          <a:p>
            <a:pPr lvl="1" algn="just"/>
            <a:r>
              <a:rPr lang="en-US" b="1" dirty="0"/>
              <a:t>Open system:</a:t>
            </a:r>
            <a:r>
              <a:rPr lang="en-US" dirty="0"/>
              <a:t> a system that dynamically interacts with its environment</a:t>
            </a:r>
          </a:p>
          <a:p>
            <a:pPr lvl="1" algn="just"/>
            <a:r>
              <a:rPr lang="en-US" b="1" dirty="0"/>
              <a:t>Stakeholders:</a:t>
            </a:r>
            <a:r>
              <a:rPr lang="en-US" dirty="0"/>
              <a:t> any group that is affected by organizational decisions and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81013"/>
            <a:ext cx="8839200" cy="966787"/>
          </a:xfrm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en-US" smtClean="0"/>
              <a:t>The Organization as an Open System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09600" y="2235200"/>
            <a:ext cx="1879600" cy="2413000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55625" y="2436813"/>
            <a:ext cx="1939925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Stage</a:t>
            </a:r>
          </a:p>
          <a:p>
            <a:pPr algn="ctr">
              <a:defRPr/>
            </a:pPr>
            <a:endParaRPr lang="en-US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Raw</a:t>
            </a:r>
          </a:p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</a:t>
            </a:r>
            <a:endParaRPr lang="en-US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575050" y="2228850"/>
            <a:ext cx="1892300" cy="24257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521379" y="2379663"/>
            <a:ext cx="2064732" cy="2213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Conversion)</a:t>
            </a:r>
            <a:endParaRPr lang="en-US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Stage</a:t>
            </a:r>
            <a:endParaRPr lang="en-US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Machines</a:t>
            </a:r>
          </a:p>
          <a:p>
            <a:pPr algn="ctr">
              <a:defRPr/>
            </a:pPr>
            <a:r>
              <a:rPr lang="en-US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Human skills</a:t>
            </a:r>
            <a:endPara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477000" y="2235200"/>
            <a:ext cx="1879600" cy="24130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738938" y="2360613"/>
            <a:ext cx="1422400" cy="222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Stage</a:t>
            </a:r>
          </a:p>
          <a:p>
            <a:pPr algn="ctr">
              <a:defRPr/>
            </a:pPr>
            <a:endParaRPr lang="en-US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Goods</a:t>
            </a:r>
          </a:p>
          <a:p>
            <a:pPr algn="ctr">
              <a:defRPr/>
            </a:pP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Services</a:t>
            </a:r>
            <a:endParaRPr lang="en-US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2736850" y="3143250"/>
            <a:ext cx="749300" cy="444500"/>
          </a:xfrm>
          <a:prstGeom prst="rightArrow">
            <a:avLst>
              <a:gd name="adj1" fmla="val 50000"/>
              <a:gd name="adj2" fmla="val 84309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632450" y="3143250"/>
            <a:ext cx="749300" cy="444500"/>
          </a:xfrm>
          <a:prstGeom prst="rightArrow">
            <a:avLst>
              <a:gd name="adj1" fmla="val 50000"/>
              <a:gd name="adj2" fmla="val 84309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2514600" y="5283200"/>
            <a:ext cx="3784600" cy="889000"/>
          </a:xfrm>
          <a:prstGeom prst="rect">
            <a:avLst/>
          </a:prstGeom>
          <a:solidFill>
            <a:srgbClr val="006B6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89803" dir="18900000" algn="ctr" rotWithShape="0">
              <a:srgbClr val="474747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 rot="18900000" flipH="1">
            <a:off x="6546850" y="5048250"/>
            <a:ext cx="977900" cy="368300"/>
          </a:xfrm>
          <a:prstGeom prst="rightArrow">
            <a:avLst>
              <a:gd name="adj1" fmla="val 50000"/>
              <a:gd name="adj2" fmla="val 1327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 rot="2700000" flipH="1">
            <a:off x="1365250" y="5048250"/>
            <a:ext cx="977900" cy="368300"/>
          </a:xfrm>
          <a:prstGeom prst="rightArrow">
            <a:avLst>
              <a:gd name="adj1" fmla="val 50000"/>
              <a:gd name="adj2" fmla="val 1327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3738530" y="5313363"/>
            <a:ext cx="1490729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Feedback</a:t>
            </a:r>
            <a:endPara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231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296</Words>
  <Application>Microsoft Office PowerPoint</Application>
  <PresentationFormat>On-screen Show (4:3)</PresentationFormat>
  <Paragraphs>70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Evolution of Management Thoughts and Principles</vt:lpstr>
      <vt:lpstr>1. Scientific Management Theory  by F.W. Taylor  (Father of Scientific management)</vt:lpstr>
      <vt:lpstr>Principles of Scientific Management</vt:lpstr>
      <vt:lpstr>Key Concepts of Scientific Management</vt:lpstr>
      <vt:lpstr>PowerPoint Presentation</vt:lpstr>
      <vt:lpstr>General Administrative Theory</vt:lpstr>
      <vt:lpstr>Fayol’s 14 Principles of Management</vt:lpstr>
      <vt:lpstr>3. Systems approach</vt:lpstr>
      <vt:lpstr>The Organization as an Open System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Reeta Singh</dc:creator>
  <cp:lastModifiedBy>Reeta Singh</cp:lastModifiedBy>
  <cp:revision>12</cp:revision>
  <dcterms:created xsi:type="dcterms:W3CDTF">2006-08-16T00:00:00Z</dcterms:created>
  <dcterms:modified xsi:type="dcterms:W3CDTF">2017-08-03T01:45:48Z</dcterms:modified>
</cp:coreProperties>
</file>