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M%20PROJECT\employee_data(30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NM%20PROJECT\employee_data(300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M%20PROJECT\employee_data(30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[employee_data(3001).xlsx]Pivot Table!PivotTable1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F-47D2-8E8D-4F34001F840A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B9F-47D2-8E8D-4F34001F840A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9F-47D2-8E8D-4F34001F840A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B9F-47D2-8E8D-4F34001F8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373925744"/>
        <c:axId val="373923224"/>
      </c:barChart>
      <c:catAx>
        <c:axId val="3739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23224"/>
        <c:crosses val="autoZero"/>
        <c:auto val="1"/>
        <c:lblAlgn val="ctr"/>
        <c:lblOffset val="100"/>
        <c:noMultiLvlLbl val="0"/>
      </c:catAx>
      <c:valAx>
        <c:axId val="373923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28000">
          <a:schemeClr val="accent6">
            <a:lumMod val="40000"/>
            <a:lumOff val="60000"/>
          </a:schemeClr>
        </a:gs>
        <a:gs pos="0">
          <a:schemeClr val="accent6">
            <a:lumMod val="20000"/>
            <a:lumOff val="80000"/>
          </a:schemeClr>
        </a:gs>
        <a:gs pos="56000">
          <a:schemeClr val="accent6">
            <a:lumMod val="60000"/>
            <a:lumOff val="40000"/>
          </a:schemeClr>
        </a:gs>
        <a:gs pos="80000">
          <a:schemeClr val="accent6">
            <a:lumMod val="75000"/>
          </a:schemeClr>
        </a:gs>
        <a:gs pos="100000">
          <a:schemeClr val="accent6">
            <a:lumMod val="5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>
          <a:ln>
            <a:noFill/>
          </a:ln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[employee_data(3001).xlsx]Pivot Table!PivotTable1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 HIGH</a:t>
            </a:r>
          </a:p>
        </c:rich>
      </c:tx>
      <c:layout>
        <c:manualLayout>
          <c:xMode val="edge"/>
          <c:yMode val="edge"/>
          <c:x val="0.3805657995282235"/>
          <c:y val="9.5842082239720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751243781094526E-3"/>
          <c:y val="0.28765984941833439"/>
          <c:w val="0.88472222222222208"/>
          <c:h val="0.58651100904053655"/>
        </c:manualLayout>
      </c:layout>
      <c:pie3DChart>
        <c:varyColors val="1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2626-4A60-99D7-9532DFA480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2626-4A60-99D7-9532DFA480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2626-4A60-99D7-9532DFA480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2626-4A60-99D7-9532DFA480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2626-4A60-99D7-9532DFA4807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2626-4A60-99D7-9532DFA4807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2626-4A60-99D7-9532DFA4807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2626-4A60-99D7-9532DFA4807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2626-4A60-99D7-9532DFA4807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2626-4A60-99D7-9532DFA480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626-4A60-99D7-9532DFA4807C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2626-4A60-99D7-9532DFA4807C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2626-4A60-99D7-9532DFA4807C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2626-4A60-99D7-9532DFA4807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blipFill>
          <a:blip xmlns:r="http://schemas.openxmlformats.org/officeDocument/2006/relationships" r:embed="rId3">
            <a:alphaModFix amt="50000"/>
          </a:blip>
          <a:tile tx="0" ty="0" sx="100000" sy="100000" flip="none" algn="tl"/>
        </a:blipFill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75000"/>
      </a:schemeClr>
    </a:solidFill>
    <a:ln w="9525" cap="rnd" cmpd="sng" algn="ctr">
      <a:solidFill>
        <a:schemeClr val="bg2"/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[employee_data(3001).xlsx]Pivot Table!PivotTable1</c:name>
    <c:fmtId val="33"/>
  </c:pivotSource>
  <c:chart>
    <c:autoTitleDeleted val="0"/>
    <c:pivotFmts>
      <c:pivotFmt>
        <c:idx val="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>
              <a:gsLst>
                <a:gs pos="100000">
                  <a:schemeClr val="accent6">
                    <a:tint val="58000"/>
                    <a:alpha val="0"/>
                  </a:schemeClr>
                </a:gs>
                <a:gs pos="50000">
                  <a:schemeClr val="accent6">
                    <a:tint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0-43D1-8BDF-4F390FDFBF47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>
              <a:gsLst>
                <a:gs pos="100000">
                  <a:schemeClr val="accent6">
                    <a:tint val="86000"/>
                    <a:alpha val="0"/>
                  </a:schemeClr>
                </a:gs>
                <a:gs pos="50000">
                  <a:schemeClr val="accent6">
                    <a:tint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60-43D1-8BDF-4F390FDFBF47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>
              <a:gsLst>
                <a:gs pos="100000">
                  <a:schemeClr val="accent6">
                    <a:shade val="86000"/>
                    <a:alpha val="0"/>
                  </a:schemeClr>
                </a:gs>
                <a:gs pos="50000">
                  <a:schemeClr val="accent6">
                    <a:shade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60-43D1-8BDF-4F390FDFBF47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>
              <a:gsLst>
                <a:gs pos="100000">
                  <a:schemeClr val="accent6">
                    <a:shade val="58000"/>
                    <a:alpha val="0"/>
                  </a:schemeClr>
                </a:gs>
                <a:gs pos="50000">
                  <a:schemeClr val="accent6">
                    <a:shade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60-43D1-8BDF-4F390FDFB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540768408"/>
        <c:axId val="540768048"/>
        <c:axId val="0"/>
      </c:bar3DChart>
      <c:catAx>
        <c:axId val="54076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800A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68048"/>
        <c:crosses val="autoZero"/>
        <c:auto val="1"/>
        <c:lblAlgn val="ctr"/>
        <c:lblOffset val="100"/>
        <c:noMultiLvlLbl val="0"/>
      </c:catAx>
      <c:valAx>
        <c:axId val="54076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800A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68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C800A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>
          <a:solidFill>
            <a:srgbClr val="C800A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497490"/>
            <a:ext cx="9601200" cy="100155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 algn="l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M.NITHYAA SHREE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     :  312209594/asunm1353312209594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    :  B.COM GENERAL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             :  ANNA ADARSH COLLEGE FOR WOMEN  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25682-050F-420B-59B1-B073526005DD}"/>
              </a:ext>
            </a:extLst>
          </p:cNvPr>
          <p:cNvSpPr txBox="1"/>
          <p:nvPr/>
        </p:nvSpPr>
        <p:spPr>
          <a:xfrm>
            <a:off x="1553924" y="33132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Employee Data Analysis using Excel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20010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356F-8D0A-5945-E191-C7EB3F2610A2}"/>
              </a:ext>
            </a:extLst>
          </p:cNvPr>
          <p:cNvSpPr txBox="1"/>
          <p:nvPr/>
        </p:nvSpPr>
        <p:spPr>
          <a:xfrm>
            <a:off x="2733675" y="982341"/>
            <a:ext cx="7324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AutoNum type="arabicPeriod"/>
            </a:pPr>
            <a:r>
              <a:rPr lang="en-IN" dirty="0"/>
              <a:t>Downloaded the data from EDUNET Dashboard</a:t>
            </a:r>
          </a:p>
          <a:p>
            <a:pPr marL="342900" indent="-342900">
              <a:buAutoNum type="arabicPeriod"/>
            </a:pPr>
            <a:r>
              <a:rPr lang="en-IN" dirty="0"/>
              <a:t>Employee Data set and</a:t>
            </a:r>
          </a:p>
          <a:p>
            <a:pPr marL="342900" indent="-342900">
              <a:buAutoNum type="arabicPeriod"/>
            </a:pPr>
            <a:r>
              <a:rPr lang="en-IN" dirty="0"/>
              <a:t>Employee Data Analysis PPT</a:t>
            </a:r>
          </a:p>
          <a:p>
            <a:endParaRPr lang="en-IN" dirty="0"/>
          </a:p>
          <a:p>
            <a:r>
              <a:rPr lang="en-IN" sz="2400" b="1" dirty="0"/>
              <a:t>FEATURE</a:t>
            </a:r>
            <a:r>
              <a:rPr lang="en-IN" sz="2000" b="1" dirty="0"/>
              <a:t> </a:t>
            </a:r>
            <a:r>
              <a:rPr lang="en-IN" sz="2400" b="1" dirty="0"/>
              <a:t>COLLECTION </a:t>
            </a:r>
            <a:r>
              <a:rPr lang="en-IN" sz="2000" b="1" dirty="0"/>
              <a:t>[ EMPLOYEE_DATA (1) ]</a:t>
            </a:r>
          </a:p>
          <a:p>
            <a:pPr marL="342900" indent="-342900">
              <a:buAutoNum type="arabicPeriod"/>
            </a:pPr>
            <a:r>
              <a:rPr lang="en-IN" dirty="0"/>
              <a:t>Emp ID</a:t>
            </a:r>
          </a:p>
          <a:p>
            <a:pPr marL="342900" indent="-342900">
              <a:buAutoNum type="arabicPeriod"/>
            </a:pPr>
            <a:r>
              <a:rPr lang="en-IN" dirty="0"/>
              <a:t>First Name</a:t>
            </a:r>
          </a:p>
          <a:p>
            <a:pPr marL="342900" indent="-342900">
              <a:buAutoNum type="arabicPeriod"/>
            </a:pPr>
            <a:r>
              <a:rPr lang="en-IN" dirty="0"/>
              <a:t>Last Name</a:t>
            </a:r>
          </a:p>
          <a:p>
            <a:pPr marL="342900" indent="-342900">
              <a:buAutoNum type="arabicPeriod"/>
            </a:pPr>
            <a:r>
              <a:rPr lang="en-IN" dirty="0"/>
              <a:t>Business Unit</a:t>
            </a:r>
          </a:p>
          <a:p>
            <a:pPr marL="342900" indent="-342900">
              <a:buAutoNum type="arabicPeriod"/>
            </a:pPr>
            <a:r>
              <a:rPr lang="en-IN" dirty="0"/>
              <a:t>Employee status</a:t>
            </a:r>
          </a:p>
          <a:p>
            <a:pPr marL="342900" indent="-342900">
              <a:buAutoNum type="arabicPeriod"/>
            </a:pPr>
            <a:r>
              <a:rPr lang="en-IN" dirty="0"/>
              <a:t>Employee Type</a:t>
            </a:r>
          </a:p>
          <a:p>
            <a:pPr marL="342900" indent="-342900">
              <a:buAutoNum type="arabicPeriod"/>
            </a:pPr>
            <a:r>
              <a:rPr lang="en-IN" dirty="0"/>
              <a:t>Gender Code</a:t>
            </a:r>
          </a:p>
          <a:p>
            <a:pPr marL="342900" indent="-342900">
              <a:buAutoNum type="arabicPeriod"/>
            </a:pPr>
            <a:r>
              <a:rPr lang="en-IN" dirty="0"/>
              <a:t>Current Employee Rating</a:t>
            </a:r>
          </a:p>
          <a:p>
            <a:pPr marL="342900" indent="-342900">
              <a:buAutoNum type="arabicPeriod"/>
            </a:pPr>
            <a:r>
              <a:rPr lang="en-IN" dirty="0"/>
              <a:t>Performance Level</a:t>
            </a:r>
          </a:p>
          <a:p>
            <a:endParaRPr lang="en-IN" dirty="0"/>
          </a:p>
          <a:p>
            <a:r>
              <a:rPr lang="en-IN" sz="2400" b="1" dirty="0"/>
              <a:t>DATA CLEANING</a:t>
            </a:r>
          </a:p>
          <a:p>
            <a:pPr marL="342900" indent="-342900">
              <a:buAutoNum type="arabicPeriod"/>
            </a:pPr>
            <a:r>
              <a:rPr lang="en-IN" dirty="0"/>
              <a:t>Finding the blank cells using conditional formatting</a:t>
            </a:r>
          </a:p>
          <a:p>
            <a:pPr marL="342900" indent="-342900">
              <a:buAutoNum type="arabicPeriod"/>
            </a:pPr>
            <a:r>
              <a:rPr lang="en-IN" dirty="0"/>
              <a:t>Removing the blank cells using FILTERING OPTION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F5A8F99-ED18-7C8C-B07F-E9E24D37C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10680700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C942D-C465-A42E-C8A8-DC579EC77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2600" y="12954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PERFORMANCE</a:t>
            </a:r>
            <a:r>
              <a:rPr lang="en-IN" sz="2000" b="1" dirty="0"/>
              <a:t> </a:t>
            </a:r>
            <a:r>
              <a:rPr lang="en-IN" sz="2400" b="1" dirty="0"/>
              <a:t>LEVEL:</a:t>
            </a:r>
            <a:endParaRPr lang="en-IN" sz="2000" b="1" dirty="0"/>
          </a:p>
          <a:p>
            <a:pPr marL="342900" indent="-342900">
              <a:buAutoNum type="arabicPeriod"/>
            </a:pPr>
            <a:r>
              <a:rPr lang="en-IN" dirty="0"/>
              <a:t>It was done based on the Current Employee Rating (CER)</a:t>
            </a:r>
          </a:p>
          <a:p>
            <a:pPr marL="342900" indent="-342900">
              <a:buAutoNum type="arabicPeriod"/>
            </a:pPr>
            <a:r>
              <a:rPr lang="en-IN" dirty="0"/>
              <a:t>Since my Excel didn’t  support the IFS formula so I done filtering in the CER column by the numbers, </a:t>
            </a:r>
          </a:p>
          <a:p>
            <a:r>
              <a:rPr lang="en-IN" dirty="0"/>
              <a:t>             a.  1,2 – LOW</a:t>
            </a:r>
          </a:p>
          <a:p>
            <a:r>
              <a:rPr lang="en-IN" dirty="0"/>
              <a:t>             b.  3 – MED</a:t>
            </a:r>
          </a:p>
          <a:p>
            <a:r>
              <a:rPr lang="en-IN" dirty="0"/>
              <a:t>             c.   4 – HIGH</a:t>
            </a:r>
            <a:br>
              <a:rPr lang="en-IN" dirty="0"/>
            </a:br>
            <a:r>
              <a:rPr lang="en-IN" dirty="0"/>
              <a:t>             d.  5 – VERY HIGH</a:t>
            </a:r>
          </a:p>
          <a:p>
            <a:endParaRPr lang="en-IN" dirty="0"/>
          </a:p>
          <a:p>
            <a:r>
              <a:rPr lang="en-IN" sz="2400" b="1" dirty="0"/>
              <a:t>SUMMARIZATION</a:t>
            </a:r>
            <a:r>
              <a:rPr lang="en-IN" sz="2000" b="1" dirty="0"/>
              <a:t>: [ Pivot Table Sheet ]</a:t>
            </a:r>
          </a:p>
          <a:p>
            <a:pPr marL="342900" indent="-342900">
              <a:buAutoNum type="arabicPeriod"/>
            </a:pPr>
            <a:r>
              <a:rPr lang="en-IN" dirty="0"/>
              <a:t>Creating a </a:t>
            </a:r>
            <a:r>
              <a:rPr lang="en-IN" b="1" dirty="0"/>
              <a:t>PIVOT TABLE </a:t>
            </a:r>
            <a:r>
              <a:rPr lang="en-IN" dirty="0"/>
              <a:t>using the existing data in a </a:t>
            </a:r>
            <a:r>
              <a:rPr lang="en-IN" b="1" dirty="0"/>
              <a:t>new sheet.</a:t>
            </a:r>
          </a:p>
          <a:p>
            <a:pPr marL="342900" indent="-342900">
              <a:buAutoNum type="arabicPeriod"/>
            </a:pPr>
            <a:r>
              <a:rPr lang="en-IN" dirty="0"/>
              <a:t>Giving </a:t>
            </a:r>
            <a:r>
              <a:rPr lang="en-IN" b="1" dirty="0"/>
              <a:t>Business Unit </a:t>
            </a:r>
            <a:r>
              <a:rPr lang="en-IN" dirty="0"/>
              <a:t>in the </a:t>
            </a:r>
            <a:r>
              <a:rPr lang="en-IN" b="1" dirty="0"/>
              <a:t>Rows Section.</a:t>
            </a:r>
          </a:p>
          <a:p>
            <a:pPr marL="342900" indent="-342900">
              <a:buAutoNum type="arabicPeriod"/>
            </a:pPr>
            <a:r>
              <a:rPr lang="en-IN" b="1" dirty="0"/>
              <a:t>Performance Level </a:t>
            </a:r>
            <a:r>
              <a:rPr lang="en-IN" dirty="0"/>
              <a:t>in the </a:t>
            </a:r>
            <a:r>
              <a:rPr lang="en-IN" b="1" dirty="0"/>
              <a:t>Columns Section.</a:t>
            </a:r>
          </a:p>
          <a:p>
            <a:pPr marL="342900" indent="-342900">
              <a:buAutoNum type="arabicPeriod"/>
            </a:pPr>
            <a:r>
              <a:rPr lang="en-IN" b="1" dirty="0"/>
              <a:t>Gender Code </a:t>
            </a:r>
            <a:r>
              <a:rPr lang="en-IN" dirty="0"/>
              <a:t>in the </a:t>
            </a:r>
            <a:r>
              <a:rPr lang="en-IN" b="1" dirty="0"/>
              <a:t>Filters Section </a:t>
            </a:r>
            <a:r>
              <a:rPr lang="en-IN" dirty="0"/>
              <a:t>to filter the employees based on their gender.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dirty="0"/>
              <a:t>Finally </a:t>
            </a:r>
            <a:r>
              <a:rPr lang="en-IN" b="1" dirty="0"/>
              <a:t>Count Of First  Name </a:t>
            </a:r>
            <a:r>
              <a:rPr lang="en-IN" dirty="0"/>
              <a:t>in the </a:t>
            </a:r>
            <a:r>
              <a:rPr lang="en-IN" b="1" dirty="0"/>
              <a:t>Values Section </a:t>
            </a:r>
            <a:r>
              <a:rPr lang="en-IN" dirty="0"/>
              <a:t>to get the total number of employees in the specific gender and other categories.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36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37C-8F8B-B04C-0753-DD34360D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5D39-AD09-12BC-2FC2-AE217F53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371600"/>
            <a:ext cx="7626668" cy="4801314"/>
          </a:xfrm>
        </p:spPr>
        <p:txBody>
          <a:bodyPr/>
          <a:lstStyle/>
          <a:p>
            <a:r>
              <a:rPr lang="en-IN" sz="2400" b="1" dirty="0"/>
              <a:t>SLICER:</a:t>
            </a:r>
            <a:endParaRPr lang="en-IN" sz="2000" b="1" dirty="0"/>
          </a:p>
          <a:p>
            <a:pPr marL="457200" indent="-457200">
              <a:buAutoNum type="arabicPeriod"/>
            </a:pPr>
            <a:r>
              <a:rPr lang="en-IN" sz="1800" dirty="0"/>
              <a:t>Click on the PIVOT TABLE and go to INSERT Tab and select SLICER</a:t>
            </a:r>
          </a:p>
          <a:p>
            <a:pPr marL="457200" indent="-457200">
              <a:buAutoNum type="arabicPeriod"/>
            </a:pPr>
            <a:r>
              <a:rPr lang="en-IN" sz="1800" dirty="0"/>
              <a:t>A dropdown menu will appear on that I selected Employee Type</a:t>
            </a:r>
          </a:p>
          <a:p>
            <a:pPr marL="457200" indent="-457200">
              <a:buAutoNum type="arabicPeriod"/>
            </a:pPr>
            <a:r>
              <a:rPr lang="en-IN" sz="1800" dirty="0"/>
              <a:t>It will help to filter the employees according to their employment type</a:t>
            </a:r>
          </a:p>
          <a:p>
            <a:r>
              <a:rPr lang="en-IN" sz="1800" dirty="0"/>
              <a:t>               a. Contract</a:t>
            </a:r>
          </a:p>
          <a:p>
            <a:r>
              <a:rPr lang="en-IN" sz="1800" dirty="0"/>
              <a:t>               b. Full-Time</a:t>
            </a:r>
          </a:p>
          <a:p>
            <a:r>
              <a:rPr lang="en-IN" sz="1800" dirty="0"/>
              <a:t>               c. Part-Time.</a:t>
            </a:r>
          </a:p>
          <a:p>
            <a:endParaRPr lang="en-IN" dirty="0"/>
          </a:p>
          <a:p>
            <a:r>
              <a:rPr lang="en-IN" sz="2400" b="1" dirty="0"/>
              <a:t>GRAPHICAL CHART:</a:t>
            </a:r>
          </a:p>
          <a:p>
            <a:pPr marL="342900" indent="-342900">
              <a:buAutoNum type="arabicPeriod"/>
            </a:pPr>
            <a:r>
              <a:rPr lang="en-IN" dirty="0"/>
              <a:t>For Visual Representation of the data, the graphics or charts are used</a:t>
            </a:r>
          </a:p>
          <a:p>
            <a:pPr marL="342900" indent="-342900">
              <a:buAutoNum type="arabicPeriod"/>
            </a:pPr>
            <a:r>
              <a:rPr lang="en-IN" sz="2000" dirty="0"/>
              <a:t>By selecting the pivot table, Go to INSERT Tab and give Recommended Charts, I got a 2D Clustered Column Pivot Chart.</a:t>
            </a:r>
          </a:p>
          <a:p>
            <a:pPr marL="342900" indent="-342900">
              <a:buAutoNum type="arabicPeriod"/>
            </a:pPr>
            <a:r>
              <a:rPr lang="en-IN" sz="2000" dirty="0"/>
              <a:t>I applied the Exponential Trend Lines for MED &amp; LOW Level employees performance  since the numbers are big compared to others. </a:t>
            </a:r>
          </a:p>
          <a:p>
            <a:pPr marL="342900" indent="-342900">
              <a:buAutoNum type="arabicPeriod"/>
            </a:pPr>
            <a:r>
              <a:rPr lang="en-IN" sz="2000" dirty="0"/>
              <a:t>It will help the end users and their clients to easily understand the Employee Performances.</a:t>
            </a:r>
          </a:p>
        </p:txBody>
      </p:sp>
    </p:spTree>
    <p:extLst>
      <p:ext uri="{BB962C8B-B14F-4D97-AF65-F5344CB8AC3E}">
        <p14:creationId xmlns:p14="http://schemas.microsoft.com/office/powerpoint/2010/main" val="215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8993-06BD-DC74-AC3D-506AA126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918C-273C-542E-0D55-BBAB0882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899" y="1447800"/>
            <a:ext cx="7696200" cy="2277547"/>
          </a:xfrm>
        </p:spPr>
        <p:txBody>
          <a:bodyPr/>
          <a:lstStyle/>
          <a:p>
            <a:r>
              <a:rPr lang="en-IN" sz="2400" b="1" dirty="0"/>
              <a:t>I have done a sample employee performance total data randomly.</a:t>
            </a:r>
          </a:p>
          <a:p>
            <a:endParaRPr lang="en-IN" sz="2000" b="1" dirty="0"/>
          </a:p>
          <a:p>
            <a:r>
              <a:rPr lang="en-IN" sz="2000" b="1" dirty="0"/>
              <a:t>CHART:</a:t>
            </a:r>
          </a:p>
          <a:p>
            <a:r>
              <a:rPr lang="en-IN" sz="2000" dirty="0"/>
              <a:t>1. Select the data and go to insert tab and select any chart you  want. I chose 2D bar chart and changed the background graphics, edited the axis and customized the colour of the bar.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5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D3E0EF"/>
            </a:gs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79FF7E-F504-7D9B-C050-B800086B5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436358"/>
              </p:ext>
            </p:extLst>
          </p:nvPr>
        </p:nvGraphicFramePr>
        <p:xfrm>
          <a:off x="767524" y="1400809"/>
          <a:ext cx="8134350" cy="441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63A8-57C2-80AD-06A9-C0C3E58D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43A49E-85EB-25C3-A383-8C151CF95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99022"/>
              </p:ext>
            </p:extLst>
          </p:nvPr>
        </p:nvGraphicFramePr>
        <p:xfrm>
          <a:off x="457200" y="1456006"/>
          <a:ext cx="5105400" cy="342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BC66BB-D1EB-9F2B-331E-50DCF19C6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84771"/>
              </p:ext>
            </p:extLst>
          </p:nvPr>
        </p:nvGraphicFramePr>
        <p:xfrm>
          <a:off x="6324600" y="3086734"/>
          <a:ext cx="5486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95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382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FE6AD-91C2-2C78-AB33-33BF82FA330A}"/>
              </a:ext>
            </a:extLst>
          </p:cNvPr>
          <p:cNvSpPr txBox="1"/>
          <p:nvPr/>
        </p:nvSpPr>
        <p:spPr>
          <a:xfrm>
            <a:off x="1676400" y="22860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Based on the analysis the number of employees who are in MEDIUM performance level are high in numbers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And employees whose performance level is LOW are in second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So the organisation need to give motivation and appropriate training to those people.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And have to give increment or promotion to the people who are performing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6104-9814-F2C1-67C8-4B7F4DD4B82B}"/>
              </a:ext>
            </a:extLst>
          </p:cNvPr>
          <p:cNvSpPr txBox="1"/>
          <p:nvPr/>
        </p:nvSpPr>
        <p:spPr>
          <a:xfrm>
            <a:off x="6096000" y="5486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3562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Arial Black" panose="020B0A04020102020204" pitchFamily="34" charset="0"/>
              </a:rPr>
              <a:t>PROJECT</a:t>
            </a:r>
            <a:r>
              <a:rPr sz="3600" spc="-85" dirty="0">
                <a:latin typeface="Algerian" panose="04020705040A02060702" pitchFamily="82" charset="0"/>
              </a:rPr>
              <a:t> </a:t>
            </a:r>
            <a:r>
              <a:rPr sz="3600" spc="25" dirty="0">
                <a:latin typeface="Arial Black" panose="020B0A04020102020204" pitchFamily="34" charset="0"/>
              </a:rPr>
              <a:t>TITLE</a:t>
            </a:r>
            <a:endParaRPr sz="3600" dirty="0">
              <a:latin typeface="Arial Black" panose="020B0A040201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F129E-5E1C-8569-4FFD-5AD200A2A036}"/>
              </a:ext>
            </a:extLst>
          </p:cNvPr>
          <p:cNvSpPr txBox="1"/>
          <p:nvPr/>
        </p:nvSpPr>
        <p:spPr>
          <a:xfrm>
            <a:off x="834072" y="2090172"/>
            <a:ext cx="7243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This project is made to analyse the employees performance and it also helps to decide the employees salary, increments, promotion and their monetary &amp; non-monetary benefits. And if an employee is not performing well, the company can provide required training and helps to motivate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585B6-3E15-CCA8-18BC-64E6188B12C0}"/>
              </a:ext>
            </a:extLst>
          </p:cNvPr>
          <p:cNvSpPr txBox="1"/>
          <p:nvPr/>
        </p:nvSpPr>
        <p:spPr>
          <a:xfrm>
            <a:off x="1371600" y="23622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Employee Performance Analysis is used to analyse the employees work status based on their employment type, department, division, employee rating and performance level i.e.  VERY HIGH, HIGH, MED &amp; LOW.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CE3AB-5F48-A2D7-EBE1-B02572545B95}"/>
              </a:ext>
            </a:extLst>
          </p:cNvPr>
          <p:cNvSpPr txBox="1"/>
          <p:nvPr/>
        </p:nvSpPr>
        <p:spPr>
          <a:xfrm>
            <a:off x="1143000" y="2209800"/>
            <a:ext cx="38778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latin typeface="Castellar" panose="020A0402060406010301" pitchFamily="18" charset="0"/>
              </a:rPr>
              <a:t> Employer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latin typeface="Castellar" panose="020A0402060406010301" pitchFamily="18" charset="0"/>
              </a:rPr>
              <a:t> Employee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latin typeface="Castellar" panose="020A0402060406010301" pitchFamily="18" charset="0"/>
              </a:rPr>
              <a:t> Organisation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latin typeface="Castellar" panose="020A0402060406010301" pitchFamily="18" charset="0"/>
              </a:rPr>
              <a:t> HR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4057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7043F-44F6-A315-5075-1C367843D2B6}"/>
              </a:ext>
            </a:extLst>
          </p:cNvPr>
          <p:cNvSpPr txBox="1"/>
          <p:nvPr/>
        </p:nvSpPr>
        <p:spPr>
          <a:xfrm>
            <a:off x="3352800" y="25146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FILL COLOR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CONDITIONAL FORMATTING - Missing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FILTERING – Remove Blanks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PIVOT TABLE - Summary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SLICER – To Filter In A Most Appealing Way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CHARTS/ GRAPHS – Visual Representation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8AD6A-FC85-686E-C0AB-2DB3BE743995}"/>
              </a:ext>
            </a:extLst>
          </p:cNvPr>
          <p:cNvSpPr txBox="1"/>
          <p:nvPr/>
        </p:nvSpPr>
        <p:spPr>
          <a:xfrm>
            <a:off x="2362200" y="1600200"/>
            <a:ext cx="7086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Employee Dataset – </a:t>
            </a:r>
            <a:r>
              <a:rPr lang="en-IN" sz="2400" b="1" dirty="0" err="1"/>
              <a:t>Edunet</a:t>
            </a:r>
            <a:r>
              <a:rPr lang="en-IN" sz="2400" b="1" dirty="0"/>
              <a:t> Dashboard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Features Given – </a:t>
            </a:r>
            <a:r>
              <a:rPr lang="en-IN" sz="2400" b="1" dirty="0"/>
              <a:t>26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Features Taken – </a:t>
            </a:r>
            <a:r>
              <a:rPr lang="en-IN" sz="2400" b="1" dirty="0"/>
              <a:t>9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Emp ID –</a:t>
            </a:r>
            <a:r>
              <a:rPr lang="en-IN" sz="2400" b="1" dirty="0"/>
              <a:t> Numbers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Name – </a:t>
            </a:r>
            <a:r>
              <a:rPr lang="en-IN" sz="2400" b="1" dirty="0"/>
              <a:t>Text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Business Unit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Employee Status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Employee 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Gender Code – </a:t>
            </a:r>
            <a:r>
              <a:rPr lang="en-IN" sz="2400" b="1" dirty="0"/>
              <a:t>MALE, FEMALE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Current Employee Rating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Performance Level - </a:t>
            </a:r>
            <a:r>
              <a:rPr lang="en-IN" sz="2400" b="1" dirty="0"/>
              <a:t>Numbers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623</TotalTime>
  <Words>721</Words>
  <Application>Microsoft Office PowerPoint</Application>
  <PresentationFormat>Widescreen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Arial</vt:lpstr>
      <vt:lpstr>Arial Black</vt:lpstr>
      <vt:lpstr>Bahnschrift</vt:lpstr>
      <vt:lpstr>Calibri</vt:lpstr>
      <vt:lpstr>Castellar</vt:lpstr>
      <vt:lpstr>Roboto</vt:lpstr>
      <vt:lpstr>Segoe UI Black</vt:lpstr>
      <vt:lpstr>Times New Roman</vt:lpstr>
      <vt:lpstr>Trebuchet MS</vt:lpstr>
      <vt:lpstr>Wingdings</vt:lpstr>
      <vt:lpstr>Office Theme</vt:lpstr>
      <vt:lpstr>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MODELLING</vt:lpstr>
      <vt:lpstr>RESULTS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nithishnickson@outlook.com</cp:lastModifiedBy>
  <cp:revision>30</cp:revision>
  <dcterms:created xsi:type="dcterms:W3CDTF">2024-03-29T15:07:22Z</dcterms:created>
  <dcterms:modified xsi:type="dcterms:W3CDTF">2024-09-01T15:16:19Z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