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BURGER QUEEN ONLINE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86" y="1027954"/>
            <a:ext cx="4754897" cy="47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3426"/>
          </a:xfrm>
        </p:spPr>
        <p:txBody>
          <a:bodyPr/>
          <a:lstStyle/>
          <a:p>
            <a:r>
              <a:rPr lang="en-US" dirty="0"/>
              <a:t>GOALS on creating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8471"/>
            <a:ext cx="8596668" cy="4702892"/>
          </a:xfrm>
        </p:spPr>
        <p:txBody>
          <a:bodyPr/>
          <a:lstStyle/>
          <a:p>
            <a:r>
              <a:rPr lang="en-US" dirty="0"/>
              <a:t>Apply knowledge taught </a:t>
            </a:r>
          </a:p>
          <a:p>
            <a:pPr lvl="1"/>
            <a:r>
              <a:rPr lang="en-US" dirty="0"/>
              <a:t>Spring MVC (</a:t>
            </a:r>
            <a:r>
              <a:rPr lang="en-US" dirty="0" err="1"/>
              <a:t>RESTFul</a:t>
            </a:r>
            <a:r>
              <a:rPr lang="en-US" dirty="0"/>
              <a:t> ,log4j etc.)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Ext JS (Sencha , Version 4.2)</a:t>
            </a:r>
          </a:p>
          <a:p>
            <a:pPr lvl="1"/>
            <a:r>
              <a:rPr lang="en-US" dirty="0"/>
              <a:t>JUNIT Testing</a:t>
            </a:r>
          </a:p>
          <a:p>
            <a:pPr lvl="1"/>
            <a:r>
              <a:rPr lang="en-US" dirty="0"/>
              <a:t>Filter (certain names) and Listeners (Active Users and Session)</a:t>
            </a:r>
          </a:p>
          <a:p>
            <a:pPr lvl="1"/>
            <a:r>
              <a:rPr lang="en-US" dirty="0"/>
              <a:t>JDBC Template</a:t>
            </a:r>
          </a:p>
          <a:p>
            <a:pPr lvl="1"/>
            <a:r>
              <a:rPr lang="en-US" dirty="0"/>
              <a:t>JTA (Java Transaction API)</a:t>
            </a:r>
          </a:p>
          <a:p>
            <a:r>
              <a:rPr lang="en-US" dirty="0"/>
              <a:t>Apply basic functions of an online ordering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7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n-US" dirty="0"/>
              <a:t>1. Brainstorm</a:t>
            </a:r>
          </a:p>
          <a:p>
            <a:pPr lvl="1"/>
            <a:r>
              <a:rPr lang="en-US" dirty="0"/>
              <a:t>We plan our MVP (Most valuable product) to deliver</a:t>
            </a:r>
          </a:p>
          <a:p>
            <a:pPr lvl="1"/>
            <a:r>
              <a:rPr lang="en-US" dirty="0"/>
              <a:t>Make sure we clear the scope of our system</a:t>
            </a:r>
          </a:p>
          <a:p>
            <a:pPr lvl="1"/>
            <a:r>
              <a:rPr lang="en-US" dirty="0"/>
              <a:t>We talk about on some nice to have feature in our project.</a:t>
            </a:r>
          </a:p>
          <a:p>
            <a:pPr lvl="1"/>
            <a:endParaRPr lang="en-US" dirty="0"/>
          </a:p>
          <a:p>
            <a:r>
              <a:rPr lang="en-US" dirty="0"/>
              <a:t>2. Recycle what we can recycle on our last project.</a:t>
            </a:r>
          </a:p>
          <a:p>
            <a:pPr lvl="1"/>
            <a:r>
              <a:rPr lang="en-US" dirty="0"/>
              <a:t>DAO, </a:t>
            </a:r>
            <a:r>
              <a:rPr lang="en-US" dirty="0" err="1"/>
              <a:t>Impl</a:t>
            </a:r>
            <a:r>
              <a:rPr lang="en-US" dirty="0"/>
              <a:t> , Filter, Listener, SQL Scripts and design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 (</a:t>
            </a:r>
            <a:r>
              <a:rPr lang="en-US" dirty="0" err="1"/>
              <a:t>JDBCTemplate</a:t>
            </a:r>
            <a:r>
              <a:rPr lang="en-US" dirty="0"/>
              <a:t> and JTA)</a:t>
            </a:r>
          </a:p>
        </p:txBody>
      </p:sp>
    </p:spTree>
    <p:extLst>
      <p:ext uri="{BB962C8B-B14F-4D97-AF65-F5344CB8AC3E}">
        <p14:creationId xmlns:p14="http://schemas.microsoft.com/office/powerpoint/2010/main" val="10564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/>
              <a:t>Task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Barredo</a:t>
            </a:r>
            <a:r>
              <a:rPr lang="en-US" dirty="0"/>
              <a:t> – Initial body of Spring Project with initial transaction in DB.</a:t>
            </a:r>
          </a:p>
          <a:p>
            <a:r>
              <a:rPr lang="en-US" dirty="0"/>
              <a:t>UI</a:t>
            </a:r>
          </a:p>
          <a:p>
            <a:pPr lvl="1"/>
            <a:r>
              <a:rPr lang="en-US" dirty="0"/>
              <a:t>Pauline Joyce Racelis</a:t>
            </a:r>
          </a:p>
          <a:p>
            <a:pPr lvl="1"/>
            <a:r>
              <a:rPr lang="en-US" dirty="0"/>
              <a:t>John Paul Limos</a:t>
            </a:r>
          </a:p>
          <a:p>
            <a:pPr lvl="1"/>
            <a:r>
              <a:rPr lang="en-US" dirty="0"/>
              <a:t>Ana Katrina De Leon</a:t>
            </a:r>
          </a:p>
          <a:p>
            <a:pPr lvl="1"/>
            <a:endParaRPr lang="en-US" dirty="0"/>
          </a:p>
          <a:p>
            <a:r>
              <a:rPr lang="en-US" dirty="0"/>
              <a:t>DOM</a:t>
            </a:r>
          </a:p>
          <a:p>
            <a:pPr lvl="1"/>
            <a:r>
              <a:rPr lang="en-US" dirty="0"/>
              <a:t>Mark Anthony Andes – Tester (Functional and Black tester)</a:t>
            </a:r>
          </a:p>
          <a:p>
            <a:pPr lvl="1"/>
            <a:r>
              <a:rPr lang="en-US" dirty="0" err="1"/>
              <a:t>Aljun</a:t>
            </a:r>
            <a:r>
              <a:rPr lang="en-US" dirty="0"/>
              <a:t> </a:t>
            </a:r>
            <a:r>
              <a:rPr lang="en-US" dirty="0" err="1"/>
              <a:t>Dequilla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dirty="0"/>
              <a:t>SCOPE and DELIMITATION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991"/>
            <a:ext cx="10573762" cy="481053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SCOPE</a:t>
            </a:r>
          </a:p>
          <a:p>
            <a:pPr lvl="1"/>
            <a:r>
              <a:rPr lang="en-US" dirty="0"/>
              <a:t>CRUD tray of the user’s orders</a:t>
            </a:r>
          </a:p>
          <a:p>
            <a:pPr lvl="1"/>
            <a:r>
              <a:rPr lang="en-US" dirty="0"/>
              <a:t>Browse products</a:t>
            </a:r>
          </a:p>
          <a:p>
            <a:pPr lvl="1"/>
            <a:r>
              <a:rPr lang="en-US" dirty="0"/>
              <a:t>Basic validations (login and registration)</a:t>
            </a:r>
          </a:p>
          <a:p>
            <a:pPr lvl="1"/>
            <a:r>
              <a:rPr lang="en-US" dirty="0"/>
              <a:t>Can block blocked users</a:t>
            </a:r>
          </a:p>
          <a:p>
            <a:pPr lvl="1"/>
            <a:r>
              <a:rPr lang="en-US" dirty="0"/>
              <a:t>Can display active users</a:t>
            </a:r>
          </a:p>
          <a:p>
            <a:pPr lvl="1"/>
            <a:r>
              <a:rPr lang="en-US" dirty="0"/>
              <a:t>It can search products</a:t>
            </a:r>
          </a:p>
          <a:p>
            <a:pPr lvl="1"/>
            <a:r>
              <a:rPr lang="en-US" dirty="0"/>
              <a:t>Has incorporated log4j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DELIMITATION</a:t>
            </a:r>
          </a:p>
          <a:p>
            <a:pPr lvl="1"/>
            <a:r>
              <a:rPr lang="en-US" dirty="0"/>
              <a:t>The items in the cart will be removed after the user logged out of the system.</a:t>
            </a:r>
          </a:p>
          <a:p>
            <a:pPr lvl="1"/>
            <a:r>
              <a:rPr lang="en-US" dirty="0"/>
              <a:t>No paging</a:t>
            </a:r>
          </a:p>
          <a:p>
            <a:pPr lvl="1"/>
            <a:r>
              <a:rPr lang="en-US" dirty="0"/>
              <a:t>No Spring Validator</a:t>
            </a:r>
          </a:p>
          <a:p>
            <a:pPr lvl="1"/>
            <a:r>
              <a:rPr lang="en-US" dirty="0"/>
              <a:t>Other approach for filter</a:t>
            </a:r>
          </a:p>
          <a:p>
            <a:pPr lvl="1"/>
            <a:r>
              <a:rPr lang="en-US" dirty="0"/>
              <a:t>No JUNIT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646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40" y="609600"/>
            <a:ext cx="552176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40" y="1519518"/>
            <a:ext cx="5521760" cy="4669762"/>
          </a:xfrm>
        </p:spPr>
        <p:txBody>
          <a:bodyPr/>
          <a:lstStyle/>
          <a:p>
            <a:r>
              <a:rPr lang="en-US" dirty="0"/>
              <a:t>Friday </a:t>
            </a:r>
          </a:p>
          <a:p>
            <a:pPr lvl="1"/>
            <a:r>
              <a:rPr lang="en-US" dirty="0"/>
              <a:t>Exploration</a:t>
            </a:r>
          </a:p>
          <a:p>
            <a:pPr lvl="1"/>
            <a:r>
              <a:rPr lang="en-US" dirty="0"/>
              <a:t>Initialize Project with JDBC Template and JTA</a:t>
            </a:r>
          </a:p>
          <a:p>
            <a:pPr lvl="1"/>
            <a:r>
              <a:rPr lang="en-US" dirty="0"/>
              <a:t>Mock-up UI in Ext JS</a:t>
            </a:r>
          </a:p>
          <a:p>
            <a:r>
              <a:rPr lang="en-US" dirty="0"/>
              <a:t>Saturday </a:t>
            </a:r>
          </a:p>
          <a:p>
            <a:pPr lvl="1"/>
            <a:r>
              <a:rPr lang="en-US" dirty="0"/>
              <a:t>Integration of UI </a:t>
            </a:r>
          </a:p>
          <a:p>
            <a:pPr lvl="1"/>
            <a:r>
              <a:rPr lang="en-US" dirty="0"/>
              <a:t>Finish All controller service (MVP)</a:t>
            </a:r>
          </a:p>
          <a:p>
            <a:pPr lvl="1"/>
            <a:r>
              <a:rPr lang="en-US" dirty="0"/>
              <a:t>Finish all UI page (Transitions and Behavior)(MVP)</a:t>
            </a:r>
          </a:p>
          <a:p>
            <a:r>
              <a:rPr lang="en-US" dirty="0"/>
              <a:t>By Saturday the project (MVP) status is finished </a:t>
            </a:r>
          </a:p>
          <a:p>
            <a:r>
              <a:rPr lang="en-US" dirty="0"/>
              <a:t>Sunday</a:t>
            </a:r>
          </a:p>
          <a:p>
            <a:pPr lvl="1"/>
            <a:r>
              <a:rPr lang="en-US" dirty="0"/>
              <a:t>Apply nice to have features (admin,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5000" y="757517"/>
            <a:ext cx="552176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ACTUAL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1445559"/>
            <a:ext cx="5521760" cy="466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Friday </a:t>
            </a:r>
          </a:p>
          <a:p>
            <a:pPr lvl="1"/>
            <a:r>
              <a:rPr lang="en-US" dirty="0"/>
              <a:t>Exploration</a:t>
            </a:r>
          </a:p>
          <a:p>
            <a:pPr lvl="1"/>
            <a:r>
              <a:rPr lang="en-US" dirty="0"/>
              <a:t>Initialize Project with JDBC Template and JTA</a:t>
            </a:r>
          </a:p>
          <a:p>
            <a:pPr lvl="1"/>
            <a:r>
              <a:rPr lang="en-US" dirty="0"/>
              <a:t>Mock-up UI in Ext JS</a:t>
            </a:r>
          </a:p>
          <a:p>
            <a:r>
              <a:rPr lang="en-US" dirty="0"/>
              <a:t>Saturday </a:t>
            </a:r>
          </a:p>
          <a:p>
            <a:pPr lvl="1"/>
            <a:r>
              <a:rPr lang="en-US" dirty="0"/>
              <a:t>Integration of UI </a:t>
            </a:r>
            <a:r>
              <a:rPr lang="en-US" dirty="0">
                <a:solidFill>
                  <a:srgbClr val="FF0000"/>
                </a:solidFill>
              </a:rPr>
              <a:t>(BLOCKER)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Finish All controller service (MVP)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Finish all UI page (Transitions and Behavior)(MVP)</a:t>
            </a:r>
          </a:p>
          <a:p>
            <a:r>
              <a:rPr lang="en-US" dirty="0"/>
              <a:t>Sunday</a:t>
            </a:r>
          </a:p>
          <a:p>
            <a:pPr lvl="1"/>
            <a:r>
              <a:rPr lang="en-US" dirty="0"/>
              <a:t>Finish all controller service (MVP)</a:t>
            </a:r>
          </a:p>
          <a:p>
            <a:pPr lvl="1"/>
            <a:r>
              <a:rPr lang="en-US" dirty="0"/>
              <a:t>Finish all UI page (Transitions and Behavior)(MVP)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 rest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6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Planned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4" y="1124413"/>
            <a:ext cx="10124661" cy="5548056"/>
          </a:xfrm>
        </p:spPr>
      </p:pic>
    </p:spTree>
    <p:extLst>
      <p:ext uri="{BB962C8B-B14F-4D97-AF65-F5344CB8AC3E}">
        <p14:creationId xmlns:p14="http://schemas.microsoft.com/office/powerpoint/2010/main" val="9466877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359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GROUP 1</vt:lpstr>
      <vt:lpstr>GOALS on creating the Project</vt:lpstr>
      <vt:lpstr>Project Approach</vt:lpstr>
      <vt:lpstr>Task Allocation</vt:lpstr>
      <vt:lpstr>SCOPE and DELIMITATION</vt:lpstr>
      <vt:lpstr>PLAN </vt:lpstr>
      <vt:lpstr>SQL Planned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Pau Racelis</dc:creator>
  <cp:lastModifiedBy>Pau Racelis</cp:lastModifiedBy>
  <cp:revision>21</cp:revision>
  <dcterms:created xsi:type="dcterms:W3CDTF">2016-07-17T14:16:42Z</dcterms:created>
  <dcterms:modified xsi:type="dcterms:W3CDTF">2016-07-18T01:51:34Z</dcterms:modified>
</cp:coreProperties>
</file>