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938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06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3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62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16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01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612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84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1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85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08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DF09141-7CE5-47A4-8E29-C4A6E86B1402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DaunPenh" pitchFamily="2" charset="0"/>
                <a:cs typeface="DaunPenh" pitchFamily="2" charset="0"/>
              </a:rPr>
              <a:t>Book for a Day </a:t>
            </a:r>
            <a:endParaRPr lang="en-US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548" y="4325620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Ana Katrina De Leon</a:t>
            </a:r>
          </a:p>
          <a:p>
            <a:pPr algn="r"/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Aljun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Dequilla</a:t>
            </a:r>
            <a:endParaRPr lang="en-US" sz="20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53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DaunPenh" pitchFamily="2" charset="0"/>
                <a:cs typeface="DaunPenh" pitchFamily="2" charset="0"/>
              </a:rPr>
              <a:t>Task Delegation</a:t>
            </a:r>
            <a:endParaRPr lang="en-US" sz="72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Ana Katrina De Leon</a:t>
            </a:r>
          </a:p>
          <a:p>
            <a:pPr lvl="1"/>
            <a:r>
              <a:rPr lang="en-US" dirty="0" smtClean="0">
                <a:latin typeface="+mj-lt"/>
              </a:rPr>
              <a:t>User Interface Design</a:t>
            </a:r>
          </a:p>
          <a:p>
            <a:pPr lvl="1"/>
            <a:r>
              <a:rPr lang="en-US" dirty="0" smtClean="0">
                <a:latin typeface="+mj-lt"/>
              </a:rPr>
              <a:t>Programmer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Aljun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Dequilla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xmlns="" val="283332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DaunPenh" pitchFamily="2" charset="0"/>
                <a:cs typeface="DaunPenh" pitchFamily="2" charset="0"/>
              </a:rPr>
              <a:t>About the project</a:t>
            </a:r>
            <a:endParaRPr lang="en-US" sz="72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The project is a book management system, which mainly focused on lending or allowing the use of available books temporarily with a certain condition.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2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Scope and </a:t>
            </a:r>
            <a:r>
              <a:rPr lang="en-US" sz="6000" dirty="0" smtClean="0"/>
              <a:t>DELIMITATIONS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SCOPE</a:t>
            </a:r>
          </a:p>
          <a:p>
            <a:r>
              <a:rPr lang="en-US" dirty="0" smtClean="0"/>
              <a:t>System within the library, book/s can be borrowed only inside the library premises</a:t>
            </a:r>
          </a:p>
          <a:p>
            <a:r>
              <a:rPr lang="en-US" dirty="0" smtClean="0"/>
              <a:t>Free borrowing of </a:t>
            </a:r>
            <a:r>
              <a:rPr lang="en-US" dirty="0" smtClean="0"/>
              <a:t>book/s</a:t>
            </a:r>
          </a:p>
          <a:p>
            <a:r>
              <a:rPr lang="en-US" dirty="0" smtClean="0"/>
              <a:t>Two types of account: Admin and Borrower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DELIMITATIONS</a:t>
            </a:r>
            <a:endParaRPr lang="en-US" dirty="0"/>
          </a:p>
          <a:p>
            <a:r>
              <a:rPr lang="en-US" dirty="0" smtClean="0"/>
              <a:t>Only </a:t>
            </a:r>
            <a:r>
              <a:rPr lang="en-US" dirty="0" smtClean="0"/>
              <a:t>1 quantity per book</a:t>
            </a:r>
          </a:p>
          <a:p>
            <a:r>
              <a:rPr lang="en-US" dirty="0" smtClean="0"/>
              <a:t>Does not allow multiple users accessing the system. One user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Basic validation</a:t>
            </a:r>
          </a:p>
          <a:p>
            <a:r>
              <a:rPr lang="en-US" dirty="0" smtClean="0"/>
              <a:t>No 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39546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DaunPenh" pitchFamily="2" charset="0"/>
                <a:cs typeface="DaunPenh" pitchFamily="2" charset="0"/>
              </a:rPr>
              <a:t>Functionalities</a:t>
            </a:r>
            <a:endParaRPr lang="en-US" sz="80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Log-in/Register</a:t>
            </a:r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Add books</a:t>
            </a:r>
          </a:p>
          <a:p>
            <a:pPr lvl="1"/>
            <a:r>
              <a:rPr lang="en-US" dirty="0" smtClean="0"/>
              <a:t>Remove books </a:t>
            </a:r>
          </a:p>
          <a:p>
            <a:pPr lvl="1"/>
            <a:r>
              <a:rPr lang="en-US" dirty="0" smtClean="0"/>
              <a:t>Edit book details</a:t>
            </a:r>
          </a:p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Can select and borrow </a:t>
            </a:r>
            <a:r>
              <a:rPr lang="en-US" dirty="0" smtClean="0"/>
              <a:t>books (multiple selection)</a:t>
            </a:r>
            <a:endParaRPr lang="en-US" dirty="0" smtClean="0"/>
          </a:p>
          <a:p>
            <a:pPr lvl="1"/>
            <a:r>
              <a:rPr lang="en-US" dirty="0" smtClean="0"/>
              <a:t>View and return borrowed books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328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DaunPenh" pitchFamily="2" charset="0"/>
                <a:cs typeface="DaunPenh" pitchFamily="2" charset="0"/>
              </a:rPr>
              <a:t>DEMO</a:t>
            </a:r>
            <a:endParaRPr lang="en-US" dirty="0">
              <a:latin typeface="DaunPenh" pitchFamily="2" charset="0"/>
              <a:cs typeface="DaunPen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94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DaunPenh" pitchFamily="2" charset="0"/>
                <a:cs typeface="DaunPenh" pitchFamily="2" charset="0"/>
              </a:rPr>
              <a:t>Concepts Used</a:t>
            </a:r>
            <a:endParaRPr lang="en-US" sz="72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Sencha Architect (</a:t>
            </a:r>
            <a:r>
              <a:rPr lang="en-US" dirty="0" err="1" smtClean="0"/>
              <a:t>extjs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Model, View, Controller</a:t>
            </a:r>
          </a:p>
          <a:p>
            <a:r>
              <a:rPr lang="en-US" dirty="0" smtClean="0"/>
              <a:t>Layout and Components</a:t>
            </a:r>
          </a:p>
          <a:p>
            <a:r>
              <a:rPr lang="en-US" dirty="0" smtClean="0"/>
              <a:t>Data Store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409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DaunPenh" pitchFamily="2" charset="0"/>
                <a:cs typeface="DaunPenh" pitchFamily="2" charset="0"/>
              </a:rPr>
              <a:t>Problems encountered</a:t>
            </a:r>
            <a:endParaRPr lang="en-US" sz="72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Showing of window</a:t>
            </a:r>
          </a:p>
          <a:p>
            <a:r>
              <a:rPr lang="en-US" dirty="0" smtClean="0"/>
              <a:t>Duplication of forms (naming conventions)</a:t>
            </a:r>
          </a:p>
          <a:p>
            <a:r>
              <a:rPr lang="en-US" dirty="0" smtClean="0"/>
              <a:t>Designing user interface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</TotalTime>
  <Words>139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Book for a Day </vt:lpstr>
      <vt:lpstr>Task Delegation</vt:lpstr>
      <vt:lpstr>About the project</vt:lpstr>
      <vt:lpstr>Scope and DELIMITATIONS</vt:lpstr>
      <vt:lpstr>Functionalities</vt:lpstr>
      <vt:lpstr>DEMO</vt:lpstr>
      <vt:lpstr>Concepts Used</vt:lpstr>
      <vt:lpstr>Problems encountered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for a Day</dc:title>
  <dc:creator>Ana Katrina R. De Leon</dc:creator>
  <cp:lastModifiedBy>Windows User</cp:lastModifiedBy>
  <cp:revision>29</cp:revision>
  <dcterms:created xsi:type="dcterms:W3CDTF">2016-07-03T23:49:30Z</dcterms:created>
  <dcterms:modified xsi:type="dcterms:W3CDTF">2016-07-04T01:58:42Z</dcterms:modified>
</cp:coreProperties>
</file>