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18E872-A9A1-4FA0-937D-6AABC8DEA9E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C39EBB2-8924-4D71-8882-4124C59C43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38600"/>
            <a:ext cx="6477000" cy="1828800"/>
          </a:xfrm>
        </p:spPr>
        <p:txBody>
          <a:bodyPr/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Burger Queen Online System</a:t>
            </a:r>
          </a:p>
        </p:txBody>
      </p:sp>
      <p:pic>
        <p:nvPicPr>
          <p:cNvPr id="13314" name="Picture 2" descr="http://cdn4.designbyhumans.com/product/design/u156445/pr41468-artwork-640x640-b-p-d0d0c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71600"/>
            <a:ext cx="4572000" cy="4572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Background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Burger Queen Online System is an online beta food ordering system with basic functionalities.</a:t>
            </a:r>
          </a:p>
          <a:p>
            <a:r>
              <a:rPr lang="en-US" dirty="0" smtClean="0"/>
              <a:t>You can order other foods like chicken etc..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4342" name="AutoShape 6" descr="https://i.ytimg.com/i/jalz-Pe084DYihmDGOX9Xw/mq1.jpg?v=4fa2e176"/>
          <p:cNvSpPr>
            <a:spLocks noChangeAspect="1" noChangeArrowheads="1"/>
          </p:cNvSpPr>
          <p:nvPr/>
        </p:nvSpPr>
        <p:spPr bwMode="auto">
          <a:xfrm>
            <a:off x="155575" y="-1096963"/>
            <a:ext cx="2286000" cy="2286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4" name="Picture 8" descr="http://ih1.redbubble.net/image.177547123.7406/ap,550x550,16x12,1,transparent,t.u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114675"/>
            <a:ext cx="4972050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Brainstorm</a:t>
            </a:r>
          </a:p>
          <a:p>
            <a:r>
              <a:rPr lang="en-US" dirty="0" smtClean="0"/>
              <a:t>2. Design SQL </a:t>
            </a:r>
          </a:p>
          <a:p>
            <a:r>
              <a:rPr lang="en-US" dirty="0" smtClean="0"/>
              <a:t>3. DOM and UI side</a:t>
            </a:r>
          </a:p>
          <a:p>
            <a:pPr lvl="1"/>
            <a:r>
              <a:rPr lang="en-US" dirty="0" smtClean="0"/>
              <a:t>Skeleton package and files for DOM processes.</a:t>
            </a:r>
            <a:endParaRPr lang="en-US" dirty="0" smtClean="0"/>
          </a:p>
          <a:p>
            <a:pPr lvl="1"/>
            <a:r>
              <a:rPr lang="en-US" dirty="0" smtClean="0"/>
              <a:t>Initial mock up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John Paul Limos, Ana Katrina De Leon, Pauline </a:t>
            </a:r>
            <a:r>
              <a:rPr lang="en-US" dirty="0" err="1" smtClean="0"/>
              <a:t>Racelis</a:t>
            </a:r>
            <a:r>
              <a:rPr lang="en-US" dirty="0" smtClean="0"/>
              <a:t> – UI part . Design and functionality </a:t>
            </a:r>
          </a:p>
          <a:p>
            <a:endParaRPr lang="en-US" dirty="0" smtClean="0"/>
          </a:p>
          <a:p>
            <a:r>
              <a:rPr lang="en-US" dirty="0" err="1" smtClean="0"/>
              <a:t>Aljun</a:t>
            </a:r>
            <a:r>
              <a:rPr lang="en-US" dirty="0" smtClean="0"/>
              <a:t> </a:t>
            </a:r>
            <a:r>
              <a:rPr lang="en-US" dirty="0" err="1" smtClean="0"/>
              <a:t>Dequilla</a:t>
            </a:r>
            <a:r>
              <a:rPr lang="en-US" dirty="0" smtClean="0"/>
              <a:t> , Mark Andes, Peter </a:t>
            </a:r>
            <a:r>
              <a:rPr lang="en-US" dirty="0" err="1" smtClean="0"/>
              <a:t>Barredo</a:t>
            </a:r>
            <a:r>
              <a:rPr lang="en-US" dirty="0" smtClean="0"/>
              <a:t> – DOM side 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Delimitation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The system is selling </a:t>
            </a:r>
            <a:r>
              <a:rPr lang="en-US" dirty="0" err="1" smtClean="0"/>
              <a:t>specifc</a:t>
            </a:r>
            <a:r>
              <a:rPr lang="en-US" dirty="0" smtClean="0"/>
              <a:t> food only.</a:t>
            </a:r>
          </a:p>
          <a:p>
            <a:pPr lvl="1"/>
            <a:r>
              <a:rPr lang="en-US" dirty="0" smtClean="0"/>
              <a:t>The project is created using JSP</a:t>
            </a:r>
          </a:p>
          <a:p>
            <a:pPr lvl="1"/>
            <a:r>
              <a:rPr lang="en-US" dirty="0" smtClean="0"/>
              <a:t>The mode of payment is Cash on Delivery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DELIMITATION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Simple Validations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No Paging for products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Searching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removing of added items in cart (reducing quantity per products)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smtClean="0"/>
              <a:t>a</a:t>
            </a:r>
            <a:r>
              <a:rPr lang="en-US" dirty="0" smtClean="0"/>
              <a:t>dministrative functions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OOP Basic</a:t>
            </a:r>
          </a:p>
          <a:p>
            <a:r>
              <a:rPr lang="en-US" dirty="0" smtClean="0"/>
              <a:t>Password Hashing</a:t>
            </a:r>
          </a:p>
          <a:p>
            <a:r>
              <a:rPr lang="en-US" dirty="0" smtClean="0"/>
              <a:t>Interface Implementation Concepts</a:t>
            </a:r>
          </a:p>
          <a:p>
            <a:r>
              <a:rPr lang="en-US" dirty="0" smtClean="0"/>
              <a:t>JDBC</a:t>
            </a:r>
          </a:p>
          <a:p>
            <a:r>
              <a:rPr lang="en-US" dirty="0" smtClean="0"/>
              <a:t>Java Beans</a:t>
            </a:r>
          </a:p>
          <a:p>
            <a:r>
              <a:rPr lang="en-US" dirty="0" err="1" smtClean="0"/>
              <a:t>Servlet</a:t>
            </a:r>
            <a:r>
              <a:rPr lang="en-US" dirty="0" smtClean="0"/>
              <a:t> Filters and Listeners</a:t>
            </a:r>
          </a:p>
          <a:p>
            <a:r>
              <a:rPr lang="en-US" dirty="0" smtClean="0"/>
              <a:t>Entity Relationships and Normalization</a:t>
            </a:r>
          </a:p>
          <a:p>
            <a:r>
              <a:rPr lang="en-US" dirty="0" smtClean="0"/>
              <a:t>JSP</a:t>
            </a:r>
          </a:p>
          <a:p>
            <a:r>
              <a:rPr lang="en-US" dirty="0" smtClean="0"/>
              <a:t>Log4j logger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172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GROUP 1</vt:lpstr>
      <vt:lpstr>Brief Background</vt:lpstr>
      <vt:lpstr>Problem Approach</vt:lpstr>
      <vt:lpstr>Task Allocation</vt:lpstr>
      <vt:lpstr>Scope and Delimitation</vt:lpstr>
      <vt:lpstr>Concepts Applied</vt:lpstr>
      <vt:lpstr>ERD</vt:lpstr>
      <vt:lpstr>System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Windows User</dc:creator>
  <cp:lastModifiedBy>Windows User</cp:lastModifiedBy>
  <cp:revision>10</cp:revision>
  <dcterms:created xsi:type="dcterms:W3CDTF">2016-07-10T18:58:56Z</dcterms:created>
  <dcterms:modified xsi:type="dcterms:W3CDTF">2016-07-11T01:28:55Z</dcterms:modified>
</cp:coreProperties>
</file>