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6" r:id="rId9"/>
    <p:sldId id="265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4660"/>
  </p:normalViewPr>
  <p:slideViewPr>
    <p:cSldViewPr>
      <p:cViewPr varScale="1">
        <p:scale>
          <a:sx n="105" d="100"/>
          <a:sy n="105" d="100"/>
        </p:scale>
        <p:origin x="-17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18E872-A9A1-4FA0-937D-6AABC8DEA9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6477000" cy="1828800"/>
          </a:xfrm>
        </p:spPr>
        <p:txBody>
          <a:bodyPr/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Burger Queen Online System</a:t>
            </a:r>
          </a:p>
        </p:txBody>
      </p:sp>
      <p:pic>
        <p:nvPicPr>
          <p:cNvPr id="5" name="Picture 2" descr="D:\My Documents\W6 Project\Image\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676400"/>
            <a:ext cx="2743200" cy="4156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Background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Burger Queen Online System is an online beta food ordering system that is built in Spring MVC and Ext Js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4342" name="AutoShape 6" descr="https://i.ytimg.com/i/jalz-Pe084DYihmDGOX9Xw/mq1.jpg?v=4fa2e176"/>
          <p:cNvSpPr>
            <a:spLocks noChangeAspect="1" noChangeArrowheads="1"/>
          </p:cNvSpPr>
          <p:nvPr/>
        </p:nvSpPr>
        <p:spPr bwMode="auto">
          <a:xfrm>
            <a:off x="155575" y="-1096963"/>
            <a:ext cx="2286000" cy="2286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D:\My Documents\W6 Project\Im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124200"/>
            <a:ext cx="2419350" cy="340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on creating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knowledge taught </a:t>
            </a:r>
          </a:p>
          <a:p>
            <a:pPr lvl="1"/>
            <a:r>
              <a:rPr lang="en-US" dirty="0" smtClean="0"/>
              <a:t>Spring MVC (</a:t>
            </a:r>
            <a:r>
              <a:rPr lang="en-US" dirty="0" err="1" smtClean="0"/>
              <a:t>RESTFul</a:t>
            </a:r>
            <a:r>
              <a:rPr lang="en-US" dirty="0" smtClean="0"/>
              <a:t> ,log4j etc.)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Ext JS (</a:t>
            </a:r>
            <a:r>
              <a:rPr lang="en-US" dirty="0" err="1" smtClean="0"/>
              <a:t>Sencha</a:t>
            </a:r>
            <a:r>
              <a:rPr lang="en-US" dirty="0" smtClean="0"/>
              <a:t> , Version 4.2)</a:t>
            </a:r>
          </a:p>
          <a:p>
            <a:pPr lvl="1"/>
            <a:r>
              <a:rPr lang="en-US" dirty="0" smtClean="0"/>
              <a:t>Filter (certain names) and Listeners (Active Users and Session)</a:t>
            </a:r>
          </a:p>
          <a:p>
            <a:pPr lvl="1"/>
            <a:r>
              <a:rPr lang="en-US" dirty="0" smtClean="0"/>
              <a:t>JPA </a:t>
            </a:r>
          </a:p>
          <a:p>
            <a:r>
              <a:rPr lang="en-US" dirty="0" smtClean="0"/>
              <a:t>Apply basic functions of an online ordering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Brainstorm </a:t>
            </a:r>
          </a:p>
          <a:p>
            <a:r>
              <a:rPr lang="en-US" dirty="0" smtClean="0"/>
              <a:t>2. Design UML</a:t>
            </a:r>
          </a:p>
          <a:p>
            <a:pPr lvl="3"/>
            <a:r>
              <a:rPr lang="en-US" dirty="0" smtClean="0"/>
              <a:t>Use Case Diagram</a:t>
            </a:r>
          </a:p>
          <a:p>
            <a:pPr lvl="3"/>
            <a:r>
              <a:rPr lang="en-US" dirty="0" smtClean="0"/>
              <a:t>Class Diagram</a:t>
            </a:r>
          </a:p>
          <a:p>
            <a:pPr lvl="3"/>
            <a:r>
              <a:rPr lang="en-US" dirty="0" smtClean="0"/>
              <a:t>Sequential Diagram</a:t>
            </a:r>
          </a:p>
          <a:p>
            <a:r>
              <a:rPr lang="en-US" dirty="0" smtClean="0"/>
              <a:t>2. Design SQL Script and ERD</a:t>
            </a:r>
          </a:p>
          <a:p>
            <a:r>
              <a:rPr lang="en-US" dirty="0" smtClean="0"/>
              <a:t>3. DOM and UI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 Katrina De Leon, John Paul Limos, Pauline Joyce </a:t>
            </a:r>
            <a:r>
              <a:rPr lang="en-US" dirty="0" err="1" smtClean="0"/>
              <a:t>Racelis</a:t>
            </a:r>
            <a:r>
              <a:rPr lang="en-US" dirty="0" smtClean="0"/>
              <a:t> – DOM part for Server 1 (</a:t>
            </a:r>
            <a:r>
              <a:rPr lang="en-US" dirty="0" err="1" smtClean="0"/>
              <a:t>WebServer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Mark Andes, Peter </a:t>
            </a:r>
            <a:r>
              <a:rPr lang="en-US" dirty="0" err="1" smtClean="0"/>
              <a:t>Barredo</a:t>
            </a:r>
            <a:r>
              <a:rPr lang="en-US" dirty="0" smtClean="0"/>
              <a:t>, </a:t>
            </a:r>
            <a:r>
              <a:rPr lang="en-US" dirty="0" err="1" smtClean="0"/>
              <a:t>Aljun</a:t>
            </a:r>
            <a:r>
              <a:rPr lang="en-US" dirty="0" smtClean="0"/>
              <a:t> </a:t>
            </a:r>
            <a:r>
              <a:rPr lang="en-US" dirty="0" err="1" smtClean="0"/>
              <a:t>Dequila</a:t>
            </a:r>
            <a:r>
              <a:rPr lang="en-US" dirty="0" smtClean="0"/>
              <a:t> – UI part</a:t>
            </a:r>
          </a:p>
          <a:p>
            <a:r>
              <a:rPr lang="en-US" dirty="0" err="1" smtClean="0"/>
              <a:t>Aljun</a:t>
            </a:r>
            <a:r>
              <a:rPr lang="en-US" dirty="0" smtClean="0"/>
              <a:t> </a:t>
            </a:r>
            <a:r>
              <a:rPr lang="en-US" dirty="0" err="1" smtClean="0"/>
              <a:t>Dequila</a:t>
            </a:r>
            <a:r>
              <a:rPr lang="en-US" dirty="0" smtClean="0"/>
              <a:t>  - JMS Service Server 2(JMS)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Delimitation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The system is selling specific food only.</a:t>
            </a:r>
          </a:p>
          <a:p>
            <a:pPr lvl="1"/>
            <a:r>
              <a:rPr lang="en-US" dirty="0" smtClean="0"/>
              <a:t>The mode of payment is Cash on Delivery.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DELIMITATION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Simple Validations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Paging for </a:t>
            </a:r>
            <a:r>
              <a:rPr lang="en-US" dirty="0" smtClean="0"/>
              <a:t>products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Partial Administrative function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application of Generic DAO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OOP Basic</a:t>
            </a:r>
          </a:p>
          <a:p>
            <a:r>
              <a:rPr lang="en-US" dirty="0" smtClean="0"/>
              <a:t>Password Hashing</a:t>
            </a:r>
          </a:p>
          <a:p>
            <a:r>
              <a:rPr lang="en-US" dirty="0" smtClean="0"/>
              <a:t>Interface Implementation Concepts</a:t>
            </a:r>
          </a:p>
          <a:p>
            <a:r>
              <a:rPr lang="en-US" dirty="0" smtClean="0"/>
              <a:t>Filters and Listeners</a:t>
            </a:r>
          </a:p>
          <a:p>
            <a:r>
              <a:rPr lang="en-US" dirty="0" smtClean="0"/>
              <a:t>Entity Relationships and Normalization</a:t>
            </a:r>
          </a:p>
          <a:p>
            <a:r>
              <a:rPr lang="en-US" dirty="0" smtClean="0"/>
              <a:t>Log4j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206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GROUP 1</vt:lpstr>
      <vt:lpstr>Brief Background</vt:lpstr>
      <vt:lpstr>GOALS on creating the Project</vt:lpstr>
      <vt:lpstr>Problem Approach</vt:lpstr>
      <vt:lpstr>Task Allocation</vt:lpstr>
      <vt:lpstr>Scope and Delimitation</vt:lpstr>
      <vt:lpstr>Concepts Applied</vt:lpstr>
      <vt:lpstr>PLAN</vt:lpstr>
      <vt:lpstr>UML</vt:lpstr>
      <vt:lpstr>ERD</vt:lpstr>
      <vt:lpstr>System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Windows User</dc:creator>
  <cp:lastModifiedBy>Windows User</cp:lastModifiedBy>
  <cp:revision>22</cp:revision>
  <dcterms:created xsi:type="dcterms:W3CDTF">2016-07-10T18:58:56Z</dcterms:created>
  <dcterms:modified xsi:type="dcterms:W3CDTF">2016-07-25T01:28:11Z</dcterms:modified>
</cp:coreProperties>
</file>