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58" r:id="rId6"/>
    <p:sldId id="257" r:id="rId7"/>
    <p:sldId id="261" r:id="rId8"/>
    <p:sldId id="262" r:id="rId9"/>
    <p:sldId id="263" r:id="rId10"/>
    <p:sldId id="264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938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06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03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362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416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0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12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484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1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85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0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DF09141-7CE5-47A4-8E29-C4A6E86B1402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2C1245-5A31-4048-9389-BE6B0ED67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DaunPenh" pitchFamily="2" charset="0"/>
                <a:cs typeface="DaunPenh" pitchFamily="2" charset="0"/>
              </a:rPr>
              <a:t>BURGER QUEEN </a:t>
            </a:r>
            <a:endParaRPr lang="en-US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48" y="4325620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GROUP 1</a:t>
            </a:r>
          </a:p>
          <a:p>
            <a:pPr algn="r"/>
            <a:endParaRPr lang="en-US" sz="20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D:\My Documents\W6 Project\Image\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663700"/>
            <a:ext cx="3187700" cy="4829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1353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SOLUTIONS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study of additional annotations (</a:t>
            </a:r>
            <a:r>
              <a:rPr lang="en-US" dirty="0" err="1" smtClean="0"/>
              <a:t>JSONManagedReference</a:t>
            </a:r>
            <a:r>
              <a:rPr lang="en-US" dirty="0" smtClean="0"/>
              <a:t> and </a:t>
            </a:r>
            <a:r>
              <a:rPr lang="en-US" dirty="0" err="1" smtClean="0"/>
              <a:t>JSONBackReference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Divide and Conquer Approach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JMS </a:t>
            </a:r>
          </a:p>
          <a:p>
            <a:r>
              <a:rPr lang="en-US" dirty="0" err="1" smtClean="0"/>
              <a:t>Extjs</a:t>
            </a:r>
            <a:r>
              <a:rPr lang="en-US" dirty="0" smtClean="0"/>
              <a:t> Task Runner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DaunPenh" pitchFamily="2" charset="0"/>
                <a:cs typeface="DaunPenh" pitchFamily="2" charset="0"/>
              </a:rPr>
              <a:t>Uml</a:t>
            </a:r>
            <a:endParaRPr lang="en-US" dirty="0">
              <a:latin typeface="DaunPenh" pitchFamily="2" charset="0"/>
              <a:cs typeface="DaunPenh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794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DaunPenh" pitchFamily="2" charset="0"/>
                <a:cs typeface="DaunPenh" pitchFamily="2" charset="0"/>
              </a:rPr>
              <a:t>erd</a:t>
            </a:r>
            <a:endParaRPr lang="en-US" dirty="0">
              <a:latin typeface="DaunPenh" pitchFamily="2" charset="0"/>
              <a:cs typeface="DaunPenh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794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DaunPenh" pitchFamily="2" charset="0"/>
                <a:cs typeface="DaunPenh" pitchFamily="2" charset="0"/>
              </a:rPr>
              <a:t>DEMO</a:t>
            </a:r>
            <a:endParaRPr lang="en-US" dirty="0">
              <a:latin typeface="DaunPenh" pitchFamily="2" charset="0"/>
              <a:cs typeface="DaunPenh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79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My Documents\W6 Project\Imag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051300"/>
            <a:ext cx="2120900" cy="22828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About the project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Burger Queen Online System is an online beta food ordering system that is built in Spring MVC and Ext </a:t>
            </a:r>
            <a:r>
              <a:rPr lang="en-US" sz="2800" dirty="0" smtClean="0"/>
              <a:t>Js. </a:t>
            </a:r>
          </a:p>
          <a:p>
            <a:pPr marL="0" indent="0" algn="ctr">
              <a:buNone/>
            </a:pPr>
            <a:r>
              <a:rPr lang="en-US" sz="2800" dirty="0" smtClean="0"/>
              <a:t>“We Take You Order Personally”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320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on creating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knowledge taught </a:t>
            </a:r>
          </a:p>
          <a:p>
            <a:pPr lvl="1"/>
            <a:r>
              <a:rPr lang="en-US" dirty="0" smtClean="0"/>
              <a:t>Spring MVC (</a:t>
            </a:r>
            <a:r>
              <a:rPr lang="en-US" dirty="0" err="1" smtClean="0"/>
              <a:t>RESTFul</a:t>
            </a:r>
            <a:r>
              <a:rPr lang="en-US" dirty="0" smtClean="0"/>
              <a:t> ,log4j etc.)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Ext JS </a:t>
            </a:r>
            <a:r>
              <a:rPr lang="en-US" dirty="0" smtClean="0"/>
              <a:t>(Version </a:t>
            </a:r>
            <a:r>
              <a:rPr lang="en-US" dirty="0" smtClean="0"/>
              <a:t>4.2)</a:t>
            </a:r>
          </a:p>
          <a:p>
            <a:pPr lvl="1"/>
            <a:r>
              <a:rPr lang="en-US" dirty="0" smtClean="0"/>
              <a:t>Filter (certain names) and Listeners (Active Users and Session)</a:t>
            </a:r>
          </a:p>
          <a:p>
            <a:pPr lvl="1"/>
            <a:r>
              <a:rPr lang="en-US" dirty="0" smtClean="0"/>
              <a:t>JPA </a:t>
            </a:r>
          </a:p>
          <a:p>
            <a:pPr lvl="1"/>
            <a:r>
              <a:rPr lang="en-US" dirty="0" smtClean="0"/>
              <a:t>Generic DAO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JMS(Java Messaging Service)</a:t>
            </a:r>
            <a:endParaRPr lang="en-US" dirty="0" smtClean="0"/>
          </a:p>
          <a:p>
            <a:r>
              <a:rPr lang="en-US" dirty="0" smtClean="0"/>
              <a:t>Apply basic functions of an online ordering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1</a:t>
            </a:r>
            <a:r>
              <a:rPr lang="en-US" dirty="0" smtClean="0"/>
              <a:t>. Brainstorm </a:t>
            </a:r>
            <a:endParaRPr lang="en-US" dirty="0" smtClean="0"/>
          </a:p>
          <a:p>
            <a:pPr lvl="2"/>
            <a:r>
              <a:rPr lang="en-US" dirty="0" smtClean="0"/>
              <a:t>Full Blown Approach -  no restrictions</a:t>
            </a:r>
            <a:endParaRPr lang="en-US" dirty="0" smtClean="0"/>
          </a:p>
          <a:p>
            <a:pPr lvl="1"/>
            <a:r>
              <a:rPr lang="en-US" dirty="0" smtClean="0"/>
              <a:t>2. Design UML</a:t>
            </a:r>
          </a:p>
          <a:p>
            <a:pPr lvl="4"/>
            <a:r>
              <a:rPr lang="en-US" dirty="0" smtClean="0"/>
              <a:t>Use Case Diagram</a:t>
            </a:r>
          </a:p>
          <a:p>
            <a:pPr lvl="4"/>
            <a:r>
              <a:rPr lang="en-US" dirty="0" smtClean="0"/>
              <a:t>Class Diagram</a:t>
            </a:r>
          </a:p>
          <a:p>
            <a:pPr lvl="4"/>
            <a:r>
              <a:rPr lang="en-US" dirty="0" smtClean="0"/>
              <a:t>Sequential Diagram</a:t>
            </a:r>
          </a:p>
          <a:p>
            <a:pPr lvl="1"/>
            <a:r>
              <a:rPr lang="en-US" dirty="0" smtClean="0"/>
              <a:t>2. Design SQL </a:t>
            </a:r>
            <a:r>
              <a:rPr lang="en-US" dirty="0" smtClean="0"/>
              <a:t>Script,  ERD and Class Diagram</a:t>
            </a:r>
            <a:endParaRPr lang="en-US" dirty="0" smtClean="0"/>
          </a:p>
          <a:p>
            <a:pPr lvl="1"/>
            <a:r>
              <a:rPr lang="en-US" dirty="0" smtClean="0"/>
              <a:t>3. DOM and UI side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Task Delegation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Peter </a:t>
            </a:r>
            <a:r>
              <a:rPr lang="en-US" dirty="0" err="1" smtClean="0">
                <a:latin typeface="+mj-lt"/>
              </a:rPr>
              <a:t>Barredo</a:t>
            </a:r>
            <a:r>
              <a:rPr lang="en-US" dirty="0" smtClean="0">
                <a:latin typeface="+mj-lt"/>
              </a:rPr>
              <a:t> – Backend – Revamp Week 6 Codes, Generic DAO Application , Service Layer Application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Aljun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Dequilla</a:t>
            </a:r>
            <a:r>
              <a:rPr lang="en-US" dirty="0" smtClean="0">
                <a:latin typeface="+mj-lt"/>
              </a:rPr>
              <a:t> – Backend – JMS service , Database , ERD, UML Use case, UML </a:t>
            </a:r>
            <a:r>
              <a:rPr lang="en-US" smtClean="0">
                <a:latin typeface="+mj-lt"/>
              </a:rPr>
              <a:t>Class diagram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Mark Anthony Andes – UI Design,  UML Class diagram and Sequence Diagram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Ana Katrina De Leon – Admin Product CRUD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Pauline Joyce </a:t>
            </a:r>
            <a:r>
              <a:rPr lang="en-US" dirty="0" err="1" smtClean="0">
                <a:latin typeface="+mj-lt"/>
              </a:rPr>
              <a:t>Racelis</a:t>
            </a:r>
            <a:r>
              <a:rPr lang="en-US" dirty="0" smtClean="0">
                <a:latin typeface="+mj-lt"/>
              </a:rPr>
              <a:t> – Admin Order Management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John Paul Limos – Admin Integration, Feedback, Inquiries, Messaging</a:t>
            </a:r>
          </a:p>
        </p:txBody>
      </p:sp>
    </p:spTree>
    <p:extLst>
      <p:ext uri="{BB962C8B-B14F-4D97-AF65-F5344CB8AC3E}">
        <p14:creationId xmlns="" xmlns:p14="http://schemas.microsoft.com/office/powerpoint/2010/main" val="283332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Scope and DELIMITATIONS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SCOPE</a:t>
            </a:r>
          </a:p>
          <a:p>
            <a:pPr lvl="1"/>
            <a:r>
              <a:rPr lang="en-US" sz="2000" dirty="0" smtClean="0"/>
              <a:t>The system is selling specific food only.</a:t>
            </a:r>
          </a:p>
          <a:p>
            <a:pPr lvl="1"/>
            <a:r>
              <a:rPr lang="en-US" sz="2000" dirty="0" smtClean="0"/>
              <a:t>The mode of payment is Cash on Delivery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DELIMITATIONS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Simple Validations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Paging </a:t>
            </a:r>
            <a:r>
              <a:rPr lang="en-US" dirty="0" smtClean="0"/>
              <a:t>for </a:t>
            </a:r>
            <a:r>
              <a:rPr lang="en-US" dirty="0" smtClean="0"/>
              <a:t>products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</a:t>
            </a:r>
            <a:r>
              <a:rPr lang="en-US" dirty="0" smtClean="0"/>
              <a:t>ultiple deletion of meal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Uploading </a:t>
            </a:r>
            <a:r>
              <a:rPr lang="en-US" dirty="0" smtClean="0"/>
              <a:t>of image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4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DaunPenh" pitchFamily="2" charset="0"/>
                <a:cs typeface="DaunPenh" pitchFamily="2" charset="0"/>
              </a:rPr>
              <a:t>Functionalities</a:t>
            </a:r>
            <a:endParaRPr lang="en-US" sz="80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CLIENT SIDE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No registration required for the customers to browse products</a:t>
            </a:r>
          </a:p>
          <a:p>
            <a:pPr marL="0" indent="0"/>
            <a:r>
              <a:rPr lang="en-US" dirty="0" smtClean="0"/>
              <a:t>Users can see the active users of the system</a:t>
            </a:r>
          </a:p>
          <a:p>
            <a:pPr marL="0" indent="0"/>
            <a:r>
              <a:rPr lang="en-US" dirty="0" smtClean="0"/>
              <a:t>Search feature to easily find the products of the system</a:t>
            </a:r>
          </a:p>
          <a:p>
            <a:pPr marL="0" indent="0"/>
            <a:r>
              <a:rPr lang="en-US" dirty="0" smtClean="0"/>
              <a:t>Users can send feedback regarding their concerns</a:t>
            </a:r>
          </a:p>
          <a:p>
            <a:pPr marL="0" indent="0"/>
            <a:r>
              <a:rPr lang="en-US" dirty="0" smtClean="0"/>
              <a:t>Users can create comments per product</a:t>
            </a:r>
          </a:p>
          <a:p>
            <a:pPr marL="0" indent="0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ADMIN SIDE</a:t>
            </a:r>
          </a:p>
          <a:p>
            <a:pPr marL="0" indent="0"/>
            <a:r>
              <a:rPr lang="en-US" dirty="0" smtClean="0"/>
              <a:t>CRUD for Users</a:t>
            </a:r>
          </a:p>
          <a:p>
            <a:pPr marL="0" indent="0"/>
            <a:r>
              <a:rPr lang="en-US" dirty="0" smtClean="0"/>
              <a:t>CRUD for Products</a:t>
            </a:r>
          </a:p>
          <a:p>
            <a:pPr marL="0" indent="0"/>
            <a:r>
              <a:rPr lang="en-US" dirty="0" smtClean="0"/>
              <a:t>Order Management (setting the status of the order of the users)</a:t>
            </a:r>
          </a:p>
          <a:p>
            <a:pPr marL="0" indent="0"/>
            <a:r>
              <a:rPr lang="en-US" dirty="0" smtClean="0"/>
              <a:t>Admin enables and disables the users</a:t>
            </a:r>
          </a:p>
          <a:p>
            <a:pPr marL="0" indent="0"/>
            <a:r>
              <a:rPr lang="en-US" dirty="0" smtClean="0"/>
              <a:t>Admin reviews the comments to be approved.</a:t>
            </a:r>
          </a:p>
        </p:txBody>
      </p:sp>
    </p:spTree>
    <p:extLst>
      <p:ext uri="{BB962C8B-B14F-4D97-AF65-F5344CB8AC3E}">
        <p14:creationId xmlns="" xmlns:p14="http://schemas.microsoft.com/office/powerpoint/2010/main" val="4328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Concepts Used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Spring MVC (</a:t>
            </a:r>
            <a:r>
              <a:rPr lang="en-US" dirty="0" err="1" smtClean="0"/>
              <a:t>RESTFul</a:t>
            </a:r>
            <a:r>
              <a:rPr lang="en-US" dirty="0" smtClean="0"/>
              <a:t> ,log4j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Java </a:t>
            </a:r>
            <a:r>
              <a:rPr lang="en-US" dirty="0" smtClean="0"/>
              <a:t>OOP Basic</a:t>
            </a:r>
          </a:p>
          <a:p>
            <a:r>
              <a:rPr lang="en-US" dirty="0" smtClean="0"/>
              <a:t>Password Hashing</a:t>
            </a:r>
          </a:p>
          <a:p>
            <a:r>
              <a:rPr lang="en-US" dirty="0" smtClean="0"/>
              <a:t>Interface Implementation Concepts</a:t>
            </a:r>
          </a:p>
          <a:p>
            <a:r>
              <a:rPr lang="en-US" dirty="0" smtClean="0"/>
              <a:t>Filters and Listeners</a:t>
            </a:r>
          </a:p>
          <a:p>
            <a:r>
              <a:rPr lang="en-US" dirty="0" smtClean="0"/>
              <a:t>Entity Relationships and Normalization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smtClean="0"/>
              <a:t>JMS (Java Messaging Service)</a:t>
            </a:r>
          </a:p>
          <a:p>
            <a:r>
              <a:rPr lang="en-US" dirty="0" smtClean="0"/>
              <a:t>JPA(Java Programming API)</a:t>
            </a:r>
          </a:p>
          <a:p>
            <a:r>
              <a:rPr lang="en-US" dirty="0" smtClean="0"/>
              <a:t>Generic DAO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409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DaunPenh" pitchFamily="2" charset="0"/>
                <a:cs typeface="DaunPenh" pitchFamily="2" charset="0"/>
              </a:rPr>
              <a:t>Problems encountered</a:t>
            </a:r>
            <a:endParaRPr lang="en-US" sz="7200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handling for JPA.</a:t>
            </a:r>
          </a:p>
          <a:p>
            <a:r>
              <a:rPr lang="en-US" dirty="0" smtClean="0"/>
              <a:t>Difficulty with </a:t>
            </a:r>
            <a:r>
              <a:rPr lang="en-US" dirty="0" err="1" smtClean="0"/>
              <a:t>S</a:t>
            </a:r>
            <a:r>
              <a:rPr lang="en-US" dirty="0" err="1" smtClean="0"/>
              <a:t>encha</a:t>
            </a:r>
            <a:r>
              <a:rPr lang="en-US" dirty="0" smtClean="0"/>
              <a:t> Architect’s limitations.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1001</TotalTime>
  <Words>393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BURGER QUEEN </vt:lpstr>
      <vt:lpstr>About the project</vt:lpstr>
      <vt:lpstr>GOALS on creating the project</vt:lpstr>
      <vt:lpstr>Problem approach</vt:lpstr>
      <vt:lpstr>Task Delegation</vt:lpstr>
      <vt:lpstr>Scope and DELIMITATIONS</vt:lpstr>
      <vt:lpstr>Functionalities</vt:lpstr>
      <vt:lpstr>Concepts Used</vt:lpstr>
      <vt:lpstr>Problems encountered</vt:lpstr>
      <vt:lpstr>SOLUTIONS</vt:lpstr>
      <vt:lpstr>Innovations</vt:lpstr>
      <vt:lpstr>Uml</vt:lpstr>
      <vt:lpstr>erd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for a Day</dc:title>
  <dc:creator>Ana Katrina R. De Leon</dc:creator>
  <cp:lastModifiedBy>Windows User</cp:lastModifiedBy>
  <cp:revision>133</cp:revision>
  <dcterms:created xsi:type="dcterms:W3CDTF">2016-07-03T23:49:30Z</dcterms:created>
  <dcterms:modified xsi:type="dcterms:W3CDTF">2016-07-29T00:57:51Z</dcterms:modified>
</cp:coreProperties>
</file>