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678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CLIENT SERVER JAVA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84533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Concept in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OOP concepts.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Reflection</a:t>
            </a:r>
          </a:p>
          <a:p>
            <a:r>
              <a:rPr lang="en-US" dirty="0"/>
              <a:t>Junit Test Case</a:t>
            </a:r>
          </a:p>
          <a:p>
            <a:r>
              <a:rPr lang="en-US" dirty="0"/>
              <a:t>Java Documentation</a:t>
            </a:r>
          </a:p>
          <a:p>
            <a:r>
              <a:rPr lang="en-US" dirty="0"/>
              <a:t>Threading</a:t>
            </a:r>
          </a:p>
          <a:p>
            <a:r>
              <a:rPr lang="en-US" dirty="0"/>
              <a:t>JDBC</a:t>
            </a:r>
          </a:p>
          <a:p>
            <a:r>
              <a:rPr lang="en-US" dirty="0" err="1"/>
              <a:t>FileWrite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292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23863" cy="3416300"/>
          </a:xfrm>
        </p:spPr>
        <p:txBody>
          <a:bodyPr/>
          <a:lstStyle/>
          <a:p>
            <a:r>
              <a:rPr lang="en-US" dirty="0"/>
              <a:t>Apply all the knowledge that was taught. </a:t>
            </a:r>
          </a:p>
          <a:p>
            <a:pPr lvl="1"/>
            <a:r>
              <a:rPr lang="en-US" dirty="0"/>
              <a:t>We don’t see any reasons to apply advance java concepts like swing.</a:t>
            </a:r>
          </a:p>
          <a:p>
            <a:r>
              <a:rPr lang="en-US" dirty="0"/>
              <a:t>To be able to present a high quality project.</a:t>
            </a:r>
          </a:p>
          <a:p>
            <a:r>
              <a:rPr lang="en-US" dirty="0"/>
              <a:t>To rotate tasks allocations.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619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  <a:p>
            <a:pPr lvl="1"/>
            <a:r>
              <a:rPr lang="en-US" dirty="0"/>
              <a:t>Members have given their inputs about the system that will be created.	</a:t>
            </a:r>
          </a:p>
          <a:p>
            <a:r>
              <a:rPr lang="en-US" dirty="0"/>
              <a:t>Team separation</a:t>
            </a:r>
          </a:p>
          <a:p>
            <a:pPr lvl="1"/>
            <a:r>
              <a:rPr lang="en-US" dirty="0"/>
              <a:t>Programmers and UML designers</a:t>
            </a:r>
          </a:p>
          <a:p>
            <a:r>
              <a:rPr lang="en-US" dirty="0"/>
              <a:t>After the UML designers finished their side, they where able to help the programmers.</a:t>
            </a:r>
          </a:p>
        </p:txBody>
      </p:sp>
    </p:spTree>
    <p:extLst>
      <p:ext uri="{BB962C8B-B14F-4D97-AF65-F5344CB8AC3E}">
        <p14:creationId xmlns:p14="http://schemas.microsoft.com/office/powerpoint/2010/main" xmlns="" val="6536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Allocation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4137" y="2523987"/>
            <a:ext cx="4649498" cy="3416300"/>
          </a:xfrm>
        </p:spPr>
        <p:txBody>
          <a:bodyPr/>
          <a:lstStyle/>
          <a:p>
            <a:r>
              <a:rPr lang="en-US" dirty="0"/>
              <a:t>Programmers</a:t>
            </a:r>
          </a:p>
          <a:p>
            <a:pPr lvl="1"/>
            <a:r>
              <a:rPr lang="en-US" dirty="0"/>
              <a:t>John Paul Limos – Client Server</a:t>
            </a:r>
          </a:p>
          <a:p>
            <a:pPr lvl="1"/>
            <a:r>
              <a:rPr lang="en-US" dirty="0"/>
              <a:t>Ana Katrina De Leon – Client Server</a:t>
            </a:r>
          </a:p>
          <a:p>
            <a:pPr lvl="1"/>
            <a:r>
              <a:rPr lang="en-US" dirty="0"/>
              <a:t>Paulin Joyce Racelis - </a:t>
            </a:r>
            <a:r>
              <a:rPr lang="en-US" dirty="0" err="1"/>
              <a:t>DBConnection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UML Designers</a:t>
            </a:r>
          </a:p>
          <a:p>
            <a:pPr lvl="1"/>
            <a:r>
              <a:rPr lang="en-US" dirty="0" err="1"/>
              <a:t>Aljun</a:t>
            </a:r>
            <a:r>
              <a:rPr lang="en-US" dirty="0"/>
              <a:t> </a:t>
            </a:r>
            <a:r>
              <a:rPr lang="en-US" dirty="0" err="1"/>
              <a:t>Dequilla</a:t>
            </a:r>
            <a:r>
              <a:rPr lang="en-US" dirty="0"/>
              <a:t>  - Use Case</a:t>
            </a:r>
          </a:p>
          <a:p>
            <a:pPr lvl="1"/>
            <a:r>
              <a:rPr lang="en-US" dirty="0"/>
              <a:t>Mark Anthony Andes - Sequence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06264" y="2523987"/>
            <a:ext cx="43314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</a:t>
            </a:r>
          </a:p>
          <a:p>
            <a:pPr lvl="1"/>
            <a:r>
              <a:rPr lang="en-US" dirty="0"/>
              <a:t>Allocates task to members</a:t>
            </a:r>
          </a:p>
          <a:p>
            <a:pPr lvl="1"/>
            <a:r>
              <a:rPr lang="en-US" dirty="0"/>
              <a:t>See  the whole picture of the system</a:t>
            </a:r>
          </a:p>
          <a:p>
            <a:pPr lvl="1"/>
            <a:r>
              <a:rPr lang="en-US" dirty="0"/>
              <a:t>Consultant (Programming/UML)</a:t>
            </a:r>
          </a:p>
          <a:p>
            <a:pPr lvl="1"/>
            <a:r>
              <a:rPr lang="en-US" dirty="0"/>
              <a:t>Help members.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229646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848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Group1Projects\W2D5Project\UML\use_c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6353" y="1110278"/>
            <a:ext cx="7381875" cy="4371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6282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D:\Group1Projects\W2D5Project\UML\sequence_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1275" y="-1026242"/>
            <a:ext cx="7029450" cy="1059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9009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Group1Projects\W2D5Project\UML\cla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779" y="-383459"/>
            <a:ext cx="10531054" cy="9357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7232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3384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134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GROUP 1</vt:lpstr>
      <vt:lpstr>GROUP 1 GOALS</vt:lpstr>
      <vt:lpstr>Project Approach</vt:lpstr>
      <vt:lpstr>Work Allocation</vt:lpstr>
      <vt:lpstr>UML</vt:lpstr>
      <vt:lpstr>Slide 6</vt:lpstr>
      <vt:lpstr>Slide 7</vt:lpstr>
      <vt:lpstr>Slide 8</vt:lpstr>
      <vt:lpstr>Java</vt:lpstr>
      <vt:lpstr>Implemented Concept in the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Pau Racelis</dc:creator>
  <cp:lastModifiedBy>Windows User</cp:lastModifiedBy>
  <cp:revision>13</cp:revision>
  <dcterms:created xsi:type="dcterms:W3CDTF">2016-06-26T14:29:54Z</dcterms:created>
  <dcterms:modified xsi:type="dcterms:W3CDTF">2016-06-26T15:57:53Z</dcterms:modified>
</cp:coreProperties>
</file>