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-67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CLIENT SERVER JAVA SYSTEM</a:t>
            </a:r>
          </a:p>
        </p:txBody>
      </p:sp>
    </p:spTree>
    <p:extLst>
      <p:ext uri="{BB962C8B-B14F-4D97-AF65-F5344CB8AC3E}">
        <p14:creationId xmlns="" xmlns:p14="http://schemas.microsoft.com/office/powerpoint/2010/main" val="84533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23863" cy="3416300"/>
          </a:xfrm>
        </p:spPr>
        <p:txBody>
          <a:bodyPr/>
          <a:lstStyle/>
          <a:p>
            <a:r>
              <a:rPr lang="en-US" dirty="0"/>
              <a:t>Apply all the knowledge that was taught. </a:t>
            </a:r>
          </a:p>
          <a:p>
            <a:pPr lvl="1"/>
            <a:r>
              <a:rPr lang="en-US" dirty="0"/>
              <a:t>We don’t see any reasons to apply advance java concepts like swing.</a:t>
            </a:r>
          </a:p>
          <a:p>
            <a:r>
              <a:rPr lang="en-US" dirty="0"/>
              <a:t>To be able to present a high quality project.</a:t>
            </a:r>
          </a:p>
          <a:p>
            <a:r>
              <a:rPr lang="en-US" dirty="0"/>
              <a:t>To rotate tasks allocations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create a group chat client server system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619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</a:t>
            </a:r>
          </a:p>
          <a:p>
            <a:pPr lvl="1"/>
            <a:r>
              <a:rPr lang="en-US" dirty="0"/>
              <a:t>Members have given their inputs about the system that will be created.	</a:t>
            </a:r>
          </a:p>
          <a:p>
            <a:r>
              <a:rPr lang="en-US" dirty="0"/>
              <a:t>Team separation</a:t>
            </a:r>
          </a:p>
          <a:p>
            <a:pPr lvl="1"/>
            <a:r>
              <a:rPr lang="en-US" dirty="0"/>
              <a:t>Programmers and UML designers</a:t>
            </a:r>
          </a:p>
          <a:p>
            <a:r>
              <a:rPr lang="en-US" dirty="0"/>
              <a:t>After the UML designers finished their side, they where able to help the programmers.</a:t>
            </a:r>
          </a:p>
        </p:txBody>
      </p:sp>
    </p:spTree>
    <p:extLst>
      <p:ext uri="{BB962C8B-B14F-4D97-AF65-F5344CB8AC3E}">
        <p14:creationId xmlns="" xmlns:p14="http://schemas.microsoft.com/office/powerpoint/2010/main" val="65369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Allocation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6432" y="2464993"/>
            <a:ext cx="6423579" cy="3416300"/>
          </a:xfrm>
        </p:spPr>
        <p:txBody>
          <a:bodyPr/>
          <a:lstStyle/>
          <a:p>
            <a:r>
              <a:rPr lang="en-US" dirty="0"/>
              <a:t>Programmers</a:t>
            </a:r>
          </a:p>
          <a:p>
            <a:pPr lvl="1"/>
            <a:r>
              <a:rPr lang="en-US" dirty="0"/>
              <a:t>John Paul Limos – Client </a:t>
            </a:r>
            <a:r>
              <a:rPr lang="en-US" dirty="0" smtClean="0"/>
              <a:t>Server functions</a:t>
            </a:r>
            <a:endParaRPr lang="en-US" dirty="0"/>
          </a:p>
          <a:p>
            <a:pPr lvl="1"/>
            <a:r>
              <a:rPr lang="en-US" dirty="0"/>
              <a:t>Ana Katrina De Leon – Client </a:t>
            </a:r>
            <a:r>
              <a:rPr lang="en-US" dirty="0" smtClean="0"/>
              <a:t>Server functions</a:t>
            </a:r>
            <a:endParaRPr lang="en-US" dirty="0"/>
          </a:p>
          <a:p>
            <a:pPr lvl="1"/>
            <a:r>
              <a:rPr lang="en-US" dirty="0"/>
              <a:t>Paulin Joyce </a:t>
            </a:r>
            <a:r>
              <a:rPr lang="en-US" dirty="0" err="1"/>
              <a:t>Racelis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DBConnection</a:t>
            </a:r>
            <a:r>
              <a:rPr lang="en-US" dirty="0" smtClean="0"/>
              <a:t>, DAO and </a:t>
            </a:r>
            <a:r>
              <a:rPr lang="en-US" dirty="0" err="1" smtClean="0"/>
              <a:t>Impl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UML Designers</a:t>
            </a:r>
          </a:p>
          <a:p>
            <a:pPr lvl="1"/>
            <a:r>
              <a:rPr lang="en-US" dirty="0" err="1"/>
              <a:t>Aljun</a:t>
            </a:r>
            <a:r>
              <a:rPr lang="en-US" dirty="0"/>
              <a:t> </a:t>
            </a:r>
            <a:r>
              <a:rPr lang="en-US" dirty="0" err="1"/>
              <a:t>Dequilla</a:t>
            </a:r>
            <a:r>
              <a:rPr lang="en-US" dirty="0"/>
              <a:t>  - Use </a:t>
            </a:r>
            <a:r>
              <a:rPr lang="en-US" dirty="0" smtClean="0"/>
              <a:t>Case, Help programmers</a:t>
            </a:r>
            <a:endParaRPr lang="en-US" dirty="0"/>
          </a:p>
          <a:p>
            <a:pPr lvl="1"/>
            <a:r>
              <a:rPr lang="en-US" dirty="0"/>
              <a:t>Mark Anthony Andes </a:t>
            </a:r>
            <a:r>
              <a:rPr lang="en-US" dirty="0" smtClean="0"/>
              <a:t>– Sequence, Help programmers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56638" y="2538736"/>
            <a:ext cx="43314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Leader</a:t>
            </a:r>
          </a:p>
          <a:p>
            <a:pPr lvl="1"/>
            <a:r>
              <a:rPr lang="en-US" dirty="0"/>
              <a:t>Allocates task to members</a:t>
            </a:r>
          </a:p>
          <a:p>
            <a:pPr lvl="1"/>
            <a:r>
              <a:rPr lang="en-US" dirty="0"/>
              <a:t>See  the whole picture of the system</a:t>
            </a:r>
          </a:p>
          <a:p>
            <a:pPr lvl="1"/>
            <a:r>
              <a:rPr lang="en-US" dirty="0"/>
              <a:t>Consultant (Programming/UML)</a:t>
            </a:r>
          </a:p>
          <a:p>
            <a:pPr lvl="1"/>
            <a:r>
              <a:rPr lang="en-US" dirty="0"/>
              <a:t>Help members.</a:t>
            </a:r>
          </a:p>
        </p:txBody>
      </p:sp>
    </p:spTree>
    <p:extLst>
      <p:ext uri="{BB962C8B-B14F-4D97-AF65-F5344CB8AC3E}">
        <p14:creationId xmlns="" xmlns:p14="http://schemas.microsoft.com/office/powerpoint/2010/main" val="229646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848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338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Concept in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OOP concepts.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Reflection</a:t>
            </a:r>
          </a:p>
          <a:p>
            <a:r>
              <a:rPr lang="en-US" dirty="0"/>
              <a:t>Junit Test Case</a:t>
            </a:r>
          </a:p>
          <a:p>
            <a:r>
              <a:rPr lang="en-US" dirty="0"/>
              <a:t>Java Documentation</a:t>
            </a:r>
          </a:p>
          <a:p>
            <a:r>
              <a:rPr lang="en-US" dirty="0"/>
              <a:t>Threading</a:t>
            </a:r>
          </a:p>
          <a:p>
            <a:r>
              <a:rPr lang="en-US" dirty="0"/>
              <a:t>JDBC</a:t>
            </a:r>
          </a:p>
          <a:p>
            <a:r>
              <a:rPr lang="en-US" dirty="0" err="1"/>
              <a:t>FileWrite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2927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154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GROUP 1</vt:lpstr>
      <vt:lpstr>GROUP 1 GOALS</vt:lpstr>
      <vt:lpstr>Project Approach</vt:lpstr>
      <vt:lpstr>Work Allocation</vt:lpstr>
      <vt:lpstr>UML</vt:lpstr>
      <vt:lpstr>Java</vt:lpstr>
      <vt:lpstr>Implemented Concept in the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Pau Racelis</dc:creator>
  <cp:lastModifiedBy>Windows User</cp:lastModifiedBy>
  <cp:revision>15</cp:revision>
  <dcterms:created xsi:type="dcterms:W3CDTF">2016-06-26T14:29:54Z</dcterms:created>
  <dcterms:modified xsi:type="dcterms:W3CDTF">2016-06-27T01:30:15Z</dcterms:modified>
</cp:coreProperties>
</file>