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2298" y="-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77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Concept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81877"/>
            <a:ext cx="8825659" cy="3416300"/>
          </a:xfrm>
        </p:spPr>
        <p:txBody>
          <a:bodyPr/>
          <a:lstStyle/>
          <a:p>
            <a:r>
              <a:rPr lang="en-US" dirty="0" smtClean="0"/>
              <a:t>OOP(General)</a:t>
            </a:r>
          </a:p>
          <a:p>
            <a:pPr lvl="1"/>
            <a:r>
              <a:rPr lang="en-US" dirty="0" smtClean="0"/>
              <a:t>Encapsulation </a:t>
            </a:r>
          </a:p>
          <a:p>
            <a:pPr lvl="1"/>
            <a:r>
              <a:rPr lang="en-US" dirty="0" smtClean="0"/>
              <a:t>Reflection</a:t>
            </a:r>
            <a:endParaRPr lang="en-US" dirty="0"/>
          </a:p>
          <a:p>
            <a:r>
              <a:rPr lang="en-US" dirty="0" smtClean="0"/>
              <a:t>Junit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2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Brainstorm</a:t>
            </a:r>
          </a:p>
          <a:p>
            <a:pPr lvl="1"/>
            <a:r>
              <a:rPr lang="en-US" dirty="0" smtClean="0"/>
              <a:t>We talk about how we will create the system</a:t>
            </a:r>
          </a:p>
          <a:p>
            <a:r>
              <a:rPr lang="en-US" dirty="0" smtClean="0"/>
              <a:t>2. Team separation</a:t>
            </a:r>
          </a:p>
          <a:p>
            <a:pPr lvl="1"/>
            <a:r>
              <a:rPr lang="en-US" dirty="0" smtClean="0"/>
              <a:t>First we started the UML, then we started programming it.</a:t>
            </a:r>
            <a:endParaRPr lang="en-US" dirty="0"/>
          </a:p>
          <a:p>
            <a:pPr lvl="1"/>
            <a:r>
              <a:rPr lang="en-US" dirty="0" smtClean="0"/>
              <a:t>Two Teams: Programmers , UML Designer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used Agile Software Development. </a:t>
            </a:r>
          </a:p>
          <a:p>
            <a:pPr lvl="1"/>
            <a:r>
              <a:rPr lang="en-US" dirty="0" smtClean="0"/>
              <a:t>Cross Team collaboration as the project progress.</a:t>
            </a:r>
          </a:p>
        </p:txBody>
      </p:sp>
    </p:spTree>
    <p:extLst>
      <p:ext uri="{BB962C8B-B14F-4D97-AF65-F5344CB8AC3E}">
        <p14:creationId xmlns="" xmlns:p14="http://schemas.microsoft.com/office/powerpoint/2010/main" val="9206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didn’t grasp the whole system from the start.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we have brainstorm what we will do . We have acquired what system design we need but we need to figure out how we will do it along the way. (Agile)</a:t>
            </a:r>
          </a:p>
          <a:p>
            <a:r>
              <a:rPr lang="en-US" dirty="0" smtClean="0"/>
              <a:t>Programmers depends on the first design of the UML designers, but when the programmers have seen some problems, programmers will change it then UML designers will change their design.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54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331446" cy="3416300"/>
          </a:xfrm>
        </p:spPr>
        <p:txBody>
          <a:bodyPr/>
          <a:lstStyle/>
          <a:p>
            <a:r>
              <a:rPr lang="en-US" dirty="0" smtClean="0"/>
              <a:t>UML Designer</a:t>
            </a:r>
          </a:p>
          <a:p>
            <a:pPr lvl="1"/>
            <a:r>
              <a:rPr lang="en-US" dirty="0" smtClean="0"/>
              <a:t>John Paul Limos - Sequence</a:t>
            </a:r>
          </a:p>
          <a:p>
            <a:pPr lvl="1"/>
            <a:r>
              <a:rPr lang="en-US" dirty="0" smtClean="0"/>
              <a:t>Ana Katrina De Leon – Use Case</a:t>
            </a:r>
          </a:p>
          <a:p>
            <a:pPr lvl="1"/>
            <a:r>
              <a:rPr lang="en-US" dirty="0" smtClean="0"/>
              <a:t>Paulin Joyce Racelis - Class</a:t>
            </a:r>
          </a:p>
          <a:p>
            <a:pPr lvl="1"/>
            <a:endParaRPr lang="en-US" dirty="0"/>
          </a:p>
          <a:p>
            <a:r>
              <a:rPr lang="en-US" dirty="0" smtClean="0"/>
              <a:t>Programmers</a:t>
            </a:r>
          </a:p>
          <a:p>
            <a:pPr lvl="1"/>
            <a:r>
              <a:rPr lang="en-US" dirty="0" err="1" smtClean="0"/>
              <a:t>Aljun</a:t>
            </a:r>
            <a:r>
              <a:rPr lang="en-US" dirty="0" smtClean="0"/>
              <a:t> </a:t>
            </a:r>
            <a:r>
              <a:rPr lang="en-US" dirty="0" err="1" smtClean="0"/>
              <a:t>Dequilla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Mark Anthony Andes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7812" y="2782025"/>
            <a:ext cx="43314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Allocates task to members</a:t>
            </a:r>
          </a:p>
          <a:p>
            <a:pPr lvl="1"/>
            <a:r>
              <a:rPr lang="en-US" dirty="0" smtClean="0"/>
              <a:t>See  the whole picture of the system</a:t>
            </a:r>
          </a:p>
          <a:p>
            <a:pPr lvl="1"/>
            <a:r>
              <a:rPr lang="en-US" dirty="0" smtClean="0"/>
              <a:t>Consultant (Programming/UML)</a:t>
            </a:r>
          </a:p>
          <a:p>
            <a:pPr lvl="1"/>
            <a:r>
              <a:rPr lang="en-US" dirty="0" smtClean="0"/>
              <a:t>Help members.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31910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Ideal Design of the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32239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Group1Projects\W1D4Project\usecase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3638" y="200025"/>
            <a:ext cx="6524625" cy="611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23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D:\Group1Projects\W1D4Project\Sequence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285069"/>
            <a:ext cx="4185330" cy="619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133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D:\Group1Projects\W1D4Project\class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513" y="348343"/>
            <a:ext cx="9771517" cy="63164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537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</a:p>
        </p:txBody>
      </p:sp>
    </p:spTree>
    <p:extLst>
      <p:ext uri="{BB962C8B-B14F-4D97-AF65-F5344CB8AC3E}">
        <p14:creationId xmlns="" xmlns:p14="http://schemas.microsoft.com/office/powerpoint/2010/main" val="4041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196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Group 1</vt:lpstr>
      <vt:lpstr>Process </vt:lpstr>
      <vt:lpstr>We didn’t grasp the whole system from the start.</vt:lpstr>
      <vt:lpstr>Work Allocation</vt:lpstr>
      <vt:lpstr>UML</vt:lpstr>
      <vt:lpstr>Slide 6</vt:lpstr>
      <vt:lpstr>Slide 7</vt:lpstr>
      <vt:lpstr>Slide 8</vt:lpstr>
      <vt:lpstr>Java </vt:lpstr>
      <vt:lpstr>Implemented Concept in the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Windows User</cp:lastModifiedBy>
  <cp:revision>33</cp:revision>
  <dcterms:created xsi:type="dcterms:W3CDTF">2016-06-16T23:38:13Z</dcterms:created>
  <dcterms:modified xsi:type="dcterms:W3CDTF">2016-06-17T01:34:03Z</dcterms:modified>
</cp:coreProperties>
</file>