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0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D00E60E-0556-45C3-BD2E-007CD14B69B1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A26397A-FAEC-4C5F-B37F-4E1CBD9E24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1 – BARREPE &amp; RACELIS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TASK DESIGNATION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RACELIS – PROGRAMMER and DESIGNER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BARREDO – PRESENTOR – Guide Pau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SCOPE and DELIMITATION</a:t>
            </a:r>
          </a:p>
          <a:p>
            <a:pPr>
              <a:buNone/>
            </a:pPr>
            <a:r>
              <a:rPr lang="en-US" b="1" dirty="0" smtClean="0"/>
              <a:t>Scope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LOGIN and REGISTRATION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CRUD Books and CRUD users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Search Books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Filter Books</a:t>
            </a:r>
          </a:p>
          <a:p>
            <a:pPr>
              <a:buNone/>
            </a:pPr>
            <a:r>
              <a:rPr lang="en-US" b="1" dirty="0" smtClean="0"/>
              <a:t>Delimitation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Validation not that solid , just basic validation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No Borrowing System . Less stress, Happy Life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Problems Encountered</a:t>
            </a:r>
          </a:p>
          <a:p>
            <a:pPr>
              <a:buNone/>
            </a:pPr>
            <a:r>
              <a:rPr lang="en-US" dirty="0" smtClean="0"/>
              <a:t>* Need to improvise because there is no database. We use store instead.</a:t>
            </a:r>
          </a:p>
          <a:p>
            <a:pPr>
              <a:buNone/>
            </a:pPr>
            <a:r>
              <a:rPr lang="en-US" dirty="0" smtClean="0"/>
              <a:t>* We have a hard time designing in Ext JS because Ext JS is mainly for web app not for flashy design web . So we apply minimalistic design. Less stress, happy life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89</TotalTime>
  <Words>105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GROUP 1 – BARREPE &amp; RACELIS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– BARREPE &amp; RACELIS</dc:title>
  <dc:creator>Windows User</dc:creator>
  <cp:lastModifiedBy>Windows User</cp:lastModifiedBy>
  <cp:revision>9</cp:revision>
  <dcterms:created xsi:type="dcterms:W3CDTF">2016-07-04T01:26:35Z</dcterms:created>
  <dcterms:modified xsi:type="dcterms:W3CDTF">2016-07-04T02:56:06Z</dcterms:modified>
</cp:coreProperties>
</file>