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1" dirty="0" smtClean="0"/>
              <a:t>An online </a:t>
            </a:r>
            <a:r>
              <a:rPr lang="en-US" b="0" i="1" dirty="0" smtClean="0"/>
              <a:t>SHOPPING website </a:t>
            </a:r>
            <a:r>
              <a:rPr lang="en-US" b="0" i="1" dirty="0" smtClean="0"/>
              <a:t>project </a:t>
            </a:r>
            <a:endParaRPr lang="en-US" b="0" i="1" dirty="0" smtClean="0"/>
          </a:p>
          <a:p>
            <a:r>
              <a:rPr lang="en-US" dirty="0" smtClean="0"/>
              <a:t>by </a:t>
            </a:r>
            <a:r>
              <a:rPr lang="en-US" dirty="0" smtClean="0"/>
              <a:t>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to favorite</a:t>
            </a:r>
          </a:p>
          <a:p>
            <a:pPr lvl="1"/>
            <a:r>
              <a:rPr lang="en-US" dirty="0" smtClean="0"/>
              <a:t>Apply premium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 Customer premium requests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favorite items list (only indicator in UI)</a:t>
            </a:r>
          </a:p>
          <a:p>
            <a:pPr lvl="1"/>
            <a:r>
              <a:rPr lang="en-US" dirty="0" smtClean="0"/>
              <a:t>Order history does not contain product information</a:t>
            </a:r>
          </a:p>
          <a:p>
            <a:pPr lvl="1"/>
            <a:r>
              <a:rPr lang="en-US" dirty="0" smtClean="0"/>
              <a:t>No 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First Verifier: </a:t>
            </a:r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Second Verifier: </a:t>
            </a:r>
            <a:r>
              <a:rPr lang="en-US" dirty="0" err="1" smtClean="0"/>
              <a:t>Ziggy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Distribution of tasks</a:t>
            </a:r>
          </a:p>
          <a:p>
            <a:pPr lvl="1"/>
            <a:r>
              <a:rPr lang="en-US" dirty="0" smtClean="0"/>
              <a:t>Most of the UI Enhancements (Except Account Information &amp; User Request Pages)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Checkout Logic</a:t>
            </a:r>
          </a:p>
          <a:p>
            <a:pPr lvl="1"/>
            <a:r>
              <a:rPr lang="en-US" dirty="0" smtClean="0"/>
              <a:t>Blacklist Filter</a:t>
            </a:r>
          </a:p>
          <a:p>
            <a:pPr lvl="1"/>
            <a:r>
              <a:rPr lang="en-US" dirty="0" smtClean="0"/>
              <a:t>Favorite Items Logic </a:t>
            </a:r>
          </a:p>
          <a:p>
            <a:pPr lvl="1"/>
            <a:r>
              <a:rPr lang="en-US" dirty="0" smtClean="0"/>
              <a:t>Premium Register Logic</a:t>
            </a:r>
          </a:p>
          <a:p>
            <a:pPr lvl="1"/>
            <a:r>
              <a:rPr lang="en-US" dirty="0" smtClean="0"/>
              <a:t>DB Architecture Changes (+ ERD)</a:t>
            </a:r>
          </a:p>
          <a:p>
            <a:pPr lvl="1"/>
            <a:r>
              <a:rPr lang="en-US" dirty="0" smtClean="0"/>
              <a:t>UI: User Request Page, Registration logic (Assisted)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Migration of DAO classes from Hibernate to </a:t>
            </a:r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Service layer/classes</a:t>
            </a:r>
          </a:p>
          <a:p>
            <a:pPr lvl="1"/>
            <a:r>
              <a:rPr lang="en-US" dirty="0" smtClean="0"/>
              <a:t>Abstract class/Generic DAO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Controllers: </a:t>
            </a:r>
            <a:r>
              <a:rPr lang="en-US" dirty="0" err="1" smtClean="0"/>
              <a:t>AddtoCart</a:t>
            </a:r>
            <a:r>
              <a:rPr lang="en-US" dirty="0" smtClean="0"/>
              <a:t>, </a:t>
            </a:r>
            <a:r>
              <a:rPr lang="en-US" dirty="0" err="1" smtClean="0"/>
              <a:t>CartProduct</a:t>
            </a:r>
            <a:r>
              <a:rPr lang="en-US" dirty="0" smtClean="0"/>
              <a:t>, Login, Order, </a:t>
            </a:r>
            <a:r>
              <a:rPr lang="en-US" dirty="0" err="1" smtClean="0"/>
              <a:t>OrderProducts</a:t>
            </a:r>
            <a:r>
              <a:rPr lang="en-US" dirty="0" smtClean="0"/>
              <a:t>, Products, Register, User</a:t>
            </a:r>
          </a:p>
          <a:p>
            <a:pPr lvl="1"/>
            <a:r>
              <a:rPr lang="en-US" dirty="0" err="1" smtClean="0"/>
              <a:t>CartProductDAOImpl</a:t>
            </a:r>
            <a:r>
              <a:rPr lang="en-US" dirty="0" smtClean="0"/>
              <a:t>, </a:t>
            </a:r>
            <a:r>
              <a:rPr lang="en-US" dirty="0" err="1" smtClean="0"/>
              <a:t>CartProductSVCImpl</a:t>
            </a:r>
            <a:endParaRPr lang="en-US" dirty="0" smtClean="0"/>
          </a:p>
          <a:p>
            <a:pPr lvl="1"/>
            <a:r>
              <a:rPr lang="en-US" dirty="0" smtClean="0"/>
              <a:t>Password Hashing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dirty="0" smtClean="0"/>
              <a:t>User model, DAO, </a:t>
            </a:r>
            <a:r>
              <a:rPr lang="en-US" dirty="0" err="1" smtClean="0"/>
              <a:t>DAOImpl</a:t>
            </a:r>
            <a:endParaRPr lang="en-US" dirty="0" smtClean="0"/>
          </a:p>
          <a:p>
            <a:pPr lvl="1"/>
            <a:r>
              <a:rPr lang="en-US" dirty="0" smtClean="0"/>
              <a:t>User Count Listener</a:t>
            </a:r>
          </a:p>
          <a:p>
            <a:pPr lvl="1"/>
            <a:r>
              <a:rPr lang="en-US" dirty="0" smtClean="0"/>
              <a:t>User Count Controller</a:t>
            </a:r>
          </a:p>
          <a:p>
            <a:pPr lvl="1"/>
            <a:r>
              <a:rPr lang="en-US" dirty="0" smtClean="0"/>
              <a:t>Request DAO, </a:t>
            </a:r>
            <a:r>
              <a:rPr lang="en-US" dirty="0" err="1" smtClean="0"/>
              <a:t>DAOImpl</a:t>
            </a:r>
            <a:r>
              <a:rPr lang="en-US" dirty="0" smtClean="0"/>
              <a:t>, SVC, </a:t>
            </a:r>
            <a:r>
              <a:rPr lang="en-US" dirty="0" err="1" smtClean="0"/>
              <a:t>SVCImpl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UML 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Account Controller</a:t>
            </a:r>
          </a:p>
          <a:p>
            <a:pPr lvl="1"/>
            <a:r>
              <a:rPr lang="en-US" dirty="0" smtClean="0"/>
              <a:t>Edit Register Controller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1000"/>
            <a:ext cx="5638800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279</TotalTime>
  <Words>337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27</cp:revision>
  <dcterms:created xsi:type="dcterms:W3CDTF">2016-07-24T12:50:22Z</dcterms:created>
  <dcterms:modified xsi:type="dcterms:W3CDTF">2016-07-25T00:47:40Z</dcterms:modified>
</cp:coreProperties>
</file>