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7BEFA5B-90B6-4A77-B0B2-559D86ACB25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032DC3-AF9E-430C-BB6F-5CD28550A0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W4D4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8421" y="2249488"/>
            <a:ext cx="5307157" cy="43243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- Per Category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Checkout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22376"/>
          </a:xfrm>
        </p:spPr>
        <p:txBody>
          <a:bodyPr/>
          <a:lstStyle/>
          <a:p>
            <a:r>
              <a:rPr lang="en-US" dirty="0" err="1" smtClean="0"/>
              <a:t>UserListener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733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Filter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40224"/>
            <a:ext cx="8229600" cy="722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BlacklistFilter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</TotalTime>
  <Words>35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Watch Me Whip</vt:lpstr>
      <vt:lpstr>Entity Relationship Diagram</vt:lpstr>
      <vt:lpstr>Watch Me Whip</vt:lpstr>
      <vt:lpstr>Servlets</vt:lpstr>
      <vt:lpstr>Listener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Windows User</cp:lastModifiedBy>
  <cp:revision>1</cp:revision>
  <dcterms:created xsi:type="dcterms:W3CDTF">2016-07-11T01:03:20Z</dcterms:created>
  <dcterms:modified xsi:type="dcterms:W3CDTF">2016-07-11T01:21:51Z</dcterms:modified>
</cp:coreProperties>
</file>