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6A4-CD8C-46D0-AC54-02C22E116AC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FB3B-9D53-438A-B3E3-F4DAB65D21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FB3B-9D53-438A-B3E3-F4DAB65D212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JPA</a:t>
            </a:r>
            <a:endParaRPr lang="en-US" dirty="0" smtClean="0"/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</a:t>
            </a:r>
            <a:r>
              <a:rPr lang="en-US" dirty="0" smtClean="0"/>
              <a:t>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Log4J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381000"/>
            <a:ext cx="5638799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296</TotalTime>
  <Words>345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31</cp:revision>
  <dcterms:created xsi:type="dcterms:W3CDTF">2016-07-24T12:50:22Z</dcterms:created>
  <dcterms:modified xsi:type="dcterms:W3CDTF">2016-07-25T01:19:38Z</dcterms:modified>
</cp:coreProperties>
</file>