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D8F02-181E-499F-B967-596FDAA3369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697-8831-4177-AE5E-93A0220483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F697-8831-4177-AE5E-93A0220483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Me Whip is an online watch shop that allows users to view/buy luxury, dres</a:t>
            </a:r>
            <a:r>
              <a:rPr lang="en-US" dirty="0" smtClean="0"/>
              <a:t>s, casual, digital watches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W4D4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8421" y="2249488"/>
            <a:ext cx="5307157" cy="43243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Lance Jasper Lopez</a:t>
            </a:r>
          </a:p>
          <a:p>
            <a:pPr lvl="1"/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endParaRPr lang="en-US" dirty="0" smtClean="0"/>
          </a:p>
          <a:p>
            <a:pPr lvl="1"/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endParaRPr lang="en-US" dirty="0" smtClean="0"/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err="1" smtClean="0"/>
              <a:t>Ziegfreid</a:t>
            </a:r>
            <a:r>
              <a:rPr lang="en-US" dirty="0" smtClean="0"/>
              <a:t> </a:t>
            </a:r>
            <a:r>
              <a:rPr lang="en-US" dirty="0" err="1" smtClean="0"/>
              <a:t>Morissey</a:t>
            </a:r>
            <a:r>
              <a:rPr lang="en-US" dirty="0" smtClean="0"/>
              <a:t> </a:t>
            </a:r>
            <a:r>
              <a:rPr lang="en-US" dirty="0" err="1" smtClean="0"/>
              <a:t>Flameño</a:t>
            </a:r>
            <a:endParaRPr lang="en-US" dirty="0" smtClean="0"/>
          </a:p>
          <a:p>
            <a:pPr lvl="1"/>
            <a:r>
              <a:rPr lang="en-US" dirty="0" err="1" smtClean="0"/>
              <a:t>Kassandra</a:t>
            </a:r>
            <a:r>
              <a:rPr lang="en-US" dirty="0" smtClean="0"/>
              <a:t> </a:t>
            </a:r>
            <a:r>
              <a:rPr lang="en-US" dirty="0" err="1" smtClean="0"/>
              <a:t>Ysabel</a:t>
            </a:r>
            <a:r>
              <a:rPr lang="en-US" dirty="0" smtClean="0"/>
              <a:t> Fuentes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- Per Category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Checkout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smtClean="0"/>
              <a:t>Add To Cart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Category Count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Checkout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Show Cart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Safe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22376"/>
          </a:xfrm>
        </p:spPr>
        <p:txBody>
          <a:bodyPr/>
          <a:lstStyle/>
          <a:p>
            <a:r>
              <a:rPr lang="en-US" dirty="0" smtClean="0"/>
              <a:t>User Listener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657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Filter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24400"/>
            <a:ext cx="8229600" cy="838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Blacklist Filter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/>
              <a:t>Register Filter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 lvl="0"/>
            <a:r>
              <a:rPr lang="en-US" dirty="0" smtClean="0"/>
              <a:t>Use JSP, </a:t>
            </a:r>
            <a:r>
              <a:rPr lang="en-US" dirty="0" err="1" smtClean="0"/>
              <a:t>Servlet</a:t>
            </a:r>
            <a:r>
              <a:rPr lang="en-US" dirty="0" smtClean="0"/>
              <a:t>, Java Bean, JDBC and Oracle</a:t>
            </a:r>
            <a:r>
              <a:rPr lang="en-US" dirty="0" smtClean="0"/>
              <a:t>. (Additionally used Ajax and Angular JS)</a:t>
            </a:r>
          </a:p>
          <a:p>
            <a:pPr lvl="0"/>
            <a:r>
              <a:rPr lang="en-US" dirty="0" smtClean="0"/>
              <a:t>Register, Log in, select to cart, buy and check the order</a:t>
            </a:r>
          </a:p>
          <a:p>
            <a:r>
              <a:rPr lang="en-US" dirty="0" smtClean="0"/>
              <a:t>Filter </a:t>
            </a:r>
            <a:r>
              <a:rPr lang="en-US" dirty="0" smtClean="0"/>
              <a:t>to prevent the black user lists (“</a:t>
            </a:r>
            <a:r>
              <a:rPr lang="en-US" dirty="0" smtClean="0"/>
              <a:t>John”, </a:t>
            </a:r>
            <a:r>
              <a:rPr lang="en-US" dirty="0" smtClean="0"/>
              <a:t>“Scott”) to log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Cash on delivery</a:t>
            </a:r>
          </a:p>
          <a:p>
            <a:r>
              <a:rPr lang="en-US" dirty="0" smtClean="0"/>
              <a:t>E-R model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No Logout</a:t>
            </a:r>
          </a:p>
          <a:p>
            <a:pPr lvl="0"/>
            <a:r>
              <a:rPr lang="en-US" dirty="0" smtClean="0"/>
              <a:t>No Cart Editing</a:t>
            </a:r>
          </a:p>
          <a:p>
            <a:r>
              <a:rPr lang="en-US" dirty="0" smtClean="0"/>
              <a:t>Need User Login First before </a:t>
            </a:r>
            <a:r>
              <a:rPr lang="en-US" dirty="0" smtClean="0"/>
              <a:t>shopping</a:t>
            </a:r>
            <a:endParaRPr lang="en-US" dirty="0" smtClean="0"/>
          </a:p>
          <a:p>
            <a:pPr lvl="0"/>
            <a:r>
              <a:rPr lang="en-US" dirty="0" smtClean="0"/>
              <a:t>Minimal Validations</a:t>
            </a:r>
          </a:p>
          <a:p>
            <a:pPr lvl="0"/>
            <a:r>
              <a:rPr lang="en-US" dirty="0" smtClean="0"/>
              <a:t>No non-unique indexes (only unique)</a:t>
            </a:r>
          </a:p>
          <a:p>
            <a:pPr lvl="0"/>
            <a:r>
              <a:rPr lang="en-US" dirty="0" smtClean="0"/>
              <a:t>Minimal </a:t>
            </a:r>
            <a:r>
              <a:rPr lang="en-US" dirty="0" err="1" smtClean="0"/>
              <a:t>Servlet</a:t>
            </a:r>
            <a:r>
              <a:rPr lang="en-US" dirty="0" smtClean="0"/>
              <a:t> Reponses (No dedicated UI for failed login, banned login, confirm purchase)</a:t>
            </a:r>
          </a:p>
          <a:p>
            <a:pPr lvl="0"/>
            <a:r>
              <a:rPr lang="en-US" dirty="0" smtClean="0"/>
              <a:t>No User Indicator</a:t>
            </a:r>
          </a:p>
          <a:p>
            <a:pPr lvl="0"/>
            <a:r>
              <a:rPr lang="en-US" dirty="0" smtClean="0"/>
              <a:t>No Custom Quantity</a:t>
            </a:r>
          </a:p>
          <a:p>
            <a:pPr lvl="0"/>
            <a:r>
              <a:rPr lang="en-US" dirty="0" smtClean="0"/>
              <a:t>No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</a:p>
          <a:p>
            <a:pPr lvl="0"/>
            <a:r>
              <a:rPr lang="en-US" dirty="0" smtClean="0"/>
              <a:t>No </a:t>
            </a:r>
            <a:r>
              <a:rPr lang="en-US" smtClean="0"/>
              <a:t>Order History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206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About the website</vt:lpstr>
      <vt:lpstr>Entity Relationship Diagram</vt:lpstr>
      <vt:lpstr>Distribution of Work</vt:lpstr>
      <vt:lpstr>Watch Me Whip</vt:lpstr>
      <vt:lpstr>Servlets</vt:lpstr>
      <vt:lpstr>Listener</vt:lpstr>
      <vt:lpstr>Scope</vt:lpstr>
      <vt:lpstr>Limitation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13</cp:revision>
  <dcterms:created xsi:type="dcterms:W3CDTF">2016-07-11T01:03:20Z</dcterms:created>
  <dcterms:modified xsi:type="dcterms:W3CDTF">2016-07-11T01:57:07Z</dcterms:modified>
</cp:coreProperties>
</file>