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5CC0553-D30A-4F05-98DD-FD16C902C70C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028E037-54FA-4817-BA64-0149A5D38F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0553-D30A-4F05-98DD-FD16C902C70C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E037-54FA-4817-BA64-0149A5D38F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0553-D30A-4F05-98DD-FD16C902C70C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E037-54FA-4817-BA64-0149A5D38F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0553-D30A-4F05-98DD-FD16C902C70C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E037-54FA-4817-BA64-0149A5D38F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0553-D30A-4F05-98DD-FD16C902C70C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E037-54FA-4817-BA64-0149A5D38F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0553-D30A-4F05-98DD-FD16C902C70C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E037-54FA-4817-BA64-0149A5D38F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5CC0553-D30A-4F05-98DD-FD16C902C70C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028E037-54FA-4817-BA64-0149A5D38F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5CC0553-D30A-4F05-98DD-FD16C902C70C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028E037-54FA-4817-BA64-0149A5D38F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0553-D30A-4F05-98DD-FD16C902C70C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E037-54FA-4817-BA64-0149A5D38F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0553-D30A-4F05-98DD-FD16C902C70C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E037-54FA-4817-BA64-0149A5D38F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0553-D30A-4F05-98DD-FD16C902C70C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E037-54FA-4817-BA64-0149A5D38F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5CC0553-D30A-4F05-98DD-FD16C902C70C}" type="datetimeFigureOut">
              <a:rPr lang="en-US" smtClean="0"/>
              <a:pPr/>
              <a:t>7/4/2016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028E037-54FA-4817-BA64-0149A5D38F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Online Shopping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err="1" smtClean="0"/>
              <a:t>Kassandra</a:t>
            </a:r>
            <a:r>
              <a:rPr lang="en-SG" dirty="0" smtClean="0"/>
              <a:t> </a:t>
            </a:r>
            <a:r>
              <a:rPr lang="en-SG" dirty="0" err="1" smtClean="0"/>
              <a:t>Ysabel</a:t>
            </a:r>
            <a:r>
              <a:rPr lang="en-SG" dirty="0" smtClean="0"/>
              <a:t> Fuentes</a:t>
            </a:r>
          </a:p>
          <a:p>
            <a:r>
              <a:rPr lang="en-SG" dirty="0" smtClean="0"/>
              <a:t>Lance Lopez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8382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Stores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905000"/>
            <a:ext cx="8229600" cy="1255776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SG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/>
            </a:pPr>
            <a:r>
              <a:rPr lang="en-SG" sz="2800" noProof="0" dirty="0" smtClean="0"/>
              <a:t>Country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SG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Products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en-SG" sz="2800" noProof="0" dirty="0" smtClean="0"/>
              <a:t>Supplier</a:t>
            </a:r>
            <a:endParaRPr kumimoji="0" lang="en-SG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en-SG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en-SG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SG" dirty="0" smtClean="0"/>
              <a:t>Models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560576"/>
          </a:xfrm>
        </p:spPr>
        <p:txBody>
          <a:bodyPr/>
          <a:lstStyle/>
          <a:p>
            <a:pPr lvl="1"/>
            <a:r>
              <a:rPr lang="en-SG" dirty="0" smtClean="0"/>
              <a:t>User</a:t>
            </a:r>
          </a:p>
          <a:p>
            <a:pPr lvl="1"/>
            <a:r>
              <a:rPr lang="en-SG" dirty="0" smtClean="0"/>
              <a:t>Product</a:t>
            </a:r>
          </a:p>
          <a:p>
            <a:pPr lvl="1"/>
            <a:r>
              <a:rPr lang="en-SG" dirty="0" smtClean="0"/>
              <a:t>Supplier</a:t>
            </a:r>
          </a:p>
          <a:p>
            <a:pPr lvl="1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3200400"/>
            <a:ext cx="8229600" cy="1560576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lang="en-SG" sz="2600" dirty="0" smtClean="0">
                <a:solidFill>
                  <a:schemeClr val="accent2"/>
                </a:solidFill>
              </a:rPr>
              <a:t>Main view</a:t>
            </a:r>
          </a:p>
          <a:p>
            <a:pPr marL="1115568" lvl="2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</a:pPr>
            <a:r>
              <a:rPr kumimoji="0" lang="en-SG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Header</a:t>
            </a:r>
          </a:p>
          <a:p>
            <a:pPr marL="1115568" lvl="2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</a:pPr>
            <a:r>
              <a:rPr lang="en-SG" sz="2600" dirty="0" smtClean="0">
                <a:solidFill>
                  <a:schemeClr val="accent2"/>
                </a:solidFill>
              </a:rPr>
              <a:t>Content</a:t>
            </a:r>
          </a:p>
          <a:p>
            <a:pPr marL="1115568" lvl="2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</a:pPr>
            <a:r>
              <a:rPr kumimoji="0" lang="en-SG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Menu</a:t>
            </a:r>
          </a:p>
          <a:p>
            <a:pPr marL="1115568" lvl="2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</a:pPr>
            <a:endParaRPr kumimoji="0" lang="en-SG" sz="2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endParaRPr kumimoji="0" lang="en-SG" sz="2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4384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SG" sz="4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(Customer</a:t>
            </a:r>
            <a:r>
              <a:rPr lang="en-US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44958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View</a:t>
            </a:r>
            <a:r>
              <a:rPr kumimoji="0" lang="en-SG" sz="4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(Admin</a:t>
            </a:r>
            <a:r>
              <a:rPr lang="en-US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5410200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lang="en-SG" sz="2600" dirty="0" smtClean="0">
                <a:solidFill>
                  <a:schemeClr val="accent2"/>
                </a:solidFill>
              </a:rPr>
              <a:t>Main view</a:t>
            </a:r>
          </a:p>
          <a:p>
            <a:pPr marL="1115568" lvl="2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</a:pPr>
            <a:endParaRPr kumimoji="0" lang="en-SG" sz="2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endParaRPr kumimoji="0" lang="en-SG" sz="2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255776"/>
          </a:xfrm>
        </p:spPr>
        <p:txBody>
          <a:bodyPr/>
          <a:lstStyle/>
          <a:p>
            <a:r>
              <a:rPr lang="en-SG" dirty="0" smtClean="0"/>
              <a:t>User must login first before purchasing product</a:t>
            </a:r>
          </a:p>
          <a:p>
            <a:r>
              <a:rPr lang="en-SG" dirty="0" smtClean="0"/>
              <a:t>User may update information</a:t>
            </a:r>
          </a:p>
          <a:p>
            <a:endParaRPr lang="en-SG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>
            <a:normAutofit/>
          </a:bodyPr>
          <a:lstStyle/>
          <a:p>
            <a:r>
              <a:rPr lang="en-SG" dirty="0" smtClean="0"/>
              <a:t>Customer-end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2766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Admin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267200"/>
            <a:ext cx="8229600" cy="1255776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SG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Admin can</a:t>
            </a:r>
            <a:r>
              <a:rPr kumimoji="0" lang="en-SG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 CRUD functionalities for: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r>
              <a:rPr lang="en-SG" sz="2800" baseline="0" dirty="0" smtClean="0"/>
              <a:t>User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r>
              <a:rPr kumimoji="0" lang="en-SG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Product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r>
              <a:rPr lang="en-SG" sz="2800" baseline="0" dirty="0" smtClean="0"/>
              <a:t>Supplier</a:t>
            </a:r>
            <a:endParaRPr kumimoji="0" lang="en-SG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en-SG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Limitations/Problems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The search bar does not refresh if product has been bought</a:t>
            </a:r>
          </a:p>
          <a:p>
            <a:r>
              <a:rPr lang="en-SG" dirty="0" smtClean="0"/>
              <a:t>Only one quantity per product </a:t>
            </a:r>
          </a:p>
          <a:p>
            <a:r>
              <a:rPr lang="en-SG" dirty="0" smtClean="0"/>
              <a:t>Admin integration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Kassandra</a:t>
            </a:r>
            <a:r>
              <a:rPr lang="en-US" dirty="0" smtClean="0"/>
              <a:t> Fuentes:</a:t>
            </a:r>
          </a:p>
          <a:p>
            <a:pPr lvl="1"/>
            <a:r>
              <a:rPr lang="en-US" dirty="0" smtClean="0"/>
              <a:t>Customer</a:t>
            </a:r>
          </a:p>
          <a:p>
            <a:pPr lvl="1"/>
            <a:r>
              <a:rPr lang="en-US" dirty="0" smtClean="0"/>
              <a:t>Products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Lance Lopez:</a:t>
            </a:r>
            <a:endParaRPr lang="en-US" dirty="0" smtClean="0"/>
          </a:p>
          <a:p>
            <a:pPr lvl="1"/>
            <a:r>
              <a:rPr lang="en-US" smtClean="0"/>
              <a:t>Admin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33</TotalTime>
  <Words>83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Urban</vt:lpstr>
      <vt:lpstr>Online Shopping</vt:lpstr>
      <vt:lpstr>Slide 2</vt:lpstr>
      <vt:lpstr>Models </vt:lpstr>
      <vt:lpstr>Customer-end</vt:lpstr>
      <vt:lpstr>Limitations/Problems</vt:lpstr>
      <vt:lpstr>Contributions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Shopping</dc:title>
  <dc:creator>Windows User</dc:creator>
  <cp:lastModifiedBy>Windows User</cp:lastModifiedBy>
  <cp:revision>7</cp:revision>
  <dcterms:created xsi:type="dcterms:W3CDTF">2016-07-04T01:46:22Z</dcterms:created>
  <dcterms:modified xsi:type="dcterms:W3CDTF">2016-07-04T04:46:54Z</dcterms:modified>
</cp:coreProperties>
</file>